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Arial Narr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894898-36D3-4E6D-9CAF-C15E4421EF71}">
  <a:tblStyle styleId="{60894898-36D3-4E6D-9CAF-C15E4421EF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E47AA43-FF8E-4C93-A49C-9D3B6F547FA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BA3CA36-A97C-4A18-81E7-DF6722060248}" styleName="Table_2">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F7F7"/>
          </a:solidFill>
        </a:fill>
      </a:tcStyle>
    </a:wholeTbl>
    <a:band1H>
      <a:tcTxStyle/>
      <a:tcStyle>
        <a:fill>
          <a:solidFill>
            <a:srgbClr val="EEEFEF"/>
          </a:solidFill>
        </a:fill>
      </a:tcStyle>
    </a:band1H>
    <a:band2H>
      <a:tcTxStyle/>
    </a:band2H>
    <a:band1V>
      <a:tcTxStyle/>
      <a:tcStyle>
        <a:fill>
          <a:solidFill>
            <a:srgbClr val="EEEF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Narrow-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ArialNarrow-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ArialNarrow-italic.fntdata"/><Relationship Id="rId16" Type="http://schemas.openxmlformats.org/officeDocument/2006/relationships/slide" Target="slides/slide9.xml"/><Relationship Id="rId38" Type="http://schemas.openxmlformats.org/officeDocument/2006/relationships/font" Target="fonts/ArialNarrow-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1e0c8c4a6_2_0:notes"/>
          <p:cNvSpPr/>
          <p:nvPr>
            <p:ph idx="2" type="sldImg"/>
          </p:nvPr>
        </p:nvSpPr>
        <p:spPr>
          <a:xfrm>
            <a:off x="390690" y="686426"/>
            <a:ext cx="60768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b1e0c8c4a6_2_0:notes"/>
          <p:cNvSpPr txBox="1"/>
          <p:nvPr>
            <p:ph idx="1" type="body"/>
          </p:nvPr>
        </p:nvSpPr>
        <p:spPr>
          <a:xfrm>
            <a:off x="685800" y="4343400"/>
            <a:ext cx="5486400" cy="4114800"/>
          </a:xfrm>
          <a:prstGeom prst="rect">
            <a:avLst/>
          </a:prstGeom>
          <a:noFill/>
          <a:ln>
            <a:noFill/>
          </a:ln>
        </p:spPr>
        <p:txBody>
          <a:bodyPr anchorCtr="0" anchor="t" bIns="45675" lIns="91350" spcFirstLastPara="1" rIns="91350" wrap="square" tIns="45675">
            <a:noAutofit/>
          </a:bodyPr>
          <a:lstStyle/>
          <a:p>
            <a:pPr indent="0" lvl="0" marL="0" rtl="0" algn="l">
              <a:lnSpc>
                <a:spcPct val="100000"/>
              </a:lnSpc>
              <a:spcBef>
                <a:spcPts val="0"/>
              </a:spcBef>
              <a:spcAft>
                <a:spcPts val="0"/>
              </a:spcAft>
              <a:buSzPts val="1400"/>
              <a:buNone/>
            </a:pPr>
            <a:r>
              <a:t/>
            </a:r>
            <a:endParaRPr/>
          </a:p>
        </p:txBody>
      </p:sp>
      <p:sp>
        <p:nvSpPr>
          <p:cNvPr id="139" name="Google Shape;139;gb1e0c8c4a6_2_0:notes"/>
          <p:cNvSpPr txBox="1"/>
          <p:nvPr>
            <p:ph idx="12" type="sldNum"/>
          </p:nvPr>
        </p:nvSpPr>
        <p:spPr>
          <a:xfrm>
            <a:off x="3884613" y="8685213"/>
            <a:ext cx="2971800" cy="457200"/>
          </a:xfrm>
          <a:prstGeom prst="rect">
            <a:avLst/>
          </a:prstGeom>
          <a:noFill/>
          <a:ln>
            <a:noFill/>
          </a:ln>
        </p:spPr>
        <p:txBody>
          <a:bodyPr anchorCtr="0" anchor="b" bIns="45675" lIns="91350" spcFirstLastPara="1" rIns="91350" wrap="square" tIns="45675">
            <a:noAutofit/>
          </a:bodyPr>
          <a:lstStyle/>
          <a:p>
            <a:pPr indent="0" lvl="0" marL="0" rtl="0" algn="r">
              <a:lnSpc>
                <a:spcPct val="100000"/>
              </a:lnSpc>
              <a:spcBef>
                <a:spcPts val="0"/>
              </a:spcBef>
              <a:spcAft>
                <a:spcPts val="0"/>
              </a:spcAft>
              <a:buSzPts val="1400"/>
              <a:buNone/>
            </a:pPr>
            <a:fld id="{00000000-1234-1234-1234-123412341234}" type="slidenum">
              <a:rPr lang="en" sz="1400"/>
              <a:t>‹#›</a:t>
            </a:fld>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1afcaf633_1_806:notes"/>
          <p:cNvSpPr/>
          <p:nvPr>
            <p:ph idx="2" type="sldImg"/>
          </p:nvPr>
        </p:nvSpPr>
        <p:spPr>
          <a:xfrm>
            <a:off x="390690" y="686426"/>
            <a:ext cx="60768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gb1afcaf633_1_806:notes"/>
          <p:cNvSpPr txBox="1"/>
          <p:nvPr>
            <p:ph idx="1" type="body"/>
          </p:nvPr>
        </p:nvSpPr>
        <p:spPr>
          <a:xfrm>
            <a:off x="685800" y="4343400"/>
            <a:ext cx="5486400" cy="4114800"/>
          </a:xfrm>
          <a:prstGeom prst="rect">
            <a:avLst/>
          </a:prstGeom>
          <a:noFill/>
          <a:ln>
            <a:noFill/>
          </a:ln>
        </p:spPr>
        <p:txBody>
          <a:bodyPr anchorCtr="0" anchor="t" bIns="45675" lIns="91350" spcFirstLastPara="1" rIns="91350" wrap="square" tIns="45675">
            <a:noAutofit/>
          </a:bodyPr>
          <a:lstStyle/>
          <a:p>
            <a:pPr indent="0" lvl="0" marL="0" rtl="0" algn="l">
              <a:lnSpc>
                <a:spcPct val="100000"/>
              </a:lnSpc>
              <a:spcBef>
                <a:spcPts val="0"/>
              </a:spcBef>
              <a:spcAft>
                <a:spcPts val="0"/>
              </a:spcAft>
              <a:buSzPts val="1400"/>
              <a:buNone/>
            </a:pPr>
            <a:r>
              <a:t/>
            </a:r>
            <a:endParaRPr/>
          </a:p>
        </p:txBody>
      </p:sp>
      <p:sp>
        <p:nvSpPr>
          <p:cNvPr id="475" name="Google Shape;475;gb1afcaf633_1_806:notes"/>
          <p:cNvSpPr txBox="1"/>
          <p:nvPr>
            <p:ph idx="12" type="sldNum"/>
          </p:nvPr>
        </p:nvSpPr>
        <p:spPr>
          <a:xfrm>
            <a:off x="3884613" y="8685213"/>
            <a:ext cx="2971800" cy="457200"/>
          </a:xfrm>
          <a:prstGeom prst="rect">
            <a:avLst/>
          </a:prstGeom>
          <a:noFill/>
          <a:ln>
            <a:noFill/>
          </a:ln>
        </p:spPr>
        <p:txBody>
          <a:bodyPr anchorCtr="0" anchor="b" bIns="45675" lIns="91350" spcFirstLastPara="1" rIns="91350" wrap="square" tIns="45675">
            <a:noAutofit/>
          </a:bodyPr>
          <a:lstStyle/>
          <a:p>
            <a:pPr indent="0" lvl="0" marL="0" rtl="0" algn="r">
              <a:lnSpc>
                <a:spcPct val="100000"/>
              </a:lnSpc>
              <a:spcBef>
                <a:spcPts val="0"/>
              </a:spcBef>
              <a:spcAft>
                <a:spcPts val="0"/>
              </a:spcAft>
              <a:buSzPts val="1400"/>
              <a:buNone/>
            </a:pPr>
            <a:fld id="{00000000-1234-1234-1234-123412341234}" type="slidenum">
              <a:rPr lang="en" sz="1400"/>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06b737e16_0_898:notes"/>
          <p:cNvSpPr/>
          <p:nvPr>
            <p:ph idx="2" type="sldImg"/>
          </p:nvPr>
        </p:nvSpPr>
        <p:spPr>
          <a:xfrm>
            <a:off x="406400" y="698500"/>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gb06b737e16_0_898:notes"/>
          <p:cNvSpPr txBox="1"/>
          <p:nvPr>
            <p:ph idx="1" type="body"/>
          </p:nvPr>
        </p:nvSpPr>
        <p:spPr>
          <a:xfrm>
            <a:off x="341881" y="4572000"/>
            <a:ext cx="6170100" cy="38862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0"/>
              <a:buFont typeface="Arial"/>
              <a:buNone/>
            </a:pPr>
            <a:r>
              <a:t/>
            </a:r>
            <a:endParaRPr/>
          </a:p>
          <a:p>
            <a:pPr indent="0" lvl="0" marL="0" rtl="0" algn="l">
              <a:lnSpc>
                <a:spcPct val="95000"/>
              </a:lnSpc>
              <a:spcBef>
                <a:spcPts val="0"/>
              </a:spcBef>
              <a:spcAft>
                <a:spcPts val="0"/>
              </a:spcAft>
              <a:buClr>
                <a:schemeClr val="dk1"/>
              </a:buClr>
              <a:buSzPts val="600"/>
              <a:buFont typeface="Arial"/>
              <a:buNone/>
            </a:pPr>
            <a:r>
              <a:t/>
            </a:r>
            <a:endParaRPr/>
          </a:p>
        </p:txBody>
      </p:sp>
      <p:sp>
        <p:nvSpPr>
          <p:cNvPr id="482" name="Google Shape;482;gb06b737e16_0_898:notes"/>
          <p:cNvSpPr txBox="1"/>
          <p:nvPr>
            <p:ph idx="12" type="sldNum"/>
          </p:nvPr>
        </p:nvSpPr>
        <p:spPr>
          <a:xfrm>
            <a:off x="1927225" y="8676198"/>
            <a:ext cx="2971800" cy="45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177e179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177e179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b06b737e16_0_1038:notes"/>
          <p:cNvSpPr txBox="1"/>
          <p:nvPr>
            <p:ph idx="1" type="body"/>
          </p:nvPr>
        </p:nvSpPr>
        <p:spPr>
          <a:xfrm>
            <a:off x="341881" y="4572000"/>
            <a:ext cx="6170100" cy="388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b06b737e16_0_1038:notes"/>
          <p:cNvSpPr/>
          <p:nvPr>
            <p:ph idx="2" type="sldImg"/>
          </p:nvPr>
        </p:nvSpPr>
        <p:spPr>
          <a:xfrm>
            <a:off x="74063" y="442913"/>
            <a:ext cx="6710100" cy="3773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b1e0c8c4a6_1_682:notes"/>
          <p:cNvSpPr/>
          <p:nvPr>
            <p:ph idx="2" type="sldImg"/>
          </p:nvPr>
        </p:nvSpPr>
        <p:spPr>
          <a:xfrm>
            <a:off x="406400" y="698500"/>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gb1e0c8c4a6_1_682:notes"/>
          <p:cNvSpPr txBox="1"/>
          <p:nvPr>
            <p:ph idx="1" type="body"/>
          </p:nvPr>
        </p:nvSpPr>
        <p:spPr>
          <a:xfrm>
            <a:off x="341881" y="4572000"/>
            <a:ext cx="6170100" cy="38862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0"/>
              <a:buFont typeface="Arial"/>
              <a:buNone/>
            </a:pPr>
            <a:r>
              <a:t/>
            </a:r>
            <a:endParaRPr/>
          </a:p>
        </p:txBody>
      </p:sp>
      <p:sp>
        <p:nvSpPr>
          <p:cNvPr id="611" name="Google Shape;611;gb1e0c8c4a6_1_682:notes"/>
          <p:cNvSpPr txBox="1"/>
          <p:nvPr>
            <p:ph idx="12" type="sldNum"/>
          </p:nvPr>
        </p:nvSpPr>
        <p:spPr>
          <a:xfrm>
            <a:off x="1927225" y="8676198"/>
            <a:ext cx="2971800" cy="45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b06b737e16_0_242:notes"/>
          <p:cNvSpPr/>
          <p:nvPr>
            <p:ph idx="2" type="sldImg"/>
          </p:nvPr>
        </p:nvSpPr>
        <p:spPr>
          <a:xfrm>
            <a:off x="406400" y="698500"/>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5" name="Google Shape;675;gb06b737e16_0_242:notes"/>
          <p:cNvSpPr txBox="1"/>
          <p:nvPr>
            <p:ph idx="1" type="body"/>
          </p:nvPr>
        </p:nvSpPr>
        <p:spPr>
          <a:xfrm>
            <a:off x="341881" y="4572000"/>
            <a:ext cx="6170100" cy="38862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0"/>
              <a:buFont typeface="Arial"/>
              <a:buNone/>
            </a:pPr>
            <a:r>
              <a:t/>
            </a:r>
            <a:endParaRPr/>
          </a:p>
        </p:txBody>
      </p:sp>
      <p:sp>
        <p:nvSpPr>
          <p:cNvPr id="676" name="Google Shape;676;gb06b737e16_0_242:notes"/>
          <p:cNvSpPr txBox="1"/>
          <p:nvPr>
            <p:ph idx="12" type="sldNum"/>
          </p:nvPr>
        </p:nvSpPr>
        <p:spPr>
          <a:xfrm>
            <a:off x="1927225" y="8676198"/>
            <a:ext cx="2971800" cy="45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b1afcaf633_1_263:notes"/>
          <p:cNvSpPr/>
          <p:nvPr>
            <p:ph idx="2" type="sldImg"/>
          </p:nvPr>
        </p:nvSpPr>
        <p:spPr>
          <a:xfrm>
            <a:off x="406400" y="698500"/>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4" name="Google Shape;684;gb1afcaf633_1_263:notes"/>
          <p:cNvSpPr txBox="1"/>
          <p:nvPr>
            <p:ph idx="1" type="body"/>
          </p:nvPr>
        </p:nvSpPr>
        <p:spPr>
          <a:xfrm>
            <a:off x="341881" y="4572000"/>
            <a:ext cx="6170100" cy="38862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0"/>
              <a:buFont typeface="Arial"/>
              <a:buNone/>
            </a:pPr>
            <a:r>
              <a:t/>
            </a:r>
            <a:endParaRPr/>
          </a:p>
        </p:txBody>
      </p:sp>
      <p:sp>
        <p:nvSpPr>
          <p:cNvPr id="685" name="Google Shape;685;gb1afcaf633_1_263:notes"/>
          <p:cNvSpPr txBox="1"/>
          <p:nvPr>
            <p:ph idx="12" type="sldNum"/>
          </p:nvPr>
        </p:nvSpPr>
        <p:spPr>
          <a:xfrm>
            <a:off x="1927225" y="8676198"/>
            <a:ext cx="2971800" cy="457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A3A9AC"/>
              </a:buClr>
              <a:buSzPts val="1000"/>
              <a:buFont typeface="Arial"/>
              <a:buNone/>
            </a:pPr>
            <a:fld id="{00000000-1234-1234-1234-123412341234}" type="slidenum">
              <a:rPr b="0" i="0" lang="en" sz="1000" u="none" cap="none" strike="noStrike">
                <a:solidFill>
                  <a:srgbClr val="A3A9AC"/>
                </a:solidFill>
                <a:latin typeface="Arial"/>
                <a:ea typeface="Arial"/>
                <a:cs typeface="Arial"/>
                <a:sym typeface="Arial"/>
              </a:rPr>
              <a:t>‹#›</a:t>
            </a:fld>
            <a:endParaRPr b="0" i="0" sz="1000" u="none" cap="none" strike="noStrike">
              <a:solidFill>
                <a:srgbClr val="A3A9AC"/>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b06b737e16_0_374:notes"/>
          <p:cNvSpPr/>
          <p:nvPr>
            <p:ph idx="2" type="sldImg"/>
          </p:nvPr>
        </p:nvSpPr>
        <p:spPr>
          <a:xfrm>
            <a:off x="406400" y="698500"/>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0" name="Google Shape;800;gb06b737e16_0_374:notes"/>
          <p:cNvSpPr txBox="1"/>
          <p:nvPr>
            <p:ph idx="1" type="body"/>
          </p:nvPr>
        </p:nvSpPr>
        <p:spPr>
          <a:xfrm>
            <a:off x="341881" y="4572000"/>
            <a:ext cx="6170100" cy="38862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0"/>
              <a:buFont typeface="Arial"/>
              <a:buNone/>
            </a:pPr>
            <a:r>
              <a:t/>
            </a:r>
            <a:endParaRPr/>
          </a:p>
        </p:txBody>
      </p:sp>
      <p:sp>
        <p:nvSpPr>
          <p:cNvPr id="801" name="Google Shape;801;gb06b737e16_0_374:notes"/>
          <p:cNvSpPr txBox="1"/>
          <p:nvPr>
            <p:ph idx="12" type="sldNum"/>
          </p:nvPr>
        </p:nvSpPr>
        <p:spPr>
          <a:xfrm>
            <a:off x="1927225" y="8676198"/>
            <a:ext cx="2971800" cy="45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b20400632f_0_0:notes"/>
          <p:cNvSpPr/>
          <p:nvPr>
            <p:ph idx="2" type="sldImg"/>
          </p:nvPr>
        </p:nvSpPr>
        <p:spPr>
          <a:xfrm>
            <a:off x="406400" y="698500"/>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8" name="Google Shape;808;gb20400632f_0_0:notes"/>
          <p:cNvSpPr txBox="1"/>
          <p:nvPr>
            <p:ph idx="1" type="body"/>
          </p:nvPr>
        </p:nvSpPr>
        <p:spPr>
          <a:xfrm>
            <a:off x="341881" y="4572000"/>
            <a:ext cx="6170100" cy="38862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0"/>
              <a:buFont typeface="Arial"/>
              <a:buNone/>
            </a:pPr>
            <a:r>
              <a:t/>
            </a:r>
            <a:endParaRPr/>
          </a:p>
          <a:p>
            <a:pPr indent="0" lvl="0" marL="0" rtl="0" algn="l">
              <a:lnSpc>
                <a:spcPct val="95000"/>
              </a:lnSpc>
              <a:spcBef>
                <a:spcPts val="0"/>
              </a:spcBef>
              <a:spcAft>
                <a:spcPts val="0"/>
              </a:spcAft>
              <a:buClr>
                <a:schemeClr val="dk1"/>
              </a:buClr>
              <a:buSzPts val="600"/>
              <a:buFont typeface="Arial"/>
              <a:buNone/>
            </a:pPr>
            <a:r>
              <a:t/>
            </a:r>
            <a:endParaRPr/>
          </a:p>
        </p:txBody>
      </p:sp>
      <p:sp>
        <p:nvSpPr>
          <p:cNvPr id="809" name="Google Shape;809;gb20400632f_0_0:notes"/>
          <p:cNvSpPr txBox="1"/>
          <p:nvPr>
            <p:ph idx="12" type="sldNum"/>
          </p:nvPr>
        </p:nvSpPr>
        <p:spPr>
          <a:xfrm>
            <a:off x="1927225" y="8676198"/>
            <a:ext cx="2971800" cy="45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b06b737e16_0_524:notes"/>
          <p:cNvSpPr/>
          <p:nvPr>
            <p:ph idx="2" type="sldImg"/>
          </p:nvPr>
        </p:nvSpPr>
        <p:spPr>
          <a:xfrm>
            <a:off x="406400" y="698500"/>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7" name="Google Shape;907;gb06b737e16_0_524:notes"/>
          <p:cNvSpPr txBox="1"/>
          <p:nvPr>
            <p:ph idx="1" type="body"/>
          </p:nvPr>
        </p:nvSpPr>
        <p:spPr>
          <a:xfrm>
            <a:off x="341881" y="4572000"/>
            <a:ext cx="6170100" cy="38862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0"/>
              <a:buFont typeface="Arial"/>
              <a:buNone/>
            </a:pPr>
            <a:r>
              <a:t/>
            </a:r>
            <a:endParaRPr/>
          </a:p>
        </p:txBody>
      </p:sp>
      <p:sp>
        <p:nvSpPr>
          <p:cNvPr id="908" name="Google Shape;908;gb06b737e16_0_524:notes"/>
          <p:cNvSpPr txBox="1"/>
          <p:nvPr>
            <p:ph idx="12" type="sldNum"/>
          </p:nvPr>
        </p:nvSpPr>
        <p:spPr>
          <a:xfrm>
            <a:off x="1927225" y="8676198"/>
            <a:ext cx="2971800" cy="45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1e0c8c4a6_2_7:notes"/>
          <p:cNvSpPr/>
          <p:nvPr>
            <p:ph idx="2" type="sldImg"/>
          </p:nvPr>
        </p:nvSpPr>
        <p:spPr>
          <a:xfrm>
            <a:off x="390690" y="686426"/>
            <a:ext cx="60768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b1e0c8c4a6_2_7:notes"/>
          <p:cNvSpPr txBox="1"/>
          <p:nvPr>
            <p:ph idx="1" type="body"/>
          </p:nvPr>
        </p:nvSpPr>
        <p:spPr>
          <a:xfrm>
            <a:off x="685800" y="4343400"/>
            <a:ext cx="5486400" cy="4114800"/>
          </a:xfrm>
          <a:prstGeom prst="rect">
            <a:avLst/>
          </a:prstGeom>
          <a:noFill/>
          <a:ln>
            <a:noFill/>
          </a:ln>
        </p:spPr>
        <p:txBody>
          <a:bodyPr anchorCtr="0" anchor="t" bIns="45675" lIns="91350" spcFirstLastPara="1" rIns="91350" wrap="square" tIns="45675">
            <a:noAutofit/>
          </a:bodyPr>
          <a:lstStyle/>
          <a:p>
            <a:pPr indent="0" lvl="0" marL="0" rtl="0" algn="l">
              <a:lnSpc>
                <a:spcPct val="100000"/>
              </a:lnSpc>
              <a:spcBef>
                <a:spcPts val="0"/>
              </a:spcBef>
              <a:spcAft>
                <a:spcPts val="0"/>
              </a:spcAft>
              <a:buSzPts val="1400"/>
              <a:buNone/>
            </a:pPr>
            <a:r>
              <a:t/>
            </a:r>
            <a:endParaRPr/>
          </a:p>
        </p:txBody>
      </p:sp>
      <p:sp>
        <p:nvSpPr>
          <p:cNvPr id="147" name="Google Shape;147;gb1e0c8c4a6_2_7:notes"/>
          <p:cNvSpPr txBox="1"/>
          <p:nvPr>
            <p:ph idx="12" type="sldNum"/>
          </p:nvPr>
        </p:nvSpPr>
        <p:spPr>
          <a:xfrm>
            <a:off x="3884613" y="8685213"/>
            <a:ext cx="2971800" cy="457200"/>
          </a:xfrm>
          <a:prstGeom prst="rect">
            <a:avLst/>
          </a:prstGeom>
          <a:noFill/>
          <a:ln>
            <a:noFill/>
          </a:ln>
        </p:spPr>
        <p:txBody>
          <a:bodyPr anchorCtr="0" anchor="b" bIns="45675" lIns="91350" spcFirstLastPara="1" rIns="91350" wrap="square" tIns="45675">
            <a:noAutofit/>
          </a:bodyPr>
          <a:lstStyle/>
          <a:p>
            <a:pPr indent="0" lvl="0" marL="0" rtl="0" algn="r">
              <a:lnSpc>
                <a:spcPct val="100000"/>
              </a:lnSpc>
              <a:spcBef>
                <a:spcPts val="0"/>
              </a:spcBef>
              <a:spcAft>
                <a:spcPts val="0"/>
              </a:spcAft>
              <a:buSzPts val="1400"/>
              <a:buNone/>
            </a:pPr>
            <a:fld id="{00000000-1234-1234-1234-123412341234}" type="slidenum">
              <a:rPr lang="en" sz="1400"/>
              <a:t>‹#›</a:t>
            </a:fld>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b06b737e16_0_649:notes"/>
          <p:cNvSpPr/>
          <p:nvPr>
            <p:ph idx="2" type="sldImg"/>
          </p:nvPr>
        </p:nvSpPr>
        <p:spPr>
          <a:xfrm>
            <a:off x="406400" y="698500"/>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6" name="Google Shape;916;gb06b737e16_0_649:notes"/>
          <p:cNvSpPr txBox="1"/>
          <p:nvPr>
            <p:ph idx="1" type="body"/>
          </p:nvPr>
        </p:nvSpPr>
        <p:spPr>
          <a:xfrm>
            <a:off x="341881" y="4572000"/>
            <a:ext cx="6170100" cy="38862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0"/>
              <a:buFont typeface="Arial"/>
              <a:buNone/>
            </a:pPr>
            <a:r>
              <a:t/>
            </a:r>
            <a:endParaRPr/>
          </a:p>
        </p:txBody>
      </p:sp>
      <p:sp>
        <p:nvSpPr>
          <p:cNvPr id="917" name="Google Shape;917;gb06b737e16_0_649:notes"/>
          <p:cNvSpPr txBox="1"/>
          <p:nvPr>
            <p:ph idx="12" type="sldNum"/>
          </p:nvPr>
        </p:nvSpPr>
        <p:spPr>
          <a:xfrm>
            <a:off x="1927225" y="8676198"/>
            <a:ext cx="2971800" cy="45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b06b737e16_0_639:notes"/>
          <p:cNvSpPr/>
          <p:nvPr>
            <p:ph idx="2" type="sldImg"/>
          </p:nvPr>
        </p:nvSpPr>
        <p:spPr>
          <a:xfrm>
            <a:off x="406400" y="698500"/>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0" name="Google Shape;1020;gb06b737e16_0_639:notes"/>
          <p:cNvSpPr txBox="1"/>
          <p:nvPr>
            <p:ph idx="1" type="body"/>
          </p:nvPr>
        </p:nvSpPr>
        <p:spPr>
          <a:xfrm>
            <a:off x="341881" y="4572000"/>
            <a:ext cx="6170100" cy="38862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rgbClr val="2F2B20"/>
              </a:buClr>
              <a:buSzPts val="600"/>
              <a:buFont typeface="Arial"/>
              <a:buNone/>
            </a:pPr>
            <a:r>
              <a:t/>
            </a:r>
            <a:endParaRPr/>
          </a:p>
        </p:txBody>
      </p:sp>
      <p:sp>
        <p:nvSpPr>
          <p:cNvPr id="1021" name="Google Shape;1021;gb06b737e16_0_639:notes"/>
          <p:cNvSpPr txBox="1"/>
          <p:nvPr>
            <p:ph idx="12" type="sldNum"/>
          </p:nvPr>
        </p:nvSpPr>
        <p:spPr>
          <a:xfrm>
            <a:off x="1927225" y="8676198"/>
            <a:ext cx="2971800" cy="45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b1afcaf633_1_886:notes"/>
          <p:cNvSpPr/>
          <p:nvPr>
            <p:ph idx="2" type="sldImg"/>
          </p:nvPr>
        </p:nvSpPr>
        <p:spPr>
          <a:xfrm>
            <a:off x="390690" y="686426"/>
            <a:ext cx="60768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9" name="Google Shape;1029;gb1afcaf633_1_886:notes"/>
          <p:cNvSpPr txBox="1"/>
          <p:nvPr>
            <p:ph idx="1" type="body"/>
          </p:nvPr>
        </p:nvSpPr>
        <p:spPr>
          <a:xfrm>
            <a:off x="685800" y="4343400"/>
            <a:ext cx="5486400" cy="4114800"/>
          </a:xfrm>
          <a:prstGeom prst="rect">
            <a:avLst/>
          </a:prstGeom>
          <a:noFill/>
          <a:ln>
            <a:noFill/>
          </a:ln>
        </p:spPr>
        <p:txBody>
          <a:bodyPr anchorCtr="0" anchor="t" bIns="45675" lIns="91350" spcFirstLastPara="1" rIns="91350" wrap="square" tIns="45675">
            <a:noAutofit/>
          </a:bodyPr>
          <a:lstStyle/>
          <a:p>
            <a:pPr indent="0" lvl="0" marL="0" rtl="0" algn="l">
              <a:lnSpc>
                <a:spcPct val="100000"/>
              </a:lnSpc>
              <a:spcBef>
                <a:spcPts val="0"/>
              </a:spcBef>
              <a:spcAft>
                <a:spcPts val="0"/>
              </a:spcAft>
              <a:buSzPts val="1400"/>
              <a:buNone/>
            </a:pPr>
            <a:r>
              <a:t/>
            </a:r>
            <a:endParaRPr/>
          </a:p>
        </p:txBody>
      </p:sp>
      <p:sp>
        <p:nvSpPr>
          <p:cNvPr id="1030" name="Google Shape;1030;gb1afcaf633_1_886:notes"/>
          <p:cNvSpPr txBox="1"/>
          <p:nvPr>
            <p:ph idx="12" type="sldNum"/>
          </p:nvPr>
        </p:nvSpPr>
        <p:spPr>
          <a:xfrm>
            <a:off x="3884613" y="8685213"/>
            <a:ext cx="2971800" cy="457200"/>
          </a:xfrm>
          <a:prstGeom prst="rect">
            <a:avLst/>
          </a:prstGeom>
          <a:noFill/>
          <a:ln>
            <a:noFill/>
          </a:ln>
        </p:spPr>
        <p:txBody>
          <a:bodyPr anchorCtr="0" anchor="b" bIns="45675" lIns="91350" spcFirstLastPara="1" rIns="91350" wrap="square" tIns="45675">
            <a:noAutofit/>
          </a:bodyPr>
          <a:lstStyle/>
          <a:p>
            <a:pPr indent="0" lvl="0" marL="0" rtl="0" algn="r">
              <a:lnSpc>
                <a:spcPct val="100000"/>
              </a:lnSpc>
              <a:spcBef>
                <a:spcPts val="0"/>
              </a:spcBef>
              <a:spcAft>
                <a:spcPts val="0"/>
              </a:spcAft>
              <a:buSzPts val="1400"/>
              <a:buNone/>
            </a:pPr>
            <a:fld id="{00000000-1234-1234-1234-123412341234}" type="slidenum">
              <a:rPr lang="en" sz="1400"/>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a808592a9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a808592a9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a861b55b5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a861b55b5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adff5a5aca_0_0:notes"/>
          <p:cNvSpPr/>
          <p:nvPr>
            <p:ph idx="2" type="sldImg"/>
          </p:nvPr>
        </p:nvSpPr>
        <p:spPr>
          <a:xfrm>
            <a:off x="390690" y="686426"/>
            <a:ext cx="60768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4" name="Google Shape;1134;gadff5a5aca_0_0:notes"/>
          <p:cNvSpPr txBox="1"/>
          <p:nvPr>
            <p:ph idx="1" type="body"/>
          </p:nvPr>
        </p:nvSpPr>
        <p:spPr>
          <a:xfrm>
            <a:off x="685800" y="4343400"/>
            <a:ext cx="5486400" cy="4114800"/>
          </a:xfrm>
          <a:prstGeom prst="rect">
            <a:avLst/>
          </a:prstGeom>
          <a:noFill/>
          <a:ln>
            <a:noFill/>
          </a:ln>
        </p:spPr>
        <p:txBody>
          <a:bodyPr anchorCtr="0" anchor="t" bIns="45675" lIns="91350" spcFirstLastPara="1" rIns="91350" wrap="square" tIns="45675">
            <a:noAutofit/>
          </a:bodyPr>
          <a:lstStyle/>
          <a:p>
            <a:pPr indent="0" lvl="0" marL="0" rtl="0" algn="l">
              <a:lnSpc>
                <a:spcPct val="100000"/>
              </a:lnSpc>
              <a:spcBef>
                <a:spcPts val="0"/>
              </a:spcBef>
              <a:spcAft>
                <a:spcPts val="0"/>
              </a:spcAft>
              <a:buSzPts val="1400"/>
              <a:buNone/>
            </a:pPr>
            <a:r>
              <a:t/>
            </a:r>
            <a:endParaRPr/>
          </a:p>
        </p:txBody>
      </p:sp>
      <p:sp>
        <p:nvSpPr>
          <p:cNvPr id="1135" name="Google Shape;1135;gadff5a5aca_0_0:notes"/>
          <p:cNvSpPr txBox="1"/>
          <p:nvPr>
            <p:ph idx="12" type="sldNum"/>
          </p:nvPr>
        </p:nvSpPr>
        <p:spPr>
          <a:xfrm>
            <a:off x="3884613" y="8685213"/>
            <a:ext cx="2971800" cy="457200"/>
          </a:xfrm>
          <a:prstGeom prst="rect">
            <a:avLst/>
          </a:prstGeom>
          <a:noFill/>
          <a:ln>
            <a:noFill/>
          </a:ln>
        </p:spPr>
        <p:txBody>
          <a:bodyPr anchorCtr="0" anchor="b" bIns="45675" lIns="91350" spcFirstLastPara="1" rIns="91350" wrap="square" tIns="45675">
            <a:noAutofit/>
          </a:bodyPr>
          <a:lstStyle/>
          <a:p>
            <a:pPr indent="0" lvl="0" marL="0" rtl="0" algn="r">
              <a:lnSpc>
                <a:spcPct val="100000"/>
              </a:lnSpc>
              <a:spcBef>
                <a:spcPts val="0"/>
              </a:spcBef>
              <a:spcAft>
                <a:spcPts val="0"/>
              </a:spcAft>
              <a:buSzPts val="1400"/>
              <a:buNone/>
            </a:pPr>
            <a:fld id="{00000000-1234-1234-1234-123412341234}" type="slidenum">
              <a:rPr lang="en" sz="1400"/>
              <a:t>‹#›</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adff5a6b93_0_0:notes"/>
          <p:cNvSpPr/>
          <p:nvPr>
            <p:ph idx="2" type="sldImg"/>
          </p:nvPr>
        </p:nvSpPr>
        <p:spPr>
          <a:xfrm>
            <a:off x="406400" y="698500"/>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1" name="Google Shape;1141;gadff5a6b93_0_0:notes"/>
          <p:cNvSpPr txBox="1"/>
          <p:nvPr>
            <p:ph idx="1" type="body"/>
          </p:nvPr>
        </p:nvSpPr>
        <p:spPr>
          <a:xfrm>
            <a:off x="341881" y="4572000"/>
            <a:ext cx="6170100" cy="38862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0"/>
              <a:buFont typeface="Arial"/>
              <a:buNone/>
            </a:pPr>
            <a:r>
              <a:t/>
            </a:r>
            <a:endParaRPr/>
          </a:p>
          <a:p>
            <a:pPr indent="0" lvl="0" marL="0" rtl="0" algn="l">
              <a:lnSpc>
                <a:spcPct val="95000"/>
              </a:lnSpc>
              <a:spcBef>
                <a:spcPts val="0"/>
              </a:spcBef>
              <a:spcAft>
                <a:spcPts val="0"/>
              </a:spcAft>
              <a:buClr>
                <a:schemeClr val="dk1"/>
              </a:buClr>
              <a:buSzPts val="600"/>
              <a:buFont typeface="Arial"/>
              <a:buNone/>
            </a:pPr>
            <a:r>
              <a:t/>
            </a:r>
            <a:endParaRPr/>
          </a:p>
        </p:txBody>
      </p:sp>
      <p:sp>
        <p:nvSpPr>
          <p:cNvPr id="1142" name="Google Shape;1142;gadff5a6b93_0_0:notes"/>
          <p:cNvSpPr txBox="1"/>
          <p:nvPr>
            <p:ph idx="12" type="sldNum"/>
          </p:nvPr>
        </p:nvSpPr>
        <p:spPr>
          <a:xfrm>
            <a:off x="1927225" y="8676198"/>
            <a:ext cx="2971800" cy="45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b55552bb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b55552bb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adff5a5aca_0_45:notes"/>
          <p:cNvSpPr/>
          <p:nvPr>
            <p:ph idx="2" type="sldImg"/>
          </p:nvPr>
        </p:nvSpPr>
        <p:spPr>
          <a:xfrm>
            <a:off x="390690" y="686426"/>
            <a:ext cx="60768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7" name="Google Shape;1177;gadff5a5aca_0_45:notes"/>
          <p:cNvSpPr txBox="1"/>
          <p:nvPr>
            <p:ph idx="1" type="body"/>
          </p:nvPr>
        </p:nvSpPr>
        <p:spPr>
          <a:xfrm>
            <a:off x="685800" y="4343400"/>
            <a:ext cx="5486400" cy="4114800"/>
          </a:xfrm>
          <a:prstGeom prst="rect">
            <a:avLst/>
          </a:prstGeom>
          <a:noFill/>
          <a:ln>
            <a:noFill/>
          </a:ln>
        </p:spPr>
        <p:txBody>
          <a:bodyPr anchorCtr="0" anchor="t" bIns="45675" lIns="91350" spcFirstLastPara="1" rIns="91350" wrap="square" tIns="45675">
            <a:noAutofit/>
          </a:bodyPr>
          <a:lstStyle/>
          <a:p>
            <a:pPr indent="0" lvl="0" marL="0" rtl="0" algn="l">
              <a:lnSpc>
                <a:spcPct val="100000"/>
              </a:lnSpc>
              <a:spcBef>
                <a:spcPts val="0"/>
              </a:spcBef>
              <a:spcAft>
                <a:spcPts val="0"/>
              </a:spcAft>
              <a:buSzPts val="1400"/>
              <a:buNone/>
            </a:pPr>
            <a:r>
              <a:t/>
            </a:r>
            <a:endParaRPr/>
          </a:p>
        </p:txBody>
      </p:sp>
      <p:sp>
        <p:nvSpPr>
          <p:cNvPr id="1178" name="Google Shape;1178;gadff5a5aca_0_45:notes"/>
          <p:cNvSpPr txBox="1"/>
          <p:nvPr>
            <p:ph idx="12" type="sldNum"/>
          </p:nvPr>
        </p:nvSpPr>
        <p:spPr>
          <a:xfrm>
            <a:off x="3884613" y="8685213"/>
            <a:ext cx="2971800" cy="457200"/>
          </a:xfrm>
          <a:prstGeom prst="rect">
            <a:avLst/>
          </a:prstGeom>
          <a:noFill/>
          <a:ln>
            <a:noFill/>
          </a:ln>
        </p:spPr>
        <p:txBody>
          <a:bodyPr anchorCtr="0" anchor="b" bIns="45675" lIns="91350" spcFirstLastPara="1" rIns="91350" wrap="square" tIns="45675">
            <a:noAutofit/>
          </a:bodyPr>
          <a:lstStyle/>
          <a:p>
            <a:pPr indent="0" lvl="0" marL="0" rtl="0" algn="r">
              <a:lnSpc>
                <a:spcPct val="100000"/>
              </a:lnSpc>
              <a:spcBef>
                <a:spcPts val="0"/>
              </a:spcBef>
              <a:spcAft>
                <a:spcPts val="0"/>
              </a:spcAft>
              <a:buSzPts val="1400"/>
              <a:buNone/>
            </a:pPr>
            <a:fld id="{00000000-1234-1234-1234-123412341234}" type="slidenum">
              <a:rPr lang="en" sz="1400"/>
              <a:t>‹#›</a:t>
            </a:fld>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b61ca5042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b61ca5042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1e0c8c4a6_2_22:notes"/>
          <p:cNvSpPr/>
          <p:nvPr>
            <p:ph idx="2" type="sldImg"/>
          </p:nvPr>
        </p:nvSpPr>
        <p:spPr>
          <a:xfrm>
            <a:off x="390690" y="686426"/>
            <a:ext cx="60768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gb1e0c8c4a6_2_22:notes"/>
          <p:cNvSpPr txBox="1"/>
          <p:nvPr>
            <p:ph idx="1" type="body"/>
          </p:nvPr>
        </p:nvSpPr>
        <p:spPr>
          <a:xfrm>
            <a:off x="685800" y="4343400"/>
            <a:ext cx="5486400" cy="4114800"/>
          </a:xfrm>
          <a:prstGeom prst="rect">
            <a:avLst/>
          </a:prstGeom>
          <a:noFill/>
          <a:ln>
            <a:noFill/>
          </a:ln>
        </p:spPr>
        <p:txBody>
          <a:bodyPr anchorCtr="0" anchor="t" bIns="45675" lIns="91350" spcFirstLastPara="1" rIns="91350" wrap="square" tIns="45675">
            <a:noAutofit/>
          </a:bodyPr>
          <a:lstStyle/>
          <a:p>
            <a:pPr indent="0" lvl="0" marL="0" rtl="0" algn="l">
              <a:lnSpc>
                <a:spcPct val="100000"/>
              </a:lnSpc>
              <a:spcBef>
                <a:spcPts val="0"/>
              </a:spcBef>
              <a:spcAft>
                <a:spcPts val="0"/>
              </a:spcAft>
              <a:buSzPts val="1400"/>
              <a:buNone/>
            </a:pPr>
            <a:r>
              <a:t/>
            </a:r>
            <a:endParaRPr/>
          </a:p>
        </p:txBody>
      </p:sp>
      <p:sp>
        <p:nvSpPr>
          <p:cNvPr id="157" name="Google Shape;157;gb1e0c8c4a6_2_22:notes"/>
          <p:cNvSpPr txBox="1"/>
          <p:nvPr>
            <p:ph idx="12" type="sldNum"/>
          </p:nvPr>
        </p:nvSpPr>
        <p:spPr>
          <a:xfrm>
            <a:off x="3884613" y="8685213"/>
            <a:ext cx="2971800" cy="457200"/>
          </a:xfrm>
          <a:prstGeom prst="rect">
            <a:avLst/>
          </a:prstGeom>
          <a:noFill/>
          <a:ln>
            <a:noFill/>
          </a:ln>
        </p:spPr>
        <p:txBody>
          <a:bodyPr anchorCtr="0" anchor="b" bIns="45675" lIns="91350" spcFirstLastPara="1" rIns="91350" wrap="square" tIns="45675">
            <a:noAutofit/>
          </a:bodyPr>
          <a:lstStyle/>
          <a:p>
            <a:pPr indent="0" lvl="0" marL="0" rtl="0" algn="r">
              <a:lnSpc>
                <a:spcPct val="100000"/>
              </a:lnSpc>
              <a:spcBef>
                <a:spcPts val="0"/>
              </a:spcBef>
              <a:spcAft>
                <a:spcPts val="0"/>
              </a:spcAft>
              <a:buSzPts val="1400"/>
              <a:buNone/>
            </a:pPr>
            <a:fld id="{00000000-1234-1234-1234-123412341234}" type="slidenum">
              <a:rPr lang="en" sz="1400"/>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1e0c8c4a6_1_8:notes"/>
          <p:cNvSpPr/>
          <p:nvPr>
            <p:ph idx="2" type="sldImg"/>
          </p:nvPr>
        </p:nvSpPr>
        <p:spPr>
          <a:xfrm>
            <a:off x="406409" y="698500"/>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b1e0c8c4a6_1_8:notes"/>
          <p:cNvSpPr txBox="1"/>
          <p:nvPr>
            <p:ph idx="1" type="body"/>
          </p:nvPr>
        </p:nvSpPr>
        <p:spPr>
          <a:xfrm>
            <a:off x="341881" y="4572000"/>
            <a:ext cx="6170100" cy="38862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0"/>
              <a:buFont typeface="Arial"/>
              <a:buNone/>
            </a:pPr>
            <a:r>
              <a:t/>
            </a:r>
            <a:endParaRPr/>
          </a:p>
        </p:txBody>
      </p:sp>
      <p:sp>
        <p:nvSpPr>
          <p:cNvPr id="164" name="Google Shape;164;gb1e0c8c4a6_1_8:notes"/>
          <p:cNvSpPr txBox="1"/>
          <p:nvPr>
            <p:ph idx="12" type="sldNum"/>
          </p:nvPr>
        </p:nvSpPr>
        <p:spPr>
          <a:xfrm>
            <a:off x="1927225" y="8676198"/>
            <a:ext cx="2971800" cy="45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1e0c8c4a6_1_515:notes"/>
          <p:cNvSpPr/>
          <p:nvPr>
            <p:ph idx="2" type="sldImg"/>
          </p:nvPr>
        </p:nvSpPr>
        <p:spPr>
          <a:xfrm>
            <a:off x="406409" y="698500"/>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b1e0c8c4a6_1_515:notes"/>
          <p:cNvSpPr txBox="1"/>
          <p:nvPr>
            <p:ph idx="1" type="body"/>
          </p:nvPr>
        </p:nvSpPr>
        <p:spPr>
          <a:xfrm>
            <a:off x="341881" y="4572000"/>
            <a:ext cx="6170100" cy="38862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0"/>
              <a:buFont typeface="Arial"/>
              <a:buNone/>
            </a:pPr>
            <a:r>
              <a:t/>
            </a:r>
            <a:endParaRPr/>
          </a:p>
        </p:txBody>
      </p:sp>
      <p:sp>
        <p:nvSpPr>
          <p:cNvPr id="240" name="Google Shape;240;gb1e0c8c4a6_1_515:notes"/>
          <p:cNvSpPr txBox="1"/>
          <p:nvPr>
            <p:ph idx="12" type="sldNum"/>
          </p:nvPr>
        </p:nvSpPr>
        <p:spPr>
          <a:xfrm>
            <a:off x="1927225" y="8676198"/>
            <a:ext cx="2971800" cy="45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1e0c8c4a6_1_157:notes"/>
          <p:cNvSpPr/>
          <p:nvPr>
            <p:ph idx="2" type="sldImg"/>
          </p:nvPr>
        </p:nvSpPr>
        <p:spPr>
          <a:xfrm>
            <a:off x="390690" y="686426"/>
            <a:ext cx="60768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1e0c8c4a6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b1e0c8c4a6_1_157:notes"/>
          <p:cNvSpPr txBox="1"/>
          <p:nvPr>
            <p:ph idx="12" type="sldNum"/>
          </p:nvPr>
        </p:nvSpPr>
        <p:spPr>
          <a:xfrm>
            <a:off x="3884613" y="8685213"/>
            <a:ext cx="2971800" cy="457200"/>
          </a:xfrm>
          <a:prstGeom prst="rect">
            <a:avLst/>
          </a:prstGeom>
          <a:noFill/>
          <a:ln>
            <a:noFill/>
          </a:ln>
        </p:spPr>
        <p:txBody>
          <a:bodyPr anchorCtr="0" anchor="ctr" bIns="89850" lIns="89850" spcFirstLastPara="1" rIns="89850" wrap="square" tIns="89850">
            <a:noAutofit/>
          </a:bodyPr>
          <a:lstStyle/>
          <a:p>
            <a:pPr indent="0" lvl="0" marL="0" rtl="0" algn="l">
              <a:spcBef>
                <a:spcPts val="0"/>
              </a:spcBef>
              <a:spcAft>
                <a:spcPts val="0"/>
              </a:spcAft>
              <a:buClr>
                <a:srgbClr val="000000"/>
              </a:buClr>
              <a:buSzPts val="1200"/>
              <a:buFont typeface="Arial"/>
              <a:buNone/>
            </a:pPr>
            <a:fld id="{00000000-1234-1234-1234-123412341234}" type="slidenum">
              <a:rPr lang="en" sz="1400"/>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1e0c8c4a6_1_164:notes"/>
          <p:cNvSpPr/>
          <p:nvPr>
            <p:ph idx="2" type="sldImg"/>
          </p:nvPr>
        </p:nvSpPr>
        <p:spPr>
          <a:xfrm>
            <a:off x="406409" y="698500"/>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gb1e0c8c4a6_1_164:notes"/>
          <p:cNvSpPr txBox="1"/>
          <p:nvPr>
            <p:ph idx="1" type="body"/>
          </p:nvPr>
        </p:nvSpPr>
        <p:spPr>
          <a:xfrm>
            <a:off x="341881" y="4572000"/>
            <a:ext cx="6170100" cy="38862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0"/>
              <a:buFont typeface="Arial"/>
              <a:buNone/>
            </a:pPr>
            <a:r>
              <a:t/>
            </a:r>
            <a:endParaRPr/>
          </a:p>
        </p:txBody>
      </p:sp>
      <p:sp>
        <p:nvSpPr>
          <p:cNvPr id="326" name="Google Shape;326;gb1e0c8c4a6_1_164:notes"/>
          <p:cNvSpPr txBox="1"/>
          <p:nvPr>
            <p:ph idx="12" type="sldNum"/>
          </p:nvPr>
        </p:nvSpPr>
        <p:spPr>
          <a:xfrm>
            <a:off x="1927225" y="8676198"/>
            <a:ext cx="2971800" cy="45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1e0c8c4a6_1_237:notes"/>
          <p:cNvSpPr/>
          <p:nvPr>
            <p:ph idx="2" type="sldImg"/>
          </p:nvPr>
        </p:nvSpPr>
        <p:spPr>
          <a:xfrm>
            <a:off x="390690" y="686426"/>
            <a:ext cx="60768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1e0c8c4a6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b1e0c8c4a6_1_237:notes"/>
          <p:cNvSpPr txBox="1"/>
          <p:nvPr>
            <p:ph idx="12" type="sldNum"/>
          </p:nvPr>
        </p:nvSpPr>
        <p:spPr>
          <a:xfrm>
            <a:off x="3884613" y="8685213"/>
            <a:ext cx="2971800" cy="457200"/>
          </a:xfrm>
          <a:prstGeom prst="rect">
            <a:avLst/>
          </a:prstGeom>
          <a:noFill/>
          <a:ln>
            <a:noFill/>
          </a:ln>
        </p:spPr>
        <p:txBody>
          <a:bodyPr anchorCtr="0" anchor="ctr" bIns="89850" lIns="89850" spcFirstLastPara="1" rIns="89850" wrap="square" tIns="89850">
            <a:noAutofit/>
          </a:bodyPr>
          <a:lstStyle/>
          <a:p>
            <a:pPr indent="0" lvl="0" marL="0" rtl="0" algn="l">
              <a:spcBef>
                <a:spcPts val="0"/>
              </a:spcBef>
              <a:spcAft>
                <a:spcPts val="0"/>
              </a:spcAft>
              <a:buClr>
                <a:srgbClr val="000000"/>
              </a:buClr>
              <a:buSzPts val="1200"/>
              <a:buFont typeface="Arial"/>
              <a:buNone/>
            </a:pPr>
            <a:fld id="{00000000-1234-1234-1234-123412341234}" type="slidenum">
              <a:rPr lang="en" sz="1400"/>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b1e0c8c4a6_1_244:notes"/>
          <p:cNvSpPr/>
          <p:nvPr>
            <p:ph idx="2" type="sldImg"/>
          </p:nvPr>
        </p:nvSpPr>
        <p:spPr>
          <a:xfrm>
            <a:off x="406409" y="698500"/>
            <a:ext cx="61977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gb1e0c8c4a6_1_244:notes"/>
          <p:cNvSpPr txBox="1"/>
          <p:nvPr>
            <p:ph idx="1" type="body"/>
          </p:nvPr>
        </p:nvSpPr>
        <p:spPr>
          <a:xfrm>
            <a:off x="341881" y="4572000"/>
            <a:ext cx="6170100" cy="38862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Clr>
                <a:schemeClr val="dk1"/>
              </a:buClr>
              <a:buSzPts val="600"/>
              <a:buFont typeface="Arial"/>
              <a:buNone/>
            </a:pPr>
            <a:r>
              <a:t/>
            </a:r>
            <a:endParaRPr/>
          </a:p>
        </p:txBody>
      </p:sp>
      <p:sp>
        <p:nvSpPr>
          <p:cNvPr id="409" name="Google Shape;409;gb1e0c8c4a6_1_244:notes"/>
          <p:cNvSpPr txBox="1"/>
          <p:nvPr>
            <p:ph idx="12" type="sldNum"/>
          </p:nvPr>
        </p:nvSpPr>
        <p:spPr>
          <a:xfrm>
            <a:off x="1927225" y="8676198"/>
            <a:ext cx="2971800" cy="457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fld id="{00000000-1234-1234-1234-123412341234}" type="slidenum">
              <a:rPr lang="en" sz="1400"/>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txBox="1"/>
          <p:nvPr>
            <p:ph type="ctrTitle"/>
          </p:nvPr>
        </p:nvSpPr>
        <p:spPr>
          <a:xfrm>
            <a:off x="685800" y="1428750"/>
            <a:ext cx="7543800" cy="19455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2"/>
              </a:buClr>
              <a:buSzPts val="6600"/>
              <a:buFont typeface="Times New Roman"/>
              <a:buNone/>
              <a:defRPr sz="6600" cap="none">
                <a:solidFill>
                  <a:schemeClr val="dk2"/>
                </a:solidFill>
                <a:latin typeface="Times New Roman"/>
                <a:ea typeface="Times New Roman"/>
                <a:cs typeface="Times New Roman"/>
                <a:sym typeface="Times New Roman"/>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14"/>
          <p:cNvSpPr txBox="1"/>
          <p:nvPr>
            <p:ph idx="1" type="subTitle"/>
          </p:nvPr>
        </p:nvSpPr>
        <p:spPr>
          <a:xfrm>
            <a:off x="685800" y="3429000"/>
            <a:ext cx="6461700" cy="8001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400"/>
              </a:spcBef>
              <a:spcAft>
                <a:spcPts val="0"/>
              </a:spcAft>
              <a:buSzPts val="2000"/>
              <a:buNone/>
              <a:defRPr sz="2000">
                <a:solidFill>
                  <a:srgbClr val="8C8B8A"/>
                </a:solidFill>
              </a:defRPr>
            </a:lvl1pPr>
            <a:lvl2pPr lvl="1" rtl="0" algn="ctr">
              <a:lnSpc>
                <a:spcPct val="100000"/>
              </a:lnSpc>
              <a:spcBef>
                <a:spcPts val="400"/>
              </a:spcBef>
              <a:spcAft>
                <a:spcPts val="0"/>
              </a:spcAft>
              <a:buSzPts val="2000"/>
              <a:buNone/>
              <a:defRPr>
                <a:solidFill>
                  <a:srgbClr val="8C8B8A"/>
                </a:solidFill>
              </a:defRPr>
            </a:lvl2pPr>
            <a:lvl3pPr lvl="2" rtl="0" algn="ctr">
              <a:lnSpc>
                <a:spcPct val="100000"/>
              </a:lnSpc>
              <a:spcBef>
                <a:spcPts val="360"/>
              </a:spcBef>
              <a:spcAft>
                <a:spcPts val="0"/>
              </a:spcAft>
              <a:buSzPts val="1800"/>
              <a:buNone/>
              <a:defRPr>
                <a:solidFill>
                  <a:srgbClr val="8C8B8A"/>
                </a:solidFill>
              </a:defRPr>
            </a:lvl3pPr>
            <a:lvl4pPr lvl="3" rtl="0" algn="ctr">
              <a:lnSpc>
                <a:spcPct val="100000"/>
              </a:lnSpc>
              <a:spcBef>
                <a:spcPts val="320"/>
              </a:spcBef>
              <a:spcAft>
                <a:spcPts val="0"/>
              </a:spcAft>
              <a:buSzPts val="1600"/>
              <a:buNone/>
              <a:defRPr>
                <a:solidFill>
                  <a:srgbClr val="8C8B8A"/>
                </a:solidFill>
              </a:defRPr>
            </a:lvl4pPr>
            <a:lvl5pPr lvl="4" rtl="0" algn="ctr">
              <a:lnSpc>
                <a:spcPct val="100000"/>
              </a:lnSpc>
              <a:spcBef>
                <a:spcPts val="280"/>
              </a:spcBef>
              <a:spcAft>
                <a:spcPts val="0"/>
              </a:spcAft>
              <a:buSzPts val="1400"/>
              <a:buNone/>
              <a:defRPr>
                <a:solidFill>
                  <a:srgbClr val="8C8B8A"/>
                </a:solidFill>
              </a:defRPr>
            </a:lvl5pPr>
            <a:lvl6pPr lvl="5" rtl="0" algn="ctr">
              <a:lnSpc>
                <a:spcPct val="100000"/>
              </a:lnSpc>
              <a:spcBef>
                <a:spcPts val="280"/>
              </a:spcBef>
              <a:spcAft>
                <a:spcPts val="0"/>
              </a:spcAft>
              <a:buSzPts val="1400"/>
              <a:buNone/>
              <a:defRPr>
                <a:solidFill>
                  <a:srgbClr val="8C8B8A"/>
                </a:solidFill>
              </a:defRPr>
            </a:lvl6pPr>
            <a:lvl7pPr lvl="6" rtl="0" algn="ctr">
              <a:lnSpc>
                <a:spcPct val="100000"/>
              </a:lnSpc>
              <a:spcBef>
                <a:spcPts val="280"/>
              </a:spcBef>
              <a:spcAft>
                <a:spcPts val="0"/>
              </a:spcAft>
              <a:buSzPts val="1400"/>
              <a:buNone/>
              <a:defRPr>
                <a:solidFill>
                  <a:srgbClr val="8C8B8A"/>
                </a:solidFill>
              </a:defRPr>
            </a:lvl7pPr>
            <a:lvl8pPr lvl="7" rtl="0" algn="ctr">
              <a:lnSpc>
                <a:spcPct val="100000"/>
              </a:lnSpc>
              <a:spcBef>
                <a:spcPts val="280"/>
              </a:spcBef>
              <a:spcAft>
                <a:spcPts val="0"/>
              </a:spcAft>
              <a:buSzPts val="1400"/>
              <a:buNone/>
              <a:defRPr>
                <a:solidFill>
                  <a:srgbClr val="8C8B8A"/>
                </a:solidFill>
              </a:defRPr>
            </a:lvl8pPr>
            <a:lvl9pPr lvl="8" rtl="0" algn="ctr">
              <a:lnSpc>
                <a:spcPct val="100000"/>
              </a:lnSpc>
              <a:spcBef>
                <a:spcPts val="280"/>
              </a:spcBef>
              <a:spcAft>
                <a:spcPts val="0"/>
              </a:spcAft>
              <a:buSzPts val="1400"/>
              <a:buNone/>
              <a:defRPr>
                <a:solidFill>
                  <a:srgbClr val="8C8B8A"/>
                </a:solidFill>
              </a:defRPr>
            </a:lvl9pPr>
          </a:lstStyle>
          <a:p/>
        </p:txBody>
      </p:sp>
      <p:sp>
        <p:nvSpPr>
          <p:cNvPr id="62" name="Google Shape;62;p14"/>
          <p:cNvSpPr txBox="1"/>
          <p:nvPr>
            <p:ph idx="11" type="ftr"/>
          </p:nvPr>
        </p:nvSpPr>
        <p:spPr>
          <a:xfrm>
            <a:off x="5791200" y="4749165"/>
            <a:ext cx="2367300" cy="274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14"/>
          <p:cNvSpPr/>
          <p:nvPr>
            <p:ph idx="12" type="sldNum"/>
          </p:nvPr>
        </p:nvSpPr>
        <p:spPr>
          <a:xfrm>
            <a:off x="8488680" y="4737735"/>
            <a:ext cx="548700" cy="297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457200" y="205978"/>
            <a:ext cx="7620000" cy="6513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004B3A"/>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15"/>
          <p:cNvSpPr txBox="1"/>
          <p:nvPr>
            <p:ph idx="1" type="body"/>
          </p:nvPr>
        </p:nvSpPr>
        <p:spPr>
          <a:xfrm>
            <a:off x="457200" y="971550"/>
            <a:ext cx="7620000" cy="3086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67" name="Google Shape;67;p15"/>
          <p:cNvSpPr txBox="1"/>
          <p:nvPr>
            <p:ph idx="11" type="ftr"/>
          </p:nvPr>
        </p:nvSpPr>
        <p:spPr>
          <a:xfrm>
            <a:off x="5791200" y="4749165"/>
            <a:ext cx="2367300" cy="274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15"/>
          <p:cNvSpPr/>
          <p:nvPr>
            <p:ph idx="12" type="sldNum"/>
          </p:nvPr>
        </p:nvSpPr>
        <p:spPr>
          <a:xfrm>
            <a:off x="8488680" y="4737735"/>
            <a:ext cx="548700" cy="297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16"/>
          <p:cNvSpPr txBox="1"/>
          <p:nvPr>
            <p:ph type="title"/>
          </p:nvPr>
        </p:nvSpPr>
        <p:spPr>
          <a:xfrm>
            <a:off x="722313" y="2253853"/>
            <a:ext cx="7659600" cy="8763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rgbClr val="004B3A"/>
              </a:buClr>
              <a:buSzPts val="3600"/>
              <a:buFont typeface="Times New Roman"/>
              <a:buNone/>
              <a:defRPr b="0" sz="36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6"/>
          <p:cNvSpPr txBox="1"/>
          <p:nvPr>
            <p:ph idx="1" type="body"/>
          </p:nvPr>
        </p:nvSpPr>
        <p:spPr>
          <a:xfrm>
            <a:off x="722313" y="1028700"/>
            <a:ext cx="6135600" cy="12252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SzPts val="2000"/>
              <a:buNone/>
              <a:defRPr sz="2000">
                <a:solidFill>
                  <a:srgbClr val="8C8B8A"/>
                </a:solidFill>
              </a:defRPr>
            </a:lvl1pPr>
            <a:lvl2pPr indent="-228600" lvl="1" marL="914400" rtl="0" algn="l">
              <a:lnSpc>
                <a:spcPct val="100000"/>
              </a:lnSpc>
              <a:spcBef>
                <a:spcPts val="360"/>
              </a:spcBef>
              <a:spcAft>
                <a:spcPts val="0"/>
              </a:spcAft>
              <a:buSzPts val="1800"/>
              <a:buNone/>
              <a:defRPr sz="1800">
                <a:solidFill>
                  <a:srgbClr val="8C8B8A"/>
                </a:solidFill>
              </a:defRPr>
            </a:lvl2pPr>
            <a:lvl3pPr indent="-228600" lvl="2" marL="1371600" rtl="0" algn="l">
              <a:lnSpc>
                <a:spcPct val="100000"/>
              </a:lnSpc>
              <a:spcBef>
                <a:spcPts val="320"/>
              </a:spcBef>
              <a:spcAft>
                <a:spcPts val="0"/>
              </a:spcAft>
              <a:buSzPts val="1600"/>
              <a:buNone/>
              <a:defRPr sz="1600">
                <a:solidFill>
                  <a:srgbClr val="8C8B8A"/>
                </a:solidFill>
              </a:defRPr>
            </a:lvl3pPr>
            <a:lvl4pPr indent="-228600" lvl="3" marL="1828800" rtl="0" algn="l">
              <a:lnSpc>
                <a:spcPct val="100000"/>
              </a:lnSpc>
              <a:spcBef>
                <a:spcPts val="280"/>
              </a:spcBef>
              <a:spcAft>
                <a:spcPts val="0"/>
              </a:spcAft>
              <a:buSzPts val="1400"/>
              <a:buNone/>
              <a:defRPr sz="1400">
                <a:solidFill>
                  <a:srgbClr val="8C8B8A"/>
                </a:solidFill>
              </a:defRPr>
            </a:lvl4pPr>
            <a:lvl5pPr indent="-228600" lvl="4" marL="2286000" rtl="0" algn="l">
              <a:lnSpc>
                <a:spcPct val="100000"/>
              </a:lnSpc>
              <a:spcBef>
                <a:spcPts val="280"/>
              </a:spcBef>
              <a:spcAft>
                <a:spcPts val="0"/>
              </a:spcAft>
              <a:buSzPts val="1400"/>
              <a:buNone/>
              <a:defRPr sz="1400">
                <a:solidFill>
                  <a:srgbClr val="8C8B8A"/>
                </a:solidFill>
              </a:defRPr>
            </a:lvl5pPr>
            <a:lvl6pPr indent="-228600" lvl="5" marL="2743200" rtl="0" algn="l">
              <a:lnSpc>
                <a:spcPct val="100000"/>
              </a:lnSpc>
              <a:spcBef>
                <a:spcPts val="280"/>
              </a:spcBef>
              <a:spcAft>
                <a:spcPts val="0"/>
              </a:spcAft>
              <a:buSzPts val="1400"/>
              <a:buNone/>
              <a:defRPr sz="1400">
                <a:solidFill>
                  <a:srgbClr val="8C8B8A"/>
                </a:solidFill>
              </a:defRPr>
            </a:lvl6pPr>
            <a:lvl7pPr indent="-228600" lvl="6" marL="3200400" rtl="0" algn="l">
              <a:lnSpc>
                <a:spcPct val="100000"/>
              </a:lnSpc>
              <a:spcBef>
                <a:spcPts val="280"/>
              </a:spcBef>
              <a:spcAft>
                <a:spcPts val="0"/>
              </a:spcAft>
              <a:buSzPts val="1400"/>
              <a:buNone/>
              <a:defRPr sz="1400">
                <a:solidFill>
                  <a:srgbClr val="8C8B8A"/>
                </a:solidFill>
              </a:defRPr>
            </a:lvl7pPr>
            <a:lvl8pPr indent="-228600" lvl="7" marL="3657600" rtl="0" algn="l">
              <a:lnSpc>
                <a:spcPct val="100000"/>
              </a:lnSpc>
              <a:spcBef>
                <a:spcPts val="280"/>
              </a:spcBef>
              <a:spcAft>
                <a:spcPts val="0"/>
              </a:spcAft>
              <a:buSzPts val="1400"/>
              <a:buNone/>
              <a:defRPr sz="1400">
                <a:solidFill>
                  <a:srgbClr val="8C8B8A"/>
                </a:solidFill>
              </a:defRPr>
            </a:lvl8pPr>
            <a:lvl9pPr indent="-228600" lvl="8" marL="4114800" rtl="0" algn="l">
              <a:lnSpc>
                <a:spcPct val="100000"/>
              </a:lnSpc>
              <a:spcBef>
                <a:spcPts val="280"/>
              </a:spcBef>
              <a:spcAft>
                <a:spcPts val="0"/>
              </a:spcAft>
              <a:buSzPts val="1400"/>
              <a:buNone/>
              <a:defRPr sz="1400">
                <a:solidFill>
                  <a:srgbClr val="8C8B8A"/>
                </a:solidFill>
              </a:defRPr>
            </a:lvl9pPr>
          </a:lstStyle>
          <a:p/>
        </p:txBody>
      </p:sp>
      <p:sp>
        <p:nvSpPr>
          <p:cNvPr id="72" name="Google Shape;72;p16"/>
          <p:cNvSpPr txBox="1"/>
          <p:nvPr>
            <p:ph idx="11" type="ftr"/>
          </p:nvPr>
        </p:nvSpPr>
        <p:spPr>
          <a:xfrm>
            <a:off x="5791200" y="4749165"/>
            <a:ext cx="2367300" cy="274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3" name="Google Shape;73;p16"/>
          <p:cNvSpPr/>
          <p:nvPr>
            <p:ph idx="12" type="sldNum"/>
          </p:nvPr>
        </p:nvSpPr>
        <p:spPr>
          <a:xfrm>
            <a:off x="8488680" y="4737735"/>
            <a:ext cx="548700" cy="297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8"/>
            <a:ext cx="7620000" cy="8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004B3A"/>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17"/>
          <p:cNvSpPr txBox="1"/>
          <p:nvPr>
            <p:ph idx="1" type="body"/>
          </p:nvPr>
        </p:nvSpPr>
        <p:spPr>
          <a:xfrm>
            <a:off x="457200" y="1152144"/>
            <a:ext cx="3657600" cy="34428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SzPts val="2800"/>
              <a:buChar char="•"/>
              <a:defRPr sz="2800"/>
            </a:lvl1pPr>
            <a:lvl2pPr indent="-381000" lvl="1" marL="914400" rtl="0" algn="l">
              <a:lnSpc>
                <a:spcPct val="100000"/>
              </a:lnSpc>
              <a:spcBef>
                <a:spcPts val="480"/>
              </a:spcBef>
              <a:spcAft>
                <a:spcPts val="0"/>
              </a:spcAft>
              <a:buSzPts val="2400"/>
              <a:buChar char="•"/>
              <a:defRPr sz="2400"/>
            </a:lvl2pPr>
            <a:lvl3pPr indent="-355600" lvl="2" marL="1371600" rtl="0" algn="l">
              <a:lnSpc>
                <a:spcPct val="100000"/>
              </a:lnSpc>
              <a:spcBef>
                <a:spcPts val="400"/>
              </a:spcBef>
              <a:spcAft>
                <a:spcPts val="0"/>
              </a:spcAft>
              <a:buSzPts val="2000"/>
              <a:buChar char="•"/>
              <a:defRPr sz="2000"/>
            </a:lvl3pPr>
            <a:lvl4pPr indent="-342900" lvl="3" marL="1828800" rtl="0" algn="l">
              <a:lnSpc>
                <a:spcPct val="100000"/>
              </a:lnSpc>
              <a:spcBef>
                <a:spcPts val="360"/>
              </a:spcBef>
              <a:spcAft>
                <a:spcPts val="0"/>
              </a:spcAft>
              <a:buSzPts val="1800"/>
              <a:buChar char="•"/>
              <a:defRPr sz="1800"/>
            </a:lvl4pPr>
            <a:lvl5pPr indent="-342900" lvl="4" marL="2286000" rtl="0" algn="l">
              <a:lnSpc>
                <a:spcPct val="100000"/>
              </a:lnSpc>
              <a:spcBef>
                <a:spcPts val="360"/>
              </a:spcBef>
              <a:spcAft>
                <a:spcPts val="0"/>
              </a:spcAft>
              <a:buSzPts val="1800"/>
              <a:buChar char="•"/>
              <a:defRPr sz="1800"/>
            </a:lvl5pPr>
            <a:lvl6pPr indent="-342900" lvl="5" marL="2743200" rtl="0" algn="l">
              <a:lnSpc>
                <a:spcPct val="100000"/>
              </a:lnSpc>
              <a:spcBef>
                <a:spcPts val="360"/>
              </a:spcBef>
              <a:spcAft>
                <a:spcPts val="0"/>
              </a:spcAft>
              <a:buSzPts val="1800"/>
              <a:buChar char="•"/>
              <a:defRPr sz="1800"/>
            </a:lvl6pPr>
            <a:lvl7pPr indent="-342900" lvl="6" marL="3200400" rtl="0" algn="l">
              <a:lnSpc>
                <a:spcPct val="100000"/>
              </a:lnSpc>
              <a:spcBef>
                <a:spcPts val="360"/>
              </a:spcBef>
              <a:spcAft>
                <a:spcPts val="0"/>
              </a:spcAft>
              <a:buSzPts val="1800"/>
              <a:buChar char="•"/>
              <a:defRPr sz="1800"/>
            </a:lvl7pPr>
            <a:lvl8pPr indent="-342900" lvl="7" marL="3657600" rtl="0" algn="l">
              <a:lnSpc>
                <a:spcPct val="100000"/>
              </a:lnSpc>
              <a:spcBef>
                <a:spcPts val="360"/>
              </a:spcBef>
              <a:spcAft>
                <a:spcPts val="0"/>
              </a:spcAft>
              <a:buSzPts val="1800"/>
              <a:buChar char="•"/>
              <a:defRPr sz="1800"/>
            </a:lvl8pPr>
            <a:lvl9pPr indent="-342900" lvl="8" marL="4114800" rtl="0" algn="l">
              <a:lnSpc>
                <a:spcPct val="100000"/>
              </a:lnSpc>
              <a:spcBef>
                <a:spcPts val="360"/>
              </a:spcBef>
              <a:spcAft>
                <a:spcPts val="0"/>
              </a:spcAft>
              <a:buSzPts val="1800"/>
              <a:buChar char="•"/>
              <a:defRPr sz="1800"/>
            </a:lvl9pPr>
          </a:lstStyle>
          <a:p/>
        </p:txBody>
      </p:sp>
      <p:sp>
        <p:nvSpPr>
          <p:cNvPr id="77" name="Google Shape;77;p17"/>
          <p:cNvSpPr txBox="1"/>
          <p:nvPr>
            <p:ph idx="2" type="body"/>
          </p:nvPr>
        </p:nvSpPr>
        <p:spPr>
          <a:xfrm>
            <a:off x="4419600" y="1152144"/>
            <a:ext cx="3657600" cy="34428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SzPts val="2800"/>
              <a:buChar char="•"/>
              <a:defRPr sz="2800"/>
            </a:lvl1pPr>
            <a:lvl2pPr indent="-381000" lvl="1" marL="914400" rtl="0" algn="l">
              <a:lnSpc>
                <a:spcPct val="100000"/>
              </a:lnSpc>
              <a:spcBef>
                <a:spcPts val="480"/>
              </a:spcBef>
              <a:spcAft>
                <a:spcPts val="0"/>
              </a:spcAft>
              <a:buSzPts val="2400"/>
              <a:buChar char="•"/>
              <a:defRPr sz="2400"/>
            </a:lvl2pPr>
            <a:lvl3pPr indent="-355600" lvl="2" marL="1371600" rtl="0" algn="l">
              <a:lnSpc>
                <a:spcPct val="100000"/>
              </a:lnSpc>
              <a:spcBef>
                <a:spcPts val="400"/>
              </a:spcBef>
              <a:spcAft>
                <a:spcPts val="0"/>
              </a:spcAft>
              <a:buSzPts val="2000"/>
              <a:buChar char="•"/>
              <a:defRPr sz="2000"/>
            </a:lvl3pPr>
            <a:lvl4pPr indent="-342900" lvl="3" marL="1828800" rtl="0" algn="l">
              <a:lnSpc>
                <a:spcPct val="100000"/>
              </a:lnSpc>
              <a:spcBef>
                <a:spcPts val="360"/>
              </a:spcBef>
              <a:spcAft>
                <a:spcPts val="0"/>
              </a:spcAft>
              <a:buSzPts val="1800"/>
              <a:buChar char="•"/>
              <a:defRPr sz="1800"/>
            </a:lvl4pPr>
            <a:lvl5pPr indent="-342900" lvl="4" marL="2286000" rtl="0" algn="l">
              <a:lnSpc>
                <a:spcPct val="100000"/>
              </a:lnSpc>
              <a:spcBef>
                <a:spcPts val="360"/>
              </a:spcBef>
              <a:spcAft>
                <a:spcPts val="0"/>
              </a:spcAft>
              <a:buSzPts val="1800"/>
              <a:buChar char="•"/>
              <a:defRPr sz="1800"/>
            </a:lvl5pPr>
            <a:lvl6pPr indent="-342900" lvl="5" marL="2743200" rtl="0" algn="l">
              <a:lnSpc>
                <a:spcPct val="100000"/>
              </a:lnSpc>
              <a:spcBef>
                <a:spcPts val="360"/>
              </a:spcBef>
              <a:spcAft>
                <a:spcPts val="0"/>
              </a:spcAft>
              <a:buSzPts val="1800"/>
              <a:buChar char="•"/>
              <a:defRPr sz="1800"/>
            </a:lvl6pPr>
            <a:lvl7pPr indent="-342900" lvl="6" marL="3200400" rtl="0" algn="l">
              <a:lnSpc>
                <a:spcPct val="100000"/>
              </a:lnSpc>
              <a:spcBef>
                <a:spcPts val="360"/>
              </a:spcBef>
              <a:spcAft>
                <a:spcPts val="0"/>
              </a:spcAft>
              <a:buSzPts val="1800"/>
              <a:buChar char="•"/>
              <a:defRPr sz="1800"/>
            </a:lvl7pPr>
            <a:lvl8pPr indent="-342900" lvl="7" marL="3657600" rtl="0" algn="l">
              <a:lnSpc>
                <a:spcPct val="100000"/>
              </a:lnSpc>
              <a:spcBef>
                <a:spcPts val="360"/>
              </a:spcBef>
              <a:spcAft>
                <a:spcPts val="0"/>
              </a:spcAft>
              <a:buSzPts val="1800"/>
              <a:buChar char="•"/>
              <a:defRPr sz="1800"/>
            </a:lvl8pPr>
            <a:lvl9pPr indent="-342900" lvl="8" marL="4114800" rtl="0" algn="l">
              <a:lnSpc>
                <a:spcPct val="100000"/>
              </a:lnSpc>
              <a:spcBef>
                <a:spcPts val="360"/>
              </a:spcBef>
              <a:spcAft>
                <a:spcPts val="0"/>
              </a:spcAft>
              <a:buSzPts val="1800"/>
              <a:buChar char="•"/>
              <a:defRPr sz="1800"/>
            </a:lvl9pPr>
          </a:lstStyle>
          <a:p/>
        </p:txBody>
      </p:sp>
      <p:sp>
        <p:nvSpPr>
          <p:cNvPr id="78" name="Google Shape;78;p17"/>
          <p:cNvSpPr txBox="1"/>
          <p:nvPr>
            <p:ph idx="11" type="ftr"/>
          </p:nvPr>
        </p:nvSpPr>
        <p:spPr>
          <a:xfrm>
            <a:off x="5791200" y="4749165"/>
            <a:ext cx="2367300" cy="274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9" name="Google Shape;79;p17"/>
          <p:cNvSpPr/>
          <p:nvPr>
            <p:ph idx="12" type="sldNum"/>
          </p:nvPr>
        </p:nvSpPr>
        <p:spPr>
          <a:xfrm>
            <a:off x="8488680" y="4737735"/>
            <a:ext cx="548700" cy="297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 name="Shape 80"/>
        <p:cNvGrpSpPr/>
        <p:nvPr/>
      </p:nvGrpSpPr>
      <p:grpSpPr>
        <a:xfrm>
          <a:off x="0" y="0"/>
          <a:ext cx="0" cy="0"/>
          <a:chOff x="0" y="0"/>
          <a:chExt cx="0" cy="0"/>
        </a:xfrm>
      </p:grpSpPr>
      <p:sp>
        <p:nvSpPr>
          <p:cNvPr id="81" name="Google Shape;81;p18"/>
          <p:cNvSpPr txBox="1"/>
          <p:nvPr>
            <p:ph type="title"/>
          </p:nvPr>
        </p:nvSpPr>
        <p:spPr>
          <a:xfrm>
            <a:off x="457200" y="205978"/>
            <a:ext cx="7620000" cy="8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004B3A"/>
              </a:buClr>
              <a:buSzPts val="4600"/>
              <a:buFont typeface="Times New Roman"/>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18"/>
          <p:cNvSpPr txBox="1"/>
          <p:nvPr>
            <p:ph idx="1" type="body"/>
          </p:nvPr>
        </p:nvSpPr>
        <p:spPr>
          <a:xfrm>
            <a:off x="457200" y="1151335"/>
            <a:ext cx="3657600" cy="480000"/>
          </a:xfrm>
          <a:prstGeom prst="rect">
            <a:avLst/>
          </a:prstGeom>
          <a:noFill/>
          <a:ln>
            <a:noFill/>
          </a:ln>
        </p:spPr>
        <p:txBody>
          <a:bodyPr anchorCtr="0" anchor="b" bIns="45700" lIns="91425" spcFirstLastPara="1" rIns="91425" wrap="square" tIns="45700">
            <a:noAutofit/>
          </a:bodyPr>
          <a:lstStyle>
            <a:lvl1pPr indent="-228600" lvl="0" marL="457200" rtl="0" algn="ctr">
              <a:lnSpc>
                <a:spcPct val="100000"/>
              </a:lnSpc>
              <a:spcBef>
                <a:spcPts val="400"/>
              </a:spcBef>
              <a:spcAft>
                <a:spcPts val="0"/>
              </a:spcAft>
              <a:buSzPts val="2000"/>
              <a:buNone/>
              <a:defRPr b="1" sz="2000">
                <a:solidFill>
                  <a:schemeClr val="dk2"/>
                </a:solidFill>
              </a:defRPr>
            </a:lvl1pPr>
            <a:lvl2pPr indent="-228600" lvl="1" marL="914400" rtl="0" algn="l">
              <a:lnSpc>
                <a:spcPct val="100000"/>
              </a:lnSpc>
              <a:spcBef>
                <a:spcPts val="400"/>
              </a:spcBef>
              <a:spcAft>
                <a:spcPts val="0"/>
              </a:spcAft>
              <a:buSzPts val="2000"/>
              <a:buNone/>
              <a:defRPr b="1" sz="2000"/>
            </a:lvl2pPr>
            <a:lvl3pPr indent="-228600" lvl="2" marL="1371600" rtl="0" algn="l">
              <a:lnSpc>
                <a:spcPct val="100000"/>
              </a:lnSpc>
              <a:spcBef>
                <a:spcPts val="360"/>
              </a:spcBef>
              <a:spcAft>
                <a:spcPts val="0"/>
              </a:spcAft>
              <a:buSzPts val="1800"/>
              <a:buNone/>
              <a:defRPr b="1" sz="1800"/>
            </a:lvl3pPr>
            <a:lvl4pPr indent="-228600" lvl="3" marL="1828800" rtl="0" algn="l">
              <a:lnSpc>
                <a:spcPct val="100000"/>
              </a:lnSpc>
              <a:spcBef>
                <a:spcPts val="320"/>
              </a:spcBef>
              <a:spcAft>
                <a:spcPts val="0"/>
              </a:spcAft>
              <a:buSzPts val="1600"/>
              <a:buNone/>
              <a:defRPr b="1" sz="1600"/>
            </a:lvl4pPr>
            <a:lvl5pPr indent="-228600" lvl="4" marL="2286000" rtl="0" algn="l">
              <a:lnSpc>
                <a:spcPct val="100000"/>
              </a:lnSpc>
              <a:spcBef>
                <a:spcPts val="320"/>
              </a:spcBef>
              <a:spcAft>
                <a:spcPts val="0"/>
              </a:spcAft>
              <a:buSzPts val="1600"/>
              <a:buNone/>
              <a:defRPr b="1" sz="1600"/>
            </a:lvl5pPr>
            <a:lvl6pPr indent="-228600" lvl="5" marL="2743200" rtl="0" algn="l">
              <a:lnSpc>
                <a:spcPct val="100000"/>
              </a:lnSpc>
              <a:spcBef>
                <a:spcPts val="320"/>
              </a:spcBef>
              <a:spcAft>
                <a:spcPts val="0"/>
              </a:spcAft>
              <a:buSzPts val="1600"/>
              <a:buNone/>
              <a:defRPr b="1" sz="1600"/>
            </a:lvl6pPr>
            <a:lvl7pPr indent="-228600" lvl="6" marL="3200400" rtl="0" algn="l">
              <a:lnSpc>
                <a:spcPct val="100000"/>
              </a:lnSpc>
              <a:spcBef>
                <a:spcPts val="320"/>
              </a:spcBef>
              <a:spcAft>
                <a:spcPts val="0"/>
              </a:spcAft>
              <a:buSzPts val="1600"/>
              <a:buNone/>
              <a:defRPr b="1" sz="1600"/>
            </a:lvl7pPr>
            <a:lvl8pPr indent="-228600" lvl="7" marL="3657600" rtl="0" algn="l">
              <a:lnSpc>
                <a:spcPct val="100000"/>
              </a:lnSpc>
              <a:spcBef>
                <a:spcPts val="320"/>
              </a:spcBef>
              <a:spcAft>
                <a:spcPts val="0"/>
              </a:spcAft>
              <a:buSzPts val="1600"/>
              <a:buNone/>
              <a:defRPr b="1" sz="1600"/>
            </a:lvl8pPr>
            <a:lvl9pPr indent="-228600" lvl="8" marL="4114800" rtl="0" algn="l">
              <a:lnSpc>
                <a:spcPct val="100000"/>
              </a:lnSpc>
              <a:spcBef>
                <a:spcPts val="320"/>
              </a:spcBef>
              <a:spcAft>
                <a:spcPts val="0"/>
              </a:spcAft>
              <a:buSzPts val="1600"/>
              <a:buNone/>
              <a:defRPr b="1" sz="1600"/>
            </a:lvl9pPr>
          </a:lstStyle>
          <a:p/>
        </p:txBody>
      </p:sp>
      <p:sp>
        <p:nvSpPr>
          <p:cNvPr id="83" name="Google Shape;83;p18"/>
          <p:cNvSpPr txBox="1"/>
          <p:nvPr>
            <p:ph idx="2" type="body"/>
          </p:nvPr>
        </p:nvSpPr>
        <p:spPr>
          <a:xfrm>
            <a:off x="457200" y="1631156"/>
            <a:ext cx="3657600" cy="2963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SzPts val="2400"/>
              <a:buChar char="•"/>
              <a:defRPr sz="2400"/>
            </a:lvl1pPr>
            <a:lvl2pPr indent="-355600" lvl="1" marL="914400" rtl="0" algn="l">
              <a:lnSpc>
                <a:spcPct val="100000"/>
              </a:lnSpc>
              <a:spcBef>
                <a:spcPts val="400"/>
              </a:spcBef>
              <a:spcAft>
                <a:spcPts val="0"/>
              </a:spcAft>
              <a:buSzPts val="2000"/>
              <a:buChar char="•"/>
              <a:defRPr sz="2000"/>
            </a:lvl2pPr>
            <a:lvl3pPr indent="-342900" lvl="2" marL="1371600" rtl="0" algn="l">
              <a:lnSpc>
                <a:spcPct val="100000"/>
              </a:lnSpc>
              <a:spcBef>
                <a:spcPts val="360"/>
              </a:spcBef>
              <a:spcAft>
                <a:spcPts val="0"/>
              </a:spcAft>
              <a:buSzPts val="1800"/>
              <a:buChar char="•"/>
              <a:defRPr sz="1800"/>
            </a:lvl3pPr>
            <a:lvl4pPr indent="-330200" lvl="3" marL="1828800" rtl="0" algn="l">
              <a:lnSpc>
                <a:spcPct val="100000"/>
              </a:lnSpc>
              <a:spcBef>
                <a:spcPts val="320"/>
              </a:spcBef>
              <a:spcAft>
                <a:spcPts val="0"/>
              </a:spcAft>
              <a:buSzPts val="1600"/>
              <a:buChar char="•"/>
              <a:defRPr sz="1600"/>
            </a:lvl4pPr>
            <a:lvl5pPr indent="-330200" lvl="4" marL="2286000" rtl="0" algn="l">
              <a:lnSpc>
                <a:spcPct val="100000"/>
              </a:lnSpc>
              <a:spcBef>
                <a:spcPts val="320"/>
              </a:spcBef>
              <a:spcAft>
                <a:spcPts val="0"/>
              </a:spcAft>
              <a:buSzPts val="1600"/>
              <a:buChar char="•"/>
              <a:defRPr sz="1600"/>
            </a:lvl5pPr>
            <a:lvl6pPr indent="-330200" lvl="5" marL="2743200" rtl="0" algn="l">
              <a:lnSpc>
                <a:spcPct val="100000"/>
              </a:lnSpc>
              <a:spcBef>
                <a:spcPts val="320"/>
              </a:spcBef>
              <a:spcAft>
                <a:spcPts val="0"/>
              </a:spcAft>
              <a:buSzPts val="1600"/>
              <a:buChar char="•"/>
              <a:defRPr sz="1600"/>
            </a:lvl6pPr>
            <a:lvl7pPr indent="-330200" lvl="6" marL="3200400" rtl="0" algn="l">
              <a:lnSpc>
                <a:spcPct val="100000"/>
              </a:lnSpc>
              <a:spcBef>
                <a:spcPts val="320"/>
              </a:spcBef>
              <a:spcAft>
                <a:spcPts val="0"/>
              </a:spcAft>
              <a:buSzPts val="1600"/>
              <a:buChar char="•"/>
              <a:defRPr sz="1600"/>
            </a:lvl7pPr>
            <a:lvl8pPr indent="-330200" lvl="7" marL="3657600" rtl="0" algn="l">
              <a:lnSpc>
                <a:spcPct val="100000"/>
              </a:lnSpc>
              <a:spcBef>
                <a:spcPts val="320"/>
              </a:spcBef>
              <a:spcAft>
                <a:spcPts val="0"/>
              </a:spcAft>
              <a:buSzPts val="1600"/>
              <a:buChar char="•"/>
              <a:defRPr sz="1600"/>
            </a:lvl8pPr>
            <a:lvl9pPr indent="-330200" lvl="8" marL="4114800" rtl="0" algn="l">
              <a:lnSpc>
                <a:spcPct val="100000"/>
              </a:lnSpc>
              <a:spcBef>
                <a:spcPts val="320"/>
              </a:spcBef>
              <a:spcAft>
                <a:spcPts val="0"/>
              </a:spcAft>
              <a:buSzPts val="1600"/>
              <a:buChar char="•"/>
              <a:defRPr sz="1600"/>
            </a:lvl9pPr>
          </a:lstStyle>
          <a:p/>
        </p:txBody>
      </p:sp>
      <p:sp>
        <p:nvSpPr>
          <p:cNvPr id="84" name="Google Shape;84;p18"/>
          <p:cNvSpPr txBox="1"/>
          <p:nvPr>
            <p:ph idx="3" type="body"/>
          </p:nvPr>
        </p:nvSpPr>
        <p:spPr>
          <a:xfrm>
            <a:off x="4419600" y="1151335"/>
            <a:ext cx="3657600" cy="480000"/>
          </a:xfrm>
          <a:prstGeom prst="rect">
            <a:avLst/>
          </a:prstGeom>
          <a:noFill/>
          <a:ln>
            <a:noFill/>
          </a:ln>
        </p:spPr>
        <p:txBody>
          <a:bodyPr anchorCtr="0" anchor="b" bIns="45700" lIns="91425" spcFirstLastPara="1" rIns="91425" wrap="square" tIns="45700">
            <a:noAutofit/>
          </a:bodyPr>
          <a:lstStyle>
            <a:lvl1pPr indent="-228600" lvl="0" marL="457200" rtl="0" algn="ctr">
              <a:lnSpc>
                <a:spcPct val="100000"/>
              </a:lnSpc>
              <a:spcBef>
                <a:spcPts val="400"/>
              </a:spcBef>
              <a:spcAft>
                <a:spcPts val="0"/>
              </a:spcAft>
              <a:buSzPts val="2000"/>
              <a:buNone/>
              <a:defRPr b="1" sz="2000">
                <a:solidFill>
                  <a:schemeClr val="dk2"/>
                </a:solidFill>
              </a:defRPr>
            </a:lvl1pPr>
            <a:lvl2pPr indent="-228600" lvl="1" marL="914400" rtl="0" algn="l">
              <a:lnSpc>
                <a:spcPct val="100000"/>
              </a:lnSpc>
              <a:spcBef>
                <a:spcPts val="400"/>
              </a:spcBef>
              <a:spcAft>
                <a:spcPts val="0"/>
              </a:spcAft>
              <a:buSzPts val="2000"/>
              <a:buNone/>
              <a:defRPr b="1" sz="2000"/>
            </a:lvl2pPr>
            <a:lvl3pPr indent="-228600" lvl="2" marL="1371600" rtl="0" algn="l">
              <a:lnSpc>
                <a:spcPct val="100000"/>
              </a:lnSpc>
              <a:spcBef>
                <a:spcPts val="360"/>
              </a:spcBef>
              <a:spcAft>
                <a:spcPts val="0"/>
              </a:spcAft>
              <a:buSzPts val="1800"/>
              <a:buNone/>
              <a:defRPr b="1" sz="1800"/>
            </a:lvl3pPr>
            <a:lvl4pPr indent="-228600" lvl="3" marL="1828800" rtl="0" algn="l">
              <a:lnSpc>
                <a:spcPct val="100000"/>
              </a:lnSpc>
              <a:spcBef>
                <a:spcPts val="320"/>
              </a:spcBef>
              <a:spcAft>
                <a:spcPts val="0"/>
              </a:spcAft>
              <a:buSzPts val="1600"/>
              <a:buNone/>
              <a:defRPr b="1" sz="1600"/>
            </a:lvl4pPr>
            <a:lvl5pPr indent="-228600" lvl="4" marL="2286000" rtl="0" algn="l">
              <a:lnSpc>
                <a:spcPct val="100000"/>
              </a:lnSpc>
              <a:spcBef>
                <a:spcPts val="320"/>
              </a:spcBef>
              <a:spcAft>
                <a:spcPts val="0"/>
              </a:spcAft>
              <a:buSzPts val="1600"/>
              <a:buNone/>
              <a:defRPr b="1" sz="1600"/>
            </a:lvl5pPr>
            <a:lvl6pPr indent="-228600" lvl="5" marL="2743200" rtl="0" algn="l">
              <a:lnSpc>
                <a:spcPct val="100000"/>
              </a:lnSpc>
              <a:spcBef>
                <a:spcPts val="320"/>
              </a:spcBef>
              <a:spcAft>
                <a:spcPts val="0"/>
              </a:spcAft>
              <a:buSzPts val="1600"/>
              <a:buNone/>
              <a:defRPr b="1" sz="1600"/>
            </a:lvl6pPr>
            <a:lvl7pPr indent="-228600" lvl="6" marL="3200400" rtl="0" algn="l">
              <a:lnSpc>
                <a:spcPct val="100000"/>
              </a:lnSpc>
              <a:spcBef>
                <a:spcPts val="320"/>
              </a:spcBef>
              <a:spcAft>
                <a:spcPts val="0"/>
              </a:spcAft>
              <a:buSzPts val="1600"/>
              <a:buNone/>
              <a:defRPr b="1" sz="1600"/>
            </a:lvl7pPr>
            <a:lvl8pPr indent="-228600" lvl="7" marL="3657600" rtl="0" algn="l">
              <a:lnSpc>
                <a:spcPct val="100000"/>
              </a:lnSpc>
              <a:spcBef>
                <a:spcPts val="320"/>
              </a:spcBef>
              <a:spcAft>
                <a:spcPts val="0"/>
              </a:spcAft>
              <a:buSzPts val="1600"/>
              <a:buNone/>
              <a:defRPr b="1" sz="1600"/>
            </a:lvl8pPr>
            <a:lvl9pPr indent="-228600" lvl="8" marL="4114800" rtl="0" algn="l">
              <a:lnSpc>
                <a:spcPct val="100000"/>
              </a:lnSpc>
              <a:spcBef>
                <a:spcPts val="320"/>
              </a:spcBef>
              <a:spcAft>
                <a:spcPts val="0"/>
              </a:spcAft>
              <a:buSzPts val="1600"/>
              <a:buNone/>
              <a:defRPr b="1" sz="1600"/>
            </a:lvl9pPr>
          </a:lstStyle>
          <a:p/>
        </p:txBody>
      </p:sp>
      <p:sp>
        <p:nvSpPr>
          <p:cNvPr id="85" name="Google Shape;85;p18"/>
          <p:cNvSpPr txBox="1"/>
          <p:nvPr>
            <p:ph idx="4" type="body"/>
          </p:nvPr>
        </p:nvSpPr>
        <p:spPr>
          <a:xfrm>
            <a:off x="4419600" y="1631156"/>
            <a:ext cx="3657600" cy="2963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SzPts val="2400"/>
              <a:buChar char="•"/>
              <a:defRPr sz="2400"/>
            </a:lvl1pPr>
            <a:lvl2pPr indent="-355600" lvl="1" marL="914400" rtl="0" algn="l">
              <a:lnSpc>
                <a:spcPct val="100000"/>
              </a:lnSpc>
              <a:spcBef>
                <a:spcPts val="400"/>
              </a:spcBef>
              <a:spcAft>
                <a:spcPts val="0"/>
              </a:spcAft>
              <a:buSzPts val="2000"/>
              <a:buChar char="•"/>
              <a:defRPr sz="2000"/>
            </a:lvl2pPr>
            <a:lvl3pPr indent="-342900" lvl="2" marL="1371600" rtl="0" algn="l">
              <a:lnSpc>
                <a:spcPct val="100000"/>
              </a:lnSpc>
              <a:spcBef>
                <a:spcPts val="360"/>
              </a:spcBef>
              <a:spcAft>
                <a:spcPts val="0"/>
              </a:spcAft>
              <a:buSzPts val="1800"/>
              <a:buChar char="•"/>
              <a:defRPr sz="1800"/>
            </a:lvl3pPr>
            <a:lvl4pPr indent="-330200" lvl="3" marL="1828800" rtl="0" algn="l">
              <a:lnSpc>
                <a:spcPct val="100000"/>
              </a:lnSpc>
              <a:spcBef>
                <a:spcPts val="320"/>
              </a:spcBef>
              <a:spcAft>
                <a:spcPts val="0"/>
              </a:spcAft>
              <a:buSzPts val="1600"/>
              <a:buChar char="•"/>
              <a:defRPr sz="1600"/>
            </a:lvl4pPr>
            <a:lvl5pPr indent="-330200" lvl="4" marL="2286000" rtl="0" algn="l">
              <a:lnSpc>
                <a:spcPct val="100000"/>
              </a:lnSpc>
              <a:spcBef>
                <a:spcPts val="320"/>
              </a:spcBef>
              <a:spcAft>
                <a:spcPts val="0"/>
              </a:spcAft>
              <a:buSzPts val="1600"/>
              <a:buChar char="•"/>
              <a:defRPr sz="1600"/>
            </a:lvl5pPr>
            <a:lvl6pPr indent="-330200" lvl="5" marL="2743200" rtl="0" algn="l">
              <a:lnSpc>
                <a:spcPct val="100000"/>
              </a:lnSpc>
              <a:spcBef>
                <a:spcPts val="320"/>
              </a:spcBef>
              <a:spcAft>
                <a:spcPts val="0"/>
              </a:spcAft>
              <a:buSzPts val="1600"/>
              <a:buChar char="•"/>
              <a:defRPr sz="1600"/>
            </a:lvl6pPr>
            <a:lvl7pPr indent="-330200" lvl="6" marL="3200400" rtl="0" algn="l">
              <a:lnSpc>
                <a:spcPct val="100000"/>
              </a:lnSpc>
              <a:spcBef>
                <a:spcPts val="320"/>
              </a:spcBef>
              <a:spcAft>
                <a:spcPts val="0"/>
              </a:spcAft>
              <a:buSzPts val="1600"/>
              <a:buChar char="•"/>
              <a:defRPr sz="1600"/>
            </a:lvl7pPr>
            <a:lvl8pPr indent="-330200" lvl="7" marL="3657600" rtl="0" algn="l">
              <a:lnSpc>
                <a:spcPct val="100000"/>
              </a:lnSpc>
              <a:spcBef>
                <a:spcPts val="320"/>
              </a:spcBef>
              <a:spcAft>
                <a:spcPts val="0"/>
              </a:spcAft>
              <a:buSzPts val="1600"/>
              <a:buChar char="•"/>
              <a:defRPr sz="1600"/>
            </a:lvl8pPr>
            <a:lvl9pPr indent="-330200" lvl="8" marL="4114800" rtl="0" algn="l">
              <a:lnSpc>
                <a:spcPct val="100000"/>
              </a:lnSpc>
              <a:spcBef>
                <a:spcPts val="320"/>
              </a:spcBef>
              <a:spcAft>
                <a:spcPts val="0"/>
              </a:spcAft>
              <a:buSzPts val="1600"/>
              <a:buChar char="•"/>
              <a:defRPr sz="1600"/>
            </a:lvl9pPr>
          </a:lstStyle>
          <a:p/>
        </p:txBody>
      </p:sp>
      <p:sp>
        <p:nvSpPr>
          <p:cNvPr id="86" name="Google Shape;86;p18"/>
          <p:cNvSpPr txBox="1"/>
          <p:nvPr>
            <p:ph idx="11" type="ftr"/>
          </p:nvPr>
        </p:nvSpPr>
        <p:spPr>
          <a:xfrm>
            <a:off x="5791200" y="4749165"/>
            <a:ext cx="2367300" cy="274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8"/>
          <p:cNvSpPr/>
          <p:nvPr>
            <p:ph idx="12" type="sldNum"/>
          </p:nvPr>
        </p:nvSpPr>
        <p:spPr>
          <a:xfrm>
            <a:off x="8488680" y="4737735"/>
            <a:ext cx="548700" cy="297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9"/>
          <p:cNvSpPr txBox="1"/>
          <p:nvPr>
            <p:ph type="title"/>
          </p:nvPr>
        </p:nvSpPr>
        <p:spPr>
          <a:xfrm>
            <a:off x="457200" y="205978"/>
            <a:ext cx="7620000" cy="8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004B3A"/>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0" name="Google Shape;90;p19"/>
          <p:cNvSpPr txBox="1"/>
          <p:nvPr>
            <p:ph idx="11" type="ftr"/>
          </p:nvPr>
        </p:nvSpPr>
        <p:spPr>
          <a:xfrm>
            <a:off x="5791200" y="4749165"/>
            <a:ext cx="2367300" cy="274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1" name="Google Shape;91;p19"/>
          <p:cNvSpPr/>
          <p:nvPr>
            <p:ph idx="12" type="sldNum"/>
          </p:nvPr>
        </p:nvSpPr>
        <p:spPr>
          <a:xfrm>
            <a:off x="8488680" y="4737735"/>
            <a:ext cx="548700" cy="297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20"/>
          <p:cNvSpPr txBox="1"/>
          <p:nvPr>
            <p:ph idx="11" type="ftr"/>
          </p:nvPr>
        </p:nvSpPr>
        <p:spPr>
          <a:xfrm>
            <a:off x="5791200" y="4749165"/>
            <a:ext cx="2367300" cy="274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20"/>
          <p:cNvSpPr/>
          <p:nvPr>
            <p:ph idx="12" type="sldNum"/>
          </p:nvPr>
        </p:nvSpPr>
        <p:spPr>
          <a:xfrm>
            <a:off x="8488680" y="4737735"/>
            <a:ext cx="548700" cy="297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5" name="Shape 95"/>
        <p:cNvGrpSpPr/>
        <p:nvPr/>
      </p:nvGrpSpPr>
      <p:grpSpPr>
        <a:xfrm>
          <a:off x="0" y="0"/>
          <a:ext cx="0" cy="0"/>
          <a:chOff x="0" y="0"/>
          <a:chExt cx="0" cy="0"/>
        </a:xfrm>
      </p:grpSpPr>
      <p:sp>
        <p:nvSpPr>
          <p:cNvPr id="96" name="Google Shape;96;p21"/>
          <p:cNvSpPr txBox="1"/>
          <p:nvPr>
            <p:ph type="title"/>
          </p:nvPr>
        </p:nvSpPr>
        <p:spPr>
          <a:xfrm>
            <a:off x="304801" y="4121658"/>
            <a:ext cx="7772400" cy="4458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Clr>
                <a:srgbClr val="004B3A"/>
              </a:buClr>
              <a:buSzPts val="2200"/>
              <a:buFont typeface="Times New Roman"/>
              <a:buNone/>
              <a:defRPr b="1" sz="2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7" name="Google Shape;97;p21"/>
          <p:cNvSpPr txBox="1"/>
          <p:nvPr>
            <p:ph idx="1" type="body"/>
          </p:nvPr>
        </p:nvSpPr>
        <p:spPr>
          <a:xfrm>
            <a:off x="304799" y="4572000"/>
            <a:ext cx="7772400" cy="457200"/>
          </a:xfrm>
          <a:prstGeom prst="rect">
            <a:avLst/>
          </a:prstGeom>
          <a:noFill/>
          <a:ln>
            <a:noFill/>
          </a:ln>
        </p:spPr>
        <p:txBody>
          <a:bodyPr anchorCtr="0" anchor="t" bIns="45700" lIns="91425" spcFirstLastPara="1" rIns="91425" wrap="square" tIns="45700">
            <a:noAutofit/>
          </a:bodyPr>
          <a:lstStyle>
            <a:lvl1pPr indent="-228600" lvl="0" marL="457200" rtl="0" algn="ctr">
              <a:lnSpc>
                <a:spcPct val="100000"/>
              </a:lnSpc>
              <a:spcBef>
                <a:spcPts val="320"/>
              </a:spcBef>
              <a:spcAft>
                <a:spcPts val="0"/>
              </a:spcAft>
              <a:buSzPts val="1600"/>
              <a:buNone/>
              <a:defRPr sz="1600"/>
            </a:lvl1pPr>
            <a:lvl2pPr indent="-228600" lvl="1" marL="914400" rtl="0" algn="l">
              <a:lnSpc>
                <a:spcPct val="100000"/>
              </a:lnSpc>
              <a:spcBef>
                <a:spcPts val="240"/>
              </a:spcBef>
              <a:spcAft>
                <a:spcPts val="0"/>
              </a:spcAft>
              <a:buSzPts val="1200"/>
              <a:buNone/>
              <a:defRPr sz="1200"/>
            </a:lvl2pPr>
            <a:lvl3pPr indent="-228600" lvl="2" marL="1371600" rtl="0" algn="l">
              <a:lnSpc>
                <a:spcPct val="100000"/>
              </a:lnSpc>
              <a:spcBef>
                <a:spcPts val="200"/>
              </a:spcBef>
              <a:spcAft>
                <a:spcPts val="0"/>
              </a:spcAft>
              <a:buSzPts val="1000"/>
              <a:buNone/>
              <a:defRPr sz="1000"/>
            </a:lvl3pPr>
            <a:lvl4pPr indent="-228600" lvl="3" marL="1828800" rtl="0" algn="l">
              <a:lnSpc>
                <a:spcPct val="100000"/>
              </a:lnSpc>
              <a:spcBef>
                <a:spcPts val="180"/>
              </a:spcBef>
              <a:spcAft>
                <a:spcPts val="0"/>
              </a:spcAft>
              <a:buSzPts val="900"/>
              <a:buNone/>
              <a:defRPr sz="900"/>
            </a:lvl4pPr>
            <a:lvl5pPr indent="-228600" lvl="4" marL="2286000" rtl="0" algn="l">
              <a:lnSpc>
                <a:spcPct val="100000"/>
              </a:lnSpc>
              <a:spcBef>
                <a:spcPts val="180"/>
              </a:spcBef>
              <a:spcAft>
                <a:spcPts val="0"/>
              </a:spcAft>
              <a:buSzPts val="900"/>
              <a:buNone/>
              <a:defRPr sz="900"/>
            </a:lvl5pPr>
            <a:lvl6pPr indent="-228600" lvl="5" marL="2743200" rtl="0" algn="l">
              <a:lnSpc>
                <a:spcPct val="100000"/>
              </a:lnSpc>
              <a:spcBef>
                <a:spcPts val="180"/>
              </a:spcBef>
              <a:spcAft>
                <a:spcPts val="0"/>
              </a:spcAft>
              <a:buSzPts val="900"/>
              <a:buNone/>
              <a:defRPr sz="900"/>
            </a:lvl6pPr>
            <a:lvl7pPr indent="-228600" lvl="6" marL="3200400" rtl="0" algn="l">
              <a:lnSpc>
                <a:spcPct val="100000"/>
              </a:lnSpc>
              <a:spcBef>
                <a:spcPts val="180"/>
              </a:spcBef>
              <a:spcAft>
                <a:spcPts val="0"/>
              </a:spcAft>
              <a:buSzPts val="900"/>
              <a:buNone/>
              <a:defRPr sz="900"/>
            </a:lvl7pPr>
            <a:lvl8pPr indent="-228600" lvl="7" marL="3657600" rtl="0" algn="l">
              <a:lnSpc>
                <a:spcPct val="100000"/>
              </a:lnSpc>
              <a:spcBef>
                <a:spcPts val="180"/>
              </a:spcBef>
              <a:spcAft>
                <a:spcPts val="0"/>
              </a:spcAft>
              <a:buSzPts val="900"/>
              <a:buNone/>
              <a:defRPr sz="900"/>
            </a:lvl8pPr>
            <a:lvl9pPr indent="-228600" lvl="8" marL="4114800" rtl="0" algn="l">
              <a:lnSpc>
                <a:spcPct val="100000"/>
              </a:lnSpc>
              <a:spcBef>
                <a:spcPts val="180"/>
              </a:spcBef>
              <a:spcAft>
                <a:spcPts val="0"/>
              </a:spcAft>
              <a:buSzPts val="900"/>
              <a:buNone/>
              <a:defRPr sz="900"/>
            </a:lvl9pPr>
          </a:lstStyle>
          <a:p/>
        </p:txBody>
      </p:sp>
      <p:sp>
        <p:nvSpPr>
          <p:cNvPr id="98" name="Google Shape;98;p21"/>
          <p:cNvSpPr txBox="1"/>
          <p:nvPr>
            <p:ph idx="11" type="ftr"/>
          </p:nvPr>
        </p:nvSpPr>
        <p:spPr>
          <a:xfrm>
            <a:off x="5791200" y="4749165"/>
            <a:ext cx="2367300" cy="274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p21"/>
          <p:cNvSpPr/>
          <p:nvPr>
            <p:ph idx="12" type="sldNum"/>
          </p:nvPr>
        </p:nvSpPr>
        <p:spPr>
          <a:xfrm>
            <a:off x="8488680" y="4737735"/>
            <a:ext cx="548700" cy="297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
        <p:nvSpPr>
          <p:cNvPr id="100" name="Google Shape;100;p21"/>
          <p:cNvSpPr txBox="1"/>
          <p:nvPr>
            <p:ph idx="2" type="body"/>
          </p:nvPr>
        </p:nvSpPr>
        <p:spPr>
          <a:xfrm>
            <a:off x="304800" y="285750"/>
            <a:ext cx="7772400" cy="3707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1" name="Shape 101"/>
        <p:cNvGrpSpPr/>
        <p:nvPr/>
      </p:nvGrpSpPr>
      <p:grpSpPr>
        <a:xfrm>
          <a:off x="0" y="0"/>
          <a:ext cx="0" cy="0"/>
          <a:chOff x="0" y="0"/>
          <a:chExt cx="0" cy="0"/>
        </a:xfrm>
      </p:grpSpPr>
      <p:sp>
        <p:nvSpPr>
          <p:cNvPr id="102" name="Google Shape;102;p22"/>
          <p:cNvSpPr txBox="1"/>
          <p:nvPr>
            <p:ph type="title"/>
          </p:nvPr>
        </p:nvSpPr>
        <p:spPr>
          <a:xfrm>
            <a:off x="301752" y="3429000"/>
            <a:ext cx="7772400" cy="446100"/>
          </a:xfrm>
          <a:prstGeom prst="rect">
            <a:avLst/>
          </a:prstGeom>
          <a:noFill/>
          <a:ln>
            <a:noFill/>
          </a:ln>
        </p:spPr>
        <p:txBody>
          <a:bodyPr anchorCtr="0" anchor="b" bIns="45700" lIns="91425" spcFirstLastPara="1" rIns="91425" wrap="square" tIns="45700">
            <a:noAutofit/>
          </a:bodyPr>
          <a:lstStyle>
            <a:lvl1pPr lvl="0" rtl="0" algn="ctr">
              <a:lnSpc>
                <a:spcPct val="100000"/>
              </a:lnSpc>
              <a:spcBef>
                <a:spcPts val="0"/>
              </a:spcBef>
              <a:spcAft>
                <a:spcPts val="0"/>
              </a:spcAft>
              <a:buClr>
                <a:schemeClr val="dk2"/>
              </a:buClr>
              <a:buSzPts val="2200"/>
              <a:buFont typeface="Times New Roman"/>
              <a:buNone/>
              <a:defRPr b="1" sz="2200">
                <a:solidFill>
                  <a:schemeClr val="dk2"/>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22"/>
          <p:cNvSpPr/>
          <p:nvPr>
            <p:ph idx="2" type="pic"/>
          </p:nvPr>
        </p:nvSpPr>
        <p:spPr>
          <a:xfrm>
            <a:off x="0" y="0"/>
            <a:ext cx="8458200" cy="3143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accent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accent2"/>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accent3"/>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accent5"/>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accent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accent2"/>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accent3"/>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accent4"/>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4" name="Google Shape;104;p22"/>
          <p:cNvSpPr txBox="1"/>
          <p:nvPr>
            <p:ph idx="1" type="body"/>
          </p:nvPr>
        </p:nvSpPr>
        <p:spPr>
          <a:xfrm>
            <a:off x="301752" y="3879541"/>
            <a:ext cx="7772400" cy="459600"/>
          </a:xfrm>
          <a:prstGeom prst="rect">
            <a:avLst/>
          </a:prstGeom>
          <a:noFill/>
          <a:ln>
            <a:noFill/>
          </a:ln>
        </p:spPr>
        <p:txBody>
          <a:bodyPr anchorCtr="0" anchor="t" bIns="45700" lIns="91425" spcFirstLastPara="1" rIns="91425" wrap="square" tIns="45700">
            <a:noAutofit/>
          </a:bodyPr>
          <a:lstStyle>
            <a:lvl1pPr indent="-228600" lvl="0" marL="457200" rtl="0" algn="ctr">
              <a:lnSpc>
                <a:spcPct val="100000"/>
              </a:lnSpc>
              <a:spcBef>
                <a:spcPts val="320"/>
              </a:spcBef>
              <a:spcAft>
                <a:spcPts val="0"/>
              </a:spcAft>
              <a:buSzPts val="1600"/>
              <a:buNone/>
              <a:defRPr sz="1600"/>
            </a:lvl1pPr>
            <a:lvl2pPr indent="-228600" lvl="1" marL="914400" rtl="0" algn="l">
              <a:lnSpc>
                <a:spcPct val="100000"/>
              </a:lnSpc>
              <a:spcBef>
                <a:spcPts val="240"/>
              </a:spcBef>
              <a:spcAft>
                <a:spcPts val="0"/>
              </a:spcAft>
              <a:buSzPts val="1200"/>
              <a:buNone/>
              <a:defRPr sz="1200"/>
            </a:lvl2pPr>
            <a:lvl3pPr indent="-228600" lvl="2" marL="1371600" rtl="0" algn="l">
              <a:lnSpc>
                <a:spcPct val="100000"/>
              </a:lnSpc>
              <a:spcBef>
                <a:spcPts val="200"/>
              </a:spcBef>
              <a:spcAft>
                <a:spcPts val="0"/>
              </a:spcAft>
              <a:buSzPts val="1000"/>
              <a:buNone/>
              <a:defRPr sz="1000"/>
            </a:lvl3pPr>
            <a:lvl4pPr indent="-228600" lvl="3" marL="1828800" rtl="0" algn="l">
              <a:lnSpc>
                <a:spcPct val="100000"/>
              </a:lnSpc>
              <a:spcBef>
                <a:spcPts val="180"/>
              </a:spcBef>
              <a:spcAft>
                <a:spcPts val="0"/>
              </a:spcAft>
              <a:buSzPts val="900"/>
              <a:buNone/>
              <a:defRPr sz="900"/>
            </a:lvl4pPr>
            <a:lvl5pPr indent="-228600" lvl="4" marL="2286000" rtl="0" algn="l">
              <a:lnSpc>
                <a:spcPct val="100000"/>
              </a:lnSpc>
              <a:spcBef>
                <a:spcPts val="180"/>
              </a:spcBef>
              <a:spcAft>
                <a:spcPts val="0"/>
              </a:spcAft>
              <a:buSzPts val="900"/>
              <a:buNone/>
              <a:defRPr sz="900"/>
            </a:lvl5pPr>
            <a:lvl6pPr indent="-228600" lvl="5" marL="2743200" rtl="0" algn="l">
              <a:lnSpc>
                <a:spcPct val="100000"/>
              </a:lnSpc>
              <a:spcBef>
                <a:spcPts val="180"/>
              </a:spcBef>
              <a:spcAft>
                <a:spcPts val="0"/>
              </a:spcAft>
              <a:buSzPts val="900"/>
              <a:buNone/>
              <a:defRPr sz="900"/>
            </a:lvl6pPr>
            <a:lvl7pPr indent="-228600" lvl="6" marL="3200400" rtl="0" algn="l">
              <a:lnSpc>
                <a:spcPct val="100000"/>
              </a:lnSpc>
              <a:spcBef>
                <a:spcPts val="180"/>
              </a:spcBef>
              <a:spcAft>
                <a:spcPts val="0"/>
              </a:spcAft>
              <a:buSzPts val="900"/>
              <a:buNone/>
              <a:defRPr sz="900"/>
            </a:lvl7pPr>
            <a:lvl8pPr indent="-228600" lvl="7" marL="3657600" rtl="0" algn="l">
              <a:lnSpc>
                <a:spcPct val="100000"/>
              </a:lnSpc>
              <a:spcBef>
                <a:spcPts val="180"/>
              </a:spcBef>
              <a:spcAft>
                <a:spcPts val="0"/>
              </a:spcAft>
              <a:buSzPts val="900"/>
              <a:buNone/>
              <a:defRPr sz="900"/>
            </a:lvl8pPr>
            <a:lvl9pPr indent="-228600" lvl="8" marL="4114800" rtl="0" algn="l">
              <a:lnSpc>
                <a:spcPct val="100000"/>
              </a:lnSpc>
              <a:spcBef>
                <a:spcPts val="180"/>
              </a:spcBef>
              <a:spcAft>
                <a:spcPts val="0"/>
              </a:spcAft>
              <a:buSzPts val="900"/>
              <a:buNone/>
              <a:defRPr sz="900"/>
            </a:lvl9pPr>
          </a:lstStyle>
          <a:p/>
        </p:txBody>
      </p:sp>
      <p:sp>
        <p:nvSpPr>
          <p:cNvPr id="105" name="Google Shape;105;p22"/>
          <p:cNvSpPr/>
          <p:nvPr>
            <p:ph idx="12" type="sldNum"/>
          </p:nvPr>
        </p:nvSpPr>
        <p:spPr>
          <a:xfrm>
            <a:off x="8488680" y="4737735"/>
            <a:ext cx="548700" cy="297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
        <p:nvSpPr>
          <p:cNvPr id="106" name="Google Shape;106;p22"/>
          <p:cNvSpPr txBox="1"/>
          <p:nvPr>
            <p:ph idx="11" type="ftr"/>
          </p:nvPr>
        </p:nvSpPr>
        <p:spPr>
          <a:xfrm>
            <a:off x="5791200" y="4749165"/>
            <a:ext cx="2367300" cy="274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7" name="Shape 107"/>
        <p:cNvGrpSpPr/>
        <p:nvPr/>
      </p:nvGrpSpPr>
      <p:grpSpPr>
        <a:xfrm>
          <a:off x="0" y="0"/>
          <a:ext cx="0" cy="0"/>
          <a:chOff x="0" y="0"/>
          <a:chExt cx="0" cy="0"/>
        </a:xfrm>
      </p:grpSpPr>
      <p:sp>
        <p:nvSpPr>
          <p:cNvPr id="108" name="Google Shape;108;p23"/>
          <p:cNvSpPr txBox="1"/>
          <p:nvPr>
            <p:ph type="title"/>
          </p:nvPr>
        </p:nvSpPr>
        <p:spPr>
          <a:xfrm>
            <a:off x="457200" y="205978"/>
            <a:ext cx="7620000" cy="8574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rgbClr val="004B3A"/>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9" name="Google Shape;109;p23"/>
          <p:cNvSpPr txBox="1"/>
          <p:nvPr>
            <p:ph idx="1" type="body"/>
          </p:nvPr>
        </p:nvSpPr>
        <p:spPr>
          <a:xfrm rot="5400000">
            <a:off x="2838450" y="-1181100"/>
            <a:ext cx="2857500" cy="76200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110" name="Google Shape;110;p23"/>
          <p:cNvSpPr txBox="1"/>
          <p:nvPr>
            <p:ph idx="11" type="ftr"/>
          </p:nvPr>
        </p:nvSpPr>
        <p:spPr>
          <a:xfrm>
            <a:off x="5791200" y="4749165"/>
            <a:ext cx="2367300" cy="274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p23"/>
          <p:cNvSpPr/>
          <p:nvPr>
            <p:ph idx="12" type="sldNum"/>
          </p:nvPr>
        </p:nvSpPr>
        <p:spPr>
          <a:xfrm>
            <a:off x="8488680" y="4737735"/>
            <a:ext cx="548700" cy="297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rot="5400000">
            <a:off x="5311349" y="1524028"/>
            <a:ext cx="4388700" cy="1752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rgbClr val="004B3A"/>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p24"/>
          <p:cNvSpPr txBox="1"/>
          <p:nvPr>
            <p:ph idx="1" type="body"/>
          </p:nvPr>
        </p:nvSpPr>
        <p:spPr>
          <a:xfrm rot="5400000">
            <a:off x="1272750" y="-609571"/>
            <a:ext cx="4388700" cy="601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SzPts val="1800"/>
              <a:buChar char="•"/>
              <a:defRPr/>
            </a:lvl1pPr>
            <a:lvl2pPr indent="-342900" lvl="1" marL="914400" rtl="0" algn="l">
              <a:lnSpc>
                <a:spcPct val="100000"/>
              </a:lnSpc>
              <a:spcBef>
                <a:spcPts val="360"/>
              </a:spcBef>
              <a:spcAft>
                <a:spcPts val="0"/>
              </a:spcAft>
              <a:buSzPts val="1800"/>
              <a:buChar char="•"/>
              <a:defRPr/>
            </a:lvl2pPr>
            <a:lvl3pPr indent="-342900" lvl="2" marL="1371600" rtl="0" algn="l">
              <a:lnSpc>
                <a:spcPct val="100000"/>
              </a:lnSpc>
              <a:spcBef>
                <a:spcPts val="360"/>
              </a:spcBef>
              <a:spcAft>
                <a:spcPts val="0"/>
              </a:spcAft>
              <a:buSzPts val="1800"/>
              <a:buChar char="•"/>
              <a:defRPr/>
            </a:lvl3pPr>
            <a:lvl4pPr indent="-342900" lvl="3" marL="1828800" rtl="0" algn="l">
              <a:lnSpc>
                <a:spcPct val="100000"/>
              </a:lnSpc>
              <a:spcBef>
                <a:spcPts val="360"/>
              </a:spcBef>
              <a:spcAft>
                <a:spcPts val="0"/>
              </a:spcAft>
              <a:buSzPts val="1800"/>
              <a:buChar char="•"/>
              <a:defRPr/>
            </a:lvl4pPr>
            <a:lvl5pPr indent="-342900" lvl="4" marL="2286000" rtl="0" algn="l">
              <a:lnSpc>
                <a:spcPct val="100000"/>
              </a:lnSpc>
              <a:spcBef>
                <a:spcPts val="360"/>
              </a:spcBef>
              <a:spcAft>
                <a:spcPts val="0"/>
              </a:spcAft>
              <a:buSzPts val="1800"/>
              <a:buChar char="•"/>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360"/>
              </a:spcBef>
              <a:spcAft>
                <a:spcPts val="0"/>
              </a:spcAft>
              <a:buSzPts val="1800"/>
              <a:buChar char="•"/>
              <a:defRPr/>
            </a:lvl7pPr>
            <a:lvl8pPr indent="-342900" lvl="7" marL="3657600" rtl="0" algn="l">
              <a:lnSpc>
                <a:spcPct val="100000"/>
              </a:lnSpc>
              <a:spcBef>
                <a:spcPts val="360"/>
              </a:spcBef>
              <a:spcAft>
                <a:spcPts val="0"/>
              </a:spcAft>
              <a:buSzPts val="1800"/>
              <a:buChar char="•"/>
              <a:defRPr/>
            </a:lvl8pPr>
            <a:lvl9pPr indent="-342900" lvl="8" marL="4114800" rtl="0" algn="l">
              <a:lnSpc>
                <a:spcPct val="100000"/>
              </a:lnSpc>
              <a:spcBef>
                <a:spcPts val="360"/>
              </a:spcBef>
              <a:spcAft>
                <a:spcPts val="0"/>
              </a:spcAft>
              <a:buSzPts val="1800"/>
              <a:buChar char="•"/>
              <a:defRPr/>
            </a:lvl9pPr>
          </a:lstStyle>
          <a:p/>
        </p:txBody>
      </p:sp>
      <p:sp>
        <p:nvSpPr>
          <p:cNvPr id="115" name="Google Shape;115;p24"/>
          <p:cNvSpPr txBox="1"/>
          <p:nvPr>
            <p:ph idx="11" type="ftr"/>
          </p:nvPr>
        </p:nvSpPr>
        <p:spPr>
          <a:xfrm>
            <a:off x="5791200" y="4749165"/>
            <a:ext cx="2367300" cy="2742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24"/>
          <p:cNvSpPr/>
          <p:nvPr>
            <p:ph idx="12" type="sldNum"/>
          </p:nvPr>
        </p:nvSpPr>
        <p:spPr>
          <a:xfrm>
            <a:off x="8488680" y="4737735"/>
            <a:ext cx="548700" cy="297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17" name="Shape 117"/>
        <p:cNvGrpSpPr/>
        <p:nvPr/>
      </p:nvGrpSpPr>
      <p:grpSpPr>
        <a:xfrm>
          <a:off x="0" y="0"/>
          <a:ext cx="0" cy="0"/>
          <a:chOff x="0" y="0"/>
          <a:chExt cx="0" cy="0"/>
        </a:xfrm>
      </p:grpSpPr>
      <p:sp>
        <p:nvSpPr>
          <p:cNvPr id="118" name="Google Shape;118;p25"/>
          <p:cNvSpPr txBox="1"/>
          <p:nvPr>
            <p:ph type="title"/>
          </p:nvPr>
        </p:nvSpPr>
        <p:spPr>
          <a:xfrm>
            <a:off x="241129" y="225183"/>
            <a:ext cx="7899900" cy="4023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rgbClr val="004B3A"/>
              </a:buClr>
              <a:buSzPts val="2400"/>
              <a:buFont typeface="Times New Roman"/>
              <a:buNone/>
              <a:defRPr sz="24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line">
  <p:cSld name="Storyline">
    <p:spTree>
      <p:nvGrpSpPr>
        <p:cNvPr id="119" name="Shape 119"/>
        <p:cNvGrpSpPr/>
        <p:nvPr/>
      </p:nvGrpSpPr>
      <p:grpSpPr>
        <a:xfrm>
          <a:off x="0" y="0"/>
          <a:ext cx="0" cy="0"/>
          <a:chOff x="0" y="0"/>
          <a:chExt cx="0" cy="0"/>
        </a:xfrm>
      </p:grpSpPr>
      <p:sp>
        <p:nvSpPr>
          <p:cNvPr id="120" name="Google Shape;120;p26"/>
          <p:cNvSpPr/>
          <p:nvPr/>
        </p:nvSpPr>
        <p:spPr>
          <a:xfrm>
            <a:off x="229419" y="141405"/>
            <a:ext cx="8786100" cy="4454100"/>
          </a:xfrm>
          <a:prstGeom prst="rect">
            <a:avLst/>
          </a:prstGeom>
          <a:solidFill>
            <a:schemeClr val="lt1"/>
          </a:solidFill>
          <a:ln>
            <a:noFill/>
          </a:ln>
        </p:spPr>
        <p:txBody>
          <a:bodyPr anchorCtr="0" anchor="ctr" bIns="45700" lIns="91375" spcFirstLastPara="1" rIns="91375" wrap="square" tIns="45700">
            <a:noAutofit/>
          </a:bodyPr>
          <a:lstStyle/>
          <a:p>
            <a:pPr indent="0" lvl="0" marL="0" marR="0" rtl="0" algn="ctr">
              <a:lnSpc>
                <a:spcPct val="100000"/>
              </a:lnSpc>
              <a:spcBef>
                <a:spcPts val="0"/>
              </a:spcBef>
              <a:spcAft>
                <a:spcPts val="0"/>
              </a:spcAft>
              <a:buClr>
                <a:srgbClr val="000000"/>
              </a:buClr>
              <a:buSzPts val="2324"/>
              <a:buFont typeface="Arial"/>
              <a:buNone/>
            </a:pPr>
            <a:r>
              <a:t/>
            </a:r>
            <a:endParaRPr b="0" i="0" sz="2324" u="none" cap="none" strike="noStrike">
              <a:solidFill>
                <a:srgbClr val="FFFFFF"/>
              </a:solidFill>
              <a:latin typeface="Calibri"/>
              <a:ea typeface="Calibri"/>
              <a:cs typeface="Calibri"/>
              <a:sym typeface="Calibri"/>
            </a:endParaRPr>
          </a:p>
        </p:txBody>
      </p:sp>
      <p:sp>
        <p:nvSpPr>
          <p:cNvPr id="121" name="Google Shape;121;p26"/>
          <p:cNvSpPr/>
          <p:nvPr/>
        </p:nvSpPr>
        <p:spPr>
          <a:xfrm>
            <a:off x="487" y="285750"/>
            <a:ext cx="56700" cy="342900"/>
          </a:xfrm>
          <a:prstGeom prst="rect">
            <a:avLst/>
          </a:prstGeom>
          <a:solidFill>
            <a:schemeClr val="lt1"/>
          </a:solidFill>
          <a:ln>
            <a:noFill/>
          </a:ln>
        </p:spPr>
        <p:txBody>
          <a:bodyPr anchorCtr="0" anchor="ctr" bIns="45700" lIns="91375" spcFirstLastPara="1" rIns="91375" wrap="square" tIns="45700">
            <a:noAutofit/>
          </a:bodyPr>
          <a:lstStyle/>
          <a:p>
            <a:pPr indent="0" lvl="0" marL="0" marR="0" rtl="0" algn="ctr">
              <a:lnSpc>
                <a:spcPct val="100000"/>
              </a:lnSpc>
              <a:spcBef>
                <a:spcPts val="0"/>
              </a:spcBef>
              <a:spcAft>
                <a:spcPts val="0"/>
              </a:spcAft>
              <a:buClr>
                <a:srgbClr val="000000"/>
              </a:buClr>
              <a:buSzPts val="2324"/>
              <a:buFont typeface="Arial"/>
              <a:buNone/>
            </a:pPr>
            <a:r>
              <a:t/>
            </a:r>
            <a:endParaRPr b="0" i="0" sz="2324" u="none" cap="none" strike="noStrike">
              <a:solidFill>
                <a:srgbClr val="FFFFFF"/>
              </a:solidFill>
              <a:latin typeface="Calibri"/>
              <a:ea typeface="Calibri"/>
              <a:cs typeface="Calibri"/>
              <a:sym typeface="Calibri"/>
            </a:endParaRPr>
          </a:p>
        </p:txBody>
      </p:sp>
      <p:sp>
        <p:nvSpPr>
          <p:cNvPr id="122" name="Google Shape;122;p26"/>
          <p:cNvSpPr txBox="1"/>
          <p:nvPr>
            <p:ph type="title"/>
          </p:nvPr>
        </p:nvSpPr>
        <p:spPr>
          <a:xfrm>
            <a:off x="347072" y="205996"/>
            <a:ext cx="8229600" cy="391800"/>
          </a:xfrm>
          <a:prstGeom prst="rect">
            <a:avLst/>
          </a:prstGeom>
          <a:noFill/>
          <a:ln>
            <a:noFill/>
          </a:ln>
        </p:spPr>
        <p:txBody>
          <a:bodyPr anchorCtr="0" anchor="ctr" bIns="60800" lIns="121575" spcFirstLastPara="1" rIns="121575" wrap="square" tIns="60800">
            <a:noAutofit/>
          </a:bodyPr>
          <a:lstStyle>
            <a:lvl1pPr lvl="0" rtl="0" algn="l">
              <a:lnSpc>
                <a:spcPct val="100000"/>
              </a:lnSpc>
              <a:spcBef>
                <a:spcPts val="0"/>
              </a:spcBef>
              <a:spcAft>
                <a:spcPts val="0"/>
              </a:spcAft>
              <a:buClr>
                <a:srgbClr val="7F7F7F"/>
              </a:buClr>
              <a:buSzPts val="3224"/>
              <a:buFont typeface="Times New Roman"/>
              <a:buNone/>
              <a:defRPr sz="3224">
                <a:solidFill>
                  <a:srgbClr val="7F7F7F"/>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14 content">
  <p:cSld name="2014 content">
    <p:spTree>
      <p:nvGrpSpPr>
        <p:cNvPr id="123" name="Shape 123"/>
        <p:cNvGrpSpPr/>
        <p:nvPr/>
      </p:nvGrpSpPr>
      <p:grpSpPr>
        <a:xfrm>
          <a:off x="0" y="0"/>
          <a:ext cx="0" cy="0"/>
          <a:chOff x="0" y="0"/>
          <a:chExt cx="0" cy="0"/>
        </a:xfrm>
      </p:grpSpPr>
      <p:sp>
        <p:nvSpPr>
          <p:cNvPr id="124" name="Google Shape;124;p27"/>
          <p:cNvSpPr txBox="1"/>
          <p:nvPr>
            <p:ph idx="1" type="body"/>
          </p:nvPr>
        </p:nvSpPr>
        <p:spPr>
          <a:xfrm>
            <a:off x="457200" y="857250"/>
            <a:ext cx="8229600" cy="3737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5" name="Google Shape;125;p27"/>
          <p:cNvSpPr txBox="1"/>
          <p:nvPr>
            <p:ph type="title"/>
          </p:nvPr>
        </p:nvSpPr>
        <p:spPr>
          <a:xfrm>
            <a:off x="457200" y="171450"/>
            <a:ext cx="4648200" cy="342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rgbClr val="105932"/>
              </a:buClr>
              <a:buSzPts val="36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 Header">
    <p:spTree>
      <p:nvGrpSpPr>
        <p:cNvPr id="127" name="Shape 127"/>
        <p:cNvGrpSpPr/>
        <p:nvPr/>
      </p:nvGrpSpPr>
      <p:grpSpPr>
        <a:xfrm>
          <a:off x="0" y="0"/>
          <a:ext cx="0" cy="0"/>
          <a:chOff x="0" y="0"/>
          <a:chExt cx="0" cy="0"/>
        </a:xfrm>
      </p:grpSpPr>
      <p:cxnSp>
        <p:nvCxnSpPr>
          <p:cNvPr id="128" name="Google Shape;128;p28"/>
          <p:cNvCxnSpPr/>
          <p:nvPr/>
        </p:nvCxnSpPr>
        <p:spPr>
          <a:xfrm>
            <a:off x="0" y="4840944"/>
            <a:ext cx="9144000" cy="0"/>
          </a:xfrm>
          <a:prstGeom prst="straightConnector1">
            <a:avLst/>
          </a:prstGeom>
          <a:noFill/>
          <a:ln cap="flat" cmpd="sng" w="9525">
            <a:solidFill>
              <a:srgbClr val="F4C300"/>
            </a:solidFill>
            <a:prstDash val="solid"/>
            <a:round/>
            <a:headEnd len="sm" w="sm" type="none"/>
            <a:tailEnd len="sm" w="sm" type="none"/>
          </a:ln>
        </p:spPr>
      </p:cxnSp>
      <p:sp>
        <p:nvSpPr>
          <p:cNvPr id="129" name="Google Shape;129;p28"/>
          <p:cNvSpPr txBox="1"/>
          <p:nvPr>
            <p:ph type="title"/>
          </p:nvPr>
        </p:nvSpPr>
        <p:spPr>
          <a:xfrm>
            <a:off x="454026" y="1568842"/>
            <a:ext cx="6528300" cy="842100"/>
          </a:xfrm>
          <a:prstGeom prst="rect">
            <a:avLst/>
          </a:prstGeom>
          <a:noFill/>
          <a:ln>
            <a:noFill/>
          </a:ln>
        </p:spPr>
        <p:txBody>
          <a:bodyPr anchorCtr="0" anchor="b" bIns="0" lIns="0" spcFirstLastPara="1" rIns="0" wrap="square" tIns="0">
            <a:noAutofit/>
          </a:bodyPr>
          <a:lstStyle>
            <a:lvl1pPr lvl="0" rtl="0" algn="l">
              <a:lnSpc>
                <a:spcPct val="95000"/>
              </a:lnSpc>
              <a:spcBef>
                <a:spcPts val="0"/>
              </a:spcBef>
              <a:spcAft>
                <a:spcPts val="0"/>
              </a:spcAft>
              <a:buClr>
                <a:schemeClr val="accent2"/>
              </a:buClr>
              <a:buSzPts val="2700"/>
              <a:buFont typeface="Arial"/>
              <a:buNone/>
              <a:defRPr b="0" sz="2700" cap="none">
                <a:solidFill>
                  <a:schemeClr val="accent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0" name="Google Shape;130;p28"/>
          <p:cNvSpPr txBox="1"/>
          <p:nvPr>
            <p:ph idx="1" type="body"/>
          </p:nvPr>
        </p:nvSpPr>
        <p:spPr>
          <a:xfrm>
            <a:off x="454026" y="2430068"/>
            <a:ext cx="6526800" cy="818100"/>
          </a:xfrm>
          <a:prstGeom prst="rect">
            <a:avLst/>
          </a:prstGeom>
          <a:noFill/>
          <a:ln>
            <a:noFill/>
          </a:ln>
        </p:spPr>
        <p:txBody>
          <a:bodyPr anchorCtr="0" anchor="t" bIns="0" lIns="0" spcFirstLastPara="1" rIns="0" wrap="square" tIns="0">
            <a:noAutofit/>
          </a:bodyPr>
          <a:lstStyle>
            <a:lvl1pPr indent="-228600" lvl="0" marL="457200" rtl="0" algn="l">
              <a:lnSpc>
                <a:spcPct val="95000"/>
              </a:lnSpc>
              <a:spcBef>
                <a:spcPts val="675"/>
              </a:spcBef>
              <a:spcAft>
                <a:spcPts val="0"/>
              </a:spcAft>
              <a:buSzPts val="1995"/>
              <a:buFont typeface="Arial"/>
              <a:buNone/>
              <a:defRPr sz="2100">
                <a:solidFill>
                  <a:schemeClr val="lt2"/>
                </a:solidFill>
                <a:latin typeface="Arial"/>
                <a:ea typeface="Arial"/>
                <a:cs typeface="Arial"/>
                <a:sym typeface="Arial"/>
              </a:defRPr>
            </a:lvl1pPr>
            <a:lvl2pPr indent="-228600" lvl="1" marL="914400" rtl="0" algn="l">
              <a:lnSpc>
                <a:spcPct val="95000"/>
              </a:lnSpc>
              <a:spcBef>
                <a:spcPts val="150"/>
              </a:spcBef>
              <a:spcAft>
                <a:spcPts val="0"/>
              </a:spcAft>
              <a:buSzPts val="1350"/>
              <a:buNone/>
              <a:defRPr sz="1350">
                <a:solidFill>
                  <a:srgbClr val="8D9093"/>
                </a:solidFill>
              </a:defRPr>
            </a:lvl2pPr>
            <a:lvl3pPr indent="-228600" lvl="2" marL="1371600" rtl="0" algn="l">
              <a:lnSpc>
                <a:spcPct val="95000"/>
              </a:lnSpc>
              <a:spcBef>
                <a:spcPts val="150"/>
              </a:spcBef>
              <a:spcAft>
                <a:spcPts val="0"/>
              </a:spcAft>
              <a:buSzPts val="1200"/>
              <a:buNone/>
              <a:defRPr sz="1200">
                <a:solidFill>
                  <a:srgbClr val="8D9093"/>
                </a:solidFill>
              </a:defRPr>
            </a:lvl3pPr>
            <a:lvl4pPr indent="-228600" lvl="3" marL="1828800" rtl="0" algn="l">
              <a:lnSpc>
                <a:spcPct val="95000"/>
              </a:lnSpc>
              <a:spcBef>
                <a:spcPts val="150"/>
              </a:spcBef>
              <a:spcAft>
                <a:spcPts val="0"/>
              </a:spcAft>
              <a:buSzPts val="1050"/>
              <a:buNone/>
              <a:defRPr sz="1050">
                <a:solidFill>
                  <a:srgbClr val="8D9093"/>
                </a:solidFill>
              </a:defRPr>
            </a:lvl4pPr>
            <a:lvl5pPr indent="-228600" lvl="4" marL="2286000" rtl="0" algn="l">
              <a:lnSpc>
                <a:spcPct val="95000"/>
              </a:lnSpc>
              <a:spcBef>
                <a:spcPts val="150"/>
              </a:spcBef>
              <a:spcAft>
                <a:spcPts val="0"/>
              </a:spcAft>
              <a:buSzPts val="945"/>
              <a:buNone/>
              <a:defRPr sz="1050">
                <a:solidFill>
                  <a:srgbClr val="8D9093"/>
                </a:solidFill>
              </a:defRPr>
            </a:lvl5pPr>
            <a:lvl6pPr indent="-228600" lvl="5" marL="2743200" rtl="0" algn="l">
              <a:spcBef>
                <a:spcPts val="210"/>
              </a:spcBef>
              <a:spcAft>
                <a:spcPts val="0"/>
              </a:spcAft>
              <a:buClr>
                <a:srgbClr val="8D9093"/>
              </a:buClr>
              <a:buSzPts val="1050"/>
              <a:buNone/>
              <a:defRPr sz="1050">
                <a:solidFill>
                  <a:srgbClr val="8D9093"/>
                </a:solidFill>
              </a:defRPr>
            </a:lvl6pPr>
            <a:lvl7pPr indent="-228600" lvl="6" marL="3200400" rtl="0" algn="l">
              <a:spcBef>
                <a:spcPts val="210"/>
              </a:spcBef>
              <a:spcAft>
                <a:spcPts val="0"/>
              </a:spcAft>
              <a:buClr>
                <a:srgbClr val="8D9093"/>
              </a:buClr>
              <a:buSzPts val="1050"/>
              <a:buNone/>
              <a:defRPr sz="1050">
                <a:solidFill>
                  <a:srgbClr val="8D9093"/>
                </a:solidFill>
              </a:defRPr>
            </a:lvl7pPr>
            <a:lvl8pPr indent="-228600" lvl="7" marL="3657600" rtl="0" algn="l">
              <a:spcBef>
                <a:spcPts val="210"/>
              </a:spcBef>
              <a:spcAft>
                <a:spcPts val="0"/>
              </a:spcAft>
              <a:buClr>
                <a:srgbClr val="8D9093"/>
              </a:buClr>
              <a:buSzPts val="1050"/>
              <a:buNone/>
              <a:defRPr sz="1050">
                <a:solidFill>
                  <a:srgbClr val="8D9093"/>
                </a:solidFill>
              </a:defRPr>
            </a:lvl8pPr>
            <a:lvl9pPr indent="-228600" lvl="8" marL="4114800" rtl="0" algn="l">
              <a:spcBef>
                <a:spcPts val="210"/>
              </a:spcBef>
              <a:spcAft>
                <a:spcPts val="0"/>
              </a:spcAft>
              <a:buClr>
                <a:srgbClr val="8D9093"/>
              </a:buClr>
              <a:buSzPts val="1050"/>
              <a:buNone/>
              <a:defRPr sz="1050">
                <a:solidFill>
                  <a:srgbClr val="8D9093"/>
                </a:solidFill>
              </a:defRPr>
            </a:lvl9pPr>
          </a:lstStyle>
          <a:p/>
        </p:txBody>
      </p:sp>
      <p:pic>
        <p:nvPicPr>
          <p:cNvPr descr="IEE color.png" id="131" name="Google Shape;131;p28"/>
          <p:cNvPicPr preferRelativeResize="0"/>
          <p:nvPr/>
        </p:nvPicPr>
        <p:blipFill rotWithShape="1">
          <a:blip r:embed="rId2">
            <a:alphaModFix/>
          </a:blip>
          <a:srcRect b="0" l="0" r="0" t="0"/>
          <a:stretch/>
        </p:blipFill>
        <p:spPr>
          <a:xfrm>
            <a:off x="7661629" y="4974765"/>
            <a:ext cx="987484" cy="47164"/>
          </a:xfrm>
          <a:prstGeom prst="rect">
            <a:avLst/>
          </a:prstGeom>
          <a:noFill/>
          <a:ln>
            <a:noFill/>
          </a:ln>
        </p:spPr>
      </p:pic>
      <p:sp>
        <p:nvSpPr>
          <p:cNvPr id="132" name="Google Shape;132;p28"/>
          <p:cNvSpPr txBox="1"/>
          <p:nvPr/>
        </p:nvSpPr>
        <p:spPr>
          <a:xfrm>
            <a:off x="1261534" y="4953911"/>
            <a:ext cx="1286400" cy="138300"/>
          </a:xfrm>
          <a:prstGeom prst="rect">
            <a:avLst/>
          </a:prstGeom>
          <a:solidFill>
            <a:schemeClr val="lt1"/>
          </a:solid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None/>
            </a:pPr>
            <a:r>
              <a:rPr lang="en" sz="525">
                <a:solidFill>
                  <a:schemeClr val="dk2"/>
                </a:solidFill>
                <a:latin typeface="Arial"/>
                <a:ea typeface="Arial"/>
                <a:cs typeface="Arial"/>
                <a:sym typeface="Arial"/>
              </a:rPr>
              <a:t>Confidential and Proprietary </a:t>
            </a:r>
            <a:endParaRPr/>
          </a:p>
          <a:p>
            <a:pPr indent="0" lvl="0" marL="0" marR="0" rtl="0" algn="l">
              <a:spcBef>
                <a:spcPts val="52"/>
              </a:spcBef>
              <a:spcAft>
                <a:spcPts val="0"/>
              </a:spcAft>
              <a:buNone/>
            </a:pPr>
            <a:r>
              <a:t/>
            </a:r>
            <a:endParaRPr sz="525">
              <a:solidFill>
                <a:srgbClr val="A3A9AC"/>
              </a:solidFill>
              <a:latin typeface="Arial Narrow"/>
              <a:ea typeface="Arial Narrow"/>
              <a:cs typeface="Arial Narrow"/>
              <a:sym typeface="Arial Narrow"/>
            </a:endParaRPr>
          </a:p>
        </p:txBody>
      </p:sp>
      <p:pic>
        <p:nvPicPr>
          <p:cNvPr descr="Equifax_er_rgb.png" id="133" name="Google Shape;133;p28"/>
          <p:cNvPicPr preferRelativeResize="0"/>
          <p:nvPr/>
        </p:nvPicPr>
        <p:blipFill rotWithShape="1">
          <a:blip r:embed="rId3">
            <a:alphaModFix/>
          </a:blip>
          <a:srcRect b="0" l="0" r="0" t="0"/>
          <a:stretch/>
        </p:blipFill>
        <p:spPr>
          <a:xfrm>
            <a:off x="231531" y="4938199"/>
            <a:ext cx="659596" cy="123444"/>
          </a:xfrm>
          <a:prstGeom prst="rect">
            <a:avLst/>
          </a:prstGeom>
          <a:noFill/>
          <a:ln>
            <a:noFill/>
          </a:ln>
        </p:spPr>
      </p:pic>
      <p:pic>
        <p:nvPicPr>
          <p:cNvPr descr="DynChev_g427_rgb.png" id="134" name="Google Shape;134;p28"/>
          <p:cNvPicPr preferRelativeResize="0"/>
          <p:nvPr/>
        </p:nvPicPr>
        <p:blipFill rotWithShape="1">
          <a:blip r:embed="rId4">
            <a:alphaModFix/>
          </a:blip>
          <a:srcRect b="0" l="0" r="0" t="0"/>
          <a:stretch/>
        </p:blipFill>
        <p:spPr>
          <a:xfrm>
            <a:off x="7184390" y="1663304"/>
            <a:ext cx="1074420" cy="1490472"/>
          </a:xfrm>
          <a:prstGeom prst="rect">
            <a:avLst/>
          </a:prstGeom>
          <a:noFill/>
          <a:ln>
            <a:noFill/>
          </a:ln>
        </p:spPr>
      </p:pic>
      <p:sp>
        <p:nvSpPr>
          <p:cNvPr id="135" name="Google Shape;135;p28"/>
          <p:cNvSpPr txBox="1"/>
          <p:nvPr>
            <p:ph idx="12" type="sldNum"/>
          </p:nvPr>
        </p:nvSpPr>
        <p:spPr>
          <a:xfrm>
            <a:off x="4334510" y="4917554"/>
            <a:ext cx="474900" cy="1371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b="0" sz="800">
                <a:solidFill>
                  <a:srgbClr val="5C666F"/>
                </a:solidFill>
                <a:latin typeface="Arial"/>
                <a:ea typeface="Arial"/>
                <a:cs typeface="Arial"/>
                <a:sym typeface="Arial"/>
              </a:defRPr>
            </a:lvl1pPr>
            <a:lvl2pPr indent="0" lvl="1" marL="0" rtl="0" algn="ctr">
              <a:spcBef>
                <a:spcPts val="0"/>
              </a:spcBef>
              <a:buNone/>
              <a:defRPr b="0" sz="800">
                <a:solidFill>
                  <a:srgbClr val="5C666F"/>
                </a:solidFill>
                <a:latin typeface="Arial"/>
                <a:ea typeface="Arial"/>
                <a:cs typeface="Arial"/>
                <a:sym typeface="Arial"/>
              </a:defRPr>
            </a:lvl2pPr>
            <a:lvl3pPr indent="0" lvl="2" marL="0" rtl="0" algn="ctr">
              <a:spcBef>
                <a:spcPts val="0"/>
              </a:spcBef>
              <a:buNone/>
              <a:defRPr b="0" sz="800">
                <a:solidFill>
                  <a:srgbClr val="5C666F"/>
                </a:solidFill>
                <a:latin typeface="Arial"/>
                <a:ea typeface="Arial"/>
                <a:cs typeface="Arial"/>
                <a:sym typeface="Arial"/>
              </a:defRPr>
            </a:lvl3pPr>
            <a:lvl4pPr indent="0" lvl="3" marL="0" rtl="0" algn="ctr">
              <a:spcBef>
                <a:spcPts val="0"/>
              </a:spcBef>
              <a:buNone/>
              <a:defRPr b="0" sz="800">
                <a:solidFill>
                  <a:srgbClr val="5C666F"/>
                </a:solidFill>
                <a:latin typeface="Arial"/>
                <a:ea typeface="Arial"/>
                <a:cs typeface="Arial"/>
                <a:sym typeface="Arial"/>
              </a:defRPr>
            </a:lvl4pPr>
            <a:lvl5pPr indent="0" lvl="4" marL="0" rtl="0" algn="ctr">
              <a:spcBef>
                <a:spcPts val="0"/>
              </a:spcBef>
              <a:buNone/>
              <a:defRPr b="0" sz="800">
                <a:solidFill>
                  <a:srgbClr val="5C666F"/>
                </a:solidFill>
                <a:latin typeface="Arial"/>
                <a:ea typeface="Arial"/>
                <a:cs typeface="Arial"/>
                <a:sym typeface="Arial"/>
              </a:defRPr>
            </a:lvl5pPr>
            <a:lvl6pPr indent="0" lvl="5" marL="0" rtl="0" algn="ctr">
              <a:spcBef>
                <a:spcPts val="0"/>
              </a:spcBef>
              <a:buNone/>
              <a:defRPr b="0" sz="800">
                <a:solidFill>
                  <a:srgbClr val="5C666F"/>
                </a:solidFill>
                <a:latin typeface="Arial"/>
                <a:ea typeface="Arial"/>
                <a:cs typeface="Arial"/>
                <a:sym typeface="Arial"/>
              </a:defRPr>
            </a:lvl6pPr>
            <a:lvl7pPr indent="0" lvl="6" marL="0" rtl="0" algn="ctr">
              <a:spcBef>
                <a:spcPts val="0"/>
              </a:spcBef>
              <a:buNone/>
              <a:defRPr b="0" sz="800">
                <a:solidFill>
                  <a:srgbClr val="5C666F"/>
                </a:solidFill>
                <a:latin typeface="Arial"/>
                <a:ea typeface="Arial"/>
                <a:cs typeface="Arial"/>
                <a:sym typeface="Arial"/>
              </a:defRPr>
            </a:lvl7pPr>
            <a:lvl8pPr indent="0" lvl="7" marL="0" rtl="0" algn="ctr">
              <a:spcBef>
                <a:spcPts val="0"/>
              </a:spcBef>
              <a:buNone/>
              <a:defRPr b="0" sz="800">
                <a:solidFill>
                  <a:srgbClr val="5C666F"/>
                </a:solidFill>
                <a:latin typeface="Arial"/>
                <a:ea typeface="Arial"/>
                <a:cs typeface="Arial"/>
                <a:sym typeface="Arial"/>
              </a:defRPr>
            </a:lvl8pPr>
            <a:lvl9pPr indent="0" lvl="8" marL="0" rtl="0" algn="ctr">
              <a:spcBef>
                <a:spcPts val="0"/>
              </a:spcBef>
              <a:buNone/>
              <a:defRPr b="0" sz="800">
                <a:solidFill>
                  <a:srgbClr val="5C666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6.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theme" Target="../theme/theme1.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75000">
              <a:schemeClr val="lt1"/>
            </a:gs>
            <a:gs pos="100000">
              <a:srgbClr val="D8D8D8"/>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p:nvPr/>
        </p:nvSpPr>
        <p:spPr>
          <a:xfrm rot="5400000">
            <a:off x="8505900" y="4505250"/>
            <a:ext cx="514200" cy="762000"/>
          </a:xfrm>
          <a:prstGeom prst="rect">
            <a:avLst/>
          </a:prstGeom>
          <a:solidFill>
            <a:srgbClr val="587E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 name="Google Shape;52;p13"/>
          <p:cNvSpPr txBox="1"/>
          <p:nvPr>
            <p:ph type="title"/>
          </p:nvPr>
        </p:nvSpPr>
        <p:spPr>
          <a:xfrm>
            <a:off x="457200" y="205978"/>
            <a:ext cx="7620000" cy="857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4B3A"/>
              </a:buClr>
              <a:buSzPts val="4600"/>
              <a:buFont typeface="Times New Roman"/>
              <a:buNone/>
              <a:defRPr b="0" i="0" sz="4600" u="none" cap="none" strike="noStrike">
                <a:solidFill>
                  <a:srgbClr val="004B3A"/>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3" name="Google Shape;53;p13"/>
          <p:cNvSpPr txBox="1"/>
          <p:nvPr>
            <p:ph idx="1" type="body"/>
          </p:nvPr>
        </p:nvSpPr>
        <p:spPr>
          <a:xfrm>
            <a:off x="457200" y="1200150"/>
            <a:ext cx="7620000" cy="2857500"/>
          </a:xfrm>
          <a:prstGeom prst="rect">
            <a:avLst/>
          </a:prstGeom>
          <a:noFill/>
          <a:ln>
            <a:noFill/>
          </a:ln>
        </p:spPr>
        <p:txBody>
          <a:bodyPr anchorCtr="0" anchor="t" bIns="45700" lIns="91425" spcFirstLastPara="1" rIns="91425" wrap="square" tIns="45700">
            <a:noAutofit/>
          </a:bodyPr>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4" name="Google Shape;54;p13"/>
          <p:cNvSpPr/>
          <p:nvPr/>
        </p:nvSpPr>
        <p:spPr>
          <a:xfrm rot="5400000">
            <a:off x="3933900" y="695250"/>
            <a:ext cx="514200" cy="8382000"/>
          </a:xfrm>
          <a:prstGeom prst="rect">
            <a:avLst/>
          </a:prstGeom>
          <a:solidFill>
            <a:srgbClr val="004B3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55" name="Google Shape;55;p13"/>
          <p:cNvSpPr txBox="1"/>
          <p:nvPr>
            <p:ph idx="11" type="ftr"/>
          </p:nvPr>
        </p:nvSpPr>
        <p:spPr>
          <a:xfrm>
            <a:off x="5791200" y="4749165"/>
            <a:ext cx="2367300" cy="2742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pic>
        <p:nvPicPr>
          <p:cNvPr descr="C:\Users\ddunker\Desktop\Fisher_Investments_Logo_(White_Text).emf" id="56" name="Google Shape;56;p13"/>
          <p:cNvPicPr preferRelativeResize="0"/>
          <p:nvPr/>
        </p:nvPicPr>
        <p:blipFill rotWithShape="1">
          <a:blip r:embed="rId1">
            <a:alphaModFix/>
          </a:blip>
          <a:srcRect b="0" l="0" r="0" t="0"/>
          <a:stretch/>
        </p:blipFill>
        <p:spPr>
          <a:xfrm>
            <a:off x="228600" y="4796450"/>
            <a:ext cx="1975038" cy="236914"/>
          </a:xfrm>
          <a:prstGeom prst="rect">
            <a:avLst/>
          </a:prstGeom>
          <a:noFill/>
          <a:ln>
            <a:noFill/>
          </a:ln>
        </p:spPr>
      </p:pic>
      <p:sp>
        <p:nvSpPr>
          <p:cNvPr id="57" name="Google Shape;57;p13"/>
          <p:cNvSpPr/>
          <p:nvPr>
            <p:ph idx="12" type="sldNum"/>
          </p:nvPr>
        </p:nvSpPr>
        <p:spPr>
          <a:xfrm>
            <a:off x="5410200" y="2514600"/>
            <a:ext cx="548700" cy="29730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
              <a:t>‹#›</a:t>
            </a:fld>
            <a:endParaRPr/>
          </a:p>
        </p:txBody>
      </p:sp>
      <p:sp>
        <p:nvSpPr>
          <p:cNvPr id="58" name="Google Shape;58;p13"/>
          <p:cNvSpPr txBox="1"/>
          <p:nvPr/>
        </p:nvSpPr>
        <p:spPr>
          <a:xfrm>
            <a:off x="8458200" y="4775285"/>
            <a:ext cx="609600" cy="254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fld id="{00000000-1234-1234-1234-123412341234}" type="slidenum">
              <a:rPr b="0" i="0" lang="en" sz="1600" u="none" cap="none" strike="noStrike">
                <a:solidFill>
                  <a:schemeClr val="lt1"/>
                </a:solidFill>
                <a:latin typeface="Calibri"/>
                <a:ea typeface="Calibri"/>
                <a:cs typeface="Calibri"/>
                <a:sym typeface="Calibri"/>
              </a:rPr>
              <a:t>‹#›</a:t>
            </a:fld>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hyperlink" Target="http://api.fisherinvestments.com/v1/api/customer/1234" TargetMode="External"/><Relationship Id="rId5" Type="http://schemas.openxmlformats.org/officeDocument/2006/relationships/hyperlink" Target="https://docs.mulesoft.com/exchange/to-change-raml-versio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 Id="rId3" Type="http://schemas.openxmlformats.org/officeDocument/2006/relationships/hyperlink" Target="https://anypoint.mulesoft.com/exchange/portals/anypoint-platform/f1e97bc6-315a-4490-82a7-23abe036327a.anypoint-platform/cloudhub-api/" TargetMode="External"/><Relationship Id="rId4" Type="http://schemas.openxmlformats.org/officeDocument/2006/relationships/hyperlink" Target="https://anypoint.mulesoft.com/exchange/portals/anypoint-platform/f1e97bc6-315a-4490-82a7-23abe036327a.anypoint-platform/access-management-ap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type="ctrTitle"/>
          </p:nvPr>
        </p:nvSpPr>
        <p:spPr>
          <a:xfrm>
            <a:off x="533400" y="1384987"/>
            <a:ext cx="8077200" cy="1242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Times New Roman"/>
              <a:buNone/>
            </a:pPr>
            <a:r>
              <a:t/>
            </a:r>
            <a:endParaRPr sz="4800">
              <a:latin typeface="Calibri"/>
              <a:ea typeface="Calibri"/>
              <a:cs typeface="Calibri"/>
              <a:sym typeface="Calibri"/>
            </a:endParaRPr>
          </a:p>
          <a:p>
            <a:pPr indent="0" lvl="0" marL="0" rtl="0" algn="l">
              <a:spcBef>
                <a:spcPts val="0"/>
              </a:spcBef>
              <a:spcAft>
                <a:spcPts val="0"/>
              </a:spcAft>
              <a:buClr>
                <a:schemeClr val="dk2"/>
              </a:buClr>
              <a:buSzPts val="4800"/>
              <a:buFont typeface="Times New Roman"/>
              <a:buNone/>
            </a:pPr>
            <a:r>
              <a:rPr lang="en" sz="4800">
                <a:latin typeface="Calibri"/>
                <a:ea typeface="Calibri"/>
                <a:cs typeface="Calibri"/>
                <a:sym typeface="Calibri"/>
              </a:rPr>
              <a:t>Fisher Investments:</a:t>
            </a:r>
            <a:endParaRPr sz="4800">
              <a:latin typeface="Calibri"/>
              <a:ea typeface="Calibri"/>
              <a:cs typeface="Calibri"/>
              <a:sym typeface="Calibri"/>
            </a:endParaRPr>
          </a:p>
          <a:p>
            <a:pPr indent="0" lvl="0" marL="0" rtl="0" algn="l">
              <a:lnSpc>
                <a:spcPct val="95000"/>
              </a:lnSpc>
              <a:spcBef>
                <a:spcPts val="0"/>
              </a:spcBef>
              <a:spcAft>
                <a:spcPts val="0"/>
              </a:spcAft>
              <a:buClr>
                <a:srgbClr val="000000"/>
              </a:buClr>
              <a:buSzPts val="2200"/>
              <a:buFont typeface="Arial"/>
              <a:buNone/>
            </a:pPr>
            <a:r>
              <a:rPr lang="en" sz="4800">
                <a:latin typeface="Calibri"/>
                <a:ea typeface="Calibri"/>
                <a:cs typeface="Calibri"/>
                <a:sym typeface="Calibri"/>
              </a:rPr>
              <a:t>MuleSoft Governance Model</a:t>
            </a:r>
            <a:endParaRPr sz="3000">
              <a:solidFill>
                <a:srgbClr val="000000"/>
              </a:solidFill>
              <a:latin typeface="Calibri"/>
              <a:ea typeface="Calibri"/>
              <a:cs typeface="Calibri"/>
              <a:sym typeface="Calibri"/>
            </a:endParaRPr>
          </a:p>
        </p:txBody>
      </p:sp>
      <p:sp>
        <p:nvSpPr>
          <p:cNvPr id="142" name="Google Shape;142;p29"/>
          <p:cNvSpPr txBox="1"/>
          <p:nvPr/>
        </p:nvSpPr>
        <p:spPr>
          <a:xfrm>
            <a:off x="6265950" y="4100006"/>
            <a:ext cx="2091900" cy="383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a:latin typeface="Calibri"/>
                <a:ea typeface="Calibri"/>
                <a:cs typeface="Calibri"/>
                <a:sym typeface="Calibri"/>
              </a:rPr>
              <a:t>Jan. 14, 2021</a:t>
            </a:r>
            <a:endParaRPr>
              <a:latin typeface="Calibri"/>
              <a:ea typeface="Calibri"/>
              <a:cs typeface="Calibri"/>
              <a:sym typeface="Calibri"/>
            </a:endParaRPr>
          </a:p>
        </p:txBody>
      </p:sp>
      <p:sp>
        <p:nvSpPr>
          <p:cNvPr id="143" name="Google Shape;143;p29"/>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8"/>
          <p:cNvSpPr txBox="1"/>
          <p:nvPr>
            <p:ph type="ctrTitle"/>
          </p:nvPr>
        </p:nvSpPr>
        <p:spPr>
          <a:xfrm>
            <a:off x="533400" y="1384987"/>
            <a:ext cx="8077200" cy="1242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Times New Roman"/>
              <a:buNone/>
            </a:pPr>
            <a:r>
              <a:t/>
            </a:r>
            <a:endParaRPr sz="4800">
              <a:latin typeface="Calibri"/>
              <a:ea typeface="Calibri"/>
              <a:cs typeface="Calibri"/>
              <a:sym typeface="Calibri"/>
            </a:endParaRPr>
          </a:p>
          <a:p>
            <a:pPr indent="0" lvl="0" marL="0" rtl="0" algn="l">
              <a:lnSpc>
                <a:spcPct val="95000"/>
              </a:lnSpc>
              <a:spcBef>
                <a:spcPts val="0"/>
              </a:spcBef>
              <a:spcAft>
                <a:spcPts val="0"/>
              </a:spcAft>
              <a:buClr>
                <a:srgbClr val="000000"/>
              </a:buClr>
              <a:buSzPts val="2200"/>
              <a:buFont typeface="Arial"/>
              <a:buNone/>
            </a:pPr>
            <a:r>
              <a:rPr lang="en" sz="4800">
                <a:latin typeface="Calibri"/>
                <a:ea typeface="Calibri"/>
                <a:cs typeface="Calibri"/>
                <a:sym typeface="Calibri"/>
              </a:rPr>
              <a:t>MuleSoft Execution Lifecycle</a:t>
            </a:r>
            <a:endParaRPr sz="3000">
              <a:solidFill>
                <a:srgbClr val="000000"/>
              </a:solidFill>
              <a:latin typeface="Calibri"/>
              <a:ea typeface="Calibri"/>
              <a:cs typeface="Calibri"/>
              <a:sym typeface="Calibri"/>
            </a:endParaRPr>
          </a:p>
        </p:txBody>
      </p:sp>
      <p:sp>
        <p:nvSpPr>
          <p:cNvPr id="478" name="Google Shape;478;p38"/>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p39"/>
          <p:cNvPicPr preferRelativeResize="0"/>
          <p:nvPr/>
        </p:nvPicPr>
        <p:blipFill>
          <a:blip r:embed="rId3">
            <a:alphaModFix/>
          </a:blip>
          <a:stretch>
            <a:fillRect/>
          </a:stretch>
        </p:blipFill>
        <p:spPr>
          <a:xfrm>
            <a:off x="3351602" y="1338150"/>
            <a:ext cx="2467200" cy="2467200"/>
          </a:xfrm>
          <a:prstGeom prst="rect">
            <a:avLst/>
          </a:prstGeom>
          <a:noFill/>
          <a:ln>
            <a:noFill/>
          </a:ln>
        </p:spPr>
      </p:pic>
      <p:sp>
        <p:nvSpPr>
          <p:cNvPr id="485" name="Google Shape;485;p39"/>
          <p:cNvSpPr txBox="1"/>
          <p:nvPr>
            <p:ph idx="1" type="body"/>
          </p:nvPr>
        </p:nvSpPr>
        <p:spPr>
          <a:xfrm>
            <a:off x="616950" y="606245"/>
            <a:ext cx="7987500" cy="3885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SzPts val="1140"/>
              <a:buFont typeface="Arial"/>
              <a:buNone/>
            </a:pPr>
            <a:r>
              <a:rPr i="1" lang="en" sz="1200">
                <a:solidFill>
                  <a:srgbClr val="000000"/>
                </a:solidFill>
                <a:latin typeface="Arial"/>
                <a:ea typeface="Arial"/>
                <a:cs typeface="Arial"/>
                <a:sym typeface="Arial"/>
              </a:rPr>
              <a:t>The following model describes the steps involved in building the MuleSoft Execution Lifecycle Model</a:t>
            </a:r>
            <a:endParaRPr i="1" sz="1200">
              <a:solidFill>
                <a:srgbClr val="000000"/>
              </a:solidFill>
              <a:latin typeface="Arial"/>
              <a:ea typeface="Arial"/>
              <a:cs typeface="Arial"/>
              <a:sym typeface="Arial"/>
            </a:endParaRPr>
          </a:p>
        </p:txBody>
      </p:sp>
      <p:sp>
        <p:nvSpPr>
          <p:cNvPr id="486" name="Google Shape;486;p39"/>
          <p:cNvSpPr/>
          <p:nvPr/>
        </p:nvSpPr>
        <p:spPr>
          <a:xfrm>
            <a:off x="5313725" y="1145775"/>
            <a:ext cx="3290437" cy="267849"/>
          </a:xfrm>
          <a:custGeom>
            <a:rect b="b" l="l" r="r" t="t"/>
            <a:pathLst>
              <a:path extrusionOk="0" h="198407" w="733245">
                <a:moveTo>
                  <a:pt x="0" y="198407"/>
                </a:moveTo>
                <a:lnTo>
                  <a:pt x="37531" y="0"/>
                </a:lnTo>
                <a:lnTo>
                  <a:pt x="733245" y="0"/>
                </a:lnTo>
              </a:path>
            </a:pathLst>
          </a:custGeom>
          <a:noFill/>
          <a:ln cap="flat" cmpd="sng" w="19050">
            <a:solidFill>
              <a:schemeClr val="dk2"/>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97">
              <a:solidFill>
                <a:srgbClr val="000000"/>
              </a:solidFill>
              <a:latin typeface="Georgia"/>
              <a:ea typeface="Georgia"/>
              <a:cs typeface="Georgia"/>
              <a:sym typeface="Georgia"/>
            </a:endParaRPr>
          </a:p>
        </p:txBody>
      </p:sp>
      <p:sp>
        <p:nvSpPr>
          <p:cNvPr id="487" name="Google Shape;487;p39"/>
          <p:cNvSpPr/>
          <p:nvPr/>
        </p:nvSpPr>
        <p:spPr>
          <a:xfrm>
            <a:off x="6076250" y="1201825"/>
            <a:ext cx="2528100" cy="619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1" lang="en" sz="1200">
                <a:solidFill>
                  <a:schemeClr val="dk1"/>
                </a:solidFill>
                <a:latin typeface="Arial"/>
                <a:ea typeface="Arial"/>
                <a:cs typeface="Arial"/>
                <a:sym typeface="Arial"/>
              </a:rPr>
              <a:t>Design &amp; Develop</a:t>
            </a:r>
            <a:endParaRPr/>
          </a:p>
          <a:p>
            <a:pPr indent="0" lvl="0" marL="0" marR="0" rtl="0" algn="l">
              <a:spcBef>
                <a:spcPts val="1000"/>
              </a:spcBef>
              <a:spcAft>
                <a:spcPts val="0"/>
              </a:spcAft>
              <a:buNone/>
            </a:pPr>
            <a:r>
              <a:rPr lang="en" sz="1000">
                <a:solidFill>
                  <a:schemeClr val="dk1"/>
                </a:solidFill>
              </a:rPr>
              <a:t>Identify functional and non-functional specifications for each business capability/API; define API target state architecture blueprint and design the existing and/or new APIs.</a:t>
            </a:r>
            <a:endParaRPr sz="1000">
              <a:solidFill>
                <a:schemeClr val="dk1"/>
              </a:solidFill>
            </a:endParaRPr>
          </a:p>
        </p:txBody>
      </p:sp>
      <p:sp>
        <p:nvSpPr>
          <p:cNvPr id="488" name="Google Shape;488;p39"/>
          <p:cNvSpPr/>
          <p:nvPr/>
        </p:nvSpPr>
        <p:spPr>
          <a:xfrm flipH="1">
            <a:off x="592429" y="1160425"/>
            <a:ext cx="3218946" cy="252969"/>
          </a:xfrm>
          <a:custGeom>
            <a:rect b="b" l="l" r="r" t="t"/>
            <a:pathLst>
              <a:path extrusionOk="0" h="198407" w="733245">
                <a:moveTo>
                  <a:pt x="0" y="198407"/>
                </a:moveTo>
                <a:lnTo>
                  <a:pt x="37531" y="0"/>
                </a:lnTo>
                <a:lnTo>
                  <a:pt x="733245" y="0"/>
                </a:lnTo>
              </a:path>
            </a:pathLst>
          </a:custGeom>
          <a:noFill/>
          <a:ln cap="flat" cmpd="sng" w="19050">
            <a:solidFill>
              <a:schemeClr val="accent2"/>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97">
              <a:solidFill>
                <a:srgbClr val="000000"/>
              </a:solidFill>
              <a:latin typeface="Georgia"/>
              <a:ea typeface="Georgia"/>
              <a:cs typeface="Georgia"/>
              <a:sym typeface="Georgia"/>
            </a:endParaRPr>
          </a:p>
        </p:txBody>
      </p:sp>
      <p:sp>
        <p:nvSpPr>
          <p:cNvPr id="489" name="Google Shape;489;p39"/>
          <p:cNvSpPr/>
          <p:nvPr/>
        </p:nvSpPr>
        <p:spPr>
          <a:xfrm>
            <a:off x="600450" y="1201827"/>
            <a:ext cx="2467200" cy="2074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1" lang="en" sz="1200">
                <a:solidFill>
                  <a:schemeClr val="dk1"/>
                </a:solidFill>
                <a:latin typeface="Arial"/>
                <a:ea typeface="Arial"/>
                <a:cs typeface="Arial"/>
                <a:sym typeface="Arial"/>
              </a:rPr>
              <a:t>Plan and </a:t>
            </a:r>
            <a:r>
              <a:rPr b="1" i="1" lang="en" sz="1200">
                <a:solidFill>
                  <a:schemeClr val="dk1"/>
                </a:solidFill>
              </a:rPr>
              <a:t>Analyze</a:t>
            </a:r>
            <a:endParaRPr b="1" i="1" sz="1200">
              <a:solidFill>
                <a:schemeClr val="dk1"/>
              </a:solidFill>
            </a:endParaRPr>
          </a:p>
          <a:p>
            <a:pPr indent="0" lvl="0" marL="0" marR="0" rtl="0" algn="l">
              <a:spcBef>
                <a:spcPts val="1000"/>
              </a:spcBef>
              <a:spcAft>
                <a:spcPts val="0"/>
              </a:spcAft>
              <a:buNone/>
            </a:pPr>
            <a:r>
              <a:rPr lang="en" sz="1000">
                <a:solidFill>
                  <a:schemeClr val="dk1"/>
                </a:solidFill>
              </a:rPr>
              <a:t>Assess the planned capabilities, features, functions, business and technical needs; define a high level vision and purpose for APIs within the defined scope; document impacted business capabilities and their dependencies on APIs.</a:t>
            </a:r>
            <a:endParaRPr sz="1000">
              <a:solidFill>
                <a:schemeClr val="dk1"/>
              </a:solidFill>
            </a:endParaRPr>
          </a:p>
          <a:p>
            <a:pPr indent="0" lvl="0" marL="0" marR="0" rtl="0" algn="l">
              <a:spcBef>
                <a:spcPts val="194"/>
              </a:spcBef>
              <a:spcAft>
                <a:spcPts val="0"/>
              </a:spcAft>
              <a:buNone/>
            </a:pPr>
            <a:r>
              <a:t/>
            </a:r>
            <a:endParaRPr sz="1000">
              <a:solidFill>
                <a:schemeClr val="dk1"/>
              </a:solidFill>
            </a:endParaRPr>
          </a:p>
          <a:p>
            <a:pPr indent="0" lvl="0" marL="0" marR="0" rtl="0" algn="l">
              <a:spcBef>
                <a:spcPts val="194"/>
              </a:spcBef>
              <a:spcAft>
                <a:spcPts val="0"/>
              </a:spcAft>
              <a:buNone/>
            </a:pPr>
            <a:r>
              <a:t/>
            </a:r>
            <a:endParaRPr sz="1000">
              <a:solidFill>
                <a:schemeClr val="dk1"/>
              </a:solidFill>
            </a:endParaRPr>
          </a:p>
          <a:p>
            <a:pPr indent="0" lvl="0" marL="0" marR="0" rtl="0" algn="l">
              <a:spcBef>
                <a:spcPts val="171"/>
              </a:spcBef>
              <a:spcAft>
                <a:spcPts val="0"/>
              </a:spcAft>
              <a:buNone/>
            </a:pPr>
            <a:r>
              <a:t/>
            </a:r>
            <a:endParaRPr sz="1197">
              <a:solidFill>
                <a:srgbClr val="000000"/>
              </a:solidFill>
              <a:latin typeface="Georgia"/>
              <a:ea typeface="Georgia"/>
              <a:cs typeface="Georgia"/>
              <a:sym typeface="Georgia"/>
            </a:endParaRPr>
          </a:p>
        </p:txBody>
      </p:sp>
      <p:sp>
        <p:nvSpPr>
          <p:cNvPr id="490" name="Google Shape;490;p39"/>
          <p:cNvSpPr/>
          <p:nvPr/>
        </p:nvSpPr>
        <p:spPr>
          <a:xfrm rot="10800000">
            <a:off x="591610" y="3789170"/>
            <a:ext cx="3330765" cy="326380"/>
          </a:xfrm>
          <a:custGeom>
            <a:rect b="b" l="l" r="r" t="t"/>
            <a:pathLst>
              <a:path extrusionOk="0" h="198407" w="733245">
                <a:moveTo>
                  <a:pt x="0" y="198407"/>
                </a:moveTo>
                <a:lnTo>
                  <a:pt x="37531" y="0"/>
                </a:lnTo>
                <a:lnTo>
                  <a:pt x="733245" y="0"/>
                </a:lnTo>
              </a:path>
            </a:pathLst>
          </a:custGeom>
          <a:noFill/>
          <a:ln cap="flat" cmpd="sng" w="19050">
            <a:solidFill>
              <a:schemeClr val="accent3"/>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97">
              <a:solidFill>
                <a:srgbClr val="000000"/>
              </a:solidFill>
              <a:latin typeface="Georgia"/>
              <a:ea typeface="Georgia"/>
              <a:cs typeface="Georgia"/>
              <a:sym typeface="Georgia"/>
            </a:endParaRPr>
          </a:p>
        </p:txBody>
      </p:sp>
      <p:sp>
        <p:nvSpPr>
          <p:cNvPr id="491" name="Google Shape;491;p39"/>
          <p:cNvSpPr/>
          <p:nvPr/>
        </p:nvSpPr>
        <p:spPr>
          <a:xfrm>
            <a:off x="622300" y="3407200"/>
            <a:ext cx="2963700" cy="388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1" lang="en" sz="1200">
                <a:solidFill>
                  <a:schemeClr val="dk1"/>
                </a:solidFill>
                <a:latin typeface="Arial"/>
                <a:ea typeface="Arial"/>
                <a:cs typeface="Arial"/>
                <a:sym typeface="Arial"/>
              </a:rPr>
              <a:t>Operate</a:t>
            </a:r>
            <a:endParaRPr b="1" i="1" sz="1200">
              <a:solidFill>
                <a:schemeClr val="dk1"/>
              </a:solidFill>
            </a:endParaRPr>
          </a:p>
          <a:p>
            <a:pPr indent="0" lvl="0" marL="0" marR="0" rtl="0" algn="l">
              <a:spcBef>
                <a:spcPts val="1000"/>
              </a:spcBef>
              <a:spcAft>
                <a:spcPts val="0"/>
              </a:spcAft>
              <a:buNone/>
            </a:pPr>
            <a:r>
              <a:rPr lang="en" sz="1000">
                <a:solidFill>
                  <a:schemeClr val="dk1"/>
                </a:solidFill>
              </a:rPr>
              <a:t>Help with change management, post production API management, support and monitoring.</a:t>
            </a:r>
            <a:endParaRPr sz="1000">
              <a:solidFill>
                <a:schemeClr val="dk1"/>
              </a:solidFill>
            </a:endParaRPr>
          </a:p>
        </p:txBody>
      </p:sp>
      <p:sp>
        <p:nvSpPr>
          <p:cNvPr id="492" name="Google Shape;492;p39"/>
          <p:cNvSpPr/>
          <p:nvPr/>
        </p:nvSpPr>
        <p:spPr>
          <a:xfrm flipH="1" rot="10800000">
            <a:off x="5276725" y="3766854"/>
            <a:ext cx="3330765" cy="349196"/>
          </a:xfrm>
          <a:custGeom>
            <a:rect b="b" l="l" r="r" t="t"/>
            <a:pathLst>
              <a:path extrusionOk="0" h="198407" w="733245">
                <a:moveTo>
                  <a:pt x="0" y="198407"/>
                </a:moveTo>
                <a:lnTo>
                  <a:pt x="37531" y="0"/>
                </a:lnTo>
                <a:lnTo>
                  <a:pt x="733245" y="0"/>
                </a:lnTo>
              </a:path>
            </a:pathLst>
          </a:custGeom>
          <a:noFill/>
          <a:ln cap="flat" cmpd="sng" w="19050">
            <a:solidFill>
              <a:schemeClr val="accent5"/>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97">
              <a:solidFill>
                <a:srgbClr val="000000"/>
              </a:solidFill>
              <a:latin typeface="Georgia"/>
              <a:ea typeface="Georgia"/>
              <a:cs typeface="Georgia"/>
              <a:sym typeface="Georgia"/>
            </a:endParaRPr>
          </a:p>
        </p:txBody>
      </p:sp>
      <p:sp>
        <p:nvSpPr>
          <p:cNvPr id="493" name="Google Shape;493;p39"/>
          <p:cNvSpPr/>
          <p:nvPr/>
        </p:nvSpPr>
        <p:spPr>
          <a:xfrm>
            <a:off x="6102750" y="2932049"/>
            <a:ext cx="2501700" cy="1144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1" lang="en" sz="1200">
                <a:solidFill>
                  <a:schemeClr val="dk1"/>
                </a:solidFill>
                <a:latin typeface="Arial"/>
                <a:ea typeface="Arial"/>
                <a:cs typeface="Arial"/>
                <a:sym typeface="Arial"/>
              </a:rPr>
              <a:t>Test </a:t>
            </a:r>
            <a:r>
              <a:rPr b="1" i="1" lang="en" sz="1200">
                <a:solidFill>
                  <a:schemeClr val="dk1"/>
                </a:solidFill>
              </a:rPr>
              <a:t>&amp; </a:t>
            </a:r>
            <a:r>
              <a:rPr b="1" i="1" lang="en" sz="1200">
                <a:solidFill>
                  <a:schemeClr val="dk1"/>
                </a:solidFill>
                <a:latin typeface="Arial"/>
                <a:ea typeface="Arial"/>
                <a:cs typeface="Arial"/>
                <a:sym typeface="Arial"/>
              </a:rPr>
              <a:t>Deploy</a:t>
            </a:r>
            <a:endParaRPr/>
          </a:p>
          <a:p>
            <a:pPr indent="0" lvl="0" marL="0" marR="0" rtl="0" algn="l">
              <a:spcBef>
                <a:spcPts val="1000"/>
              </a:spcBef>
              <a:spcAft>
                <a:spcPts val="0"/>
              </a:spcAft>
              <a:buNone/>
            </a:pPr>
            <a:r>
              <a:rPr lang="en" sz="1000">
                <a:solidFill>
                  <a:schemeClr val="dk1"/>
                </a:solidFill>
              </a:rPr>
              <a:t>Test &amp; Deploy the APIs by selecting a combination of tools and technologies to optimize delivery timeline and provide metric driven transparency throughout the testing cycle and deployment process.</a:t>
            </a:r>
            <a:endParaRPr sz="1000">
              <a:solidFill>
                <a:schemeClr val="dk1"/>
              </a:solidFill>
            </a:endParaRPr>
          </a:p>
        </p:txBody>
      </p:sp>
      <p:sp>
        <p:nvSpPr>
          <p:cNvPr id="494" name="Google Shape;494;p39"/>
          <p:cNvSpPr txBox="1"/>
          <p:nvPr>
            <p:ph idx="12" type="sldNum"/>
          </p:nvPr>
        </p:nvSpPr>
        <p:spPr>
          <a:xfrm>
            <a:off x="4334510" y="4855464"/>
            <a:ext cx="474900" cy="19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
        <p:nvSpPr>
          <p:cNvPr id="495" name="Google Shape;495;p39"/>
          <p:cNvSpPr txBox="1"/>
          <p:nvPr/>
        </p:nvSpPr>
        <p:spPr>
          <a:xfrm>
            <a:off x="622300" y="134030"/>
            <a:ext cx="8271300" cy="462600"/>
          </a:xfrm>
          <a:prstGeom prst="rect">
            <a:avLst/>
          </a:prstGeom>
          <a:noFill/>
          <a:ln>
            <a:noFill/>
          </a:ln>
        </p:spPr>
        <p:txBody>
          <a:bodyPr anchorCtr="0" anchor="ctr" bIns="0" lIns="0" spcFirstLastPara="1" rIns="0" wrap="square" tIns="0">
            <a:noAutofit/>
          </a:bodyPr>
          <a:lstStyle/>
          <a:p>
            <a:pPr indent="0" lvl="0" marL="0" marR="0" rtl="0" algn="l">
              <a:lnSpc>
                <a:spcPct val="95000"/>
              </a:lnSpc>
              <a:spcBef>
                <a:spcPts val="0"/>
              </a:spcBef>
              <a:spcAft>
                <a:spcPts val="0"/>
              </a:spcAft>
              <a:buClr>
                <a:srgbClr val="000000"/>
              </a:buClr>
              <a:buSzPts val="2200"/>
              <a:buFont typeface="Arial"/>
              <a:buNone/>
            </a:pPr>
            <a:r>
              <a:rPr b="1" i="1" lang="en" sz="2200"/>
              <a:t>MuleSoft </a:t>
            </a:r>
            <a:r>
              <a:rPr b="1" i="1" lang="en" sz="2200">
                <a:solidFill>
                  <a:srgbClr val="000000"/>
                </a:solidFill>
                <a:latin typeface="Arial"/>
                <a:ea typeface="Arial"/>
                <a:cs typeface="Arial"/>
                <a:sym typeface="Arial"/>
              </a:rPr>
              <a:t>Execution Lifecycle Blueprint</a:t>
            </a:r>
            <a:endParaRPr b="0" sz="2200">
              <a:solidFill>
                <a:srgbClr val="000000"/>
              </a:solidFill>
              <a:latin typeface="Arial"/>
              <a:ea typeface="Arial"/>
              <a:cs typeface="Arial"/>
              <a:sym typeface="Arial"/>
            </a:endParaRPr>
          </a:p>
        </p:txBody>
      </p:sp>
      <p:sp>
        <p:nvSpPr>
          <p:cNvPr id="496" name="Google Shape;496;p39"/>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graphicFrame>
        <p:nvGraphicFramePr>
          <p:cNvPr id="501" name="Google Shape;501;p40"/>
          <p:cNvGraphicFramePr/>
          <p:nvPr/>
        </p:nvGraphicFramePr>
        <p:xfrm>
          <a:off x="188979" y="420624"/>
          <a:ext cx="3000000" cy="3000000"/>
        </p:xfrm>
        <a:graphic>
          <a:graphicData uri="http://schemas.openxmlformats.org/drawingml/2006/table">
            <a:tbl>
              <a:tblPr>
                <a:noFill/>
                <a:tableStyleId>{9E47AA43-FF8E-4C93-A49C-9D3B6F547FAE}</a:tableStyleId>
              </a:tblPr>
              <a:tblGrid>
                <a:gridCol w="589775"/>
                <a:gridCol w="3494825"/>
                <a:gridCol w="1578900"/>
                <a:gridCol w="1362300"/>
                <a:gridCol w="1797250"/>
              </a:tblGrid>
              <a:tr h="342150">
                <a:tc>
                  <a:txBody>
                    <a:bodyPr/>
                    <a:lstStyle/>
                    <a:p>
                      <a:pPr indent="0" lvl="0" marL="0" marR="0" rtl="0" algn="ctr">
                        <a:lnSpc>
                          <a:spcPct val="100000"/>
                        </a:lnSpc>
                        <a:spcBef>
                          <a:spcPts val="0"/>
                        </a:spcBef>
                        <a:spcAft>
                          <a:spcPts val="0"/>
                        </a:spcAft>
                        <a:buClr>
                          <a:srgbClr val="FFFFFF"/>
                        </a:buClr>
                        <a:buSzPts val="250"/>
                        <a:buFont typeface="Arial"/>
                        <a:buNone/>
                      </a:pPr>
                      <a:r>
                        <a:rPr b="1" lang="en" sz="900" u="none" cap="none" strike="noStrike">
                          <a:solidFill>
                            <a:srgbClr val="FFFFFF"/>
                          </a:solidFill>
                          <a:latin typeface="Arial"/>
                          <a:ea typeface="Arial"/>
                          <a:cs typeface="Arial"/>
                          <a:sym typeface="Arial"/>
                        </a:rPr>
                        <a:t>Phase</a:t>
                      </a:r>
                      <a:endParaRPr b="1" sz="900" u="none" cap="none" strike="noStrike">
                        <a:solidFill>
                          <a:srgbClr val="FFFFFF"/>
                        </a:solidFill>
                        <a:latin typeface="Arial"/>
                        <a:ea typeface="Arial"/>
                        <a:cs typeface="Arial"/>
                        <a:sym typeface="Arial"/>
                      </a:endParaRPr>
                    </a:p>
                  </a:txBody>
                  <a:tcPr marT="45725" marB="45725" marR="91450" marL="91450" anchor="ctr">
                    <a:lnL cap="flat" cmpd="sng" w="12700">
                      <a:solidFill>
                        <a:srgbClr val="333E48"/>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333E48"/>
                      </a:solidFill>
                      <a:prstDash val="solid"/>
                      <a:round/>
                      <a:headEnd len="sm" w="sm" type="none"/>
                      <a:tailEnd len="sm" w="sm" type="none"/>
                    </a:lnT>
                    <a:lnB cap="flat" cmpd="sng" w="12700">
                      <a:solidFill>
                        <a:srgbClr val="BFBFBF"/>
                      </a:solidFill>
                      <a:prstDash val="solid"/>
                      <a:round/>
                      <a:headEnd len="sm" w="sm" type="none"/>
                      <a:tailEnd len="sm" w="sm" type="none"/>
                    </a:lnB>
                    <a:solidFill>
                      <a:srgbClr val="004B3A"/>
                    </a:solidFill>
                  </a:tcPr>
                </a:tc>
                <a:tc>
                  <a:txBody>
                    <a:bodyPr/>
                    <a:lstStyle/>
                    <a:p>
                      <a:pPr indent="0" lvl="0" marL="0" marR="0" rtl="0" algn="ctr">
                        <a:lnSpc>
                          <a:spcPct val="100000"/>
                        </a:lnSpc>
                        <a:spcBef>
                          <a:spcPts val="0"/>
                        </a:spcBef>
                        <a:spcAft>
                          <a:spcPts val="0"/>
                        </a:spcAft>
                        <a:buClr>
                          <a:srgbClr val="FFFFFF"/>
                        </a:buClr>
                        <a:buSzPts val="250"/>
                        <a:buFont typeface="Arial"/>
                        <a:buNone/>
                      </a:pPr>
                      <a:r>
                        <a:rPr b="1" lang="en" sz="900" u="none" cap="none" strike="noStrike">
                          <a:solidFill>
                            <a:srgbClr val="FFFFFF"/>
                          </a:solidFill>
                          <a:latin typeface="Arial"/>
                          <a:ea typeface="Arial"/>
                          <a:cs typeface="Arial"/>
                          <a:sym typeface="Arial"/>
                        </a:rPr>
                        <a:t>Summary</a:t>
                      </a:r>
                      <a:endParaRPr b="1" sz="900" u="none" cap="none" strike="noStrike">
                        <a:solidFill>
                          <a:srgbClr val="FFFFFF"/>
                        </a:solidFill>
                        <a:latin typeface="Arial"/>
                        <a:ea typeface="Arial"/>
                        <a:cs typeface="Arial"/>
                        <a:sym typeface="Aria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333E48"/>
                      </a:solidFill>
                      <a:prstDash val="solid"/>
                      <a:round/>
                      <a:headEnd len="sm" w="sm" type="none"/>
                      <a:tailEnd len="sm" w="sm" type="none"/>
                    </a:lnT>
                    <a:lnB cap="flat" cmpd="sng" w="12700">
                      <a:solidFill>
                        <a:srgbClr val="BFBFBF"/>
                      </a:solidFill>
                      <a:prstDash val="solid"/>
                      <a:round/>
                      <a:headEnd len="sm" w="sm" type="none"/>
                      <a:tailEnd len="sm" w="sm" type="none"/>
                    </a:lnB>
                    <a:solidFill>
                      <a:srgbClr val="004B3A"/>
                    </a:solidFill>
                  </a:tcPr>
                </a:tc>
                <a:tc>
                  <a:txBody>
                    <a:bodyPr/>
                    <a:lstStyle/>
                    <a:p>
                      <a:pPr indent="0" lvl="0" marL="0" marR="0" rtl="0" algn="ctr">
                        <a:lnSpc>
                          <a:spcPct val="100000"/>
                        </a:lnSpc>
                        <a:spcBef>
                          <a:spcPts val="0"/>
                        </a:spcBef>
                        <a:spcAft>
                          <a:spcPts val="0"/>
                        </a:spcAft>
                        <a:buClr>
                          <a:srgbClr val="FFFFFF"/>
                        </a:buClr>
                        <a:buSzPts val="250"/>
                        <a:buFont typeface="Arial"/>
                        <a:buNone/>
                      </a:pPr>
                      <a:r>
                        <a:rPr b="1" lang="en" sz="900">
                          <a:solidFill>
                            <a:srgbClr val="FFFFFF"/>
                          </a:solidFill>
                        </a:rPr>
                        <a:t>Responsible Resources</a:t>
                      </a:r>
                      <a:endParaRPr b="1" sz="900" u="none" cap="none" strike="noStrike">
                        <a:solidFill>
                          <a:srgbClr val="FFFFFF"/>
                        </a:solidFill>
                        <a:latin typeface="Arial"/>
                        <a:ea typeface="Arial"/>
                        <a:cs typeface="Arial"/>
                        <a:sym typeface="Aria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333E48"/>
                      </a:solidFill>
                      <a:prstDash val="solid"/>
                      <a:round/>
                      <a:headEnd len="sm" w="sm" type="none"/>
                      <a:tailEnd len="sm" w="sm" type="none"/>
                    </a:lnT>
                    <a:lnB cap="flat" cmpd="sng" w="12700">
                      <a:solidFill>
                        <a:srgbClr val="BFBFBF"/>
                      </a:solidFill>
                      <a:prstDash val="solid"/>
                      <a:round/>
                      <a:headEnd len="sm" w="sm" type="none"/>
                      <a:tailEnd len="sm" w="sm" type="none"/>
                    </a:lnB>
                    <a:solidFill>
                      <a:srgbClr val="004B3A"/>
                    </a:solidFill>
                  </a:tcPr>
                </a:tc>
                <a:tc>
                  <a:txBody>
                    <a:bodyPr/>
                    <a:lstStyle/>
                    <a:p>
                      <a:pPr indent="0" lvl="0" marL="0" marR="0" rtl="0" algn="ctr">
                        <a:lnSpc>
                          <a:spcPct val="100000"/>
                        </a:lnSpc>
                        <a:spcBef>
                          <a:spcPts val="0"/>
                        </a:spcBef>
                        <a:spcAft>
                          <a:spcPts val="0"/>
                        </a:spcAft>
                        <a:buNone/>
                      </a:pPr>
                      <a:r>
                        <a:rPr b="1" lang="en" sz="900">
                          <a:solidFill>
                            <a:srgbClr val="FFFFFF"/>
                          </a:solidFill>
                        </a:rPr>
                        <a:t>Consulting Resources</a:t>
                      </a:r>
                      <a:endParaRPr b="1" sz="900">
                        <a:solidFill>
                          <a:srgbClr val="FFFFFF"/>
                        </a:solidFil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333E48"/>
                      </a:solidFill>
                      <a:prstDash val="solid"/>
                      <a:round/>
                      <a:headEnd len="sm" w="sm" type="none"/>
                      <a:tailEnd len="sm" w="sm" type="none"/>
                    </a:lnT>
                    <a:lnB cap="flat" cmpd="sng" w="12700">
                      <a:solidFill>
                        <a:srgbClr val="BFBFBF"/>
                      </a:solidFill>
                      <a:prstDash val="solid"/>
                      <a:round/>
                      <a:headEnd len="sm" w="sm" type="none"/>
                      <a:tailEnd len="sm" w="sm" type="none"/>
                    </a:lnB>
                    <a:solidFill>
                      <a:srgbClr val="004B3A"/>
                    </a:solidFill>
                  </a:tcPr>
                </a:tc>
                <a:tc>
                  <a:txBody>
                    <a:bodyPr/>
                    <a:lstStyle/>
                    <a:p>
                      <a:pPr indent="0" lvl="0" marL="0" marR="0" rtl="0" algn="ctr">
                        <a:lnSpc>
                          <a:spcPct val="100000"/>
                        </a:lnSpc>
                        <a:spcBef>
                          <a:spcPts val="0"/>
                        </a:spcBef>
                        <a:spcAft>
                          <a:spcPts val="0"/>
                        </a:spcAft>
                        <a:buClr>
                          <a:srgbClr val="FFFFFF"/>
                        </a:buClr>
                        <a:buSzPts val="250"/>
                        <a:buFont typeface="Arial"/>
                        <a:buNone/>
                      </a:pPr>
                      <a:r>
                        <a:rPr b="1" lang="en" sz="900">
                          <a:solidFill>
                            <a:srgbClr val="FFFFFF"/>
                          </a:solidFill>
                        </a:rPr>
                        <a:t>Output</a:t>
                      </a:r>
                      <a:endParaRPr b="1" sz="900" u="none" cap="none" strike="noStrike">
                        <a:solidFill>
                          <a:srgbClr val="FFFFFF"/>
                        </a:solidFill>
                        <a:latin typeface="Arial"/>
                        <a:ea typeface="Arial"/>
                        <a:cs typeface="Arial"/>
                        <a:sym typeface="Arial"/>
                      </a:endParaRPr>
                    </a:p>
                  </a:txBody>
                  <a:tcPr marT="45725" marB="45725" marR="91450" marL="91450" anchor="ctr">
                    <a:lnL cap="flat" cmpd="sng" w="12700">
                      <a:solidFill>
                        <a:srgbClr val="BFBFBF"/>
                      </a:solidFill>
                      <a:prstDash val="solid"/>
                      <a:round/>
                      <a:headEnd len="sm" w="sm" type="none"/>
                      <a:tailEnd len="sm" w="sm" type="none"/>
                    </a:lnL>
                    <a:lnR cap="flat" cmpd="sng" w="12700">
                      <a:solidFill>
                        <a:srgbClr val="333E48"/>
                      </a:solidFill>
                      <a:prstDash val="solid"/>
                      <a:round/>
                      <a:headEnd len="sm" w="sm" type="none"/>
                      <a:tailEnd len="sm" w="sm" type="none"/>
                    </a:lnR>
                    <a:lnT cap="flat" cmpd="sng" w="12700">
                      <a:solidFill>
                        <a:srgbClr val="333E48"/>
                      </a:solidFill>
                      <a:prstDash val="solid"/>
                      <a:round/>
                      <a:headEnd len="sm" w="sm" type="none"/>
                      <a:tailEnd len="sm" w="sm" type="none"/>
                    </a:lnT>
                    <a:lnB cap="flat" cmpd="sng" w="12700">
                      <a:solidFill>
                        <a:srgbClr val="BFBFBF"/>
                      </a:solidFill>
                      <a:prstDash val="solid"/>
                      <a:round/>
                      <a:headEnd len="sm" w="sm" type="none"/>
                      <a:tailEnd len="sm" w="sm" type="none"/>
                    </a:lnB>
                    <a:solidFill>
                      <a:srgbClr val="004B3A"/>
                    </a:solidFill>
                  </a:tcPr>
                </a:tc>
              </a:tr>
              <a:tr h="915450">
                <a:tc>
                  <a:txBody>
                    <a:bodyPr/>
                    <a:lstStyle/>
                    <a:p>
                      <a:pPr indent="0" lvl="0" marL="0" marR="0" rtl="0" algn="ctr">
                        <a:lnSpc>
                          <a:spcPct val="100000"/>
                        </a:lnSpc>
                        <a:spcBef>
                          <a:spcPts val="0"/>
                        </a:spcBef>
                        <a:spcAft>
                          <a:spcPts val="0"/>
                        </a:spcAft>
                        <a:buClr>
                          <a:srgbClr val="333E48"/>
                        </a:buClr>
                        <a:buSzPts val="200"/>
                        <a:buFont typeface="Arial"/>
                        <a:buNone/>
                      </a:pPr>
                      <a:r>
                        <a:rPr b="1" i="1" lang="en" sz="800">
                          <a:solidFill>
                            <a:srgbClr val="333E48"/>
                          </a:solidFill>
                          <a:latin typeface="Arial"/>
                          <a:ea typeface="Arial"/>
                          <a:cs typeface="Arial"/>
                          <a:sym typeface="Arial"/>
                        </a:rPr>
                        <a:t>Plan</a:t>
                      </a:r>
                      <a:endParaRPr b="1" i="1" sz="800">
                        <a:solidFill>
                          <a:srgbClr val="333E48"/>
                        </a:solidFill>
                      </a:endParaRPr>
                    </a:p>
                    <a:p>
                      <a:pPr indent="0" lvl="0" marL="0" marR="0" rtl="0" algn="ctr">
                        <a:lnSpc>
                          <a:spcPct val="100000"/>
                        </a:lnSpc>
                        <a:spcBef>
                          <a:spcPts val="0"/>
                        </a:spcBef>
                        <a:spcAft>
                          <a:spcPts val="0"/>
                        </a:spcAft>
                        <a:buClr>
                          <a:srgbClr val="333E48"/>
                        </a:buClr>
                        <a:buSzPts val="200"/>
                        <a:buFont typeface="Arial"/>
                        <a:buNone/>
                      </a:pPr>
                      <a:r>
                        <a:rPr b="1" i="1" lang="en" sz="800">
                          <a:solidFill>
                            <a:srgbClr val="333E48"/>
                          </a:solidFill>
                        </a:rPr>
                        <a:t>&amp; </a:t>
                      </a:r>
                      <a:r>
                        <a:rPr b="1" i="1" lang="en" sz="800">
                          <a:solidFill>
                            <a:srgbClr val="333E48"/>
                          </a:solidFill>
                        </a:rPr>
                        <a:t>Analyze</a:t>
                      </a:r>
                      <a:endParaRPr/>
                    </a:p>
                  </a:txBody>
                  <a:tcPr marT="45725" marB="45725" marR="91450" marL="91450" anchor="ctr">
                    <a:lnL cap="flat" cmpd="sng" w="12700">
                      <a:solidFill>
                        <a:srgbClr val="333E48"/>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a:solidFill>
                            <a:srgbClr val="000000"/>
                          </a:solidFill>
                          <a:latin typeface="Arial"/>
                          <a:ea typeface="Arial"/>
                          <a:cs typeface="Arial"/>
                          <a:sym typeface="Arial"/>
                        </a:rPr>
                        <a:t>The plan</a:t>
                      </a:r>
                      <a:r>
                        <a:rPr lang="en" sz="800"/>
                        <a:t> and analyze</a:t>
                      </a:r>
                      <a:r>
                        <a:rPr lang="en" sz="800">
                          <a:solidFill>
                            <a:srgbClr val="000000"/>
                          </a:solidFill>
                          <a:latin typeface="Arial"/>
                          <a:ea typeface="Arial"/>
                          <a:cs typeface="Arial"/>
                          <a:sym typeface="Arial"/>
                        </a:rPr>
                        <a:t> phase will include </a:t>
                      </a:r>
                      <a:r>
                        <a:rPr lang="en" sz="800"/>
                        <a:t>analyzing</a:t>
                      </a:r>
                      <a:r>
                        <a:rPr lang="en" sz="800">
                          <a:solidFill>
                            <a:srgbClr val="000000"/>
                          </a:solidFill>
                          <a:latin typeface="Arial"/>
                          <a:ea typeface="Arial"/>
                          <a:cs typeface="Arial"/>
                          <a:sym typeface="Arial"/>
                        </a:rPr>
                        <a:t> existing or new </a:t>
                      </a:r>
                      <a:r>
                        <a:rPr lang="en" sz="800"/>
                        <a:t>integrations </a:t>
                      </a:r>
                      <a:r>
                        <a:rPr lang="en" sz="800">
                          <a:solidFill>
                            <a:srgbClr val="000000"/>
                          </a:solidFill>
                          <a:latin typeface="Arial"/>
                          <a:ea typeface="Arial"/>
                          <a:cs typeface="Arial"/>
                          <a:sym typeface="Arial"/>
                        </a:rPr>
                        <a:t>and data mapping</a:t>
                      </a:r>
                      <a:r>
                        <a:rPr lang="en" sz="800"/>
                        <a:t>.</a:t>
                      </a:r>
                      <a:endParaRPr sz="800"/>
                    </a:p>
                    <a:p>
                      <a:pPr indent="0" lvl="0" marL="0" marR="0" rtl="0" algn="l">
                        <a:lnSpc>
                          <a:spcPct val="100000"/>
                        </a:lnSpc>
                        <a:spcBef>
                          <a:spcPts val="0"/>
                        </a:spcBef>
                        <a:spcAft>
                          <a:spcPts val="0"/>
                        </a:spcAft>
                        <a:buClr>
                          <a:srgbClr val="000000"/>
                        </a:buClr>
                        <a:buSzPts val="800"/>
                        <a:buFont typeface="Arial"/>
                        <a:buNone/>
                      </a:pPr>
                      <a:r>
                        <a:t/>
                      </a:r>
                      <a:endParaRPr sz="800"/>
                    </a:p>
                    <a:p>
                      <a:pPr indent="-279400" lvl="0" marL="285750" marR="0" rtl="0" algn="l">
                        <a:lnSpc>
                          <a:spcPct val="100000"/>
                        </a:lnSpc>
                        <a:spcBef>
                          <a:spcPts val="0"/>
                        </a:spcBef>
                        <a:spcAft>
                          <a:spcPts val="0"/>
                        </a:spcAft>
                        <a:buSzPts val="800"/>
                        <a:buChar char="●"/>
                      </a:pPr>
                      <a:r>
                        <a:rPr lang="en" sz="800"/>
                        <a:t>Determine the feasibility of the project</a:t>
                      </a:r>
                      <a:endParaRPr sz="800"/>
                    </a:p>
                    <a:p>
                      <a:pPr indent="-279400" lvl="0" marL="285750" marR="0" rtl="0" algn="l">
                        <a:lnSpc>
                          <a:spcPct val="100000"/>
                        </a:lnSpc>
                        <a:spcBef>
                          <a:spcPts val="0"/>
                        </a:spcBef>
                        <a:spcAft>
                          <a:spcPts val="0"/>
                        </a:spcAft>
                        <a:buSzPts val="800"/>
                        <a:buChar char="●"/>
                      </a:pPr>
                      <a:r>
                        <a:rPr lang="en" sz="800"/>
                        <a:t>Define scope</a:t>
                      </a:r>
                      <a:endParaRPr sz="800"/>
                    </a:p>
                    <a:p>
                      <a:pPr indent="-279400" lvl="0" marL="285750" marR="0" rtl="0" algn="l">
                        <a:lnSpc>
                          <a:spcPct val="100000"/>
                        </a:lnSpc>
                        <a:spcBef>
                          <a:spcPts val="0"/>
                        </a:spcBef>
                        <a:spcAft>
                          <a:spcPts val="0"/>
                        </a:spcAft>
                        <a:buSzPts val="800"/>
                        <a:buChar char="●"/>
                      </a:pPr>
                      <a:r>
                        <a:rPr lang="en" sz="800"/>
                        <a:t>Analyze connectivity, API, and high level data flows</a:t>
                      </a:r>
                      <a:endParaRPr sz="800"/>
                    </a:p>
                    <a:p>
                      <a:pPr indent="-279400" lvl="0" marL="285750" marR="0" rtl="0" algn="l">
                        <a:lnSpc>
                          <a:spcPct val="100000"/>
                        </a:lnSpc>
                        <a:spcBef>
                          <a:spcPts val="0"/>
                        </a:spcBef>
                        <a:spcAft>
                          <a:spcPts val="0"/>
                        </a:spcAft>
                        <a:buSzPts val="800"/>
                        <a:buChar char="●"/>
                      </a:pPr>
                      <a:r>
                        <a:rPr lang="en" sz="800"/>
                        <a:t>Identify resources, cost, and timeline</a:t>
                      </a:r>
                      <a:endParaRPr sz="800"/>
                    </a:p>
                  </a:txBody>
                  <a:tcPr marT="45725" marB="45725" marR="45700" marL="457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279400" lvl="0" marL="285750" rtl="0" algn="l">
                        <a:spcBef>
                          <a:spcPts val="0"/>
                        </a:spcBef>
                        <a:spcAft>
                          <a:spcPts val="0"/>
                        </a:spcAft>
                        <a:buSzPts val="800"/>
                        <a:buChar char="●"/>
                      </a:pPr>
                      <a:r>
                        <a:rPr lang="en" sz="800"/>
                        <a:t>MuleSoft Tech Product Owner / Project Manager</a:t>
                      </a:r>
                      <a:endParaRPr sz="800"/>
                    </a:p>
                    <a:p>
                      <a:pPr indent="-279400" lvl="0" marL="285750" rtl="0" algn="l">
                        <a:spcBef>
                          <a:spcPts val="0"/>
                        </a:spcBef>
                        <a:spcAft>
                          <a:spcPts val="0"/>
                        </a:spcAft>
                        <a:buSzPts val="800"/>
                        <a:buChar char="●"/>
                      </a:pPr>
                      <a:r>
                        <a:rPr lang="en" sz="800"/>
                        <a:t>Tech Lead</a:t>
                      </a:r>
                      <a:endParaRPr sz="800"/>
                    </a:p>
                  </a:txBody>
                  <a:tcPr marT="45725" marB="45725" marR="45700" marL="457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279400" lvl="0" marL="285750" rtl="0" algn="l">
                        <a:spcBef>
                          <a:spcPts val="0"/>
                        </a:spcBef>
                        <a:spcAft>
                          <a:spcPts val="0"/>
                        </a:spcAft>
                        <a:buSzPts val="800"/>
                        <a:buChar char="●"/>
                      </a:pPr>
                      <a:r>
                        <a:rPr lang="en" sz="800"/>
                        <a:t>Source &amp; Target </a:t>
                      </a:r>
                      <a:r>
                        <a:rPr lang="en" sz="800"/>
                        <a:t> Tech Product Owners</a:t>
                      </a:r>
                      <a:endParaRPr sz="800"/>
                    </a:p>
                  </a:txBody>
                  <a:tcPr marT="45725" marB="45725" marR="45700" marL="457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165100" lvl="0" marL="228600" marR="0" rtl="0" algn="l">
                        <a:lnSpc>
                          <a:spcPct val="100000"/>
                        </a:lnSpc>
                        <a:spcBef>
                          <a:spcPts val="0"/>
                        </a:spcBef>
                        <a:spcAft>
                          <a:spcPts val="0"/>
                        </a:spcAft>
                        <a:buClr>
                          <a:srgbClr val="000000"/>
                        </a:buClr>
                        <a:buSzPts val="800"/>
                        <a:buFont typeface="Arial"/>
                        <a:buAutoNum type="arabicPeriod"/>
                      </a:pPr>
                      <a:r>
                        <a:rPr lang="en" sz="800"/>
                        <a:t>Scope document</a:t>
                      </a:r>
                      <a:endParaRPr sz="800"/>
                    </a:p>
                    <a:p>
                      <a:pPr indent="-165100" lvl="0" marL="228600" marR="0" rtl="0" algn="l">
                        <a:lnSpc>
                          <a:spcPct val="100000"/>
                        </a:lnSpc>
                        <a:spcBef>
                          <a:spcPts val="0"/>
                        </a:spcBef>
                        <a:spcAft>
                          <a:spcPts val="0"/>
                        </a:spcAft>
                        <a:buClr>
                          <a:srgbClr val="000000"/>
                        </a:buClr>
                        <a:buSzPts val="800"/>
                        <a:buFont typeface="Arial"/>
                        <a:buAutoNum type="arabicPeriod"/>
                      </a:pPr>
                      <a:r>
                        <a:rPr lang="en" sz="800"/>
                        <a:t>Prioritized</a:t>
                      </a:r>
                      <a:r>
                        <a:rPr lang="en" sz="800"/>
                        <a:t> h</a:t>
                      </a:r>
                      <a:r>
                        <a:rPr lang="en" sz="800"/>
                        <a:t>igh-level</a:t>
                      </a:r>
                      <a:r>
                        <a:rPr lang="en" sz="800"/>
                        <a:t> requirements</a:t>
                      </a:r>
                      <a:endParaRPr sz="800"/>
                    </a:p>
                    <a:p>
                      <a:pPr indent="-165100" lvl="0" marL="228600" marR="0" rtl="0" algn="l">
                        <a:lnSpc>
                          <a:spcPct val="100000"/>
                        </a:lnSpc>
                        <a:spcBef>
                          <a:spcPts val="0"/>
                        </a:spcBef>
                        <a:spcAft>
                          <a:spcPts val="0"/>
                        </a:spcAft>
                        <a:buSzPts val="800"/>
                        <a:buAutoNum type="arabicPeriod"/>
                      </a:pPr>
                      <a:r>
                        <a:rPr lang="en" sz="800"/>
                        <a:t>Estimation for cost/schedule/resources</a:t>
                      </a:r>
                      <a:endParaRPr sz="800"/>
                    </a:p>
                  </a:txBody>
                  <a:tcPr marT="45725" marB="45725" marR="45700" marL="45700" anchor="ctr">
                    <a:lnL cap="flat" cmpd="sng" w="12700">
                      <a:solidFill>
                        <a:srgbClr val="BFBFBF"/>
                      </a:solidFill>
                      <a:prstDash val="solid"/>
                      <a:round/>
                      <a:headEnd len="sm" w="sm" type="none"/>
                      <a:tailEnd len="sm" w="sm" type="none"/>
                    </a:lnL>
                    <a:lnR cap="flat" cmpd="sng" w="12700">
                      <a:solidFill>
                        <a:srgbClr val="333E48"/>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1002450">
                <a:tc>
                  <a:txBody>
                    <a:bodyPr/>
                    <a:lstStyle/>
                    <a:p>
                      <a:pPr indent="0" lvl="0" marL="0" marR="0" rtl="0" algn="ctr">
                        <a:spcBef>
                          <a:spcPts val="0"/>
                        </a:spcBef>
                        <a:spcAft>
                          <a:spcPts val="0"/>
                        </a:spcAft>
                        <a:buClr>
                          <a:srgbClr val="333E48"/>
                        </a:buClr>
                        <a:buSzPts val="880"/>
                        <a:buFont typeface="Arial"/>
                        <a:buNone/>
                      </a:pPr>
                      <a:r>
                        <a:rPr b="1" i="1" lang="en" sz="800">
                          <a:solidFill>
                            <a:srgbClr val="333E48"/>
                          </a:solidFill>
                          <a:latin typeface="Arial"/>
                          <a:ea typeface="Arial"/>
                          <a:cs typeface="Arial"/>
                          <a:sym typeface="Arial"/>
                        </a:rPr>
                        <a:t>Design &amp; Develop</a:t>
                      </a:r>
                      <a:endParaRPr/>
                    </a:p>
                  </a:txBody>
                  <a:tcPr marT="45725" marB="45725" marR="91450" marL="91450" anchor="ctr">
                    <a:lnL cap="flat" cmpd="sng" w="12700">
                      <a:solidFill>
                        <a:srgbClr val="333E48"/>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D9D9"/>
                    </a:solidFill>
                  </a:tcPr>
                </a:tc>
                <a:tc>
                  <a:txBody>
                    <a:bodyPr/>
                    <a:lstStyle/>
                    <a:p>
                      <a:pPr indent="0" lvl="0" marL="0" marR="0" rtl="0" algn="l">
                        <a:spcBef>
                          <a:spcPts val="0"/>
                        </a:spcBef>
                        <a:spcAft>
                          <a:spcPts val="0"/>
                        </a:spcAft>
                        <a:buNone/>
                      </a:pPr>
                      <a:r>
                        <a:rPr lang="en" sz="800">
                          <a:solidFill>
                            <a:srgbClr val="000000"/>
                          </a:solidFill>
                          <a:latin typeface="Arial"/>
                          <a:ea typeface="Arial"/>
                          <a:cs typeface="Arial"/>
                          <a:sym typeface="Arial"/>
                        </a:rPr>
                        <a:t>Design and develop by applying defined design and development architecture </a:t>
                      </a:r>
                      <a:r>
                        <a:rPr lang="en" sz="800">
                          <a:solidFill>
                            <a:srgbClr val="000000"/>
                          </a:solidFill>
                        </a:rPr>
                        <a:t>patterns and</a:t>
                      </a:r>
                      <a:r>
                        <a:rPr lang="en" sz="800">
                          <a:solidFill>
                            <a:srgbClr val="000000"/>
                          </a:solidFill>
                          <a:latin typeface="Arial"/>
                          <a:ea typeface="Arial"/>
                          <a:cs typeface="Arial"/>
                          <a:sym typeface="Arial"/>
                        </a:rPr>
                        <a:t> principles.</a:t>
                      </a:r>
                      <a:endParaRPr sz="800">
                        <a:solidFill>
                          <a:srgbClr val="000000"/>
                        </a:solidFill>
                        <a:latin typeface="Arial"/>
                        <a:ea typeface="Arial"/>
                        <a:cs typeface="Arial"/>
                        <a:sym typeface="Arial"/>
                      </a:endParaRPr>
                    </a:p>
                    <a:p>
                      <a:pPr indent="0" lvl="0" marL="0" marR="0" rtl="0" algn="l">
                        <a:spcBef>
                          <a:spcPts val="0"/>
                        </a:spcBef>
                        <a:spcAft>
                          <a:spcPts val="0"/>
                        </a:spcAft>
                        <a:buNone/>
                      </a:pPr>
                      <a:r>
                        <a:t/>
                      </a:r>
                      <a:endParaRPr sz="800"/>
                    </a:p>
                    <a:p>
                      <a:pPr indent="-279400" lvl="0" marL="285750" rtl="0" algn="l">
                        <a:spcBef>
                          <a:spcPts val="0"/>
                        </a:spcBef>
                        <a:spcAft>
                          <a:spcPts val="0"/>
                        </a:spcAft>
                        <a:buSzPts val="800"/>
                        <a:buChar char="●"/>
                      </a:pPr>
                      <a:r>
                        <a:rPr lang="en" sz="800"/>
                        <a:t>High-level &amp; Low-level technical design (i.e. straight-through and exception flows, API build/wrap, interface specs)</a:t>
                      </a:r>
                      <a:endParaRPr sz="800"/>
                    </a:p>
                    <a:p>
                      <a:pPr indent="-279400" lvl="0" marL="285750" rtl="0" algn="l">
                        <a:spcBef>
                          <a:spcPts val="0"/>
                        </a:spcBef>
                        <a:spcAft>
                          <a:spcPts val="0"/>
                        </a:spcAft>
                        <a:buSzPts val="800"/>
                        <a:buChar char="●"/>
                      </a:pPr>
                      <a:r>
                        <a:rPr lang="en" sz="800"/>
                        <a:t>Ensure solution is C4E compliant including code reviews</a:t>
                      </a:r>
                      <a:endParaRPr sz="800"/>
                    </a:p>
                    <a:p>
                      <a:pPr indent="-279400" lvl="0" marL="285750" rtl="0" algn="l">
                        <a:spcBef>
                          <a:spcPts val="0"/>
                        </a:spcBef>
                        <a:spcAft>
                          <a:spcPts val="0"/>
                        </a:spcAft>
                        <a:buSzPts val="800"/>
                        <a:buChar char="●"/>
                      </a:pPr>
                      <a:r>
                        <a:rPr lang="en" sz="800"/>
                        <a:t>API/Integration development</a:t>
                      </a:r>
                      <a:endParaRPr sz="800"/>
                    </a:p>
                    <a:p>
                      <a:pPr indent="-279400" lvl="0" marL="285750" rtl="0" algn="l">
                        <a:spcBef>
                          <a:spcPts val="0"/>
                        </a:spcBef>
                        <a:spcAft>
                          <a:spcPts val="0"/>
                        </a:spcAft>
                        <a:buSzPts val="800"/>
                        <a:buChar char="●"/>
                      </a:pPr>
                      <a:r>
                        <a:rPr lang="en" sz="800"/>
                        <a:t>Unit testing</a:t>
                      </a:r>
                      <a:endParaRPr sz="800"/>
                    </a:p>
                  </a:txBody>
                  <a:tcPr marT="45725" marB="45725" marR="45700" marL="457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279400" lvl="0" marL="285750" rtl="0" algn="l">
                        <a:spcBef>
                          <a:spcPts val="0"/>
                        </a:spcBef>
                        <a:spcAft>
                          <a:spcPts val="0"/>
                        </a:spcAft>
                        <a:buSzPts val="800"/>
                        <a:buChar char="●"/>
                      </a:pPr>
                      <a:r>
                        <a:rPr lang="en" sz="800"/>
                        <a:t>MuleSoft </a:t>
                      </a:r>
                      <a:r>
                        <a:rPr lang="en" sz="800"/>
                        <a:t>Tech Product Owner / Project Manager</a:t>
                      </a:r>
                      <a:endParaRPr sz="800"/>
                    </a:p>
                    <a:p>
                      <a:pPr indent="-279400" lvl="0" marL="285750" rtl="0" algn="l">
                        <a:spcBef>
                          <a:spcPts val="0"/>
                        </a:spcBef>
                        <a:spcAft>
                          <a:spcPts val="0"/>
                        </a:spcAft>
                        <a:buSzPts val="800"/>
                        <a:buChar char="●"/>
                      </a:pPr>
                      <a:r>
                        <a:rPr lang="en" sz="800"/>
                        <a:t>Tech Lead</a:t>
                      </a:r>
                      <a:endParaRPr sz="800"/>
                    </a:p>
                    <a:p>
                      <a:pPr indent="-279400" lvl="0" marL="285750" rtl="0" algn="l">
                        <a:spcBef>
                          <a:spcPts val="0"/>
                        </a:spcBef>
                        <a:spcAft>
                          <a:spcPts val="0"/>
                        </a:spcAft>
                        <a:buSzPts val="800"/>
                        <a:buChar char="●"/>
                      </a:pPr>
                      <a:r>
                        <a:rPr lang="en" sz="800"/>
                        <a:t>Tech Design Analyst</a:t>
                      </a:r>
                      <a:endParaRPr sz="800"/>
                    </a:p>
                    <a:p>
                      <a:pPr indent="-279400" lvl="0" marL="285750" marR="0" rtl="0" algn="l">
                        <a:lnSpc>
                          <a:spcPct val="100000"/>
                        </a:lnSpc>
                        <a:spcBef>
                          <a:spcPts val="0"/>
                        </a:spcBef>
                        <a:spcAft>
                          <a:spcPts val="0"/>
                        </a:spcAft>
                        <a:buClr>
                          <a:srgbClr val="000000"/>
                        </a:buClr>
                        <a:buSzPts val="800"/>
                        <a:buFont typeface="Arial"/>
                        <a:buChar char="●"/>
                      </a:pPr>
                      <a:r>
                        <a:rPr lang="en" sz="800"/>
                        <a:t>Dev Pod </a:t>
                      </a:r>
                      <a:r>
                        <a:rPr lang="en" sz="800">
                          <a:solidFill>
                            <a:srgbClr val="000000"/>
                          </a:solidFill>
                          <a:latin typeface="Arial"/>
                          <a:ea typeface="Arial"/>
                          <a:cs typeface="Arial"/>
                          <a:sym typeface="Arial"/>
                        </a:rPr>
                        <a:t>Team</a:t>
                      </a:r>
                      <a:endParaRPr/>
                    </a:p>
                  </a:txBody>
                  <a:tcPr marT="45725" marB="45725" marR="45700" marL="457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279400" lvl="0" marL="285750" rtl="0" algn="l">
                        <a:spcBef>
                          <a:spcPts val="0"/>
                        </a:spcBef>
                        <a:spcAft>
                          <a:spcPts val="0"/>
                        </a:spcAft>
                        <a:buSzPts val="800"/>
                        <a:buChar char="●"/>
                      </a:pPr>
                      <a:r>
                        <a:rPr lang="en" sz="800"/>
                        <a:t>Enterprise Integration Lead (C4E)</a:t>
                      </a:r>
                      <a:endParaRPr sz="800"/>
                    </a:p>
                    <a:p>
                      <a:pPr indent="-279400" lvl="0" marL="285750" rtl="0" algn="l">
                        <a:spcBef>
                          <a:spcPts val="0"/>
                        </a:spcBef>
                        <a:spcAft>
                          <a:spcPts val="0"/>
                        </a:spcAft>
                        <a:buSzPts val="800"/>
                        <a:buChar char="●"/>
                      </a:pPr>
                      <a:r>
                        <a:rPr lang="en" sz="800"/>
                        <a:t>Dev/API Specialist (C4E)</a:t>
                      </a:r>
                      <a:endParaRPr sz="800"/>
                    </a:p>
                    <a:p>
                      <a:pPr indent="-279400" lvl="0" marL="285750" rtl="0" algn="l">
                        <a:spcBef>
                          <a:spcPts val="0"/>
                        </a:spcBef>
                        <a:spcAft>
                          <a:spcPts val="0"/>
                        </a:spcAft>
                        <a:buSzPts val="800"/>
                        <a:buChar char="●"/>
                      </a:pPr>
                      <a:r>
                        <a:rPr lang="en" sz="800"/>
                        <a:t>Source &amp; Target Business Analyst(s)</a:t>
                      </a:r>
                      <a:endParaRPr sz="800"/>
                    </a:p>
                  </a:txBody>
                  <a:tcPr marT="45725" marB="45725" marR="45700" marL="457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165100" lvl="0" marL="228600" marR="0" rtl="0" algn="l">
                        <a:lnSpc>
                          <a:spcPct val="100000"/>
                        </a:lnSpc>
                        <a:spcBef>
                          <a:spcPts val="0"/>
                        </a:spcBef>
                        <a:spcAft>
                          <a:spcPts val="0"/>
                        </a:spcAft>
                        <a:buClr>
                          <a:srgbClr val="000000"/>
                        </a:buClr>
                        <a:buSzPts val="800"/>
                        <a:buFont typeface="Arial"/>
                        <a:buAutoNum type="arabicPeriod"/>
                      </a:pPr>
                      <a:r>
                        <a:rPr lang="en" sz="800"/>
                        <a:t>Data mapping document</a:t>
                      </a:r>
                      <a:endParaRPr sz="800"/>
                    </a:p>
                    <a:p>
                      <a:pPr indent="-165100" lvl="0" marL="228600" marR="0" rtl="0" algn="l">
                        <a:lnSpc>
                          <a:spcPct val="100000"/>
                        </a:lnSpc>
                        <a:spcBef>
                          <a:spcPts val="0"/>
                        </a:spcBef>
                        <a:spcAft>
                          <a:spcPts val="0"/>
                        </a:spcAft>
                        <a:buSzPts val="800"/>
                        <a:buAutoNum type="arabicPeriod"/>
                      </a:pPr>
                      <a:r>
                        <a:rPr lang="en" sz="800"/>
                        <a:t>Process flow</a:t>
                      </a:r>
                      <a:endParaRPr sz="800"/>
                    </a:p>
                    <a:p>
                      <a:pPr indent="-165100" lvl="0" marL="228600" marR="0" rtl="0" algn="l">
                        <a:lnSpc>
                          <a:spcPct val="100000"/>
                        </a:lnSpc>
                        <a:spcBef>
                          <a:spcPts val="0"/>
                        </a:spcBef>
                        <a:spcAft>
                          <a:spcPts val="0"/>
                        </a:spcAft>
                        <a:buClr>
                          <a:srgbClr val="000000"/>
                        </a:buClr>
                        <a:buSzPts val="800"/>
                        <a:buFont typeface="Arial"/>
                        <a:buAutoNum type="arabicPeriod"/>
                      </a:pPr>
                      <a:r>
                        <a:rPr lang="en" sz="800"/>
                        <a:t>T</a:t>
                      </a:r>
                      <a:r>
                        <a:rPr lang="en" sz="800"/>
                        <a:t>echnical designs </a:t>
                      </a:r>
                      <a:endParaRPr sz="800">
                        <a:solidFill>
                          <a:srgbClr val="000000"/>
                        </a:solidFill>
                        <a:latin typeface="Arial"/>
                        <a:ea typeface="Arial"/>
                        <a:cs typeface="Arial"/>
                        <a:sym typeface="Arial"/>
                      </a:endParaRPr>
                    </a:p>
                    <a:p>
                      <a:pPr indent="-165100" lvl="0" marL="228600" marR="0" rtl="0" algn="l">
                        <a:lnSpc>
                          <a:spcPct val="100000"/>
                        </a:lnSpc>
                        <a:spcBef>
                          <a:spcPts val="220"/>
                        </a:spcBef>
                        <a:spcAft>
                          <a:spcPts val="0"/>
                        </a:spcAft>
                        <a:buClr>
                          <a:srgbClr val="000000"/>
                        </a:buClr>
                        <a:buSzPts val="800"/>
                        <a:buFont typeface="Arial"/>
                        <a:buAutoNum type="arabicPeriod"/>
                      </a:pPr>
                      <a:r>
                        <a:rPr lang="en" sz="800">
                          <a:solidFill>
                            <a:srgbClr val="000000"/>
                          </a:solidFill>
                          <a:latin typeface="Arial"/>
                          <a:ea typeface="Arial"/>
                          <a:cs typeface="Arial"/>
                          <a:sym typeface="Arial"/>
                        </a:rPr>
                        <a:t>MuleSoft</a:t>
                      </a:r>
                      <a:r>
                        <a:rPr lang="en" sz="800">
                          <a:solidFill>
                            <a:srgbClr val="000000"/>
                          </a:solidFill>
                          <a:latin typeface="Arial"/>
                          <a:ea typeface="Arial"/>
                          <a:cs typeface="Arial"/>
                          <a:sym typeface="Arial"/>
                        </a:rPr>
                        <a:t> </a:t>
                      </a:r>
                      <a:r>
                        <a:rPr lang="en" sz="800"/>
                        <a:t>d</a:t>
                      </a:r>
                      <a:r>
                        <a:rPr lang="en" sz="800">
                          <a:solidFill>
                            <a:srgbClr val="000000"/>
                          </a:solidFill>
                          <a:latin typeface="Arial"/>
                          <a:ea typeface="Arial"/>
                          <a:cs typeface="Arial"/>
                          <a:sym typeface="Arial"/>
                        </a:rPr>
                        <a:t>eployable code </a:t>
                      </a:r>
                      <a:endParaRPr sz="800">
                        <a:solidFill>
                          <a:srgbClr val="000000"/>
                        </a:solidFill>
                        <a:latin typeface="Arial"/>
                        <a:ea typeface="Arial"/>
                        <a:cs typeface="Arial"/>
                        <a:sym typeface="Arial"/>
                      </a:endParaRPr>
                    </a:p>
                    <a:p>
                      <a:pPr indent="-165100" lvl="0" marL="228600" marR="0" rtl="0" algn="l">
                        <a:lnSpc>
                          <a:spcPct val="100000"/>
                        </a:lnSpc>
                        <a:spcBef>
                          <a:spcPts val="220"/>
                        </a:spcBef>
                        <a:spcAft>
                          <a:spcPts val="0"/>
                        </a:spcAft>
                        <a:buSzPts val="800"/>
                        <a:buAutoNum type="arabicPeriod"/>
                      </a:pPr>
                      <a:r>
                        <a:rPr lang="en" sz="800"/>
                        <a:t>Unit testing</a:t>
                      </a:r>
                      <a:endParaRPr sz="800"/>
                    </a:p>
                    <a:p>
                      <a:pPr indent="-165100" lvl="0" marL="228600" marR="0" rtl="0" algn="l">
                        <a:lnSpc>
                          <a:spcPct val="100000"/>
                        </a:lnSpc>
                        <a:spcBef>
                          <a:spcPts val="220"/>
                        </a:spcBef>
                        <a:spcAft>
                          <a:spcPts val="0"/>
                        </a:spcAft>
                        <a:buClr>
                          <a:srgbClr val="000000"/>
                        </a:buClr>
                        <a:buSzPts val="800"/>
                        <a:buFont typeface="Arial"/>
                        <a:buAutoNum type="arabicPeriod"/>
                      </a:pPr>
                      <a:r>
                        <a:rPr lang="en" sz="800"/>
                        <a:t>Release notes &amp; deployment checklist</a:t>
                      </a:r>
                      <a:endParaRPr sz="800"/>
                    </a:p>
                  </a:txBody>
                  <a:tcPr marT="45725" marB="45725" marR="45700" marL="45700" anchor="ctr">
                    <a:lnL cap="flat" cmpd="sng" w="12700">
                      <a:solidFill>
                        <a:srgbClr val="BFBFBF"/>
                      </a:solidFill>
                      <a:prstDash val="solid"/>
                      <a:round/>
                      <a:headEnd len="sm" w="sm" type="none"/>
                      <a:tailEnd len="sm" w="sm" type="none"/>
                    </a:lnL>
                    <a:lnR cap="flat" cmpd="sng" w="12700">
                      <a:solidFill>
                        <a:srgbClr val="333E48"/>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924550">
                <a:tc>
                  <a:txBody>
                    <a:bodyPr/>
                    <a:lstStyle/>
                    <a:p>
                      <a:pPr indent="0" lvl="0" marL="0" marR="0" rtl="0" algn="ctr">
                        <a:lnSpc>
                          <a:spcPct val="100000"/>
                        </a:lnSpc>
                        <a:spcBef>
                          <a:spcPts val="0"/>
                        </a:spcBef>
                        <a:spcAft>
                          <a:spcPts val="0"/>
                        </a:spcAft>
                        <a:buClr>
                          <a:srgbClr val="333E48"/>
                        </a:buClr>
                        <a:buSzPts val="200"/>
                        <a:buFont typeface="Arial"/>
                        <a:buNone/>
                      </a:pPr>
                      <a:r>
                        <a:rPr b="1" i="1" lang="en" sz="800">
                          <a:solidFill>
                            <a:srgbClr val="333E48"/>
                          </a:solidFill>
                          <a:latin typeface="Arial"/>
                          <a:ea typeface="Arial"/>
                          <a:cs typeface="Arial"/>
                          <a:sym typeface="Arial"/>
                        </a:rPr>
                        <a:t>Test </a:t>
                      </a:r>
                      <a:endParaRPr b="1" i="1" sz="800">
                        <a:solidFill>
                          <a:srgbClr val="333E48"/>
                        </a:solidFill>
                        <a:latin typeface="Arial"/>
                        <a:ea typeface="Arial"/>
                        <a:cs typeface="Arial"/>
                        <a:sym typeface="Arial"/>
                      </a:endParaRPr>
                    </a:p>
                    <a:p>
                      <a:pPr indent="0" lvl="0" marL="0" marR="0" rtl="0" algn="ctr">
                        <a:lnSpc>
                          <a:spcPct val="100000"/>
                        </a:lnSpc>
                        <a:spcBef>
                          <a:spcPts val="0"/>
                        </a:spcBef>
                        <a:spcAft>
                          <a:spcPts val="0"/>
                        </a:spcAft>
                        <a:buClr>
                          <a:srgbClr val="333E48"/>
                        </a:buClr>
                        <a:buSzPts val="200"/>
                        <a:buFont typeface="Arial"/>
                        <a:buNone/>
                      </a:pPr>
                      <a:r>
                        <a:rPr b="1" i="1" lang="en" sz="800">
                          <a:solidFill>
                            <a:srgbClr val="333E48"/>
                          </a:solidFill>
                        </a:rPr>
                        <a:t>&amp; </a:t>
                      </a:r>
                      <a:r>
                        <a:rPr b="1" i="1" lang="en" sz="800">
                          <a:solidFill>
                            <a:srgbClr val="333E48"/>
                          </a:solidFill>
                          <a:latin typeface="Arial"/>
                          <a:ea typeface="Arial"/>
                          <a:cs typeface="Arial"/>
                          <a:sym typeface="Arial"/>
                        </a:rPr>
                        <a:t>Deploy</a:t>
                      </a:r>
                      <a:endParaRPr/>
                    </a:p>
                  </a:txBody>
                  <a:tcPr marT="45725" marB="45725" marR="91450" marL="91450" anchor="ctr">
                    <a:lnL cap="flat" cmpd="sng" w="12700">
                      <a:solidFill>
                        <a:srgbClr val="333E48"/>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a:t>Collaborate with other teams to conduct functional, end-to-end, performance, and UAT Testing.</a:t>
                      </a:r>
                      <a:endParaRPr sz="800">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sz="800"/>
                    </a:p>
                    <a:p>
                      <a:pPr indent="-279400" lvl="0" marL="285750" rtl="0" algn="l">
                        <a:spcBef>
                          <a:spcPts val="0"/>
                        </a:spcBef>
                        <a:spcAft>
                          <a:spcPts val="0"/>
                        </a:spcAft>
                        <a:buSzPts val="800"/>
                        <a:buChar char="●"/>
                      </a:pPr>
                      <a:r>
                        <a:rPr lang="en" sz="800"/>
                        <a:t>Code deployment (SIT, UAT and Prod)</a:t>
                      </a:r>
                      <a:endParaRPr sz="800"/>
                    </a:p>
                    <a:p>
                      <a:pPr indent="-279400" lvl="0" marL="285750" rtl="0" algn="l">
                        <a:spcBef>
                          <a:spcPts val="0"/>
                        </a:spcBef>
                        <a:spcAft>
                          <a:spcPts val="0"/>
                        </a:spcAft>
                        <a:buSzPts val="800"/>
                        <a:buChar char="●"/>
                      </a:pPr>
                      <a:r>
                        <a:rPr lang="en" sz="800"/>
                        <a:t>Perform functional, SIT, performance and UAT Testing</a:t>
                      </a:r>
                      <a:endParaRPr sz="800"/>
                    </a:p>
                  </a:txBody>
                  <a:tcPr marT="45725" marB="45725" marR="45700" marL="457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279400" lvl="0" marL="285750" marR="0" rtl="0" algn="l">
                        <a:lnSpc>
                          <a:spcPct val="100000"/>
                        </a:lnSpc>
                        <a:spcBef>
                          <a:spcPts val="0"/>
                        </a:spcBef>
                        <a:spcAft>
                          <a:spcPts val="0"/>
                        </a:spcAft>
                        <a:buSzPts val="800"/>
                        <a:buChar char="●"/>
                      </a:pPr>
                      <a:r>
                        <a:rPr lang="en" sz="800"/>
                        <a:t>MuleSoft </a:t>
                      </a:r>
                      <a:r>
                        <a:rPr lang="en" sz="800"/>
                        <a:t>Project Manager</a:t>
                      </a:r>
                      <a:endParaRPr sz="800"/>
                    </a:p>
                    <a:p>
                      <a:pPr indent="-279400" lvl="0" marL="285750" marR="0" rtl="0" algn="l">
                        <a:lnSpc>
                          <a:spcPct val="100000"/>
                        </a:lnSpc>
                        <a:spcBef>
                          <a:spcPts val="0"/>
                        </a:spcBef>
                        <a:spcAft>
                          <a:spcPts val="0"/>
                        </a:spcAft>
                        <a:buSzPts val="800"/>
                        <a:buChar char="●"/>
                      </a:pPr>
                      <a:r>
                        <a:rPr lang="en" sz="800"/>
                        <a:t>Tester(s)</a:t>
                      </a:r>
                      <a:endParaRPr sz="800"/>
                    </a:p>
                    <a:p>
                      <a:pPr indent="-279400" lvl="0" marL="285750" marR="0" rtl="0" algn="l">
                        <a:lnSpc>
                          <a:spcPct val="100000"/>
                        </a:lnSpc>
                        <a:spcBef>
                          <a:spcPts val="0"/>
                        </a:spcBef>
                        <a:spcAft>
                          <a:spcPts val="0"/>
                        </a:spcAft>
                        <a:buSzPts val="800"/>
                        <a:buChar char="●"/>
                      </a:pPr>
                      <a:r>
                        <a:rPr lang="en" sz="800"/>
                        <a:t>Tech Lead</a:t>
                      </a:r>
                      <a:endParaRPr sz="800"/>
                    </a:p>
                    <a:p>
                      <a:pPr indent="-279400" lvl="0" marL="285750" marR="0" rtl="0" algn="l">
                        <a:lnSpc>
                          <a:spcPct val="100000"/>
                        </a:lnSpc>
                        <a:spcBef>
                          <a:spcPts val="0"/>
                        </a:spcBef>
                        <a:spcAft>
                          <a:spcPts val="0"/>
                        </a:spcAft>
                        <a:buSzPts val="800"/>
                        <a:buChar char="●"/>
                      </a:pPr>
                      <a:r>
                        <a:rPr lang="en" sz="800"/>
                        <a:t>Dev Pod Developer(s)</a:t>
                      </a:r>
                      <a:endParaRPr sz="800"/>
                    </a:p>
                    <a:p>
                      <a:pPr indent="-279400" lvl="0" marL="285750" marR="0" rtl="0" algn="l">
                        <a:lnSpc>
                          <a:spcPct val="100000"/>
                        </a:lnSpc>
                        <a:spcBef>
                          <a:spcPts val="0"/>
                        </a:spcBef>
                        <a:spcAft>
                          <a:spcPts val="0"/>
                        </a:spcAft>
                        <a:buSzPts val="800"/>
                        <a:buChar char="●"/>
                      </a:pPr>
                      <a:r>
                        <a:rPr lang="en" sz="800"/>
                        <a:t>Business</a:t>
                      </a:r>
                      <a:r>
                        <a:rPr lang="en" sz="900"/>
                        <a:t> </a:t>
                      </a:r>
                      <a:r>
                        <a:rPr lang="en" sz="800"/>
                        <a:t>Owner</a:t>
                      </a:r>
                      <a:endParaRPr sz="800"/>
                    </a:p>
                    <a:p>
                      <a:pPr indent="-279400" lvl="0" marL="285750" marR="0" rtl="0" algn="l">
                        <a:lnSpc>
                          <a:spcPct val="100000"/>
                        </a:lnSpc>
                        <a:spcBef>
                          <a:spcPts val="0"/>
                        </a:spcBef>
                        <a:spcAft>
                          <a:spcPts val="0"/>
                        </a:spcAft>
                        <a:buSzPts val="800"/>
                        <a:buChar char="●"/>
                      </a:pPr>
                      <a:r>
                        <a:rPr lang="en" sz="800"/>
                        <a:t>Source &amp; Target Testing Team(s)</a:t>
                      </a:r>
                      <a:endParaRPr sz="800"/>
                    </a:p>
                  </a:txBody>
                  <a:tcPr marT="45725" marB="45725" marR="45700" marL="457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279400" lvl="0" marL="285750" rtl="0" algn="l">
                        <a:spcBef>
                          <a:spcPts val="0"/>
                        </a:spcBef>
                        <a:spcAft>
                          <a:spcPts val="0"/>
                        </a:spcAft>
                        <a:buSzPts val="800"/>
                        <a:buChar char="●"/>
                      </a:pPr>
                      <a:r>
                        <a:rPr lang="en" sz="800"/>
                        <a:t>Release Engineer (C4E)</a:t>
                      </a:r>
                      <a:endParaRPr sz="800"/>
                    </a:p>
                    <a:p>
                      <a:pPr indent="-279400" lvl="0" marL="285750" rtl="0" algn="l">
                        <a:spcBef>
                          <a:spcPts val="0"/>
                        </a:spcBef>
                        <a:spcAft>
                          <a:spcPts val="0"/>
                        </a:spcAft>
                        <a:buSzPts val="800"/>
                        <a:buChar char="●"/>
                      </a:pPr>
                      <a:r>
                        <a:rPr lang="en" sz="800"/>
                        <a:t>Change Control</a:t>
                      </a:r>
                      <a:endParaRPr sz="800"/>
                    </a:p>
                    <a:p>
                      <a:pPr indent="0" lvl="0" marL="0" rtl="0" algn="l">
                        <a:spcBef>
                          <a:spcPts val="0"/>
                        </a:spcBef>
                        <a:spcAft>
                          <a:spcPts val="0"/>
                        </a:spcAft>
                        <a:buNone/>
                      </a:pPr>
                      <a:r>
                        <a:t/>
                      </a:r>
                      <a:endParaRPr sz="800"/>
                    </a:p>
                  </a:txBody>
                  <a:tcPr marT="45725" marB="45725" marR="45700" marL="457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165100" lvl="0" marL="228600" marR="0" rtl="0" algn="l">
                        <a:lnSpc>
                          <a:spcPct val="100000"/>
                        </a:lnSpc>
                        <a:spcBef>
                          <a:spcPts val="0"/>
                        </a:spcBef>
                        <a:spcAft>
                          <a:spcPts val="0"/>
                        </a:spcAft>
                        <a:buClr>
                          <a:srgbClr val="000000"/>
                        </a:buClr>
                        <a:buSzPts val="800"/>
                        <a:buFont typeface="Arial"/>
                        <a:buAutoNum type="arabicPeriod"/>
                      </a:pPr>
                      <a:r>
                        <a:rPr lang="en" sz="800"/>
                        <a:t>T</a:t>
                      </a:r>
                      <a:r>
                        <a:rPr lang="en" sz="800">
                          <a:solidFill>
                            <a:srgbClr val="000000"/>
                          </a:solidFill>
                          <a:latin typeface="Arial"/>
                          <a:ea typeface="Arial"/>
                          <a:cs typeface="Arial"/>
                          <a:sym typeface="Arial"/>
                        </a:rPr>
                        <a:t>est </a:t>
                      </a:r>
                      <a:r>
                        <a:rPr lang="en" sz="800"/>
                        <a:t>p</a:t>
                      </a:r>
                      <a:r>
                        <a:rPr lang="en" sz="800">
                          <a:solidFill>
                            <a:srgbClr val="000000"/>
                          </a:solidFill>
                          <a:latin typeface="Arial"/>
                          <a:ea typeface="Arial"/>
                          <a:cs typeface="Arial"/>
                          <a:sym typeface="Arial"/>
                        </a:rPr>
                        <a:t>lan</a:t>
                      </a:r>
                      <a:r>
                        <a:rPr lang="en" sz="800"/>
                        <a:t> and t</a:t>
                      </a:r>
                      <a:r>
                        <a:rPr lang="en" sz="800"/>
                        <a:t>est scenarios documentation</a:t>
                      </a:r>
                      <a:endParaRPr/>
                    </a:p>
                    <a:p>
                      <a:pPr indent="-165100" lvl="0" marL="228600" marR="0" rtl="0" algn="l">
                        <a:lnSpc>
                          <a:spcPct val="100000"/>
                        </a:lnSpc>
                        <a:spcBef>
                          <a:spcPts val="220"/>
                        </a:spcBef>
                        <a:spcAft>
                          <a:spcPts val="0"/>
                        </a:spcAft>
                        <a:buClr>
                          <a:srgbClr val="000000"/>
                        </a:buClr>
                        <a:buSzPts val="800"/>
                        <a:buFont typeface="Arial"/>
                        <a:buAutoNum type="arabicPeriod"/>
                      </a:pPr>
                      <a:r>
                        <a:rPr lang="en" sz="800"/>
                        <a:t>T</a:t>
                      </a:r>
                      <a:r>
                        <a:rPr lang="en" sz="800"/>
                        <a:t>est execution</a:t>
                      </a:r>
                      <a:endParaRPr sz="800"/>
                    </a:p>
                    <a:p>
                      <a:pPr indent="-165100" lvl="0" marL="228600" marR="0" rtl="0" algn="l">
                        <a:lnSpc>
                          <a:spcPct val="100000"/>
                        </a:lnSpc>
                        <a:spcBef>
                          <a:spcPts val="220"/>
                        </a:spcBef>
                        <a:spcAft>
                          <a:spcPts val="0"/>
                        </a:spcAft>
                        <a:buSzPts val="800"/>
                        <a:buAutoNum type="arabicPeriod"/>
                      </a:pPr>
                      <a:r>
                        <a:rPr lang="en" sz="800"/>
                        <a:t>Code migration by leveraging CI/CD</a:t>
                      </a:r>
                      <a:endParaRPr sz="800"/>
                    </a:p>
                    <a:p>
                      <a:pPr indent="-165100" lvl="0" marL="228600" marR="0" rtl="0" algn="l">
                        <a:lnSpc>
                          <a:spcPct val="100000"/>
                        </a:lnSpc>
                        <a:spcBef>
                          <a:spcPts val="220"/>
                        </a:spcBef>
                        <a:spcAft>
                          <a:spcPts val="0"/>
                        </a:spcAft>
                        <a:buSzPts val="800"/>
                        <a:buAutoNum type="arabicPeriod"/>
                      </a:pPr>
                      <a:r>
                        <a:rPr lang="en" sz="800"/>
                        <a:t>Release notes </a:t>
                      </a:r>
                      <a:endParaRPr sz="800"/>
                    </a:p>
                  </a:txBody>
                  <a:tcPr marT="45725" marB="45725" marR="45700" marL="45700" anchor="ctr">
                    <a:lnL cap="flat" cmpd="sng" w="12700">
                      <a:solidFill>
                        <a:srgbClr val="BFBFBF"/>
                      </a:solidFill>
                      <a:prstDash val="solid"/>
                      <a:round/>
                      <a:headEnd len="sm" w="sm" type="none"/>
                      <a:tailEnd len="sm" w="sm" type="none"/>
                    </a:lnL>
                    <a:lnR cap="flat" cmpd="sng" w="12700">
                      <a:solidFill>
                        <a:srgbClr val="333E48"/>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797150">
                <a:tc>
                  <a:txBody>
                    <a:bodyPr/>
                    <a:lstStyle/>
                    <a:p>
                      <a:pPr indent="0" lvl="0" marL="0" marR="0" rtl="0" algn="ctr">
                        <a:lnSpc>
                          <a:spcPct val="100000"/>
                        </a:lnSpc>
                        <a:spcBef>
                          <a:spcPts val="0"/>
                        </a:spcBef>
                        <a:spcAft>
                          <a:spcPts val="0"/>
                        </a:spcAft>
                        <a:buClr>
                          <a:srgbClr val="333E48"/>
                        </a:buClr>
                        <a:buSzPts val="200"/>
                        <a:buFont typeface="Arial"/>
                        <a:buNone/>
                      </a:pPr>
                      <a:r>
                        <a:rPr b="1" i="1" lang="en" sz="800">
                          <a:solidFill>
                            <a:srgbClr val="333E48"/>
                          </a:solidFill>
                          <a:latin typeface="Arial"/>
                          <a:ea typeface="Arial"/>
                          <a:cs typeface="Arial"/>
                          <a:sym typeface="Arial"/>
                        </a:rPr>
                        <a:t>Operate</a:t>
                      </a:r>
                      <a:endParaRPr/>
                    </a:p>
                  </a:txBody>
                  <a:tcPr marT="45725" marB="45725" marR="91450" marL="91450" anchor="ctr">
                    <a:lnL cap="flat" cmpd="sng" w="12700">
                      <a:solidFill>
                        <a:srgbClr val="333E48"/>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333E48"/>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a:t>Operate the developed software by a</a:t>
                      </a:r>
                      <a:r>
                        <a:rPr lang="en" sz="800">
                          <a:solidFill>
                            <a:srgbClr val="000000"/>
                          </a:solidFill>
                          <a:latin typeface="Arial"/>
                          <a:ea typeface="Arial"/>
                          <a:cs typeface="Arial"/>
                          <a:sym typeface="Arial"/>
                        </a:rPr>
                        <a:t>ssisting with change management, post production management, support and monitoring.</a:t>
                      </a:r>
                      <a:endParaRPr sz="800">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sz="800"/>
                    </a:p>
                    <a:p>
                      <a:pPr indent="-279400" lvl="0" marL="285750" rtl="0" algn="l">
                        <a:spcBef>
                          <a:spcPts val="0"/>
                        </a:spcBef>
                        <a:spcAft>
                          <a:spcPts val="0"/>
                        </a:spcAft>
                        <a:buSzPts val="800"/>
                        <a:buChar char="●"/>
                      </a:pPr>
                      <a:r>
                        <a:rPr lang="en" sz="800"/>
                        <a:t>System monitoring</a:t>
                      </a:r>
                      <a:endParaRPr sz="800"/>
                    </a:p>
                    <a:p>
                      <a:pPr indent="-279400" lvl="0" marL="285750" rtl="0" algn="l">
                        <a:spcBef>
                          <a:spcPts val="0"/>
                        </a:spcBef>
                        <a:spcAft>
                          <a:spcPts val="0"/>
                        </a:spcAft>
                        <a:buSzPts val="800"/>
                        <a:buChar char="●"/>
                      </a:pPr>
                      <a:r>
                        <a:rPr lang="en" sz="800"/>
                        <a:t>Manage and drive resolution of production incidents</a:t>
                      </a:r>
                      <a:endParaRPr sz="800"/>
                    </a:p>
                    <a:p>
                      <a:pPr indent="-279400" lvl="0" marL="285750" rtl="0" algn="l">
                        <a:spcBef>
                          <a:spcPts val="0"/>
                        </a:spcBef>
                        <a:spcAft>
                          <a:spcPts val="0"/>
                        </a:spcAft>
                        <a:buSzPts val="800"/>
                        <a:buChar char="●"/>
                      </a:pPr>
                      <a:r>
                        <a:rPr lang="en" sz="800"/>
                        <a:t>Engage Integration Platform Owner if SLA is exceeded</a:t>
                      </a:r>
                      <a:endParaRPr sz="800"/>
                    </a:p>
                  </a:txBody>
                  <a:tcPr marT="45725" marB="45725" marR="45700" marL="457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333E48"/>
                      </a:solidFill>
                      <a:prstDash val="solid"/>
                      <a:round/>
                      <a:headEnd len="sm" w="sm" type="none"/>
                      <a:tailEnd len="sm" w="sm" type="none"/>
                    </a:lnB>
                  </a:tcPr>
                </a:tc>
                <a:tc>
                  <a:txBody>
                    <a:bodyPr/>
                    <a:lstStyle/>
                    <a:p>
                      <a:pPr indent="-279400" lvl="0" marL="285750" rtl="0" algn="l">
                        <a:spcBef>
                          <a:spcPts val="0"/>
                        </a:spcBef>
                        <a:spcAft>
                          <a:spcPts val="0"/>
                        </a:spcAft>
                        <a:buSzPts val="800"/>
                        <a:buChar char="●"/>
                      </a:pPr>
                      <a:r>
                        <a:rPr lang="en" sz="800"/>
                        <a:t>Platform Production Support (C4E)</a:t>
                      </a:r>
                      <a:endParaRPr sz="800"/>
                    </a:p>
                    <a:p>
                      <a:pPr indent="-279400" lvl="0" marL="285750" rtl="0" algn="l">
                        <a:spcBef>
                          <a:spcPts val="0"/>
                        </a:spcBef>
                        <a:spcAft>
                          <a:spcPts val="0"/>
                        </a:spcAft>
                        <a:buSzPts val="800"/>
                        <a:buChar char="●"/>
                      </a:pPr>
                      <a:r>
                        <a:rPr lang="en" sz="800"/>
                        <a:t>Operation Team</a:t>
                      </a:r>
                      <a:endParaRPr sz="800"/>
                    </a:p>
                  </a:txBody>
                  <a:tcPr marT="45725" marB="45725" marR="45700" marL="457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333E48"/>
                      </a:solidFill>
                      <a:prstDash val="solid"/>
                      <a:round/>
                      <a:headEnd len="sm" w="sm" type="none"/>
                      <a:tailEnd len="sm" w="sm" type="none"/>
                    </a:lnB>
                  </a:tcPr>
                </a:tc>
                <a:tc>
                  <a:txBody>
                    <a:bodyPr/>
                    <a:lstStyle/>
                    <a:p>
                      <a:pPr indent="-279400" lvl="0" marL="285750" marR="0" rtl="0" algn="l">
                        <a:lnSpc>
                          <a:spcPct val="100000"/>
                        </a:lnSpc>
                        <a:spcBef>
                          <a:spcPts val="0"/>
                        </a:spcBef>
                        <a:spcAft>
                          <a:spcPts val="0"/>
                        </a:spcAft>
                        <a:buSzPts val="800"/>
                        <a:buChar char="●"/>
                      </a:pPr>
                      <a:r>
                        <a:rPr lang="en" sz="800"/>
                        <a:t>Tech Lead</a:t>
                      </a:r>
                      <a:endParaRPr sz="800"/>
                    </a:p>
                    <a:p>
                      <a:pPr indent="-279400" lvl="0" marL="285750" marR="0" rtl="0" algn="l">
                        <a:lnSpc>
                          <a:spcPct val="100000"/>
                        </a:lnSpc>
                        <a:spcBef>
                          <a:spcPts val="0"/>
                        </a:spcBef>
                        <a:spcAft>
                          <a:spcPts val="0"/>
                        </a:spcAft>
                        <a:buSzPts val="800"/>
                        <a:buChar char="●"/>
                      </a:pPr>
                      <a:r>
                        <a:rPr lang="en" sz="800"/>
                        <a:t>Dev Pod Developer(s)</a:t>
                      </a:r>
                      <a:endParaRPr sz="800"/>
                    </a:p>
                    <a:p>
                      <a:pPr indent="-279400" lvl="0" marL="285750" marR="0" rtl="0" algn="l">
                        <a:lnSpc>
                          <a:spcPct val="100000"/>
                        </a:lnSpc>
                        <a:spcBef>
                          <a:spcPts val="0"/>
                        </a:spcBef>
                        <a:spcAft>
                          <a:spcPts val="0"/>
                        </a:spcAft>
                        <a:buSzPts val="800"/>
                        <a:buChar char="●"/>
                      </a:pPr>
                      <a:r>
                        <a:rPr lang="en" sz="800"/>
                        <a:t>Integration Platform Owner</a:t>
                      </a:r>
                      <a:endParaRPr sz="800"/>
                    </a:p>
                  </a:txBody>
                  <a:tcPr marT="45725" marB="45725" marR="45700" marL="45700" anchor="ctr">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333E48"/>
                      </a:solidFill>
                      <a:prstDash val="solid"/>
                      <a:round/>
                      <a:headEnd len="sm" w="sm" type="none"/>
                      <a:tailEnd len="sm" w="sm" type="none"/>
                    </a:lnB>
                  </a:tcPr>
                </a:tc>
                <a:tc>
                  <a:txBody>
                    <a:bodyPr/>
                    <a:lstStyle/>
                    <a:p>
                      <a:pPr indent="-165100" lvl="0" marL="228600" marR="0" rtl="0" algn="l">
                        <a:lnSpc>
                          <a:spcPct val="100000"/>
                        </a:lnSpc>
                        <a:spcBef>
                          <a:spcPts val="220"/>
                        </a:spcBef>
                        <a:spcAft>
                          <a:spcPts val="0"/>
                        </a:spcAft>
                        <a:buSzPts val="800"/>
                        <a:buAutoNum type="arabicPeriod"/>
                      </a:pPr>
                      <a:r>
                        <a:rPr lang="en" sz="800"/>
                        <a:t>Weekly Incident &amp; Performance Reports</a:t>
                      </a:r>
                      <a:endParaRPr sz="800"/>
                    </a:p>
                    <a:p>
                      <a:pPr indent="-165100" lvl="0" marL="228600" marR="0" rtl="0" algn="l">
                        <a:lnSpc>
                          <a:spcPct val="100000"/>
                        </a:lnSpc>
                        <a:spcBef>
                          <a:spcPts val="220"/>
                        </a:spcBef>
                        <a:spcAft>
                          <a:spcPts val="0"/>
                        </a:spcAft>
                        <a:buSzPts val="800"/>
                        <a:buAutoNum type="arabicPeriod"/>
                      </a:pPr>
                      <a:r>
                        <a:rPr lang="en" sz="800"/>
                        <a:t>Hotfix/bug patch (if any)</a:t>
                      </a:r>
                      <a:endParaRPr sz="800"/>
                    </a:p>
                  </a:txBody>
                  <a:tcPr marT="45725" marB="45725" marR="45700" marL="45700" anchor="ctr">
                    <a:lnL cap="flat" cmpd="sng" w="12700">
                      <a:solidFill>
                        <a:srgbClr val="BFBFBF"/>
                      </a:solidFill>
                      <a:prstDash val="solid"/>
                      <a:round/>
                      <a:headEnd len="sm" w="sm" type="none"/>
                      <a:tailEnd len="sm" w="sm" type="none"/>
                    </a:lnL>
                    <a:lnR cap="flat" cmpd="sng" w="12700">
                      <a:solidFill>
                        <a:srgbClr val="333E48"/>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333E48"/>
                      </a:solidFill>
                      <a:prstDash val="solid"/>
                      <a:round/>
                      <a:headEnd len="sm" w="sm" type="none"/>
                      <a:tailEnd len="sm" w="sm" type="none"/>
                    </a:lnB>
                  </a:tcPr>
                </a:tc>
              </a:tr>
            </a:tbl>
          </a:graphicData>
        </a:graphic>
      </p:graphicFrame>
      <p:sp>
        <p:nvSpPr>
          <p:cNvPr id="502" name="Google Shape;502;p40"/>
          <p:cNvSpPr txBox="1"/>
          <p:nvPr>
            <p:ph type="title"/>
          </p:nvPr>
        </p:nvSpPr>
        <p:spPr>
          <a:xfrm>
            <a:off x="457200" y="54864"/>
            <a:ext cx="7496100" cy="327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sz="2700"/>
              <a:t>Execution Lifecycle Blueprint Executive Summary</a:t>
            </a:r>
            <a:endParaRPr sz="2700"/>
          </a:p>
        </p:txBody>
      </p:sp>
      <p:sp>
        <p:nvSpPr>
          <p:cNvPr id="503" name="Google Shape;503;p40"/>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1"/>
          <p:cNvSpPr txBox="1"/>
          <p:nvPr>
            <p:ph idx="12" type="sldNum"/>
          </p:nvPr>
        </p:nvSpPr>
        <p:spPr>
          <a:xfrm>
            <a:off x="8294530" y="3406201"/>
            <a:ext cx="548700" cy="222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graphicFrame>
        <p:nvGraphicFramePr>
          <p:cNvPr id="509" name="Google Shape;509;p41"/>
          <p:cNvGraphicFramePr/>
          <p:nvPr/>
        </p:nvGraphicFramePr>
        <p:xfrm>
          <a:off x="311467" y="319053"/>
          <a:ext cx="3000000" cy="3000000"/>
        </p:xfrm>
        <a:graphic>
          <a:graphicData uri="http://schemas.openxmlformats.org/drawingml/2006/table">
            <a:tbl>
              <a:tblPr bandRow="1" firstRow="1">
                <a:noFill/>
                <a:tableStyleId>{7BA3CA36-A97C-4A18-81E7-DF6722060248}</a:tableStyleId>
              </a:tblPr>
              <a:tblGrid>
                <a:gridCol w="1304775"/>
                <a:gridCol w="7187850"/>
              </a:tblGrid>
              <a:tr h="251550">
                <a:tc>
                  <a:txBody>
                    <a:bodyPr/>
                    <a:lstStyle/>
                    <a:p>
                      <a:pPr indent="0" lvl="0" marL="0" marR="0" rtl="0" algn="ctr">
                        <a:spcBef>
                          <a:spcPts val="0"/>
                        </a:spcBef>
                        <a:spcAft>
                          <a:spcPts val="0"/>
                        </a:spcAft>
                        <a:buNone/>
                      </a:pPr>
                      <a:r>
                        <a:rPr lang="en" sz="900" u="none" cap="none" strike="noStrike">
                          <a:solidFill>
                            <a:srgbClr val="FFFFFF"/>
                          </a:solidFill>
                          <a:latin typeface="Arial"/>
                          <a:ea typeface="Arial"/>
                          <a:cs typeface="Arial"/>
                          <a:sym typeface="Arial"/>
                        </a:rPr>
                        <a:t>Lifecycle Phase</a:t>
                      </a:r>
                      <a:endParaRPr sz="900" u="none" cap="none" strike="noStrike">
                        <a:solidFill>
                          <a:srgbClr val="FFFFFF"/>
                        </a:solidFill>
                        <a:latin typeface="Arial"/>
                        <a:ea typeface="Arial"/>
                        <a:cs typeface="Arial"/>
                        <a:sym typeface="Arial"/>
                      </a:endParaRPr>
                    </a:p>
                  </a:txBody>
                  <a:tcPr marT="33275" marB="33275" marR="88750" marL="88750" anchor="ctr">
                    <a:lnL cap="flat" cmpd="sng" w="9525">
                      <a:solidFill>
                        <a:schemeClr val="dk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4B3A"/>
                    </a:solidFill>
                  </a:tcPr>
                </a:tc>
                <a:tc>
                  <a:txBody>
                    <a:bodyPr/>
                    <a:lstStyle/>
                    <a:p>
                      <a:pPr indent="0" lvl="0" marL="0" marR="0" rtl="0" algn="ctr">
                        <a:spcBef>
                          <a:spcPts val="0"/>
                        </a:spcBef>
                        <a:spcAft>
                          <a:spcPts val="0"/>
                        </a:spcAft>
                        <a:buNone/>
                      </a:pPr>
                      <a:r>
                        <a:rPr lang="en" sz="900" u="none" cap="none" strike="noStrike">
                          <a:solidFill>
                            <a:srgbClr val="FFFFFF"/>
                          </a:solidFill>
                          <a:latin typeface="Arial"/>
                          <a:ea typeface="Arial"/>
                          <a:cs typeface="Arial"/>
                          <a:sym typeface="Arial"/>
                        </a:rPr>
                        <a:t>Overview</a:t>
                      </a:r>
                      <a:endParaRPr sz="900" u="none" cap="none" strike="noStrike">
                        <a:solidFill>
                          <a:srgbClr val="FFFFFF"/>
                        </a:solidFill>
                        <a:latin typeface="Arial"/>
                        <a:ea typeface="Arial"/>
                        <a:cs typeface="Arial"/>
                        <a:sym typeface="Arial"/>
                      </a:endParaRPr>
                    </a:p>
                  </a:txBody>
                  <a:tcPr marT="33275" marB="33275" marR="88750" marL="887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004B3A"/>
                    </a:solidFill>
                  </a:tcPr>
                </a:tc>
              </a:tr>
              <a:tr h="703575">
                <a:tc>
                  <a:txBody>
                    <a:bodyPr/>
                    <a:lstStyle/>
                    <a:p>
                      <a:pPr indent="0" lvl="0" marL="0" marR="0" rtl="0" algn="ctr">
                        <a:spcBef>
                          <a:spcPts val="0"/>
                        </a:spcBef>
                        <a:spcAft>
                          <a:spcPts val="0"/>
                        </a:spcAft>
                        <a:buNone/>
                      </a:pPr>
                      <a:r>
                        <a:rPr lang="en" sz="800" u="none" cap="none" strike="noStrike">
                          <a:solidFill>
                            <a:srgbClr val="000000"/>
                          </a:solidFill>
                        </a:rPr>
                        <a:t>Plan &amp; </a:t>
                      </a:r>
                      <a:r>
                        <a:rPr lang="en" sz="800">
                          <a:solidFill>
                            <a:srgbClr val="000000"/>
                          </a:solidFill>
                        </a:rPr>
                        <a:t>Analyze</a:t>
                      </a:r>
                      <a:endParaRPr sz="800" u="none" cap="none" strike="noStrike">
                        <a:solidFill>
                          <a:srgbClr val="000000"/>
                        </a:solidFill>
                      </a:endParaRPr>
                    </a:p>
                  </a:txBody>
                  <a:tcPr marT="33275" marB="33275" marR="88750" marL="887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DEE"/>
                    </a:solidFill>
                  </a:tcPr>
                </a:tc>
                <a:tc>
                  <a:txBody>
                    <a:bodyPr/>
                    <a:lstStyle/>
                    <a:p>
                      <a:pPr indent="0" lvl="0" marL="0" rtl="0" algn="l">
                        <a:spcBef>
                          <a:spcPts val="0"/>
                        </a:spcBef>
                        <a:spcAft>
                          <a:spcPts val="0"/>
                        </a:spcAft>
                        <a:buClr>
                          <a:srgbClr val="333E48"/>
                        </a:buClr>
                        <a:buSzPts val="720"/>
                        <a:buFont typeface="Arial"/>
                        <a:buNone/>
                      </a:pPr>
                      <a:r>
                        <a:t/>
                      </a:r>
                      <a:endParaRPr>
                        <a:solidFill>
                          <a:srgbClr val="000000"/>
                        </a:solidFill>
                      </a:endParaRPr>
                    </a:p>
                    <a:p>
                      <a:pPr indent="0" lvl="0" marL="0" marR="0" rtl="0" algn="l">
                        <a:spcBef>
                          <a:spcPts val="0"/>
                        </a:spcBef>
                        <a:spcAft>
                          <a:spcPts val="0"/>
                        </a:spcAft>
                        <a:buNone/>
                      </a:pPr>
                      <a:r>
                        <a:t/>
                      </a:r>
                      <a:endParaRPr>
                        <a:solidFill>
                          <a:srgbClr val="000000"/>
                        </a:solidFill>
                      </a:endParaRPr>
                    </a:p>
                  </a:txBody>
                  <a:tcPr marT="33275" marB="33275" marR="88750" marL="887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DEE"/>
                    </a:solidFill>
                  </a:tcPr>
                </a:tc>
              </a:tr>
              <a:tr h="771075">
                <a:tc>
                  <a:txBody>
                    <a:bodyPr/>
                    <a:lstStyle/>
                    <a:p>
                      <a:pPr indent="0" lvl="0" marL="0" marR="0" rtl="0" algn="ctr">
                        <a:spcBef>
                          <a:spcPts val="0"/>
                        </a:spcBef>
                        <a:spcAft>
                          <a:spcPts val="0"/>
                        </a:spcAft>
                        <a:buNone/>
                      </a:pPr>
                      <a:r>
                        <a:rPr lang="en" sz="800" u="none" cap="none" strike="noStrike">
                          <a:solidFill>
                            <a:srgbClr val="000000"/>
                          </a:solidFill>
                        </a:rPr>
                        <a:t>Design &amp; Develop</a:t>
                      </a:r>
                      <a:endParaRPr sz="800" u="none" cap="none" strike="noStrike">
                        <a:solidFill>
                          <a:srgbClr val="000000"/>
                        </a:solidFill>
                      </a:endParaRPr>
                    </a:p>
                  </a:txBody>
                  <a:tcPr marT="33275" marB="33275" marR="88750" marL="887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DEE"/>
                    </a:solidFill>
                  </a:tcPr>
                </a:tc>
                <a:tc>
                  <a:txBody>
                    <a:bodyPr/>
                    <a:lstStyle/>
                    <a:p>
                      <a:pPr indent="0" lvl="0" marL="0" marR="0" rtl="0" algn="l">
                        <a:spcBef>
                          <a:spcPts val="0"/>
                        </a:spcBef>
                        <a:spcAft>
                          <a:spcPts val="0"/>
                        </a:spcAft>
                        <a:buNone/>
                      </a:pPr>
                      <a:r>
                        <a:t/>
                      </a:r>
                      <a:endParaRPr sz="1400" u="none" cap="none" strike="noStrike">
                        <a:solidFill>
                          <a:srgbClr val="000000"/>
                        </a:solidFill>
                      </a:endParaRPr>
                    </a:p>
                  </a:txBody>
                  <a:tcPr marT="33275" marB="33275" marR="88750" marL="887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DEE"/>
                    </a:solidFill>
                  </a:tcPr>
                </a:tc>
              </a:tr>
              <a:tr h="956675">
                <a:tc>
                  <a:txBody>
                    <a:bodyPr/>
                    <a:lstStyle/>
                    <a:p>
                      <a:pPr indent="0" lvl="0" marL="0" marR="0" rtl="0" algn="ctr">
                        <a:spcBef>
                          <a:spcPts val="0"/>
                        </a:spcBef>
                        <a:spcAft>
                          <a:spcPts val="0"/>
                        </a:spcAft>
                        <a:buNone/>
                      </a:pPr>
                      <a:r>
                        <a:rPr lang="en" sz="800" u="none" cap="none" strike="noStrike">
                          <a:solidFill>
                            <a:srgbClr val="000000"/>
                          </a:solidFill>
                        </a:rPr>
                        <a:t>Test </a:t>
                      </a:r>
                      <a:r>
                        <a:rPr lang="en" sz="800">
                          <a:solidFill>
                            <a:srgbClr val="000000"/>
                          </a:solidFill>
                        </a:rPr>
                        <a:t>&amp; </a:t>
                      </a:r>
                      <a:r>
                        <a:rPr lang="en" sz="800" u="none" cap="none" strike="noStrike">
                          <a:solidFill>
                            <a:srgbClr val="000000"/>
                          </a:solidFill>
                        </a:rPr>
                        <a:t>Deploy</a:t>
                      </a:r>
                      <a:endParaRPr sz="800" u="none" cap="none" strike="noStrike">
                        <a:solidFill>
                          <a:srgbClr val="000000"/>
                        </a:solidFill>
                      </a:endParaRPr>
                    </a:p>
                  </a:txBody>
                  <a:tcPr marT="33275" marB="33275" marR="88750" marL="887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DEE"/>
                    </a:solidFill>
                  </a:tcPr>
                </a:tc>
                <a:tc>
                  <a:txBody>
                    <a:bodyPr/>
                    <a:lstStyle/>
                    <a:p>
                      <a:pPr indent="0" lvl="0" marL="0" marR="0" rtl="0" algn="l">
                        <a:spcBef>
                          <a:spcPts val="0"/>
                        </a:spcBef>
                        <a:spcAft>
                          <a:spcPts val="0"/>
                        </a:spcAft>
                        <a:buNone/>
                      </a:pPr>
                      <a:r>
                        <a:t/>
                      </a:r>
                      <a:endParaRPr sz="1400" u="none" cap="none" strike="noStrike">
                        <a:solidFill>
                          <a:srgbClr val="000000"/>
                        </a:solidFill>
                      </a:endParaRPr>
                    </a:p>
                  </a:txBody>
                  <a:tcPr marT="33275" marB="33275" marR="88750" marL="887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DEE"/>
                    </a:solidFill>
                  </a:tcPr>
                </a:tc>
              </a:tr>
              <a:tr h="1601875">
                <a:tc>
                  <a:txBody>
                    <a:bodyPr/>
                    <a:lstStyle/>
                    <a:p>
                      <a:pPr indent="0" lvl="0" marL="0" marR="0" rtl="0" algn="ctr">
                        <a:spcBef>
                          <a:spcPts val="0"/>
                        </a:spcBef>
                        <a:spcAft>
                          <a:spcPts val="0"/>
                        </a:spcAft>
                        <a:buNone/>
                      </a:pPr>
                      <a:r>
                        <a:rPr lang="en" sz="800" u="none" cap="none" strike="noStrike">
                          <a:solidFill>
                            <a:srgbClr val="000000"/>
                          </a:solidFill>
                        </a:rPr>
                        <a:t>Operate</a:t>
                      </a:r>
                      <a:endParaRPr sz="800" u="none" cap="none" strike="noStrike">
                        <a:solidFill>
                          <a:srgbClr val="000000"/>
                        </a:solidFill>
                      </a:endParaRPr>
                    </a:p>
                  </a:txBody>
                  <a:tcPr marT="33275" marB="33275" marR="88750" marL="887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DEE"/>
                    </a:solidFill>
                  </a:tcPr>
                </a:tc>
                <a:tc>
                  <a:txBody>
                    <a:bodyPr/>
                    <a:lstStyle/>
                    <a:p>
                      <a:pPr indent="0" lvl="0" marL="0" marR="0" rtl="0" algn="l">
                        <a:lnSpc>
                          <a:spcPct val="100000"/>
                        </a:lnSpc>
                        <a:spcBef>
                          <a:spcPts val="0"/>
                        </a:spcBef>
                        <a:spcAft>
                          <a:spcPts val="0"/>
                        </a:spcAft>
                        <a:buClr>
                          <a:schemeClr val="dk1"/>
                        </a:buClr>
                        <a:buSzPts val="700"/>
                        <a:buFont typeface="Arial"/>
                        <a:buNone/>
                      </a:pPr>
                      <a:r>
                        <a:t/>
                      </a:r>
                      <a:endParaRPr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700"/>
                        <a:buFont typeface="Arial"/>
                        <a:buNone/>
                      </a:pPr>
                      <a:r>
                        <a:t/>
                      </a:r>
                      <a:endParaRPr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700"/>
                        <a:buFont typeface="Arial"/>
                        <a:buNone/>
                      </a:pPr>
                      <a:r>
                        <a:t/>
                      </a:r>
                      <a:endParaRPr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700"/>
                        <a:buFont typeface="Arial"/>
                        <a:buNone/>
                      </a:pPr>
                      <a:r>
                        <a:t/>
                      </a:r>
                      <a:endParaRPr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700"/>
                        <a:buFont typeface="Arial"/>
                        <a:buNone/>
                      </a:pPr>
                      <a:r>
                        <a:t/>
                      </a:r>
                      <a:endParaRPr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700"/>
                        <a:buFont typeface="Arial"/>
                        <a:buNone/>
                      </a:pPr>
                      <a:r>
                        <a:t/>
                      </a:r>
                      <a:endParaRPr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700"/>
                        <a:buFont typeface="Arial"/>
                        <a:buNone/>
                      </a:pPr>
                      <a:r>
                        <a:t/>
                      </a:r>
                      <a:endParaRPr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700"/>
                        <a:buFont typeface="Arial"/>
                        <a:buNone/>
                      </a:pPr>
                      <a:r>
                        <a:t/>
                      </a:r>
                      <a:endParaRPr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700"/>
                        <a:buFont typeface="Arial"/>
                        <a:buNone/>
                      </a:pPr>
                      <a:r>
                        <a:t/>
                      </a:r>
                      <a:endParaRPr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700"/>
                        <a:buFont typeface="Arial"/>
                        <a:buNone/>
                      </a:pPr>
                      <a:r>
                        <a:t/>
                      </a:r>
                      <a:endParaRPr sz="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700"/>
                        <a:buFont typeface="Arial"/>
                        <a:buNone/>
                      </a:pPr>
                      <a:r>
                        <a:t/>
                      </a:r>
                      <a:endParaRPr sz="700" u="none" cap="none" strike="noStrike">
                        <a:solidFill>
                          <a:srgbClr val="000000"/>
                        </a:solidFill>
                        <a:latin typeface="Arial"/>
                        <a:ea typeface="Arial"/>
                        <a:cs typeface="Arial"/>
                        <a:sym typeface="Arial"/>
                      </a:endParaRPr>
                    </a:p>
                  </a:txBody>
                  <a:tcPr marT="33275" marB="33275" marR="88750" marL="887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CEDEE"/>
                    </a:solidFill>
                  </a:tcPr>
                </a:tc>
              </a:tr>
            </a:tbl>
          </a:graphicData>
        </a:graphic>
      </p:graphicFrame>
      <p:sp>
        <p:nvSpPr>
          <p:cNvPr id="510" name="Google Shape;510;p41"/>
          <p:cNvSpPr txBox="1"/>
          <p:nvPr/>
        </p:nvSpPr>
        <p:spPr>
          <a:xfrm>
            <a:off x="312401" y="-24700"/>
            <a:ext cx="5952900" cy="403500"/>
          </a:xfrm>
          <a:prstGeom prst="rect">
            <a:avLst/>
          </a:prstGeom>
          <a:noFill/>
          <a:ln>
            <a:noFill/>
          </a:ln>
        </p:spPr>
        <p:txBody>
          <a:bodyPr anchorCtr="0" anchor="ctr" bIns="44925" lIns="89875" spcFirstLastPara="1" rIns="89875" wrap="square" tIns="44925">
            <a:noAutofit/>
          </a:bodyPr>
          <a:lstStyle/>
          <a:p>
            <a:pPr indent="0" lvl="0" marL="0" marR="0" rtl="0" algn="l">
              <a:lnSpc>
                <a:spcPct val="95000"/>
              </a:lnSpc>
              <a:spcBef>
                <a:spcPts val="0"/>
              </a:spcBef>
              <a:spcAft>
                <a:spcPts val="0"/>
              </a:spcAft>
              <a:buClr>
                <a:srgbClr val="000000"/>
              </a:buClr>
              <a:buSzPts val="2035"/>
              <a:buFont typeface="Arial"/>
              <a:buNone/>
            </a:pPr>
            <a:r>
              <a:rPr b="1" i="1" lang="en" sz="2035"/>
              <a:t>MuleSoft Execution Lifecycle Overview</a:t>
            </a:r>
            <a:endParaRPr b="0" i="0" sz="2035" u="none" cap="none" strike="noStrike">
              <a:solidFill>
                <a:srgbClr val="000000"/>
              </a:solidFill>
              <a:latin typeface="Arial"/>
              <a:ea typeface="Arial"/>
              <a:cs typeface="Arial"/>
              <a:sym typeface="Arial"/>
            </a:endParaRPr>
          </a:p>
        </p:txBody>
      </p:sp>
      <p:sp>
        <p:nvSpPr>
          <p:cNvPr id="511" name="Google Shape;511;p41"/>
          <p:cNvSpPr/>
          <p:nvPr/>
        </p:nvSpPr>
        <p:spPr>
          <a:xfrm>
            <a:off x="1709300" y="623826"/>
            <a:ext cx="515700" cy="519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Kickoff </a:t>
            </a:r>
            <a:r>
              <a:rPr lang="en" sz="600"/>
              <a:t>p</a:t>
            </a:r>
            <a:r>
              <a:rPr b="0" i="0" lang="en" sz="600" u="none" cap="none" strike="noStrike">
                <a:latin typeface="Arial"/>
                <a:ea typeface="Arial"/>
                <a:cs typeface="Arial"/>
                <a:sym typeface="Arial"/>
              </a:rPr>
              <a:t>roject</a:t>
            </a:r>
            <a:endParaRPr b="0" i="0" sz="600" u="none" cap="none" strike="noStrike">
              <a:latin typeface="Arial"/>
              <a:ea typeface="Arial"/>
              <a:cs typeface="Arial"/>
              <a:sym typeface="Arial"/>
            </a:endParaRPr>
          </a:p>
        </p:txBody>
      </p:sp>
      <p:sp>
        <p:nvSpPr>
          <p:cNvPr id="512" name="Google Shape;512;p41"/>
          <p:cNvSpPr/>
          <p:nvPr/>
        </p:nvSpPr>
        <p:spPr>
          <a:xfrm>
            <a:off x="2485350" y="586474"/>
            <a:ext cx="963900" cy="3738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New</a:t>
            </a:r>
            <a:r>
              <a:rPr lang="en" sz="600"/>
              <a:t> integration</a:t>
            </a:r>
            <a:r>
              <a:rPr b="0" i="0" lang="en" sz="600" u="none" cap="none" strike="noStrike">
                <a:latin typeface="Arial"/>
                <a:ea typeface="Arial"/>
                <a:cs typeface="Arial"/>
                <a:sym typeface="Arial"/>
              </a:rPr>
              <a:t> </a:t>
            </a:r>
            <a:r>
              <a:rPr lang="en" sz="600"/>
              <a:t>r</a:t>
            </a:r>
            <a:r>
              <a:rPr b="0" i="0" lang="en" sz="600" u="none" cap="none" strike="noStrike">
                <a:latin typeface="Arial"/>
                <a:ea typeface="Arial"/>
                <a:cs typeface="Arial"/>
                <a:sym typeface="Arial"/>
              </a:rPr>
              <a:t>equired?</a:t>
            </a:r>
            <a:endParaRPr b="0" i="0" sz="600" u="none" cap="none" strike="noStrike">
              <a:latin typeface="Arial"/>
              <a:ea typeface="Arial"/>
              <a:cs typeface="Arial"/>
              <a:sym typeface="Arial"/>
            </a:endParaRPr>
          </a:p>
        </p:txBody>
      </p:sp>
      <p:sp>
        <p:nvSpPr>
          <p:cNvPr id="513" name="Google Shape;513;p41"/>
          <p:cNvSpPr/>
          <p:nvPr/>
        </p:nvSpPr>
        <p:spPr>
          <a:xfrm>
            <a:off x="1709300" y="1366161"/>
            <a:ext cx="659700" cy="614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Kickoff </a:t>
            </a:r>
            <a:r>
              <a:rPr lang="en" sz="600"/>
              <a:t>p</a:t>
            </a:r>
            <a:r>
              <a:rPr b="0" i="0" lang="en" sz="600" u="none" cap="none" strike="noStrike">
                <a:latin typeface="Arial"/>
                <a:ea typeface="Arial"/>
                <a:cs typeface="Arial"/>
                <a:sym typeface="Arial"/>
              </a:rPr>
              <a:t>roject for </a:t>
            </a:r>
            <a:r>
              <a:rPr lang="en" sz="600"/>
              <a:t>n</a:t>
            </a:r>
            <a:r>
              <a:rPr b="0" i="0" lang="en" sz="600" u="none" cap="none" strike="noStrike">
                <a:latin typeface="Arial"/>
                <a:ea typeface="Arial"/>
                <a:cs typeface="Arial"/>
                <a:sym typeface="Arial"/>
              </a:rPr>
              <a:t>ew or </a:t>
            </a:r>
            <a:r>
              <a:rPr lang="en" sz="600"/>
              <a:t>e</a:t>
            </a:r>
            <a:r>
              <a:rPr b="0" i="0" lang="en" sz="600" u="none" cap="none" strike="noStrike">
                <a:latin typeface="Arial"/>
                <a:ea typeface="Arial"/>
                <a:cs typeface="Arial"/>
                <a:sym typeface="Arial"/>
              </a:rPr>
              <a:t>nhancement </a:t>
            </a:r>
            <a:r>
              <a:rPr lang="en" sz="600"/>
              <a:t>integration</a:t>
            </a:r>
            <a:endParaRPr b="0" i="0" sz="600" u="none" cap="none" strike="noStrike">
              <a:latin typeface="Arial"/>
              <a:ea typeface="Arial"/>
              <a:cs typeface="Arial"/>
              <a:sym typeface="Arial"/>
            </a:endParaRPr>
          </a:p>
        </p:txBody>
      </p:sp>
      <p:sp>
        <p:nvSpPr>
          <p:cNvPr id="514" name="Google Shape;514;p41"/>
          <p:cNvSpPr txBox="1"/>
          <p:nvPr/>
        </p:nvSpPr>
        <p:spPr>
          <a:xfrm>
            <a:off x="2809995" y="963245"/>
            <a:ext cx="539700" cy="1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720"/>
              <a:buFont typeface="Arial"/>
              <a:buNone/>
            </a:pPr>
            <a:r>
              <a:rPr lang="en" sz="600">
                <a:solidFill>
                  <a:srgbClr val="333E48"/>
                </a:solidFill>
              </a:rPr>
              <a:t>No</a:t>
            </a:r>
            <a:endParaRPr/>
          </a:p>
        </p:txBody>
      </p:sp>
      <p:sp>
        <p:nvSpPr>
          <p:cNvPr id="515" name="Google Shape;515;p41"/>
          <p:cNvSpPr/>
          <p:nvPr/>
        </p:nvSpPr>
        <p:spPr>
          <a:xfrm>
            <a:off x="3617933" y="652738"/>
            <a:ext cx="604800" cy="460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lang="en" sz="600"/>
              <a:t>Determine feasibility </a:t>
            </a:r>
            <a:endParaRPr sz="600"/>
          </a:p>
        </p:txBody>
      </p:sp>
      <p:sp>
        <p:nvSpPr>
          <p:cNvPr id="516" name="Google Shape;516;p41"/>
          <p:cNvSpPr/>
          <p:nvPr/>
        </p:nvSpPr>
        <p:spPr>
          <a:xfrm>
            <a:off x="6934850" y="633125"/>
            <a:ext cx="960300" cy="50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lang="en" sz="600"/>
              <a:t>Document scope, connectivity, API, data flow</a:t>
            </a:r>
            <a:endParaRPr sz="600"/>
          </a:p>
          <a:p>
            <a:pPr indent="0" lvl="0" marL="0" marR="0" rtl="0" algn="ctr">
              <a:lnSpc>
                <a:spcPct val="100000"/>
              </a:lnSpc>
              <a:spcBef>
                <a:spcPts val="0"/>
              </a:spcBef>
              <a:spcAft>
                <a:spcPts val="0"/>
              </a:spcAft>
              <a:buClr>
                <a:srgbClr val="333E48"/>
              </a:buClr>
              <a:buSzPts val="600"/>
              <a:buFont typeface="Arial"/>
              <a:buNone/>
            </a:pPr>
            <a:r>
              <a:rPr lang="en" sz="600"/>
              <a:t>Estimation for cost/timeline/resources</a:t>
            </a:r>
            <a:endParaRPr sz="600"/>
          </a:p>
        </p:txBody>
      </p:sp>
      <p:sp>
        <p:nvSpPr>
          <p:cNvPr id="517" name="Google Shape;517;p41"/>
          <p:cNvSpPr/>
          <p:nvPr/>
        </p:nvSpPr>
        <p:spPr>
          <a:xfrm>
            <a:off x="3064325" y="1316724"/>
            <a:ext cx="843600" cy="373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0" spcFirstLastPara="1" rIns="0"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Identify </a:t>
            </a:r>
            <a:r>
              <a:rPr lang="en" sz="600"/>
              <a:t>r</a:t>
            </a:r>
            <a:r>
              <a:rPr b="0" i="0" lang="en" sz="600" u="none" cap="none" strike="noStrike">
                <a:latin typeface="Arial"/>
                <a:ea typeface="Arial"/>
                <a:cs typeface="Arial"/>
                <a:sym typeface="Arial"/>
              </a:rPr>
              <a:t>equirements</a:t>
            </a:r>
            <a:endParaRPr/>
          </a:p>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a:t>
            </a:r>
            <a:r>
              <a:rPr lang="en" sz="600"/>
              <a:t>c</a:t>
            </a:r>
            <a:r>
              <a:rPr b="0" i="0" lang="en" sz="600" u="none" cap="none" strike="noStrike">
                <a:latin typeface="Arial"/>
                <a:ea typeface="Arial"/>
                <a:cs typeface="Arial"/>
                <a:sym typeface="Arial"/>
              </a:rPr>
              <a:t>reate </a:t>
            </a:r>
            <a:r>
              <a:rPr lang="en" sz="600"/>
              <a:t>f</a:t>
            </a:r>
            <a:r>
              <a:rPr b="0" i="0" lang="en" sz="600" u="none" cap="none" strike="noStrike">
                <a:latin typeface="Arial"/>
                <a:ea typeface="Arial"/>
                <a:cs typeface="Arial"/>
                <a:sym typeface="Arial"/>
              </a:rPr>
              <a:t>un</a:t>
            </a:r>
            <a:r>
              <a:rPr lang="en" sz="600"/>
              <a:t>ctional</a:t>
            </a:r>
            <a:r>
              <a:rPr b="0" i="0" lang="en" sz="600" u="none" cap="none" strike="noStrike">
                <a:latin typeface="Arial"/>
                <a:ea typeface="Arial"/>
                <a:cs typeface="Arial"/>
                <a:sym typeface="Arial"/>
              </a:rPr>
              <a:t> and </a:t>
            </a:r>
            <a:r>
              <a:rPr lang="en" sz="600"/>
              <a:t>n</a:t>
            </a:r>
            <a:r>
              <a:rPr b="0" i="0" lang="en" sz="600" u="none" cap="none" strike="noStrike">
                <a:latin typeface="Arial"/>
                <a:ea typeface="Arial"/>
                <a:cs typeface="Arial"/>
                <a:sym typeface="Arial"/>
              </a:rPr>
              <a:t>on</a:t>
            </a:r>
            <a:r>
              <a:rPr lang="en" sz="600"/>
              <a:t>-functional</a:t>
            </a:r>
            <a:r>
              <a:rPr b="0" i="0" lang="en" sz="600" u="none" cap="none" strike="noStrike">
                <a:latin typeface="Arial"/>
                <a:ea typeface="Arial"/>
                <a:cs typeface="Arial"/>
                <a:sym typeface="Arial"/>
              </a:rPr>
              <a:t> </a:t>
            </a:r>
            <a:r>
              <a:rPr lang="en" sz="600"/>
              <a:t>r</a:t>
            </a:r>
            <a:r>
              <a:rPr b="0" i="0" lang="en" sz="600" u="none" cap="none" strike="noStrike">
                <a:latin typeface="Arial"/>
                <a:ea typeface="Arial"/>
                <a:cs typeface="Arial"/>
                <a:sym typeface="Arial"/>
              </a:rPr>
              <a:t>eq</a:t>
            </a:r>
            <a:r>
              <a:rPr lang="en" sz="600"/>
              <a:t>uirements</a:t>
            </a:r>
            <a:r>
              <a:rPr b="1" i="0" lang="en" sz="600" u="none" cap="none" strike="noStrike">
                <a:latin typeface="Arial"/>
                <a:ea typeface="Arial"/>
                <a:cs typeface="Arial"/>
                <a:sym typeface="Arial"/>
              </a:rPr>
              <a:t>)</a:t>
            </a:r>
            <a:endParaRPr b="1" i="0" sz="600" u="none" cap="none" strike="noStrike">
              <a:latin typeface="Arial"/>
              <a:ea typeface="Arial"/>
              <a:cs typeface="Arial"/>
              <a:sym typeface="Arial"/>
            </a:endParaRPr>
          </a:p>
        </p:txBody>
      </p:sp>
      <p:sp>
        <p:nvSpPr>
          <p:cNvPr id="518" name="Google Shape;518;p41"/>
          <p:cNvSpPr/>
          <p:nvPr/>
        </p:nvSpPr>
        <p:spPr>
          <a:xfrm>
            <a:off x="3064328" y="1752946"/>
            <a:ext cx="843600" cy="249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Develop </a:t>
            </a:r>
            <a:r>
              <a:rPr lang="en" sz="600"/>
              <a:t>a</a:t>
            </a:r>
            <a:r>
              <a:rPr b="0" i="0" lang="en" sz="600" u="none" cap="none" strike="noStrike">
                <a:latin typeface="Arial"/>
                <a:ea typeface="Arial"/>
                <a:cs typeface="Arial"/>
                <a:sym typeface="Arial"/>
              </a:rPr>
              <a:t>rchitecture</a:t>
            </a:r>
            <a:endParaRPr b="0" i="0" sz="600" u="none" cap="none" strike="noStrike">
              <a:latin typeface="Arial"/>
              <a:ea typeface="Arial"/>
              <a:cs typeface="Arial"/>
              <a:sym typeface="Arial"/>
            </a:endParaRPr>
          </a:p>
        </p:txBody>
      </p:sp>
      <p:cxnSp>
        <p:nvCxnSpPr>
          <p:cNvPr id="519" name="Google Shape;519;p41"/>
          <p:cNvCxnSpPr>
            <a:stCxn id="513" idx="3"/>
            <a:endCxn id="517" idx="1"/>
          </p:cNvCxnSpPr>
          <p:nvPr/>
        </p:nvCxnSpPr>
        <p:spPr>
          <a:xfrm flipH="1" rot="10800000">
            <a:off x="2369000" y="1503711"/>
            <a:ext cx="695400" cy="169800"/>
          </a:xfrm>
          <a:prstGeom prst="bentConnector3">
            <a:avLst>
              <a:gd fmla="val 49995" name="adj1"/>
            </a:avLst>
          </a:prstGeom>
          <a:noFill/>
          <a:ln cap="flat" cmpd="sng" w="9525">
            <a:solidFill>
              <a:schemeClr val="dk1"/>
            </a:solidFill>
            <a:prstDash val="solid"/>
            <a:round/>
            <a:headEnd len="sm" w="sm" type="none"/>
            <a:tailEnd len="med" w="med" type="triangle"/>
          </a:ln>
        </p:spPr>
      </p:cxnSp>
      <p:cxnSp>
        <p:nvCxnSpPr>
          <p:cNvPr id="520" name="Google Shape;520;p41"/>
          <p:cNvCxnSpPr>
            <a:stCxn id="513" idx="3"/>
            <a:endCxn id="518" idx="1"/>
          </p:cNvCxnSpPr>
          <p:nvPr/>
        </p:nvCxnSpPr>
        <p:spPr>
          <a:xfrm>
            <a:off x="2369000" y="1673511"/>
            <a:ext cx="695400" cy="204300"/>
          </a:xfrm>
          <a:prstGeom prst="bentConnector3">
            <a:avLst>
              <a:gd fmla="val 49995" name="adj1"/>
            </a:avLst>
          </a:prstGeom>
          <a:noFill/>
          <a:ln cap="flat" cmpd="sng" w="9525">
            <a:solidFill>
              <a:schemeClr val="dk1"/>
            </a:solidFill>
            <a:prstDash val="solid"/>
            <a:round/>
            <a:headEnd len="sm" w="sm" type="none"/>
            <a:tailEnd len="med" w="med" type="triangle"/>
          </a:ln>
        </p:spPr>
      </p:cxnSp>
      <p:sp>
        <p:nvSpPr>
          <p:cNvPr id="521" name="Google Shape;521;p41"/>
          <p:cNvSpPr/>
          <p:nvPr/>
        </p:nvSpPr>
        <p:spPr>
          <a:xfrm>
            <a:off x="4344900" y="1321536"/>
            <a:ext cx="843600" cy="67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Refine </a:t>
            </a:r>
            <a:r>
              <a:rPr lang="en" sz="600"/>
              <a:t>u</a:t>
            </a:r>
            <a:r>
              <a:rPr b="0" i="0" lang="en" sz="600" u="none" cap="none" strike="noStrike">
                <a:latin typeface="Arial"/>
                <a:ea typeface="Arial"/>
                <a:cs typeface="Arial"/>
                <a:sym typeface="Arial"/>
              </a:rPr>
              <a:t>se </a:t>
            </a:r>
            <a:r>
              <a:rPr lang="en" sz="600"/>
              <a:t>c</a:t>
            </a:r>
            <a:r>
              <a:rPr b="0" i="0" lang="en" sz="600" u="none" cap="none" strike="noStrike">
                <a:latin typeface="Arial"/>
                <a:ea typeface="Arial"/>
                <a:cs typeface="Arial"/>
                <a:sym typeface="Arial"/>
              </a:rPr>
              <a:t>ases</a:t>
            </a:r>
            <a:endParaRPr/>
          </a:p>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Create </a:t>
            </a:r>
            <a:r>
              <a:rPr lang="en" sz="600"/>
              <a:t>u</a:t>
            </a:r>
            <a:r>
              <a:rPr b="0" i="0" lang="en" sz="600" u="none" cap="none" strike="noStrike">
                <a:latin typeface="Arial"/>
                <a:ea typeface="Arial"/>
                <a:cs typeface="Arial"/>
                <a:sym typeface="Arial"/>
              </a:rPr>
              <a:t>ser </a:t>
            </a:r>
            <a:r>
              <a:rPr lang="en" sz="600"/>
              <a:t>s</a:t>
            </a:r>
            <a:r>
              <a:rPr b="0" i="0" lang="en" sz="600" u="none" cap="none" strike="noStrike">
                <a:latin typeface="Arial"/>
                <a:ea typeface="Arial"/>
                <a:cs typeface="Arial"/>
                <a:sym typeface="Arial"/>
              </a:rPr>
              <a:t>tories</a:t>
            </a:r>
            <a:endParaRPr/>
          </a:p>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Design </a:t>
            </a:r>
            <a:r>
              <a:rPr lang="en" sz="600"/>
              <a:t>t</a:t>
            </a:r>
            <a:r>
              <a:rPr b="0" i="0" lang="en" sz="600" u="none" cap="none" strike="noStrike">
                <a:latin typeface="Arial"/>
                <a:ea typeface="Arial"/>
                <a:cs typeface="Arial"/>
                <a:sym typeface="Arial"/>
              </a:rPr>
              <a:t>echnical </a:t>
            </a:r>
            <a:r>
              <a:rPr lang="en" sz="600"/>
              <a:t>s</a:t>
            </a:r>
            <a:r>
              <a:rPr b="0" i="0" lang="en" sz="600" u="none" cap="none" strike="noStrike">
                <a:latin typeface="Arial"/>
                <a:ea typeface="Arial"/>
                <a:cs typeface="Arial"/>
                <a:sym typeface="Arial"/>
              </a:rPr>
              <a:t>torie</a:t>
            </a:r>
            <a:r>
              <a:rPr lang="en" sz="600"/>
              <a:t>s</a:t>
            </a:r>
            <a:endParaRPr b="0" i="0" sz="600" u="none" cap="none" strike="noStrike">
              <a:latin typeface="Arial"/>
              <a:ea typeface="Arial"/>
              <a:cs typeface="Arial"/>
              <a:sym typeface="Arial"/>
            </a:endParaRPr>
          </a:p>
        </p:txBody>
      </p:sp>
      <p:sp>
        <p:nvSpPr>
          <p:cNvPr id="522" name="Google Shape;522;p41"/>
          <p:cNvSpPr/>
          <p:nvPr/>
        </p:nvSpPr>
        <p:spPr>
          <a:xfrm>
            <a:off x="5507567" y="1526933"/>
            <a:ext cx="843600" cy="269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Conduct </a:t>
            </a:r>
            <a:r>
              <a:rPr lang="en" sz="600"/>
              <a:t>s</a:t>
            </a:r>
            <a:r>
              <a:rPr b="0" i="0" lang="en" sz="600" u="none" cap="none" strike="noStrike">
                <a:latin typeface="Arial"/>
                <a:ea typeface="Arial"/>
                <a:cs typeface="Arial"/>
                <a:sym typeface="Arial"/>
              </a:rPr>
              <a:t>print </a:t>
            </a:r>
            <a:r>
              <a:rPr lang="en" sz="600"/>
              <a:t>a</a:t>
            </a:r>
            <a:r>
              <a:rPr b="0" i="0" lang="en" sz="600" u="none" cap="none" strike="noStrike">
                <a:latin typeface="Arial"/>
                <a:ea typeface="Arial"/>
                <a:cs typeface="Arial"/>
                <a:sym typeface="Arial"/>
              </a:rPr>
              <a:t>ctivities</a:t>
            </a:r>
            <a:endParaRPr b="0" i="0" sz="600" u="none" cap="none" strike="noStrike">
              <a:latin typeface="Arial"/>
              <a:ea typeface="Arial"/>
              <a:cs typeface="Arial"/>
              <a:sym typeface="Arial"/>
            </a:endParaRPr>
          </a:p>
        </p:txBody>
      </p:sp>
      <p:sp>
        <p:nvSpPr>
          <p:cNvPr id="523" name="Google Shape;523;p41"/>
          <p:cNvSpPr/>
          <p:nvPr/>
        </p:nvSpPr>
        <p:spPr>
          <a:xfrm>
            <a:off x="6656900" y="1398079"/>
            <a:ext cx="1157400" cy="519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Release </a:t>
            </a:r>
            <a:r>
              <a:rPr lang="en" sz="600"/>
              <a:t>s</a:t>
            </a:r>
            <a:r>
              <a:rPr b="0" i="0" lang="en" sz="600" u="none" cap="none" strike="noStrike">
                <a:latin typeface="Arial"/>
                <a:ea typeface="Arial"/>
                <a:cs typeface="Arial"/>
                <a:sym typeface="Arial"/>
              </a:rPr>
              <a:t>ign off</a:t>
            </a:r>
            <a:endParaRPr/>
          </a:p>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Conduct demo</a:t>
            </a:r>
            <a:endParaRPr/>
          </a:p>
          <a:p>
            <a:pPr indent="0" lvl="0" marL="0" marR="0" rtl="0" algn="ctr">
              <a:lnSpc>
                <a:spcPct val="100000"/>
              </a:lnSpc>
              <a:spcBef>
                <a:spcPts val="0"/>
              </a:spcBef>
              <a:spcAft>
                <a:spcPts val="0"/>
              </a:spcAft>
              <a:buClr>
                <a:srgbClr val="333E48"/>
              </a:buClr>
              <a:buSzPts val="600"/>
              <a:buFont typeface="Arial"/>
              <a:buNone/>
            </a:pPr>
            <a:r>
              <a:rPr b="1" i="0" lang="en" sz="600" u="none" cap="none" strike="noStrike">
                <a:latin typeface="Arial"/>
                <a:ea typeface="Arial"/>
                <a:cs typeface="Arial"/>
                <a:sym typeface="Arial"/>
              </a:rPr>
              <a:t>(Create </a:t>
            </a:r>
            <a:r>
              <a:rPr b="1" lang="en" sz="600"/>
              <a:t>R</a:t>
            </a:r>
            <a:r>
              <a:rPr b="1" i="0" lang="en" sz="600" u="none" cap="none" strike="noStrike">
                <a:latin typeface="Arial"/>
                <a:ea typeface="Arial"/>
                <a:cs typeface="Arial"/>
                <a:sym typeface="Arial"/>
              </a:rPr>
              <a:t>elease </a:t>
            </a:r>
            <a:r>
              <a:rPr b="1" lang="en" sz="600"/>
              <a:t>N</a:t>
            </a:r>
            <a:r>
              <a:rPr b="1" i="0" lang="en" sz="600" u="none" cap="none" strike="noStrike">
                <a:latin typeface="Arial"/>
                <a:ea typeface="Arial"/>
                <a:cs typeface="Arial"/>
                <a:sym typeface="Arial"/>
              </a:rPr>
              <a:t>otes and </a:t>
            </a:r>
            <a:r>
              <a:rPr b="1" lang="en" sz="600"/>
              <a:t>D</a:t>
            </a:r>
            <a:r>
              <a:rPr b="1" i="0" lang="en" sz="600" u="none" cap="none" strike="noStrike">
                <a:latin typeface="Arial"/>
                <a:ea typeface="Arial"/>
                <a:cs typeface="Arial"/>
                <a:sym typeface="Arial"/>
              </a:rPr>
              <a:t>eployment </a:t>
            </a:r>
            <a:r>
              <a:rPr b="1" lang="en" sz="600"/>
              <a:t>Checklist</a:t>
            </a:r>
            <a:r>
              <a:rPr b="1" i="0" lang="en" sz="600" u="none" cap="none" strike="noStrike">
                <a:latin typeface="Arial"/>
                <a:ea typeface="Arial"/>
                <a:cs typeface="Arial"/>
                <a:sym typeface="Arial"/>
              </a:rPr>
              <a:t>)</a:t>
            </a:r>
            <a:endParaRPr b="0" i="0" sz="600" u="none" cap="none" strike="noStrike">
              <a:latin typeface="Arial"/>
              <a:ea typeface="Arial"/>
              <a:cs typeface="Arial"/>
              <a:sym typeface="Arial"/>
            </a:endParaRPr>
          </a:p>
        </p:txBody>
      </p:sp>
      <p:sp>
        <p:nvSpPr>
          <p:cNvPr id="524" name="Google Shape;524;p41"/>
          <p:cNvSpPr/>
          <p:nvPr/>
        </p:nvSpPr>
        <p:spPr>
          <a:xfrm>
            <a:off x="1632350" y="2426613"/>
            <a:ext cx="963900" cy="3738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New </a:t>
            </a:r>
            <a:r>
              <a:rPr lang="en" sz="600"/>
              <a:t>integration</a:t>
            </a:r>
            <a:r>
              <a:rPr b="0" i="0" lang="en" sz="600" u="none" cap="none" strike="noStrike">
                <a:latin typeface="Arial"/>
                <a:ea typeface="Arial"/>
                <a:cs typeface="Arial"/>
                <a:sym typeface="Arial"/>
              </a:rPr>
              <a:t> </a:t>
            </a:r>
            <a:r>
              <a:rPr lang="en" sz="600"/>
              <a:t>r</a:t>
            </a:r>
            <a:r>
              <a:rPr b="0" i="0" lang="en" sz="600" u="none" cap="none" strike="noStrike">
                <a:latin typeface="Arial"/>
                <a:ea typeface="Arial"/>
                <a:cs typeface="Arial"/>
                <a:sym typeface="Arial"/>
              </a:rPr>
              <a:t>equired?</a:t>
            </a:r>
            <a:endParaRPr b="0" i="0" sz="600" u="none" cap="none" strike="noStrike">
              <a:latin typeface="Arial"/>
              <a:ea typeface="Arial"/>
              <a:cs typeface="Arial"/>
              <a:sym typeface="Arial"/>
            </a:endParaRPr>
          </a:p>
        </p:txBody>
      </p:sp>
      <p:sp>
        <p:nvSpPr>
          <p:cNvPr id="525" name="Google Shape;525;p41"/>
          <p:cNvSpPr/>
          <p:nvPr/>
        </p:nvSpPr>
        <p:spPr>
          <a:xfrm>
            <a:off x="3051575" y="2075688"/>
            <a:ext cx="843600" cy="50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Validate </a:t>
            </a:r>
            <a:r>
              <a:rPr lang="en" sz="600"/>
              <a:t>r</a:t>
            </a:r>
            <a:r>
              <a:rPr b="0" i="0" lang="en" sz="600" u="none" cap="none" strike="noStrike">
                <a:latin typeface="Arial"/>
                <a:ea typeface="Arial"/>
                <a:cs typeface="Arial"/>
                <a:sym typeface="Arial"/>
              </a:rPr>
              <a:t>egression </a:t>
            </a:r>
            <a:r>
              <a:rPr lang="en" sz="600"/>
              <a:t>s</a:t>
            </a:r>
            <a:r>
              <a:rPr b="0" i="0" lang="en" sz="600" u="none" cap="none" strike="noStrike">
                <a:latin typeface="Arial"/>
                <a:ea typeface="Arial"/>
                <a:cs typeface="Arial"/>
                <a:sym typeface="Arial"/>
              </a:rPr>
              <a:t>cripts</a:t>
            </a:r>
            <a:r>
              <a:rPr lang="en" sz="600"/>
              <a:t> </a:t>
            </a:r>
            <a:br>
              <a:rPr lang="en" sz="600"/>
            </a:br>
            <a:r>
              <a:rPr lang="en" sz="600"/>
              <a:t>(modify / add if necessary)</a:t>
            </a:r>
            <a:endParaRPr b="0" i="0" sz="600" u="none" cap="none" strike="noStrike">
              <a:latin typeface="Arial"/>
              <a:ea typeface="Arial"/>
              <a:cs typeface="Arial"/>
              <a:sym typeface="Arial"/>
            </a:endParaRPr>
          </a:p>
        </p:txBody>
      </p:sp>
      <p:sp>
        <p:nvSpPr>
          <p:cNvPr id="526" name="Google Shape;526;p41"/>
          <p:cNvSpPr/>
          <p:nvPr/>
        </p:nvSpPr>
        <p:spPr>
          <a:xfrm>
            <a:off x="3051575" y="2606576"/>
            <a:ext cx="843600" cy="342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Author </a:t>
            </a:r>
            <a:r>
              <a:rPr lang="en" sz="600"/>
              <a:t>t</a:t>
            </a:r>
            <a:r>
              <a:rPr b="0" i="0" lang="en" sz="600" u="none" cap="none" strike="noStrike">
                <a:latin typeface="Arial"/>
                <a:ea typeface="Arial"/>
                <a:cs typeface="Arial"/>
                <a:sym typeface="Arial"/>
              </a:rPr>
              <a:t>est</a:t>
            </a:r>
            <a:r>
              <a:rPr lang="en" sz="600"/>
              <a:t> s</a:t>
            </a:r>
            <a:r>
              <a:rPr b="0" i="0" lang="en" sz="600" u="none" cap="none" strike="noStrike">
                <a:latin typeface="Arial"/>
                <a:ea typeface="Arial"/>
                <a:cs typeface="Arial"/>
                <a:sym typeface="Arial"/>
              </a:rPr>
              <a:t>cripts</a:t>
            </a:r>
            <a:endParaRPr b="0" i="0" sz="600" u="none" cap="none" strike="noStrike">
              <a:latin typeface="Arial"/>
              <a:ea typeface="Arial"/>
              <a:cs typeface="Arial"/>
              <a:sym typeface="Arial"/>
            </a:endParaRPr>
          </a:p>
        </p:txBody>
      </p:sp>
      <p:sp>
        <p:nvSpPr>
          <p:cNvPr id="527" name="Google Shape;527;p41"/>
          <p:cNvSpPr/>
          <p:nvPr/>
        </p:nvSpPr>
        <p:spPr>
          <a:xfrm>
            <a:off x="4404354" y="2231826"/>
            <a:ext cx="714000" cy="67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lang="en" sz="600"/>
              <a:t>Code deployment to SIT</a:t>
            </a:r>
            <a:r>
              <a:rPr lang="en" sz="600"/>
              <a:t> / UAT</a:t>
            </a:r>
            <a:endParaRPr b="0" i="0" sz="600" u="none" cap="none" strike="noStrike">
              <a:latin typeface="Arial"/>
              <a:ea typeface="Arial"/>
              <a:cs typeface="Arial"/>
              <a:sym typeface="Arial"/>
            </a:endParaRPr>
          </a:p>
        </p:txBody>
      </p:sp>
      <p:sp>
        <p:nvSpPr>
          <p:cNvPr id="528" name="Google Shape;528;p41"/>
          <p:cNvSpPr/>
          <p:nvPr/>
        </p:nvSpPr>
        <p:spPr>
          <a:xfrm>
            <a:off x="5475501" y="2177875"/>
            <a:ext cx="646200" cy="798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Perform </a:t>
            </a:r>
            <a:r>
              <a:rPr lang="en" sz="600"/>
              <a:t>t</a:t>
            </a:r>
            <a:r>
              <a:rPr b="0" i="0" lang="en" sz="600" u="none" cap="none" strike="noStrike">
                <a:latin typeface="Arial"/>
                <a:ea typeface="Arial"/>
                <a:cs typeface="Arial"/>
                <a:sym typeface="Arial"/>
              </a:rPr>
              <a:t>esting </a:t>
            </a:r>
            <a:endParaRPr/>
          </a:p>
          <a:p>
            <a:pPr indent="0" lvl="0" marL="0" marR="0" rtl="0" algn="ctr">
              <a:lnSpc>
                <a:spcPct val="100000"/>
              </a:lnSpc>
              <a:spcBef>
                <a:spcPts val="0"/>
              </a:spcBef>
              <a:spcAft>
                <a:spcPts val="0"/>
              </a:spcAft>
              <a:buClr>
                <a:srgbClr val="333E48"/>
              </a:buClr>
              <a:buSzPts val="600"/>
              <a:buFont typeface="Arial"/>
              <a:buNone/>
            </a:pPr>
            <a:r>
              <a:rPr lang="en" sz="600"/>
              <a:t>&amp; b</a:t>
            </a:r>
            <a:r>
              <a:rPr b="0" i="0" lang="en" sz="600" u="none" cap="none" strike="noStrike">
                <a:latin typeface="Arial"/>
                <a:ea typeface="Arial"/>
                <a:cs typeface="Arial"/>
                <a:sym typeface="Arial"/>
              </a:rPr>
              <a:t>ug </a:t>
            </a:r>
            <a:r>
              <a:rPr lang="en" sz="600"/>
              <a:t>f</a:t>
            </a:r>
            <a:r>
              <a:rPr b="0" i="0" lang="en" sz="600" u="none" cap="none" strike="noStrike">
                <a:latin typeface="Arial"/>
                <a:ea typeface="Arial"/>
                <a:cs typeface="Arial"/>
                <a:sym typeface="Arial"/>
              </a:rPr>
              <a:t>ixes</a:t>
            </a:r>
            <a:endParaRPr/>
          </a:p>
          <a:p>
            <a:pPr indent="0" lvl="0" marL="0" marR="0" rtl="0" algn="ctr">
              <a:lnSpc>
                <a:spcPct val="100000"/>
              </a:lnSpc>
              <a:spcBef>
                <a:spcPts val="0"/>
              </a:spcBef>
              <a:spcAft>
                <a:spcPts val="0"/>
              </a:spcAft>
              <a:buClr>
                <a:srgbClr val="333E48"/>
              </a:buClr>
              <a:buSzPts val="600"/>
              <a:buFont typeface="Arial"/>
              <a:buNone/>
            </a:pPr>
            <a:r>
              <a:rPr b="1" i="0" lang="en" sz="600" u="none" cap="none" strike="noStrike">
                <a:latin typeface="Arial"/>
                <a:ea typeface="Arial"/>
                <a:cs typeface="Arial"/>
                <a:sym typeface="Arial"/>
              </a:rPr>
              <a:t>(Create </a:t>
            </a:r>
            <a:r>
              <a:rPr b="1" lang="en" sz="600"/>
              <a:t>T</a:t>
            </a:r>
            <a:r>
              <a:rPr b="1" i="0" lang="en" sz="600" u="none" cap="none" strike="noStrike">
                <a:latin typeface="Arial"/>
                <a:ea typeface="Arial"/>
                <a:cs typeface="Arial"/>
                <a:sym typeface="Arial"/>
              </a:rPr>
              <a:t>est </a:t>
            </a:r>
            <a:r>
              <a:rPr b="1" lang="en" sz="600"/>
              <a:t>P</a:t>
            </a:r>
            <a:r>
              <a:rPr b="1" i="0" lang="en" sz="600" u="none" cap="none" strike="noStrike">
                <a:latin typeface="Arial"/>
                <a:ea typeface="Arial"/>
                <a:cs typeface="Arial"/>
                <a:sym typeface="Arial"/>
              </a:rPr>
              <a:t>lan and </a:t>
            </a:r>
            <a:r>
              <a:rPr b="1" lang="en" sz="600"/>
              <a:t>Test Reports</a:t>
            </a:r>
            <a:r>
              <a:rPr b="1" i="0" lang="en" sz="600" u="none" cap="none" strike="noStrike">
                <a:latin typeface="Arial"/>
                <a:ea typeface="Arial"/>
                <a:cs typeface="Arial"/>
                <a:sym typeface="Arial"/>
              </a:rPr>
              <a:t>)</a:t>
            </a:r>
            <a:endParaRPr b="1" i="0" sz="600" u="none" cap="none" strike="noStrike">
              <a:latin typeface="Arial"/>
              <a:ea typeface="Arial"/>
              <a:cs typeface="Arial"/>
              <a:sym typeface="Arial"/>
            </a:endParaRPr>
          </a:p>
        </p:txBody>
      </p:sp>
      <p:sp>
        <p:nvSpPr>
          <p:cNvPr id="529" name="Google Shape;529;p41"/>
          <p:cNvSpPr/>
          <p:nvPr/>
        </p:nvSpPr>
        <p:spPr>
          <a:xfrm>
            <a:off x="6430070" y="2177131"/>
            <a:ext cx="714000" cy="798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lang="en" sz="600"/>
              <a:t>Perform UAT testing</a:t>
            </a:r>
            <a:endParaRPr b="0" i="0" sz="600" u="none" cap="none" strike="noStrike">
              <a:latin typeface="Arial"/>
              <a:ea typeface="Arial"/>
              <a:cs typeface="Arial"/>
              <a:sym typeface="Arial"/>
            </a:endParaRPr>
          </a:p>
        </p:txBody>
      </p:sp>
      <p:sp>
        <p:nvSpPr>
          <p:cNvPr id="530" name="Google Shape;530;p41"/>
          <p:cNvSpPr/>
          <p:nvPr/>
        </p:nvSpPr>
        <p:spPr>
          <a:xfrm>
            <a:off x="7411488" y="2228538"/>
            <a:ext cx="604800" cy="67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Promote </a:t>
            </a:r>
            <a:r>
              <a:rPr lang="en" sz="600"/>
              <a:t>c</a:t>
            </a:r>
            <a:r>
              <a:rPr b="0" i="0" lang="en" sz="600" u="none" cap="none" strike="noStrike">
                <a:latin typeface="Arial"/>
                <a:ea typeface="Arial"/>
                <a:cs typeface="Arial"/>
                <a:sym typeface="Arial"/>
              </a:rPr>
              <a:t>ode to </a:t>
            </a:r>
            <a:r>
              <a:rPr lang="en" sz="600"/>
              <a:t>p</a:t>
            </a:r>
            <a:r>
              <a:rPr b="0" i="0" lang="en" sz="600" u="none" cap="none" strike="noStrike">
                <a:latin typeface="Arial"/>
                <a:ea typeface="Arial"/>
                <a:cs typeface="Arial"/>
                <a:sym typeface="Arial"/>
              </a:rPr>
              <a:t>roduction</a:t>
            </a:r>
            <a:endParaRPr b="1" i="0" sz="600" u="none" cap="none" strike="noStrike">
              <a:latin typeface="Arial"/>
              <a:ea typeface="Arial"/>
              <a:cs typeface="Arial"/>
              <a:sym typeface="Arial"/>
            </a:endParaRPr>
          </a:p>
        </p:txBody>
      </p:sp>
      <p:sp>
        <p:nvSpPr>
          <p:cNvPr id="531" name="Google Shape;531;p41"/>
          <p:cNvSpPr/>
          <p:nvPr/>
        </p:nvSpPr>
        <p:spPr>
          <a:xfrm>
            <a:off x="1691260" y="3320226"/>
            <a:ext cx="714000" cy="924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Monitor </a:t>
            </a:r>
            <a:r>
              <a:rPr lang="en" sz="600"/>
              <a:t>Health &amp; </a:t>
            </a:r>
            <a:r>
              <a:rPr b="0" i="0" lang="en" sz="600" u="none" cap="none" strike="noStrike">
                <a:latin typeface="Arial"/>
                <a:ea typeface="Arial"/>
                <a:cs typeface="Arial"/>
                <a:sym typeface="Arial"/>
              </a:rPr>
              <a:t>Performance</a:t>
            </a:r>
            <a:endParaRPr b="0" i="0" sz="600" u="none" cap="none" strike="noStrike">
              <a:latin typeface="Arial"/>
              <a:ea typeface="Arial"/>
              <a:cs typeface="Arial"/>
              <a:sym typeface="Arial"/>
            </a:endParaRPr>
          </a:p>
          <a:p>
            <a:pPr indent="0" lvl="0" marL="0" marR="0" rtl="0" algn="ctr">
              <a:lnSpc>
                <a:spcPct val="100000"/>
              </a:lnSpc>
              <a:spcBef>
                <a:spcPts val="0"/>
              </a:spcBef>
              <a:spcAft>
                <a:spcPts val="0"/>
              </a:spcAft>
              <a:buClr>
                <a:srgbClr val="333E48"/>
              </a:buClr>
              <a:buSzPts val="600"/>
              <a:buFont typeface="Arial"/>
              <a:buNone/>
            </a:pPr>
            <a:r>
              <a:t/>
            </a:r>
            <a:endParaRPr sz="600"/>
          </a:p>
          <a:p>
            <a:pPr indent="0" lvl="0" marL="0" marR="0" rtl="0" algn="ctr">
              <a:lnSpc>
                <a:spcPct val="100000"/>
              </a:lnSpc>
              <a:spcBef>
                <a:spcPts val="0"/>
              </a:spcBef>
              <a:spcAft>
                <a:spcPts val="0"/>
              </a:spcAft>
              <a:buClr>
                <a:srgbClr val="333E48"/>
              </a:buClr>
              <a:buSzPts val="600"/>
              <a:buFont typeface="Arial"/>
              <a:buNone/>
            </a:pPr>
            <a:r>
              <a:rPr lang="en" sz="600"/>
              <a:t>Incident Triage</a:t>
            </a:r>
            <a:endParaRPr sz="600"/>
          </a:p>
        </p:txBody>
      </p:sp>
      <p:sp>
        <p:nvSpPr>
          <p:cNvPr id="532" name="Google Shape;532;p41"/>
          <p:cNvSpPr/>
          <p:nvPr/>
        </p:nvSpPr>
        <p:spPr>
          <a:xfrm>
            <a:off x="2592744" y="3047401"/>
            <a:ext cx="963900" cy="2736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Performance </a:t>
            </a:r>
            <a:r>
              <a:rPr lang="en" sz="600"/>
              <a:t>i</a:t>
            </a:r>
            <a:r>
              <a:rPr b="0" i="0" lang="en" sz="600" u="none" cap="none" strike="noStrike">
                <a:latin typeface="Arial"/>
                <a:ea typeface="Arial"/>
                <a:cs typeface="Arial"/>
                <a:sym typeface="Arial"/>
              </a:rPr>
              <a:t>ssue?</a:t>
            </a:r>
            <a:endParaRPr b="0" i="0" sz="600" u="none" cap="none" strike="noStrike">
              <a:latin typeface="Arial"/>
              <a:ea typeface="Arial"/>
              <a:cs typeface="Arial"/>
              <a:sym typeface="Arial"/>
            </a:endParaRPr>
          </a:p>
        </p:txBody>
      </p:sp>
      <p:sp>
        <p:nvSpPr>
          <p:cNvPr id="533" name="Google Shape;533;p41"/>
          <p:cNvSpPr/>
          <p:nvPr/>
        </p:nvSpPr>
        <p:spPr>
          <a:xfrm>
            <a:off x="2592744" y="3479120"/>
            <a:ext cx="963900" cy="2835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600"/>
              <a:buFont typeface="Arial"/>
              <a:buNone/>
            </a:pPr>
            <a:r>
              <a:rPr lang="en" sz="600"/>
              <a:t>Configuration issue</a:t>
            </a:r>
            <a:r>
              <a:rPr b="0" i="0" lang="en" sz="600" u="none" cap="none" strike="noStrike">
                <a:latin typeface="Arial"/>
                <a:ea typeface="Arial"/>
                <a:cs typeface="Arial"/>
                <a:sym typeface="Arial"/>
              </a:rPr>
              <a:t>?</a:t>
            </a:r>
            <a:endParaRPr b="0" i="0" sz="600" u="none" cap="none" strike="noStrike">
              <a:latin typeface="Arial"/>
              <a:ea typeface="Arial"/>
              <a:cs typeface="Arial"/>
              <a:sym typeface="Arial"/>
            </a:endParaRPr>
          </a:p>
        </p:txBody>
      </p:sp>
      <p:sp>
        <p:nvSpPr>
          <p:cNvPr id="534" name="Google Shape;534;p41"/>
          <p:cNvSpPr txBox="1"/>
          <p:nvPr/>
        </p:nvSpPr>
        <p:spPr>
          <a:xfrm>
            <a:off x="5582021" y="3261664"/>
            <a:ext cx="539700" cy="1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720"/>
              <a:buFont typeface="Arial"/>
              <a:buNone/>
            </a:pPr>
            <a:r>
              <a:rPr b="0" i="0" lang="en" sz="600" u="none" cap="none" strike="noStrike">
                <a:solidFill>
                  <a:srgbClr val="333E48"/>
                </a:solidFill>
                <a:latin typeface="Arial"/>
                <a:ea typeface="Arial"/>
                <a:cs typeface="Arial"/>
                <a:sym typeface="Arial"/>
              </a:rPr>
              <a:t>Yes</a:t>
            </a:r>
            <a:endParaRPr/>
          </a:p>
        </p:txBody>
      </p:sp>
      <p:sp>
        <p:nvSpPr>
          <p:cNvPr id="535" name="Google Shape;535;p41"/>
          <p:cNvSpPr/>
          <p:nvPr/>
        </p:nvSpPr>
        <p:spPr>
          <a:xfrm>
            <a:off x="2594415" y="3913632"/>
            <a:ext cx="963900" cy="2430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600"/>
              <a:buFont typeface="Arial"/>
              <a:buNone/>
            </a:pPr>
            <a:r>
              <a:rPr lang="en" sz="600"/>
              <a:t>Data issue</a:t>
            </a:r>
            <a:r>
              <a:rPr b="0" i="0" lang="en" sz="600" u="none" cap="none" strike="noStrike">
                <a:latin typeface="Arial"/>
                <a:ea typeface="Arial"/>
                <a:cs typeface="Arial"/>
                <a:sym typeface="Arial"/>
              </a:rPr>
              <a:t>?</a:t>
            </a:r>
            <a:endParaRPr b="0" i="0" sz="600" u="none" cap="none" strike="noStrike">
              <a:latin typeface="Arial"/>
              <a:ea typeface="Arial"/>
              <a:cs typeface="Arial"/>
              <a:sym typeface="Arial"/>
            </a:endParaRPr>
          </a:p>
        </p:txBody>
      </p:sp>
      <p:sp>
        <p:nvSpPr>
          <p:cNvPr id="536" name="Google Shape;536;p41"/>
          <p:cNvSpPr/>
          <p:nvPr/>
        </p:nvSpPr>
        <p:spPr>
          <a:xfrm>
            <a:off x="3977640" y="3044952"/>
            <a:ext cx="813000" cy="27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Modify CloudHub </a:t>
            </a:r>
            <a:r>
              <a:rPr lang="en" sz="600"/>
              <a:t>r</a:t>
            </a:r>
            <a:r>
              <a:rPr b="0" i="0" lang="en" sz="600" u="none" cap="none" strike="noStrike">
                <a:latin typeface="Arial"/>
                <a:ea typeface="Arial"/>
                <a:cs typeface="Arial"/>
                <a:sym typeface="Arial"/>
              </a:rPr>
              <a:t>esource </a:t>
            </a:r>
            <a:r>
              <a:rPr lang="en" sz="600"/>
              <a:t>a</a:t>
            </a:r>
            <a:r>
              <a:rPr b="0" i="0" lang="en" sz="600" u="none" cap="none" strike="noStrike">
                <a:latin typeface="Arial"/>
                <a:ea typeface="Arial"/>
                <a:cs typeface="Arial"/>
                <a:sym typeface="Arial"/>
              </a:rPr>
              <a:t>llocation</a:t>
            </a:r>
            <a:endParaRPr b="0" i="0" sz="600" u="none" cap="none" strike="noStrike">
              <a:latin typeface="Arial"/>
              <a:ea typeface="Arial"/>
              <a:cs typeface="Arial"/>
              <a:sym typeface="Arial"/>
            </a:endParaRPr>
          </a:p>
        </p:txBody>
      </p:sp>
      <p:cxnSp>
        <p:nvCxnSpPr>
          <p:cNvPr id="537" name="Google Shape;537;p41"/>
          <p:cNvCxnSpPr>
            <a:stCxn id="531" idx="0"/>
            <a:endCxn id="532" idx="1"/>
          </p:cNvCxnSpPr>
          <p:nvPr/>
        </p:nvCxnSpPr>
        <p:spPr>
          <a:xfrm rot="-5400000">
            <a:off x="2252560" y="2980026"/>
            <a:ext cx="135900" cy="544500"/>
          </a:xfrm>
          <a:prstGeom prst="bentConnector2">
            <a:avLst/>
          </a:prstGeom>
          <a:noFill/>
          <a:ln cap="flat" cmpd="sng" w="9525">
            <a:solidFill>
              <a:schemeClr val="dk1"/>
            </a:solidFill>
            <a:prstDash val="solid"/>
            <a:round/>
            <a:headEnd len="sm" w="sm" type="none"/>
            <a:tailEnd len="med" w="med" type="triangle"/>
          </a:ln>
        </p:spPr>
      </p:cxnSp>
      <p:cxnSp>
        <p:nvCxnSpPr>
          <p:cNvPr id="538" name="Google Shape;538;p41"/>
          <p:cNvCxnSpPr>
            <a:stCxn id="532" idx="2"/>
            <a:endCxn id="533" idx="0"/>
          </p:cNvCxnSpPr>
          <p:nvPr/>
        </p:nvCxnSpPr>
        <p:spPr>
          <a:xfrm>
            <a:off x="3074694" y="3321001"/>
            <a:ext cx="0" cy="158100"/>
          </a:xfrm>
          <a:prstGeom prst="straightConnector1">
            <a:avLst/>
          </a:prstGeom>
          <a:noFill/>
          <a:ln cap="flat" cmpd="sng" w="9525">
            <a:solidFill>
              <a:schemeClr val="dk1"/>
            </a:solidFill>
            <a:prstDash val="solid"/>
            <a:round/>
            <a:headEnd len="sm" w="sm" type="none"/>
            <a:tailEnd len="med" w="med" type="triangle"/>
          </a:ln>
        </p:spPr>
      </p:cxnSp>
      <p:cxnSp>
        <p:nvCxnSpPr>
          <p:cNvPr id="539" name="Google Shape;539;p41"/>
          <p:cNvCxnSpPr>
            <a:stCxn id="533" idx="2"/>
            <a:endCxn id="535" idx="0"/>
          </p:cNvCxnSpPr>
          <p:nvPr/>
        </p:nvCxnSpPr>
        <p:spPr>
          <a:xfrm>
            <a:off x="3074694" y="3762620"/>
            <a:ext cx="1800" cy="150900"/>
          </a:xfrm>
          <a:prstGeom prst="straightConnector1">
            <a:avLst/>
          </a:prstGeom>
          <a:noFill/>
          <a:ln cap="flat" cmpd="sng" w="9525">
            <a:solidFill>
              <a:schemeClr val="dk1"/>
            </a:solidFill>
            <a:prstDash val="solid"/>
            <a:round/>
            <a:headEnd len="sm" w="sm" type="none"/>
            <a:tailEnd len="med" w="med" type="triangle"/>
          </a:ln>
        </p:spPr>
      </p:cxnSp>
      <p:sp>
        <p:nvSpPr>
          <p:cNvPr id="540" name="Google Shape;540;p41"/>
          <p:cNvSpPr/>
          <p:nvPr/>
        </p:nvSpPr>
        <p:spPr>
          <a:xfrm>
            <a:off x="3979075" y="3360422"/>
            <a:ext cx="813000" cy="373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Fix </a:t>
            </a:r>
            <a:r>
              <a:rPr lang="en" sz="600"/>
              <a:t>c</a:t>
            </a:r>
            <a:r>
              <a:rPr b="0" i="0" lang="en" sz="600" u="none" cap="none" strike="noStrike">
                <a:latin typeface="Arial"/>
                <a:ea typeface="Arial"/>
                <a:cs typeface="Arial"/>
                <a:sym typeface="Arial"/>
              </a:rPr>
              <a:t>onfiguration</a:t>
            </a:r>
            <a:endParaRPr b="0" i="0" sz="600" u="none" cap="none" strike="noStrike">
              <a:latin typeface="Arial"/>
              <a:ea typeface="Arial"/>
              <a:cs typeface="Arial"/>
              <a:sym typeface="Arial"/>
            </a:endParaRPr>
          </a:p>
        </p:txBody>
      </p:sp>
      <p:sp>
        <p:nvSpPr>
          <p:cNvPr id="541" name="Google Shape;541;p41"/>
          <p:cNvSpPr/>
          <p:nvPr/>
        </p:nvSpPr>
        <p:spPr>
          <a:xfrm>
            <a:off x="3981725" y="3762627"/>
            <a:ext cx="813000" cy="3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Verify </a:t>
            </a:r>
            <a:r>
              <a:rPr lang="en" sz="600"/>
              <a:t>d</a:t>
            </a:r>
            <a:r>
              <a:rPr b="0" i="0" lang="en" sz="600" u="none" cap="none" strike="noStrike">
                <a:latin typeface="Arial"/>
                <a:ea typeface="Arial"/>
                <a:cs typeface="Arial"/>
                <a:sym typeface="Arial"/>
              </a:rPr>
              <a:t>ata </a:t>
            </a:r>
            <a:r>
              <a:rPr lang="en" sz="600"/>
              <a:t>m</a:t>
            </a:r>
            <a:r>
              <a:rPr b="0" i="0" lang="en" sz="600" u="none" cap="none" strike="noStrike">
                <a:latin typeface="Arial"/>
                <a:ea typeface="Arial"/>
                <a:cs typeface="Arial"/>
                <a:sym typeface="Arial"/>
              </a:rPr>
              <a:t>apping </a:t>
            </a:r>
            <a:r>
              <a:rPr lang="en" sz="600"/>
              <a:t>o</a:t>
            </a:r>
            <a:r>
              <a:rPr b="0" i="0" lang="en" sz="600" u="none" cap="none" strike="noStrike">
                <a:latin typeface="Arial"/>
                <a:ea typeface="Arial"/>
                <a:cs typeface="Arial"/>
                <a:sym typeface="Arial"/>
              </a:rPr>
              <a:t>r </a:t>
            </a:r>
            <a:endParaRPr/>
          </a:p>
          <a:p>
            <a:pPr indent="0" lvl="0" marL="0" marR="0" rtl="0" algn="ctr">
              <a:lnSpc>
                <a:spcPct val="100000"/>
              </a:lnSpc>
              <a:spcBef>
                <a:spcPts val="0"/>
              </a:spcBef>
              <a:spcAft>
                <a:spcPts val="0"/>
              </a:spcAft>
              <a:buClr>
                <a:srgbClr val="333E48"/>
              </a:buClr>
              <a:buSzPts val="600"/>
              <a:buFont typeface="Arial"/>
              <a:buNone/>
            </a:pPr>
            <a:r>
              <a:rPr lang="en" sz="600"/>
              <a:t>code u</a:t>
            </a:r>
            <a:r>
              <a:rPr b="0" i="0" lang="en" sz="600" u="none" cap="none" strike="noStrike">
                <a:latin typeface="Arial"/>
                <a:ea typeface="Arial"/>
                <a:cs typeface="Arial"/>
                <a:sym typeface="Arial"/>
              </a:rPr>
              <a:t>pdate </a:t>
            </a:r>
            <a:endParaRPr b="0" i="0" sz="600" u="none" cap="none" strike="noStrike">
              <a:latin typeface="Arial"/>
              <a:ea typeface="Arial"/>
              <a:cs typeface="Arial"/>
              <a:sym typeface="Arial"/>
            </a:endParaRPr>
          </a:p>
        </p:txBody>
      </p:sp>
      <p:cxnSp>
        <p:nvCxnSpPr>
          <p:cNvPr id="542" name="Google Shape;542;p41"/>
          <p:cNvCxnSpPr>
            <a:stCxn id="532" idx="3"/>
            <a:endCxn id="536" idx="1"/>
          </p:cNvCxnSpPr>
          <p:nvPr/>
        </p:nvCxnSpPr>
        <p:spPr>
          <a:xfrm flipH="1" rot="10800000">
            <a:off x="3556644" y="3183001"/>
            <a:ext cx="420900" cy="1200"/>
          </a:xfrm>
          <a:prstGeom prst="straightConnector1">
            <a:avLst/>
          </a:prstGeom>
          <a:noFill/>
          <a:ln cap="flat" cmpd="sng" w="9525">
            <a:solidFill>
              <a:schemeClr val="dk1"/>
            </a:solidFill>
            <a:prstDash val="solid"/>
            <a:round/>
            <a:headEnd len="sm" w="sm" type="none"/>
            <a:tailEnd len="med" w="med" type="triangle"/>
          </a:ln>
        </p:spPr>
      </p:cxnSp>
      <p:cxnSp>
        <p:nvCxnSpPr>
          <p:cNvPr id="543" name="Google Shape;543;p41"/>
          <p:cNvCxnSpPr>
            <a:stCxn id="533" idx="3"/>
            <a:endCxn id="540" idx="1"/>
          </p:cNvCxnSpPr>
          <p:nvPr/>
        </p:nvCxnSpPr>
        <p:spPr>
          <a:xfrm flipH="1" rot="10800000">
            <a:off x="3556644" y="3547370"/>
            <a:ext cx="422400" cy="73500"/>
          </a:xfrm>
          <a:prstGeom prst="straightConnector1">
            <a:avLst/>
          </a:prstGeom>
          <a:noFill/>
          <a:ln cap="flat" cmpd="sng" w="9525">
            <a:solidFill>
              <a:schemeClr val="dk1"/>
            </a:solidFill>
            <a:prstDash val="solid"/>
            <a:round/>
            <a:headEnd len="sm" w="sm" type="none"/>
            <a:tailEnd len="med" w="med" type="triangle"/>
          </a:ln>
        </p:spPr>
      </p:cxnSp>
      <p:cxnSp>
        <p:nvCxnSpPr>
          <p:cNvPr id="544" name="Google Shape;544;p41"/>
          <p:cNvCxnSpPr>
            <a:stCxn id="535" idx="3"/>
            <a:endCxn id="541" idx="1"/>
          </p:cNvCxnSpPr>
          <p:nvPr/>
        </p:nvCxnSpPr>
        <p:spPr>
          <a:xfrm flipH="1" rot="10800000">
            <a:off x="3558315" y="3913632"/>
            <a:ext cx="423300" cy="121500"/>
          </a:xfrm>
          <a:prstGeom prst="straightConnector1">
            <a:avLst/>
          </a:prstGeom>
          <a:noFill/>
          <a:ln cap="flat" cmpd="sng" w="9525">
            <a:solidFill>
              <a:schemeClr val="dk1"/>
            </a:solidFill>
            <a:prstDash val="solid"/>
            <a:round/>
            <a:headEnd len="sm" w="sm" type="none"/>
            <a:tailEnd len="med" w="med" type="triangle"/>
          </a:ln>
        </p:spPr>
      </p:cxnSp>
      <p:sp>
        <p:nvSpPr>
          <p:cNvPr id="545" name="Google Shape;545;p41"/>
          <p:cNvSpPr/>
          <p:nvPr/>
        </p:nvSpPr>
        <p:spPr>
          <a:xfrm>
            <a:off x="2596896" y="4318395"/>
            <a:ext cx="963900" cy="2316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Runtime </a:t>
            </a:r>
            <a:r>
              <a:rPr lang="en" sz="600"/>
              <a:t>i</a:t>
            </a:r>
            <a:r>
              <a:rPr b="0" i="0" lang="en" sz="600" u="none" cap="none" strike="noStrike">
                <a:latin typeface="Arial"/>
                <a:ea typeface="Arial"/>
                <a:cs typeface="Arial"/>
                <a:sym typeface="Arial"/>
              </a:rPr>
              <a:t>ssues?</a:t>
            </a:r>
            <a:endParaRPr b="0" i="0" sz="600" u="none" cap="none" strike="noStrike">
              <a:latin typeface="Arial"/>
              <a:ea typeface="Arial"/>
              <a:cs typeface="Arial"/>
              <a:sym typeface="Arial"/>
            </a:endParaRPr>
          </a:p>
        </p:txBody>
      </p:sp>
      <p:sp>
        <p:nvSpPr>
          <p:cNvPr id="546" name="Google Shape;546;p41"/>
          <p:cNvSpPr/>
          <p:nvPr/>
        </p:nvSpPr>
        <p:spPr>
          <a:xfrm>
            <a:off x="3977650" y="4108975"/>
            <a:ext cx="810300" cy="408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Prepare lessons </a:t>
            </a:r>
            <a:r>
              <a:rPr lang="en" sz="600"/>
              <a:t>l</a:t>
            </a:r>
            <a:r>
              <a:rPr b="0" i="0" lang="en" sz="600" u="none" cap="none" strike="noStrike">
                <a:latin typeface="Arial"/>
                <a:ea typeface="Arial"/>
                <a:cs typeface="Arial"/>
                <a:sym typeface="Arial"/>
              </a:rPr>
              <a:t>earned </a:t>
            </a:r>
            <a:endParaRPr b="1" i="0" sz="600" u="none" cap="none" strike="noStrike">
              <a:latin typeface="Arial"/>
              <a:ea typeface="Arial"/>
              <a:cs typeface="Arial"/>
              <a:sym typeface="Arial"/>
            </a:endParaRPr>
          </a:p>
        </p:txBody>
      </p:sp>
      <p:cxnSp>
        <p:nvCxnSpPr>
          <p:cNvPr id="547" name="Google Shape;547;p41"/>
          <p:cNvCxnSpPr>
            <a:stCxn id="545" idx="3"/>
            <a:endCxn id="546" idx="1"/>
          </p:cNvCxnSpPr>
          <p:nvPr/>
        </p:nvCxnSpPr>
        <p:spPr>
          <a:xfrm flipH="1" rot="10800000">
            <a:off x="3560796" y="4313295"/>
            <a:ext cx="417000" cy="120900"/>
          </a:xfrm>
          <a:prstGeom prst="straightConnector1">
            <a:avLst/>
          </a:prstGeom>
          <a:noFill/>
          <a:ln cap="flat" cmpd="sng" w="9525">
            <a:solidFill>
              <a:schemeClr val="dk1"/>
            </a:solidFill>
            <a:prstDash val="solid"/>
            <a:round/>
            <a:headEnd len="sm" w="sm" type="none"/>
            <a:tailEnd len="med" w="med" type="triangle"/>
          </a:ln>
        </p:spPr>
      </p:cxnSp>
      <p:cxnSp>
        <p:nvCxnSpPr>
          <p:cNvPr id="548" name="Google Shape;548;p41"/>
          <p:cNvCxnSpPr>
            <a:endCxn id="512" idx="1"/>
          </p:cNvCxnSpPr>
          <p:nvPr/>
        </p:nvCxnSpPr>
        <p:spPr>
          <a:xfrm>
            <a:off x="2201850" y="773374"/>
            <a:ext cx="283500" cy="0"/>
          </a:xfrm>
          <a:prstGeom prst="straightConnector1">
            <a:avLst/>
          </a:prstGeom>
          <a:noFill/>
          <a:ln cap="flat" cmpd="sng" w="9525">
            <a:solidFill>
              <a:schemeClr val="dk1"/>
            </a:solidFill>
            <a:prstDash val="solid"/>
            <a:round/>
            <a:headEnd len="sm" w="sm" type="none"/>
            <a:tailEnd len="med" w="med" type="triangle"/>
          </a:ln>
        </p:spPr>
      </p:cxnSp>
      <p:cxnSp>
        <p:nvCxnSpPr>
          <p:cNvPr id="549" name="Google Shape;549;p41"/>
          <p:cNvCxnSpPr>
            <a:endCxn id="515" idx="1"/>
          </p:cNvCxnSpPr>
          <p:nvPr/>
        </p:nvCxnSpPr>
        <p:spPr>
          <a:xfrm>
            <a:off x="3438533" y="771388"/>
            <a:ext cx="179400" cy="111600"/>
          </a:xfrm>
          <a:prstGeom prst="straightConnector1">
            <a:avLst/>
          </a:prstGeom>
          <a:noFill/>
          <a:ln cap="flat" cmpd="sng" w="9525">
            <a:solidFill>
              <a:schemeClr val="dk1"/>
            </a:solidFill>
            <a:prstDash val="solid"/>
            <a:round/>
            <a:headEnd len="sm" w="sm" type="none"/>
            <a:tailEnd len="med" w="med" type="triangle"/>
          </a:ln>
        </p:spPr>
      </p:cxnSp>
      <p:cxnSp>
        <p:nvCxnSpPr>
          <p:cNvPr id="550" name="Google Shape;550;p41"/>
          <p:cNvCxnSpPr>
            <a:stCxn id="516" idx="3"/>
            <a:endCxn id="551" idx="2"/>
          </p:cNvCxnSpPr>
          <p:nvPr/>
        </p:nvCxnSpPr>
        <p:spPr>
          <a:xfrm flipH="1" rot="10800000">
            <a:off x="7895150" y="885425"/>
            <a:ext cx="301200" cy="300"/>
          </a:xfrm>
          <a:prstGeom prst="straightConnector1">
            <a:avLst/>
          </a:prstGeom>
          <a:noFill/>
          <a:ln cap="flat" cmpd="sng" w="9525">
            <a:solidFill>
              <a:schemeClr val="dk1"/>
            </a:solidFill>
            <a:prstDash val="solid"/>
            <a:round/>
            <a:headEnd len="sm" w="sm" type="none"/>
            <a:tailEnd len="med" w="med" type="triangle"/>
          </a:ln>
        </p:spPr>
      </p:cxnSp>
      <p:cxnSp>
        <p:nvCxnSpPr>
          <p:cNvPr id="552" name="Google Shape;552;p41"/>
          <p:cNvCxnSpPr>
            <a:stCxn id="512" idx="2"/>
            <a:endCxn id="553" idx="6"/>
          </p:cNvCxnSpPr>
          <p:nvPr/>
        </p:nvCxnSpPr>
        <p:spPr>
          <a:xfrm flipH="1">
            <a:off x="2755200" y="960274"/>
            <a:ext cx="212100" cy="109500"/>
          </a:xfrm>
          <a:prstGeom prst="straightConnector1">
            <a:avLst/>
          </a:prstGeom>
          <a:noFill/>
          <a:ln cap="flat" cmpd="sng" w="9525">
            <a:solidFill>
              <a:schemeClr val="dk1"/>
            </a:solidFill>
            <a:prstDash val="solid"/>
            <a:round/>
            <a:headEnd len="sm" w="sm" type="none"/>
            <a:tailEnd len="med" w="med" type="triangle"/>
          </a:ln>
        </p:spPr>
      </p:cxnSp>
      <p:sp>
        <p:nvSpPr>
          <p:cNvPr id="554" name="Google Shape;554;p41"/>
          <p:cNvSpPr/>
          <p:nvPr/>
        </p:nvSpPr>
        <p:spPr>
          <a:xfrm>
            <a:off x="8196221" y="1479032"/>
            <a:ext cx="456300" cy="342900"/>
          </a:xfrm>
          <a:prstGeom prst="ellipse">
            <a:avLst/>
          </a:prstGeom>
          <a:solidFill>
            <a:srgbClr val="7F7F7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600"/>
              <a:buFont typeface="Arial"/>
              <a:buNone/>
            </a:pPr>
            <a:r>
              <a:rPr b="0" i="0" lang="en" sz="600" u="none" cap="none" strike="noStrike">
                <a:solidFill>
                  <a:srgbClr val="FFFFFF"/>
                </a:solidFill>
                <a:latin typeface="Arial"/>
                <a:ea typeface="Arial"/>
                <a:cs typeface="Arial"/>
                <a:sym typeface="Arial"/>
              </a:rPr>
              <a:t>Refer to Test and Deploy</a:t>
            </a:r>
            <a:endParaRPr b="0" i="0" sz="600" u="none" cap="none" strike="noStrike">
              <a:solidFill>
                <a:srgbClr val="FFFFFF"/>
              </a:solidFill>
              <a:latin typeface="Arial"/>
              <a:ea typeface="Arial"/>
              <a:cs typeface="Arial"/>
              <a:sym typeface="Arial"/>
            </a:endParaRPr>
          </a:p>
        </p:txBody>
      </p:sp>
      <p:cxnSp>
        <p:nvCxnSpPr>
          <p:cNvPr id="555" name="Google Shape;555;p41"/>
          <p:cNvCxnSpPr>
            <a:stCxn id="522" idx="3"/>
            <a:endCxn id="523" idx="1"/>
          </p:cNvCxnSpPr>
          <p:nvPr/>
        </p:nvCxnSpPr>
        <p:spPr>
          <a:xfrm flipH="1" rot="10800000">
            <a:off x="6351167" y="1657583"/>
            <a:ext cx="305700" cy="3900"/>
          </a:xfrm>
          <a:prstGeom prst="straightConnector1">
            <a:avLst/>
          </a:prstGeom>
          <a:noFill/>
          <a:ln cap="flat" cmpd="sng" w="9525">
            <a:solidFill>
              <a:schemeClr val="dk1"/>
            </a:solidFill>
            <a:prstDash val="solid"/>
            <a:round/>
            <a:headEnd len="sm" w="sm" type="none"/>
            <a:tailEnd len="med" w="med" type="triangle"/>
          </a:ln>
        </p:spPr>
      </p:cxnSp>
      <p:cxnSp>
        <p:nvCxnSpPr>
          <p:cNvPr id="556" name="Google Shape;556;p41"/>
          <p:cNvCxnSpPr>
            <a:stCxn id="521" idx="3"/>
            <a:endCxn id="522" idx="1"/>
          </p:cNvCxnSpPr>
          <p:nvPr/>
        </p:nvCxnSpPr>
        <p:spPr>
          <a:xfrm>
            <a:off x="5188500" y="1660236"/>
            <a:ext cx="319200" cy="1200"/>
          </a:xfrm>
          <a:prstGeom prst="bentConnector3">
            <a:avLst>
              <a:gd fmla="val 49979" name="adj1"/>
            </a:avLst>
          </a:prstGeom>
          <a:noFill/>
          <a:ln cap="flat" cmpd="sng" w="9525">
            <a:solidFill>
              <a:schemeClr val="dk1"/>
            </a:solidFill>
            <a:prstDash val="solid"/>
            <a:round/>
            <a:headEnd len="sm" w="sm" type="none"/>
            <a:tailEnd len="med" w="med" type="triangle"/>
          </a:ln>
        </p:spPr>
      </p:cxnSp>
      <p:cxnSp>
        <p:nvCxnSpPr>
          <p:cNvPr id="557" name="Google Shape;557;p41"/>
          <p:cNvCxnSpPr>
            <a:stCxn id="518" idx="3"/>
            <a:endCxn id="521" idx="1"/>
          </p:cNvCxnSpPr>
          <p:nvPr/>
        </p:nvCxnSpPr>
        <p:spPr>
          <a:xfrm flipH="1" rot="10800000">
            <a:off x="3907928" y="1660246"/>
            <a:ext cx="437100" cy="217500"/>
          </a:xfrm>
          <a:prstGeom prst="bentConnector3">
            <a:avLst>
              <a:gd fmla="val 49985" name="adj1"/>
            </a:avLst>
          </a:prstGeom>
          <a:noFill/>
          <a:ln cap="flat" cmpd="sng" w="9525">
            <a:solidFill>
              <a:schemeClr val="dk1"/>
            </a:solidFill>
            <a:prstDash val="solid"/>
            <a:round/>
            <a:headEnd len="sm" w="sm" type="none"/>
            <a:tailEnd len="med" w="med" type="triangle"/>
          </a:ln>
        </p:spPr>
      </p:cxnSp>
      <p:cxnSp>
        <p:nvCxnSpPr>
          <p:cNvPr id="558" name="Google Shape;558;p41"/>
          <p:cNvCxnSpPr>
            <a:stCxn id="517" idx="3"/>
            <a:endCxn id="521" idx="1"/>
          </p:cNvCxnSpPr>
          <p:nvPr/>
        </p:nvCxnSpPr>
        <p:spPr>
          <a:xfrm>
            <a:off x="3907925" y="1503624"/>
            <a:ext cx="437100" cy="156600"/>
          </a:xfrm>
          <a:prstGeom prst="bentConnector3">
            <a:avLst>
              <a:gd fmla="val 49986" name="adj1"/>
            </a:avLst>
          </a:prstGeom>
          <a:noFill/>
          <a:ln cap="flat" cmpd="sng" w="9525">
            <a:solidFill>
              <a:schemeClr val="dk1"/>
            </a:solidFill>
            <a:prstDash val="solid"/>
            <a:round/>
            <a:headEnd len="sm" w="sm" type="none"/>
            <a:tailEnd len="med" w="med" type="triangle"/>
          </a:ln>
        </p:spPr>
      </p:cxnSp>
      <p:cxnSp>
        <p:nvCxnSpPr>
          <p:cNvPr id="559" name="Google Shape;559;p41"/>
          <p:cNvCxnSpPr>
            <a:stCxn id="524" idx="3"/>
            <a:endCxn id="525" idx="1"/>
          </p:cNvCxnSpPr>
          <p:nvPr/>
        </p:nvCxnSpPr>
        <p:spPr>
          <a:xfrm flipH="1" rot="10800000">
            <a:off x="2596250" y="2328213"/>
            <a:ext cx="455400" cy="285300"/>
          </a:xfrm>
          <a:prstGeom prst="bentConnector3">
            <a:avLst>
              <a:gd fmla="val 49983" name="adj1"/>
            </a:avLst>
          </a:prstGeom>
          <a:noFill/>
          <a:ln cap="flat" cmpd="sng" w="9525">
            <a:solidFill>
              <a:schemeClr val="dk1"/>
            </a:solidFill>
            <a:prstDash val="solid"/>
            <a:round/>
            <a:headEnd len="sm" w="sm" type="none"/>
            <a:tailEnd len="med" w="med" type="triangle"/>
          </a:ln>
        </p:spPr>
      </p:cxnSp>
      <p:cxnSp>
        <p:nvCxnSpPr>
          <p:cNvPr id="560" name="Google Shape;560;p41"/>
          <p:cNvCxnSpPr>
            <a:stCxn id="524" idx="3"/>
            <a:endCxn id="526" idx="1"/>
          </p:cNvCxnSpPr>
          <p:nvPr/>
        </p:nvCxnSpPr>
        <p:spPr>
          <a:xfrm>
            <a:off x="2596250" y="2613513"/>
            <a:ext cx="455400" cy="164400"/>
          </a:xfrm>
          <a:prstGeom prst="bentConnector3">
            <a:avLst>
              <a:gd fmla="val 49992" name="adj1"/>
            </a:avLst>
          </a:prstGeom>
          <a:noFill/>
          <a:ln cap="flat" cmpd="sng" w="9525">
            <a:solidFill>
              <a:schemeClr val="dk1"/>
            </a:solidFill>
            <a:prstDash val="solid"/>
            <a:round/>
            <a:headEnd len="sm" w="sm" type="none"/>
            <a:tailEnd len="med" w="med" type="triangle"/>
          </a:ln>
        </p:spPr>
      </p:cxnSp>
      <p:cxnSp>
        <p:nvCxnSpPr>
          <p:cNvPr id="561" name="Google Shape;561;p41"/>
          <p:cNvCxnSpPr>
            <a:stCxn id="525" idx="3"/>
            <a:endCxn id="527" idx="1"/>
          </p:cNvCxnSpPr>
          <p:nvPr/>
        </p:nvCxnSpPr>
        <p:spPr>
          <a:xfrm>
            <a:off x="3895175" y="2328288"/>
            <a:ext cx="509100" cy="242100"/>
          </a:xfrm>
          <a:prstGeom prst="bentConnector3">
            <a:avLst>
              <a:gd fmla="val 50014" name="adj1"/>
            </a:avLst>
          </a:prstGeom>
          <a:noFill/>
          <a:ln cap="flat" cmpd="sng" w="9525">
            <a:solidFill>
              <a:schemeClr val="dk1"/>
            </a:solidFill>
            <a:prstDash val="solid"/>
            <a:round/>
            <a:headEnd len="sm" w="sm" type="none"/>
            <a:tailEnd len="med" w="med" type="triangle"/>
          </a:ln>
        </p:spPr>
      </p:cxnSp>
      <p:cxnSp>
        <p:nvCxnSpPr>
          <p:cNvPr id="562" name="Google Shape;562;p41"/>
          <p:cNvCxnSpPr>
            <a:stCxn id="526" idx="3"/>
            <a:endCxn id="527" idx="1"/>
          </p:cNvCxnSpPr>
          <p:nvPr/>
        </p:nvCxnSpPr>
        <p:spPr>
          <a:xfrm flipH="1" rot="10800000">
            <a:off x="3895175" y="2570426"/>
            <a:ext cx="509100" cy="207600"/>
          </a:xfrm>
          <a:prstGeom prst="bentConnector3">
            <a:avLst>
              <a:gd fmla="val 50008" name="adj1"/>
            </a:avLst>
          </a:prstGeom>
          <a:noFill/>
          <a:ln cap="flat" cmpd="sng" w="9525">
            <a:solidFill>
              <a:schemeClr val="dk1"/>
            </a:solidFill>
            <a:prstDash val="solid"/>
            <a:round/>
            <a:headEnd len="sm" w="sm" type="none"/>
            <a:tailEnd len="med" w="med" type="triangle"/>
          </a:ln>
        </p:spPr>
      </p:cxnSp>
      <p:cxnSp>
        <p:nvCxnSpPr>
          <p:cNvPr id="563" name="Google Shape;563;p41"/>
          <p:cNvCxnSpPr>
            <a:stCxn id="527" idx="3"/>
            <a:endCxn id="528" idx="1"/>
          </p:cNvCxnSpPr>
          <p:nvPr/>
        </p:nvCxnSpPr>
        <p:spPr>
          <a:xfrm>
            <a:off x="5118354" y="2570526"/>
            <a:ext cx="357000" cy="6900"/>
          </a:xfrm>
          <a:prstGeom prst="straightConnector1">
            <a:avLst/>
          </a:prstGeom>
          <a:noFill/>
          <a:ln cap="flat" cmpd="sng" w="9525">
            <a:solidFill>
              <a:schemeClr val="dk1"/>
            </a:solidFill>
            <a:prstDash val="solid"/>
            <a:round/>
            <a:headEnd len="sm" w="sm" type="none"/>
            <a:tailEnd len="med" w="med" type="triangle"/>
          </a:ln>
        </p:spPr>
      </p:cxnSp>
      <p:cxnSp>
        <p:nvCxnSpPr>
          <p:cNvPr id="564" name="Google Shape;564;p41"/>
          <p:cNvCxnSpPr>
            <a:stCxn id="528" idx="3"/>
            <a:endCxn id="529" idx="1"/>
          </p:cNvCxnSpPr>
          <p:nvPr/>
        </p:nvCxnSpPr>
        <p:spPr>
          <a:xfrm flipH="1" rot="10800000">
            <a:off x="6121701" y="2576725"/>
            <a:ext cx="308400" cy="600"/>
          </a:xfrm>
          <a:prstGeom prst="straightConnector1">
            <a:avLst/>
          </a:prstGeom>
          <a:noFill/>
          <a:ln cap="flat" cmpd="sng" w="9525">
            <a:solidFill>
              <a:schemeClr val="dk1"/>
            </a:solidFill>
            <a:prstDash val="solid"/>
            <a:round/>
            <a:headEnd len="sm" w="sm" type="none"/>
            <a:tailEnd len="med" w="med" type="triangle"/>
          </a:ln>
        </p:spPr>
      </p:cxnSp>
      <p:cxnSp>
        <p:nvCxnSpPr>
          <p:cNvPr id="565" name="Google Shape;565;p41"/>
          <p:cNvCxnSpPr>
            <a:stCxn id="529" idx="3"/>
            <a:endCxn id="530" idx="1"/>
          </p:cNvCxnSpPr>
          <p:nvPr/>
        </p:nvCxnSpPr>
        <p:spPr>
          <a:xfrm flipH="1" rot="10800000">
            <a:off x="7144070" y="2567281"/>
            <a:ext cx="267300" cy="9300"/>
          </a:xfrm>
          <a:prstGeom prst="straightConnector1">
            <a:avLst/>
          </a:prstGeom>
          <a:noFill/>
          <a:ln cap="flat" cmpd="sng" w="9525">
            <a:solidFill>
              <a:schemeClr val="dk1"/>
            </a:solidFill>
            <a:prstDash val="solid"/>
            <a:round/>
            <a:headEnd len="sm" w="sm" type="none"/>
            <a:tailEnd len="med" w="med" type="triangle"/>
          </a:ln>
        </p:spPr>
      </p:cxnSp>
      <p:sp>
        <p:nvSpPr>
          <p:cNvPr id="566" name="Google Shape;566;p41"/>
          <p:cNvSpPr txBox="1"/>
          <p:nvPr/>
        </p:nvSpPr>
        <p:spPr>
          <a:xfrm>
            <a:off x="2727960" y="3688336"/>
            <a:ext cx="287400" cy="1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720"/>
              <a:buFont typeface="Arial"/>
              <a:buNone/>
            </a:pPr>
            <a:r>
              <a:rPr b="0" i="0" lang="en" sz="600" u="none" cap="none" strike="noStrike">
                <a:solidFill>
                  <a:srgbClr val="333E48"/>
                </a:solidFill>
                <a:latin typeface="Arial"/>
                <a:ea typeface="Arial"/>
                <a:cs typeface="Arial"/>
                <a:sym typeface="Arial"/>
              </a:rPr>
              <a:t>No</a:t>
            </a:r>
            <a:endParaRPr/>
          </a:p>
        </p:txBody>
      </p:sp>
      <p:sp>
        <p:nvSpPr>
          <p:cNvPr id="567" name="Google Shape;567;p41"/>
          <p:cNvSpPr txBox="1"/>
          <p:nvPr/>
        </p:nvSpPr>
        <p:spPr>
          <a:xfrm>
            <a:off x="2724912" y="4133100"/>
            <a:ext cx="381900" cy="1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720"/>
              <a:buFont typeface="Arial"/>
              <a:buNone/>
            </a:pPr>
            <a:r>
              <a:rPr b="0" i="0" lang="en" sz="600" u="none" cap="none" strike="noStrike">
                <a:solidFill>
                  <a:srgbClr val="333E48"/>
                </a:solidFill>
                <a:latin typeface="Arial"/>
                <a:ea typeface="Arial"/>
                <a:cs typeface="Arial"/>
                <a:sym typeface="Arial"/>
              </a:rPr>
              <a:t>No</a:t>
            </a:r>
            <a:endParaRPr/>
          </a:p>
        </p:txBody>
      </p:sp>
      <p:sp>
        <p:nvSpPr>
          <p:cNvPr id="568" name="Google Shape;568;p41"/>
          <p:cNvSpPr txBox="1"/>
          <p:nvPr/>
        </p:nvSpPr>
        <p:spPr>
          <a:xfrm>
            <a:off x="2724912" y="3316700"/>
            <a:ext cx="357900" cy="1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720"/>
              <a:buFont typeface="Arial"/>
              <a:buNone/>
            </a:pPr>
            <a:r>
              <a:rPr b="0" i="0" lang="en" sz="600" u="none" cap="none" strike="noStrike">
                <a:solidFill>
                  <a:srgbClr val="333E48"/>
                </a:solidFill>
                <a:latin typeface="Arial"/>
                <a:ea typeface="Arial"/>
                <a:cs typeface="Arial"/>
                <a:sym typeface="Arial"/>
              </a:rPr>
              <a:t>No</a:t>
            </a:r>
            <a:endParaRPr/>
          </a:p>
        </p:txBody>
      </p:sp>
      <p:sp>
        <p:nvSpPr>
          <p:cNvPr id="569" name="Google Shape;569;p41"/>
          <p:cNvSpPr/>
          <p:nvPr/>
        </p:nvSpPr>
        <p:spPr>
          <a:xfrm>
            <a:off x="5120640" y="3403092"/>
            <a:ext cx="801000" cy="2862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529"/>
              <a:buFont typeface="Arial"/>
              <a:buNone/>
            </a:pPr>
            <a:r>
              <a:rPr b="0" i="0" lang="en" sz="600" u="none" cap="none" strike="noStrike">
                <a:latin typeface="Arial"/>
                <a:ea typeface="Arial"/>
                <a:cs typeface="Arial"/>
                <a:sym typeface="Arial"/>
              </a:rPr>
              <a:t>Change</a:t>
            </a:r>
            <a:endParaRPr sz="600"/>
          </a:p>
          <a:p>
            <a:pPr indent="0" lvl="0" marL="0" marR="0" rtl="0" algn="ctr">
              <a:lnSpc>
                <a:spcPct val="100000"/>
              </a:lnSpc>
              <a:spcBef>
                <a:spcPts val="0"/>
              </a:spcBef>
              <a:spcAft>
                <a:spcPts val="0"/>
              </a:spcAft>
              <a:buClr>
                <a:srgbClr val="333E48"/>
              </a:buClr>
              <a:buSzPts val="529"/>
              <a:buFont typeface="Arial"/>
              <a:buNone/>
            </a:pPr>
            <a:r>
              <a:rPr lang="en" sz="600"/>
              <a:t>a</a:t>
            </a:r>
            <a:r>
              <a:rPr b="0" i="0" lang="en" sz="600" u="none" cap="none" strike="noStrike">
                <a:latin typeface="Arial"/>
                <a:ea typeface="Arial"/>
                <a:cs typeface="Arial"/>
                <a:sym typeface="Arial"/>
              </a:rPr>
              <a:t>pproved?</a:t>
            </a:r>
            <a:endParaRPr sz="600"/>
          </a:p>
        </p:txBody>
      </p:sp>
      <p:sp>
        <p:nvSpPr>
          <p:cNvPr id="570" name="Google Shape;570;p41"/>
          <p:cNvSpPr txBox="1"/>
          <p:nvPr/>
        </p:nvSpPr>
        <p:spPr>
          <a:xfrm>
            <a:off x="3456432" y="3386388"/>
            <a:ext cx="319200" cy="1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720"/>
              <a:buFont typeface="Arial"/>
              <a:buNone/>
            </a:pPr>
            <a:r>
              <a:rPr b="0" i="0" lang="en" sz="600" u="none" cap="none" strike="noStrike">
                <a:solidFill>
                  <a:srgbClr val="333E48"/>
                </a:solidFill>
                <a:latin typeface="Arial"/>
                <a:ea typeface="Arial"/>
                <a:cs typeface="Arial"/>
                <a:sym typeface="Arial"/>
              </a:rPr>
              <a:t>Yes</a:t>
            </a:r>
            <a:endParaRPr/>
          </a:p>
        </p:txBody>
      </p:sp>
      <p:sp>
        <p:nvSpPr>
          <p:cNvPr id="571" name="Google Shape;571;p41"/>
          <p:cNvSpPr txBox="1"/>
          <p:nvPr/>
        </p:nvSpPr>
        <p:spPr>
          <a:xfrm>
            <a:off x="3456432" y="3803904"/>
            <a:ext cx="338100" cy="1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720"/>
              <a:buFont typeface="Arial"/>
              <a:buNone/>
            </a:pPr>
            <a:r>
              <a:rPr b="0" i="0" lang="en" sz="600" u="none" cap="none" strike="noStrike">
                <a:solidFill>
                  <a:srgbClr val="333E48"/>
                </a:solidFill>
                <a:latin typeface="Arial"/>
                <a:ea typeface="Arial"/>
                <a:cs typeface="Arial"/>
                <a:sym typeface="Arial"/>
              </a:rPr>
              <a:t>Yes</a:t>
            </a:r>
            <a:endParaRPr/>
          </a:p>
        </p:txBody>
      </p:sp>
      <p:sp>
        <p:nvSpPr>
          <p:cNvPr id="572" name="Google Shape;572;p41"/>
          <p:cNvSpPr txBox="1"/>
          <p:nvPr/>
        </p:nvSpPr>
        <p:spPr>
          <a:xfrm>
            <a:off x="3453642" y="3017520"/>
            <a:ext cx="539700" cy="1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720"/>
              <a:buFont typeface="Arial"/>
              <a:buNone/>
            </a:pPr>
            <a:r>
              <a:rPr b="0" i="0" lang="en" sz="600" u="none" cap="none" strike="noStrike">
                <a:solidFill>
                  <a:srgbClr val="333E48"/>
                </a:solidFill>
                <a:latin typeface="Arial"/>
                <a:ea typeface="Arial"/>
                <a:cs typeface="Arial"/>
                <a:sym typeface="Arial"/>
              </a:rPr>
              <a:t>Yes</a:t>
            </a:r>
            <a:endParaRPr/>
          </a:p>
        </p:txBody>
      </p:sp>
      <p:cxnSp>
        <p:nvCxnSpPr>
          <p:cNvPr id="573" name="Google Shape;573;p41"/>
          <p:cNvCxnSpPr>
            <a:stCxn id="540" idx="3"/>
            <a:endCxn id="569" idx="1"/>
          </p:cNvCxnSpPr>
          <p:nvPr/>
        </p:nvCxnSpPr>
        <p:spPr>
          <a:xfrm flipH="1" rot="10800000">
            <a:off x="4792075" y="3546122"/>
            <a:ext cx="328500" cy="1200"/>
          </a:xfrm>
          <a:prstGeom prst="straightConnector1">
            <a:avLst/>
          </a:prstGeom>
          <a:noFill/>
          <a:ln cap="flat" cmpd="sng" w="9525">
            <a:solidFill>
              <a:schemeClr val="dk1"/>
            </a:solidFill>
            <a:prstDash val="solid"/>
            <a:round/>
            <a:headEnd len="sm" w="sm" type="none"/>
            <a:tailEnd len="med" w="med" type="triangle"/>
          </a:ln>
        </p:spPr>
      </p:cxnSp>
      <p:sp>
        <p:nvSpPr>
          <p:cNvPr id="574" name="Google Shape;574;p41"/>
          <p:cNvSpPr/>
          <p:nvPr/>
        </p:nvSpPr>
        <p:spPr>
          <a:xfrm>
            <a:off x="5194079" y="3093277"/>
            <a:ext cx="659700" cy="184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Create </a:t>
            </a:r>
            <a:r>
              <a:rPr lang="en" sz="600"/>
              <a:t>d</a:t>
            </a:r>
            <a:r>
              <a:rPr b="0" i="0" lang="en" sz="600" u="none" cap="none" strike="noStrike">
                <a:latin typeface="Arial"/>
                <a:ea typeface="Arial"/>
                <a:cs typeface="Arial"/>
                <a:sym typeface="Arial"/>
              </a:rPr>
              <a:t>ocumentation</a:t>
            </a:r>
            <a:endParaRPr b="0" i="0" sz="600" u="none" cap="none" strike="noStrike">
              <a:latin typeface="Arial"/>
              <a:ea typeface="Arial"/>
              <a:cs typeface="Arial"/>
              <a:sym typeface="Arial"/>
            </a:endParaRPr>
          </a:p>
        </p:txBody>
      </p:sp>
      <p:cxnSp>
        <p:nvCxnSpPr>
          <p:cNvPr id="575" name="Google Shape;575;p41"/>
          <p:cNvCxnSpPr>
            <a:stCxn id="569" idx="0"/>
            <a:endCxn id="574" idx="2"/>
          </p:cNvCxnSpPr>
          <p:nvPr/>
        </p:nvCxnSpPr>
        <p:spPr>
          <a:xfrm flipH="1" rot="10800000">
            <a:off x="5521140" y="3277992"/>
            <a:ext cx="2700" cy="125100"/>
          </a:xfrm>
          <a:prstGeom prst="straightConnector1">
            <a:avLst/>
          </a:prstGeom>
          <a:noFill/>
          <a:ln cap="flat" cmpd="sng" w="9525">
            <a:solidFill>
              <a:schemeClr val="dk1"/>
            </a:solidFill>
            <a:prstDash val="solid"/>
            <a:round/>
            <a:headEnd len="sm" w="sm" type="none"/>
            <a:tailEnd len="med" w="med" type="triangle"/>
          </a:ln>
        </p:spPr>
      </p:cxnSp>
      <p:sp>
        <p:nvSpPr>
          <p:cNvPr id="576" name="Google Shape;576;p41"/>
          <p:cNvSpPr/>
          <p:nvPr/>
        </p:nvSpPr>
        <p:spPr>
          <a:xfrm>
            <a:off x="6333077" y="3023602"/>
            <a:ext cx="456300" cy="342900"/>
          </a:xfrm>
          <a:prstGeom prst="ellipse">
            <a:avLst/>
          </a:prstGeom>
          <a:solidFill>
            <a:srgbClr val="7F7F7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600"/>
              <a:buFont typeface="Arial"/>
              <a:buNone/>
            </a:pPr>
            <a:r>
              <a:rPr b="0" i="0" lang="en" sz="600" u="none" cap="none" strike="noStrike">
                <a:solidFill>
                  <a:srgbClr val="FFFFFF"/>
                </a:solidFill>
                <a:latin typeface="Arial"/>
                <a:ea typeface="Arial"/>
                <a:cs typeface="Arial"/>
                <a:sym typeface="Arial"/>
              </a:rPr>
              <a:t>Refer to Test and Deploy</a:t>
            </a:r>
            <a:endParaRPr b="0" i="0" sz="600" u="none" cap="none" strike="noStrike">
              <a:solidFill>
                <a:srgbClr val="FFFFFF"/>
              </a:solidFill>
              <a:latin typeface="Arial"/>
              <a:ea typeface="Arial"/>
              <a:cs typeface="Arial"/>
              <a:sym typeface="Arial"/>
            </a:endParaRPr>
          </a:p>
        </p:txBody>
      </p:sp>
      <p:cxnSp>
        <p:nvCxnSpPr>
          <p:cNvPr id="577" name="Google Shape;577;p41"/>
          <p:cNvCxnSpPr>
            <a:stCxn id="574" idx="3"/>
            <a:endCxn id="576" idx="2"/>
          </p:cNvCxnSpPr>
          <p:nvPr/>
        </p:nvCxnSpPr>
        <p:spPr>
          <a:xfrm>
            <a:off x="5853779" y="3185677"/>
            <a:ext cx="479400" cy="9300"/>
          </a:xfrm>
          <a:prstGeom prst="straightConnector1">
            <a:avLst/>
          </a:prstGeom>
          <a:noFill/>
          <a:ln cap="flat" cmpd="sng" w="9525">
            <a:solidFill>
              <a:schemeClr val="dk1"/>
            </a:solidFill>
            <a:prstDash val="solid"/>
            <a:round/>
            <a:headEnd len="sm" w="sm" type="none"/>
            <a:tailEnd len="med" w="med" type="triangle"/>
          </a:ln>
        </p:spPr>
      </p:cxnSp>
      <p:sp>
        <p:nvSpPr>
          <p:cNvPr id="578" name="Google Shape;578;p41"/>
          <p:cNvSpPr/>
          <p:nvPr/>
        </p:nvSpPr>
        <p:spPr>
          <a:xfrm>
            <a:off x="6336792" y="3375660"/>
            <a:ext cx="456300" cy="342900"/>
          </a:xfrm>
          <a:prstGeom prst="ellipse">
            <a:avLst/>
          </a:prstGeom>
          <a:solidFill>
            <a:srgbClr val="7F7F7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600"/>
              <a:buFont typeface="Arial"/>
              <a:buNone/>
            </a:pPr>
            <a:r>
              <a:rPr b="0" i="0" lang="en" sz="600" u="none" cap="none" strike="noStrike">
                <a:solidFill>
                  <a:srgbClr val="FFFFFF"/>
                </a:solidFill>
                <a:latin typeface="Arial"/>
                <a:ea typeface="Arial"/>
                <a:cs typeface="Arial"/>
                <a:sym typeface="Arial"/>
              </a:rPr>
              <a:t>Refer to </a:t>
            </a:r>
            <a:r>
              <a:rPr lang="en" sz="600">
                <a:solidFill>
                  <a:srgbClr val="FFFFFF"/>
                </a:solidFill>
              </a:rPr>
              <a:t>Plan and Analyze</a:t>
            </a:r>
            <a:endParaRPr b="0" i="0" sz="600" u="none" cap="none" strike="noStrike">
              <a:solidFill>
                <a:srgbClr val="FFFFFF"/>
              </a:solidFill>
              <a:latin typeface="Arial"/>
              <a:ea typeface="Arial"/>
              <a:cs typeface="Arial"/>
              <a:sym typeface="Arial"/>
            </a:endParaRPr>
          </a:p>
        </p:txBody>
      </p:sp>
      <p:cxnSp>
        <p:nvCxnSpPr>
          <p:cNvPr id="579" name="Google Shape;579;p41"/>
          <p:cNvCxnSpPr>
            <a:stCxn id="569" idx="3"/>
            <a:endCxn id="578" idx="2"/>
          </p:cNvCxnSpPr>
          <p:nvPr/>
        </p:nvCxnSpPr>
        <p:spPr>
          <a:xfrm>
            <a:off x="5921640" y="3546192"/>
            <a:ext cx="415200" cy="900"/>
          </a:xfrm>
          <a:prstGeom prst="straightConnector1">
            <a:avLst/>
          </a:prstGeom>
          <a:noFill/>
          <a:ln cap="flat" cmpd="sng" w="9525">
            <a:solidFill>
              <a:schemeClr val="dk1"/>
            </a:solidFill>
            <a:prstDash val="solid"/>
            <a:round/>
            <a:headEnd len="sm" w="sm" type="none"/>
            <a:tailEnd len="med" w="med" type="triangle"/>
          </a:ln>
        </p:spPr>
      </p:cxnSp>
      <p:sp>
        <p:nvSpPr>
          <p:cNvPr id="580" name="Google Shape;580;p41"/>
          <p:cNvSpPr txBox="1"/>
          <p:nvPr/>
        </p:nvSpPr>
        <p:spPr>
          <a:xfrm>
            <a:off x="5866951" y="3510625"/>
            <a:ext cx="357900" cy="1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720"/>
              <a:buFont typeface="Arial"/>
              <a:buNone/>
            </a:pPr>
            <a:r>
              <a:rPr b="0" i="0" lang="en" sz="600" u="none" cap="none" strike="noStrike">
                <a:latin typeface="Arial"/>
                <a:ea typeface="Arial"/>
                <a:cs typeface="Arial"/>
                <a:sym typeface="Arial"/>
              </a:rPr>
              <a:t>No</a:t>
            </a:r>
            <a:endParaRPr/>
          </a:p>
        </p:txBody>
      </p:sp>
      <p:sp>
        <p:nvSpPr>
          <p:cNvPr id="581" name="Google Shape;581;p41"/>
          <p:cNvSpPr txBox="1"/>
          <p:nvPr/>
        </p:nvSpPr>
        <p:spPr>
          <a:xfrm>
            <a:off x="3453643" y="4231071"/>
            <a:ext cx="539700" cy="1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720"/>
              <a:buFont typeface="Arial"/>
              <a:buNone/>
            </a:pPr>
            <a:r>
              <a:rPr b="0" i="0" lang="en" sz="600" u="none" cap="none" strike="noStrike">
                <a:solidFill>
                  <a:srgbClr val="333E48"/>
                </a:solidFill>
                <a:latin typeface="Arial"/>
                <a:ea typeface="Arial"/>
                <a:cs typeface="Arial"/>
                <a:sym typeface="Arial"/>
              </a:rPr>
              <a:t>No</a:t>
            </a:r>
            <a:endParaRPr/>
          </a:p>
        </p:txBody>
      </p:sp>
      <p:sp>
        <p:nvSpPr>
          <p:cNvPr id="582" name="Google Shape;582;p41"/>
          <p:cNvSpPr/>
          <p:nvPr/>
        </p:nvSpPr>
        <p:spPr>
          <a:xfrm>
            <a:off x="5120640" y="4034246"/>
            <a:ext cx="804600" cy="2835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600"/>
              <a:buFont typeface="Arial"/>
              <a:buNone/>
            </a:pPr>
            <a:r>
              <a:rPr b="0" i="0" lang="en" sz="600" u="none" cap="none" strike="noStrike">
                <a:latin typeface="Arial"/>
                <a:ea typeface="Arial"/>
                <a:cs typeface="Arial"/>
                <a:sym typeface="Arial"/>
              </a:rPr>
              <a:t>Hotfix </a:t>
            </a:r>
            <a:r>
              <a:rPr lang="en" sz="600"/>
              <a:t>c</a:t>
            </a:r>
            <a:r>
              <a:rPr b="0" i="0" lang="en" sz="600" u="none" cap="none" strike="noStrike">
                <a:latin typeface="Arial"/>
                <a:ea typeface="Arial"/>
                <a:cs typeface="Arial"/>
                <a:sym typeface="Arial"/>
              </a:rPr>
              <a:t>andidate?</a:t>
            </a:r>
            <a:endParaRPr b="0" i="0" sz="600" u="none" cap="none" strike="noStrike">
              <a:latin typeface="Arial"/>
              <a:ea typeface="Arial"/>
              <a:cs typeface="Arial"/>
              <a:sym typeface="Arial"/>
            </a:endParaRPr>
          </a:p>
        </p:txBody>
      </p:sp>
      <p:cxnSp>
        <p:nvCxnSpPr>
          <p:cNvPr id="583" name="Google Shape;583;p41"/>
          <p:cNvCxnSpPr>
            <a:stCxn id="545" idx="2"/>
            <a:endCxn id="582" idx="2"/>
          </p:cNvCxnSpPr>
          <p:nvPr/>
        </p:nvCxnSpPr>
        <p:spPr>
          <a:xfrm rot="-5400000">
            <a:off x="4184796" y="3211845"/>
            <a:ext cx="232200" cy="2444100"/>
          </a:xfrm>
          <a:prstGeom prst="bentConnector3">
            <a:avLst>
              <a:gd fmla="val -1563" name="adj1"/>
            </a:avLst>
          </a:prstGeom>
          <a:noFill/>
          <a:ln cap="flat" cmpd="sng" w="9525">
            <a:solidFill>
              <a:schemeClr val="dk1"/>
            </a:solidFill>
            <a:prstDash val="solid"/>
            <a:round/>
            <a:headEnd len="sm" w="sm" type="none"/>
            <a:tailEnd len="med" w="med" type="triangle"/>
          </a:ln>
        </p:spPr>
      </p:cxnSp>
      <p:sp>
        <p:nvSpPr>
          <p:cNvPr id="584" name="Google Shape;584;p41"/>
          <p:cNvSpPr/>
          <p:nvPr/>
        </p:nvSpPr>
        <p:spPr>
          <a:xfrm>
            <a:off x="6332411" y="3737667"/>
            <a:ext cx="456300" cy="342900"/>
          </a:xfrm>
          <a:prstGeom prst="ellipse">
            <a:avLst/>
          </a:prstGeom>
          <a:solidFill>
            <a:srgbClr val="7F7F7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600"/>
              <a:buFont typeface="Arial"/>
              <a:buNone/>
            </a:pPr>
            <a:r>
              <a:rPr b="0" i="0" lang="en" sz="600" u="none" cap="none" strike="noStrike">
                <a:solidFill>
                  <a:srgbClr val="FFFFFF"/>
                </a:solidFill>
                <a:latin typeface="Arial"/>
                <a:ea typeface="Arial"/>
                <a:cs typeface="Arial"/>
                <a:sym typeface="Arial"/>
              </a:rPr>
              <a:t>Refer to </a:t>
            </a:r>
            <a:r>
              <a:rPr lang="en" sz="600">
                <a:solidFill>
                  <a:srgbClr val="FFFFFF"/>
                </a:solidFill>
              </a:rPr>
              <a:t>Plan and Analyze</a:t>
            </a:r>
            <a:endParaRPr b="0" i="0" sz="600" u="none" cap="none" strike="noStrike">
              <a:solidFill>
                <a:srgbClr val="FFFFFF"/>
              </a:solidFill>
              <a:latin typeface="Arial"/>
              <a:ea typeface="Arial"/>
              <a:cs typeface="Arial"/>
              <a:sym typeface="Arial"/>
            </a:endParaRPr>
          </a:p>
        </p:txBody>
      </p:sp>
      <p:sp>
        <p:nvSpPr>
          <p:cNvPr id="585" name="Google Shape;585;p41"/>
          <p:cNvSpPr txBox="1"/>
          <p:nvPr/>
        </p:nvSpPr>
        <p:spPr>
          <a:xfrm>
            <a:off x="5593678" y="3867438"/>
            <a:ext cx="318600" cy="1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720"/>
              <a:buFont typeface="Arial"/>
              <a:buNone/>
            </a:pPr>
            <a:r>
              <a:rPr b="0" i="0" lang="en" sz="600" u="none" cap="none" strike="noStrike">
                <a:solidFill>
                  <a:srgbClr val="333E48"/>
                </a:solidFill>
                <a:latin typeface="Arial"/>
                <a:ea typeface="Arial"/>
                <a:cs typeface="Arial"/>
                <a:sym typeface="Arial"/>
              </a:rPr>
              <a:t>No</a:t>
            </a:r>
            <a:endParaRPr/>
          </a:p>
        </p:txBody>
      </p:sp>
      <p:sp>
        <p:nvSpPr>
          <p:cNvPr id="586" name="Google Shape;586;p41"/>
          <p:cNvSpPr/>
          <p:nvPr/>
        </p:nvSpPr>
        <p:spPr>
          <a:xfrm>
            <a:off x="6885432" y="3977839"/>
            <a:ext cx="558900" cy="373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600"/>
              <a:buFont typeface="Arial"/>
              <a:buNone/>
            </a:pPr>
            <a:r>
              <a:rPr i="0" lang="en" sz="600" u="none" cap="none" strike="noStrike"/>
              <a:t>Develop </a:t>
            </a:r>
            <a:r>
              <a:rPr lang="en" sz="600"/>
              <a:t>h</a:t>
            </a:r>
            <a:r>
              <a:rPr i="0" lang="en" sz="600" u="none" cap="none" strike="noStrike"/>
              <a:t>otfix / </a:t>
            </a:r>
            <a:r>
              <a:rPr lang="en" sz="600"/>
              <a:t>b</a:t>
            </a:r>
            <a:r>
              <a:rPr i="0" lang="en" sz="600" u="none" cap="none" strike="noStrike"/>
              <a:t>ug patch</a:t>
            </a:r>
            <a:endParaRPr i="0" sz="600" u="none" cap="none" strike="noStrike"/>
          </a:p>
        </p:txBody>
      </p:sp>
      <p:cxnSp>
        <p:nvCxnSpPr>
          <p:cNvPr id="587" name="Google Shape;587;p41"/>
          <p:cNvCxnSpPr>
            <a:stCxn id="582" idx="3"/>
            <a:endCxn id="586" idx="1"/>
          </p:cNvCxnSpPr>
          <p:nvPr/>
        </p:nvCxnSpPr>
        <p:spPr>
          <a:xfrm flipH="1" rot="10800000">
            <a:off x="5925240" y="4164596"/>
            <a:ext cx="960300" cy="11400"/>
          </a:xfrm>
          <a:prstGeom prst="straightConnector1">
            <a:avLst/>
          </a:prstGeom>
          <a:noFill/>
          <a:ln cap="flat" cmpd="sng" w="9525">
            <a:solidFill>
              <a:schemeClr val="dk1"/>
            </a:solidFill>
            <a:prstDash val="solid"/>
            <a:round/>
            <a:headEnd len="sm" w="sm" type="none"/>
            <a:tailEnd len="med" w="med" type="triangle"/>
          </a:ln>
        </p:spPr>
      </p:cxnSp>
      <p:sp>
        <p:nvSpPr>
          <p:cNvPr id="588" name="Google Shape;588;p41"/>
          <p:cNvSpPr/>
          <p:nvPr/>
        </p:nvSpPr>
        <p:spPr>
          <a:xfrm>
            <a:off x="7818889" y="3988521"/>
            <a:ext cx="456300" cy="342900"/>
          </a:xfrm>
          <a:prstGeom prst="ellipse">
            <a:avLst/>
          </a:prstGeom>
          <a:solidFill>
            <a:srgbClr val="7F7F7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600"/>
              <a:buFont typeface="Arial"/>
              <a:buNone/>
            </a:pPr>
            <a:r>
              <a:rPr b="0" i="0" lang="en" sz="600" u="none" cap="none" strike="noStrike">
                <a:solidFill>
                  <a:srgbClr val="FFFFFF"/>
                </a:solidFill>
                <a:latin typeface="Arial"/>
                <a:ea typeface="Arial"/>
                <a:cs typeface="Arial"/>
                <a:sym typeface="Arial"/>
              </a:rPr>
              <a:t>Refer to Test and Deploy</a:t>
            </a:r>
            <a:endParaRPr b="0" i="0" sz="600" u="none" cap="none" strike="noStrike">
              <a:solidFill>
                <a:srgbClr val="FFFFFF"/>
              </a:solidFill>
              <a:latin typeface="Arial"/>
              <a:ea typeface="Arial"/>
              <a:cs typeface="Arial"/>
              <a:sym typeface="Arial"/>
            </a:endParaRPr>
          </a:p>
        </p:txBody>
      </p:sp>
      <p:cxnSp>
        <p:nvCxnSpPr>
          <p:cNvPr id="589" name="Google Shape;589;p41"/>
          <p:cNvCxnSpPr>
            <a:stCxn id="586" idx="3"/>
            <a:endCxn id="588" idx="2"/>
          </p:cNvCxnSpPr>
          <p:nvPr/>
        </p:nvCxnSpPr>
        <p:spPr>
          <a:xfrm flipH="1" rot="10800000">
            <a:off x="7444332" y="4159939"/>
            <a:ext cx="374700" cy="4800"/>
          </a:xfrm>
          <a:prstGeom prst="straightConnector1">
            <a:avLst/>
          </a:prstGeom>
          <a:noFill/>
          <a:ln cap="flat" cmpd="sng" w="9525">
            <a:solidFill>
              <a:schemeClr val="dk1"/>
            </a:solidFill>
            <a:prstDash val="solid"/>
            <a:round/>
            <a:headEnd len="sm" w="sm" type="none"/>
            <a:tailEnd len="med" w="med" type="triangle"/>
          </a:ln>
        </p:spPr>
      </p:cxnSp>
      <p:sp>
        <p:nvSpPr>
          <p:cNvPr id="590" name="Google Shape;590;p41"/>
          <p:cNvSpPr txBox="1"/>
          <p:nvPr/>
        </p:nvSpPr>
        <p:spPr>
          <a:xfrm>
            <a:off x="5938726" y="4148450"/>
            <a:ext cx="319200" cy="1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720"/>
              <a:buFont typeface="Arial"/>
              <a:buNone/>
            </a:pPr>
            <a:r>
              <a:rPr b="0" i="0" lang="en" sz="600" u="none" cap="none" strike="noStrike">
                <a:solidFill>
                  <a:srgbClr val="333E48"/>
                </a:solidFill>
                <a:latin typeface="Arial"/>
                <a:ea typeface="Arial"/>
                <a:cs typeface="Arial"/>
                <a:sym typeface="Arial"/>
              </a:rPr>
              <a:t>Yes</a:t>
            </a:r>
            <a:endParaRPr/>
          </a:p>
        </p:txBody>
      </p:sp>
      <p:sp>
        <p:nvSpPr>
          <p:cNvPr id="591" name="Google Shape;591;p41"/>
          <p:cNvSpPr txBox="1"/>
          <p:nvPr/>
        </p:nvSpPr>
        <p:spPr>
          <a:xfrm>
            <a:off x="3364992" y="630936"/>
            <a:ext cx="539700" cy="96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720"/>
              <a:buFont typeface="Arial"/>
              <a:buNone/>
            </a:pPr>
            <a:r>
              <a:rPr lang="en" sz="600"/>
              <a:t>Yes</a:t>
            </a:r>
            <a:endParaRPr/>
          </a:p>
        </p:txBody>
      </p:sp>
      <p:sp>
        <p:nvSpPr>
          <p:cNvPr id="551" name="Google Shape;551;p41"/>
          <p:cNvSpPr/>
          <p:nvPr/>
        </p:nvSpPr>
        <p:spPr>
          <a:xfrm>
            <a:off x="8196221" y="713909"/>
            <a:ext cx="456300" cy="342900"/>
          </a:xfrm>
          <a:prstGeom prst="ellipse">
            <a:avLst/>
          </a:prstGeom>
          <a:solidFill>
            <a:srgbClr val="7F7F7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600"/>
              <a:buFont typeface="Arial"/>
              <a:buNone/>
            </a:pPr>
            <a:r>
              <a:rPr b="0" i="0" lang="en" sz="600" u="none" cap="none" strike="noStrike">
                <a:solidFill>
                  <a:srgbClr val="FFFFFF"/>
                </a:solidFill>
                <a:latin typeface="Arial"/>
                <a:ea typeface="Arial"/>
                <a:cs typeface="Arial"/>
                <a:sym typeface="Arial"/>
              </a:rPr>
              <a:t>Refer to </a:t>
            </a:r>
            <a:r>
              <a:rPr lang="en" sz="600">
                <a:solidFill>
                  <a:srgbClr val="FFFFFF"/>
                </a:solidFill>
              </a:rPr>
              <a:t>Design &amp; Develop</a:t>
            </a:r>
            <a:endParaRPr b="0" i="0" sz="600" u="none" cap="none" strike="noStrike">
              <a:solidFill>
                <a:srgbClr val="FFFFFF"/>
              </a:solidFill>
              <a:latin typeface="Arial"/>
              <a:ea typeface="Arial"/>
              <a:cs typeface="Arial"/>
              <a:sym typeface="Arial"/>
            </a:endParaRPr>
          </a:p>
        </p:txBody>
      </p:sp>
      <p:cxnSp>
        <p:nvCxnSpPr>
          <p:cNvPr id="592" name="Google Shape;592;p41"/>
          <p:cNvCxnSpPr>
            <a:stCxn id="523" idx="3"/>
            <a:endCxn id="554" idx="2"/>
          </p:cNvCxnSpPr>
          <p:nvPr/>
        </p:nvCxnSpPr>
        <p:spPr>
          <a:xfrm flipH="1" rot="10800000">
            <a:off x="7814300" y="1650529"/>
            <a:ext cx="381900" cy="7200"/>
          </a:xfrm>
          <a:prstGeom prst="straightConnector1">
            <a:avLst/>
          </a:prstGeom>
          <a:noFill/>
          <a:ln cap="flat" cmpd="sng" w="9525">
            <a:solidFill>
              <a:schemeClr val="dk1"/>
            </a:solidFill>
            <a:prstDash val="solid"/>
            <a:round/>
            <a:headEnd len="sm" w="sm" type="none"/>
            <a:tailEnd len="med" w="med" type="triangle"/>
          </a:ln>
        </p:spPr>
      </p:cxnSp>
      <p:sp>
        <p:nvSpPr>
          <p:cNvPr id="593" name="Google Shape;593;p41"/>
          <p:cNvSpPr txBox="1"/>
          <p:nvPr/>
        </p:nvSpPr>
        <p:spPr>
          <a:xfrm>
            <a:off x="2557642" y="2235047"/>
            <a:ext cx="539700" cy="1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720"/>
              <a:buFont typeface="Arial"/>
              <a:buNone/>
            </a:pPr>
            <a:r>
              <a:rPr b="0" i="0" lang="en" sz="600" u="none" cap="none" strike="noStrike">
                <a:latin typeface="Arial"/>
                <a:ea typeface="Arial"/>
                <a:cs typeface="Arial"/>
                <a:sym typeface="Arial"/>
              </a:rPr>
              <a:t>No</a:t>
            </a:r>
            <a:endParaRPr/>
          </a:p>
        </p:txBody>
      </p:sp>
      <p:sp>
        <p:nvSpPr>
          <p:cNvPr id="594" name="Google Shape;594;p41"/>
          <p:cNvSpPr txBox="1"/>
          <p:nvPr/>
        </p:nvSpPr>
        <p:spPr>
          <a:xfrm>
            <a:off x="2557645" y="2727383"/>
            <a:ext cx="539700" cy="1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720"/>
              <a:buFont typeface="Arial"/>
              <a:buNone/>
            </a:pPr>
            <a:r>
              <a:rPr b="0" i="0" lang="en" sz="600" u="none" cap="none" strike="noStrike">
                <a:solidFill>
                  <a:srgbClr val="333E48"/>
                </a:solidFill>
                <a:latin typeface="Arial"/>
                <a:ea typeface="Arial"/>
                <a:cs typeface="Arial"/>
                <a:sym typeface="Arial"/>
              </a:rPr>
              <a:t>Yes</a:t>
            </a:r>
            <a:endParaRPr/>
          </a:p>
        </p:txBody>
      </p:sp>
      <p:cxnSp>
        <p:nvCxnSpPr>
          <p:cNvPr id="595" name="Google Shape;595;p41"/>
          <p:cNvCxnSpPr>
            <a:stCxn id="535" idx="2"/>
            <a:endCxn id="545" idx="0"/>
          </p:cNvCxnSpPr>
          <p:nvPr/>
        </p:nvCxnSpPr>
        <p:spPr>
          <a:xfrm>
            <a:off x="3076365" y="4156632"/>
            <a:ext cx="2400" cy="161700"/>
          </a:xfrm>
          <a:prstGeom prst="straightConnector1">
            <a:avLst/>
          </a:prstGeom>
          <a:noFill/>
          <a:ln cap="flat" cmpd="sng" w="9525">
            <a:solidFill>
              <a:schemeClr val="dk1"/>
            </a:solidFill>
            <a:prstDash val="solid"/>
            <a:round/>
            <a:headEnd len="sm" w="sm" type="none"/>
            <a:tailEnd len="med" w="med" type="triangle"/>
          </a:ln>
        </p:spPr>
      </p:cxnSp>
      <p:sp>
        <p:nvSpPr>
          <p:cNvPr id="596" name="Google Shape;596;p41"/>
          <p:cNvSpPr txBox="1"/>
          <p:nvPr/>
        </p:nvSpPr>
        <p:spPr>
          <a:xfrm>
            <a:off x="3554457" y="4416552"/>
            <a:ext cx="338100" cy="1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720"/>
              <a:buFont typeface="Arial"/>
              <a:buNone/>
            </a:pPr>
            <a:r>
              <a:rPr b="0" i="0" lang="en" sz="600" u="none" cap="none" strike="noStrike">
                <a:solidFill>
                  <a:srgbClr val="333E48"/>
                </a:solidFill>
                <a:latin typeface="Arial"/>
                <a:ea typeface="Arial"/>
                <a:cs typeface="Arial"/>
                <a:sym typeface="Arial"/>
              </a:rPr>
              <a:t>Yes</a:t>
            </a:r>
            <a:endParaRPr/>
          </a:p>
        </p:txBody>
      </p:sp>
      <p:sp>
        <p:nvSpPr>
          <p:cNvPr id="597" name="Google Shape;597;p41"/>
          <p:cNvSpPr/>
          <p:nvPr/>
        </p:nvSpPr>
        <p:spPr>
          <a:xfrm>
            <a:off x="8283721" y="2402532"/>
            <a:ext cx="456300" cy="342900"/>
          </a:xfrm>
          <a:prstGeom prst="ellipse">
            <a:avLst/>
          </a:prstGeom>
          <a:solidFill>
            <a:srgbClr val="7F7F7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600"/>
              <a:buFont typeface="Arial"/>
              <a:buNone/>
            </a:pPr>
            <a:r>
              <a:rPr b="0" i="0" lang="en" sz="600" u="none" cap="none" strike="noStrike">
                <a:solidFill>
                  <a:srgbClr val="FFFFFF"/>
                </a:solidFill>
                <a:latin typeface="Arial"/>
                <a:ea typeface="Arial"/>
                <a:cs typeface="Arial"/>
                <a:sym typeface="Arial"/>
              </a:rPr>
              <a:t>Refer to </a:t>
            </a:r>
            <a:r>
              <a:rPr lang="en" sz="600">
                <a:solidFill>
                  <a:srgbClr val="FFFFFF"/>
                </a:solidFill>
              </a:rPr>
              <a:t>Operate</a:t>
            </a:r>
            <a:endParaRPr b="0" i="0" sz="600" u="none" cap="none" strike="noStrike">
              <a:solidFill>
                <a:srgbClr val="FFFFFF"/>
              </a:solidFill>
              <a:latin typeface="Arial"/>
              <a:ea typeface="Arial"/>
              <a:cs typeface="Arial"/>
              <a:sym typeface="Arial"/>
            </a:endParaRPr>
          </a:p>
        </p:txBody>
      </p:sp>
      <p:cxnSp>
        <p:nvCxnSpPr>
          <p:cNvPr id="598" name="Google Shape;598;p41"/>
          <p:cNvCxnSpPr>
            <a:stCxn id="530" idx="3"/>
            <a:endCxn id="597" idx="2"/>
          </p:cNvCxnSpPr>
          <p:nvPr/>
        </p:nvCxnSpPr>
        <p:spPr>
          <a:xfrm>
            <a:off x="8016288" y="2567238"/>
            <a:ext cx="267300" cy="6600"/>
          </a:xfrm>
          <a:prstGeom prst="straightConnector1">
            <a:avLst/>
          </a:prstGeom>
          <a:noFill/>
          <a:ln cap="flat" cmpd="sng" w="9525">
            <a:solidFill>
              <a:schemeClr val="dk1"/>
            </a:solidFill>
            <a:prstDash val="solid"/>
            <a:round/>
            <a:headEnd len="sm" w="sm" type="none"/>
            <a:tailEnd len="med" w="med" type="triangle"/>
          </a:ln>
        </p:spPr>
      </p:cxnSp>
      <p:cxnSp>
        <p:nvCxnSpPr>
          <p:cNvPr id="599" name="Google Shape;599;p41"/>
          <p:cNvCxnSpPr>
            <a:stCxn id="536" idx="3"/>
            <a:endCxn id="569" idx="1"/>
          </p:cNvCxnSpPr>
          <p:nvPr/>
        </p:nvCxnSpPr>
        <p:spPr>
          <a:xfrm>
            <a:off x="4790640" y="3182952"/>
            <a:ext cx="330000" cy="363300"/>
          </a:xfrm>
          <a:prstGeom prst="bentConnector3">
            <a:avLst>
              <a:gd fmla="val 50000" name="adj1"/>
            </a:avLst>
          </a:prstGeom>
          <a:noFill/>
          <a:ln cap="flat" cmpd="sng" w="9525">
            <a:solidFill>
              <a:schemeClr val="dk1"/>
            </a:solidFill>
            <a:prstDash val="solid"/>
            <a:round/>
            <a:headEnd len="sm" w="sm" type="none"/>
            <a:tailEnd len="med" w="med" type="triangle"/>
          </a:ln>
        </p:spPr>
      </p:cxnSp>
      <p:cxnSp>
        <p:nvCxnSpPr>
          <p:cNvPr id="600" name="Google Shape;600;p41"/>
          <p:cNvCxnSpPr>
            <a:stCxn id="541" idx="3"/>
            <a:endCxn id="569" idx="1"/>
          </p:cNvCxnSpPr>
          <p:nvPr/>
        </p:nvCxnSpPr>
        <p:spPr>
          <a:xfrm flipH="1" rot="10800000">
            <a:off x="4794725" y="3546177"/>
            <a:ext cx="325800" cy="367500"/>
          </a:xfrm>
          <a:prstGeom prst="bentConnector3">
            <a:avLst>
              <a:gd fmla="val 50018" name="adj1"/>
            </a:avLst>
          </a:prstGeom>
          <a:noFill/>
          <a:ln cap="flat" cmpd="sng" w="9525">
            <a:solidFill>
              <a:schemeClr val="dk1"/>
            </a:solidFill>
            <a:prstDash val="solid"/>
            <a:round/>
            <a:headEnd len="sm" w="sm" type="none"/>
            <a:tailEnd len="med" w="med" type="triangle"/>
          </a:ln>
        </p:spPr>
      </p:cxnSp>
      <p:cxnSp>
        <p:nvCxnSpPr>
          <p:cNvPr id="601" name="Google Shape;601;p41"/>
          <p:cNvCxnSpPr>
            <a:endCxn id="584" idx="2"/>
          </p:cNvCxnSpPr>
          <p:nvPr/>
        </p:nvCxnSpPr>
        <p:spPr>
          <a:xfrm flipH="1" rot="10800000">
            <a:off x="5524511" y="3909117"/>
            <a:ext cx="807900" cy="110400"/>
          </a:xfrm>
          <a:prstGeom prst="bentConnector3">
            <a:avLst>
              <a:gd fmla="val 2357" name="adj1"/>
            </a:avLst>
          </a:prstGeom>
          <a:noFill/>
          <a:ln cap="flat" cmpd="sng" w="9525">
            <a:solidFill>
              <a:srgbClr val="000000"/>
            </a:solidFill>
            <a:prstDash val="solid"/>
            <a:round/>
            <a:headEnd len="med" w="med" type="none"/>
            <a:tailEnd len="med" w="med" type="triangle"/>
          </a:ln>
        </p:spPr>
      </p:cxnSp>
      <p:sp>
        <p:nvSpPr>
          <p:cNvPr id="602" name="Google Shape;602;p41"/>
          <p:cNvSpPr/>
          <p:nvPr/>
        </p:nvSpPr>
        <p:spPr>
          <a:xfrm>
            <a:off x="5756886" y="656000"/>
            <a:ext cx="717600" cy="460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lang="en" sz="600"/>
              <a:t>Analyze connectivity, API, high-level data flow</a:t>
            </a:r>
            <a:endParaRPr sz="600"/>
          </a:p>
        </p:txBody>
      </p:sp>
      <p:cxnSp>
        <p:nvCxnSpPr>
          <p:cNvPr id="603" name="Google Shape;603;p41"/>
          <p:cNvCxnSpPr>
            <a:stCxn id="515" idx="3"/>
            <a:endCxn id="604" idx="1"/>
          </p:cNvCxnSpPr>
          <p:nvPr/>
        </p:nvCxnSpPr>
        <p:spPr>
          <a:xfrm>
            <a:off x="4222733" y="882988"/>
            <a:ext cx="397200" cy="600"/>
          </a:xfrm>
          <a:prstGeom prst="straightConnector1">
            <a:avLst/>
          </a:prstGeom>
          <a:noFill/>
          <a:ln cap="flat" cmpd="sng" w="9525">
            <a:solidFill>
              <a:schemeClr val="dk1"/>
            </a:solidFill>
            <a:prstDash val="solid"/>
            <a:round/>
            <a:headEnd len="sm" w="sm" type="none"/>
            <a:tailEnd len="med" w="med" type="triangle"/>
          </a:ln>
        </p:spPr>
      </p:cxnSp>
      <p:sp>
        <p:nvSpPr>
          <p:cNvPr id="553" name="Google Shape;553;p41"/>
          <p:cNvSpPr/>
          <p:nvPr/>
        </p:nvSpPr>
        <p:spPr>
          <a:xfrm>
            <a:off x="2298871" y="898321"/>
            <a:ext cx="456300" cy="342900"/>
          </a:xfrm>
          <a:prstGeom prst="ellipse">
            <a:avLst/>
          </a:prstGeom>
          <a:solidFill>
            <a:srgbClr val="7F7F7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600"/>
              <a:buFont typeface="Arial"/>
              <a:buNone/>
            </a:pPr>
            <a:r>
              <a:rPr b="0" i="0" lang="en" sz="600" u="none" cap="none" strike="noStrike">
                <a:solidFill>
                  <a:srgbClr val="FFFFFF"/>
                </a:solidFill>
                <a:latin typeface="Arial"/>
                <a:ea typeface="Arial"/>
                <a:cs typeface="Arial"/>
                <a:sym typeface="Arial"/>
              </a:rPr>
              <a:t>Refer to </a:t>
            </a:r>
            <a:r>
              <a:rPr lang="en" sz="600">
                <a:solidFill>
                  <a:srgbClr val="FFFFFF"/>
                </a:solidFill>
              </a:rPr>
              <a:t>Design &amp; Develop</a:t>
            </a:r>
            <a:endParaRPr b="0" i="0" sz="600" u="none" cap="none" strike="noStrike">
              <a:solidFill>
                <a:srgbClr val="FFFFFF"/>
              </a:solidFill>
              <a:latin typeface="Arial"/>
              <a:ea typeface="Arial"/>
              <a:cs typeface="Arial"/>
              <a:sym typeface="Arial"/>
            </a:endParaRPr>
          </a:p>
        </p:txBody>
      </p:sp>
      <p:sp>
        <p:nvSpPr>
          <p:cNvPr id="604" name="Google Shape;604;p41"/>
          <p:cNvSpPr/>
          <p:nvPr/>
        </p:nvSpPr>
        <p:spPr>
          <a:xfrm>
            <a:off x="4619902" y="653200"/>
            <a:ext cx="604800" cy="460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rtl="0" algn="ctr">
              <a:spcBef>
                <a:spcPts val="0"/>
              </a:spcBef>
              <a:spcAft>
                <a:spcPts val="0"/>
              </a:spcAft>
              <a:buClr>
                <a:srgbClr val="333E48"/>
              </a:buClr>
              <a:buSzPts val="600"/>
              <a:buFont typeface="Arial"/>
              <a:buNone/>
            </a:pPr>
            <a:r>
              <a:rPr lang="en" sz="600"/>
              <a:t>D</a:t>
            </a:r>
            <a:r>
              <a:rPr lang="en" sz="600"/>
              <a:t>efine scope</a:t>
            </a:r>
            <a:endParaRPr sz="600"/>
          </a:p>
        </p:txBody>
      </p:sp>
      <p:cxnSp>
        <p:nvCxnSpPr>
          <p:cNvPr id="605" name="Google Shape;605;p41"/>
          <p:cNvCxnSpPr>
            <a:stCxn id="604" idx="3"/>
            <a:endCxn id="602" idx="1"/>
          </p:cNvCxnSpPr>
          <p:nvPr/>
        </p:nvCxnSpPr>
        <p:spPr>
          <a:xfrm>
            <a:off x="5224702" y="883450"/>
            <a:ext cx="532200" cy="2700"/>
          </a:xfrm>
          <a:prstGeom prst="straightConnector1">
            <a:avLst/>
          </a:prstGeom>
          <a:noFill/>
          <a:ln cap="flat" cmpd="sng" w="9525">
            <a:solidFill>
              <a:schemeClr val="dk1"/>
            </a:solidFill>
            <a:prstDash val="solid"/>
            <a:round/>
            <a:headEnd len="sm" w="sm" type="none"/>
            <a:tailEnd len="med" w="med" type="triangle"/>
          </a:ln>
        </p:spPr>
      </p:cxnSp>
      <p:cxnSp>
        <p:nvCxnSpPr>
          <p:cNvPr id="606" name="Google Shape;606;p41"/>
          <p:cNvCxnSpPr>
            <a:stCxn id="602" idx="3"/>
            <a:endCxn id="516" idx="1"/>
          </p:cNvCxnSpPr>
          <p:nvPr/>
        </p:nvCxnSpPr>
        <p:spPr>
          <a:xfrm flipH="1" rot="10800000">
            <a:off x="6474486" y="885650"/>
            <a:ext cx="460500" cy="600"/>
          </a:xfrm>
          <a:prstGeom prst="straightConnector1">
            <a:avLst/>
          </a:prstGeom>
          <a:noFill/>
          <a:ln cap="flat" cmpd="sng" w="9525">
            <a:solidFill>
              <a:schemeClr val="dk1"/>
            </a:solidFill>
            <a:prstDash val="solid"/>
            <a:round/>
            <a:headEnd len="sm" w="sm" type="none"/>
            <a:tailEnd len="med" w="med" type="triangle"/>
          </a:ln>
        </p:spPr>
      </p:cxnSp>
      <p:sp>
        <p:nvSpPr>
          <p:cNvPr id="607" name="Google Shape;607;p41"/>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2"/>
          <p:cNvSpPr/>
          <p:nvPr/>
        </p:nvSpPr>
        <p:spPr>
          <a:xfrm rot="-5400000">
            <a:off x="3965500" y="-2999178"/>
            <a:ext cx="1252800" cy="8860500"/>
          </a:xfrm>
          <a:prstGeom prst="rect">
            <a:avLst/>
          </a:prstGeom>
          <a:noFill/>
          <a:ln cap="flat" cmpd="sng" w="9525">
            <a:solidFill>
              <a:srgbClr val="303C46"/>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spcBef>
                <a:spcPts val="0"/>
              </a:spcBef>
              <a:spcAft>
                <a:spcPts val="0"/>
              </a:spcAft>
              <a:buNone/>
            </a:pPr>
            <a:r>
              <a:rPr lang="en" sz="700">
                <a:solidFill>
                  <a:srgbClr val="333E48"/>
                </a:solidFill>
              </a:rPr>
              <a:t>MuleSoft </a:t>
            </a:r>
            <a:r>
              <a:rPr lang="en" sz="700">
                <a:solidFill>
                  <a:srgbClr val="333E48"/>
                </a:solidFill>
              </a:rPr>
              <a:t>Tech Product Owner / PM</a:t>
            </a:r>
            <a:endParaRPr sz="700">
              <a:solidFill>
                <a:srgbClr val="333E48"/>
              </a:solidFill>
              <a:latin typeface="Arial"/>
              <a:ea typeface="Arial"/>
              <a:cs typeface="Arial"/>
              <a:sym typeface="Arial"/>
            </a:endParaRPr>
          </a:p>
        </p:txBody>
      </p:sp>
      <p:sp>
        <p:nvSpPr>
          <p:cNvPr id="614" name="Google Shape;614;p42"/>
          <p:cNvSpPr/>
          <p:nvPr/>
        </p:nvSpPr>
        <p:spPr>
          <a:xfrm rot="-5400000">
            <a:off x="4056175" y="-1839225"/>
            <a:ext cx="1069800" cy="8862000"/>
          </a:xfrm>
          <a:prstGeom prst="rect">
            <a:avLst/>
          </a:prstGeom>
          <a:noFill/>
          <a:ln cap="flat" cmpd="sng" w="9525">
            <a:solidFill>
              <a:srgbClr val="303C46"/>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spcBef>
                <a:spcPts val="0"/>
              </a:spcBef>
              <a:spcAft>
                <a:spcPts val="0"/>
              </a:spcAft>
              <a:buNone/>
            </a:pPr>
            <a:r>
              <a:rPr lang="en" sz="700">
                <a:solidFill>
                  <a:srgbClr val="333E48"/>
                </a:solidFill>
              </a:rPr>
              <a:t>Tech Lead</a:t>
            </a:r>
            <a:endParaRPr sz="700">
              <a:solidFill>
                <a:srgbClr val="333E48"/>
              </a:solidFill>
              <a:latin typeface="Arial"/>
              <a:ea typeface="Arial"/>
              <a:cs typeface="Arial"/>
              <a:sym typeface="Arial"/>
            </a:endParaRPr>
          </a:p>
        </p:txBody>
      </p:sp>
      <p:sp>
        <p:nvSpPr>
          <p:cNvPr id="615" name="Google Shape;615;p42"/>
          <p:cNvSpPr txBox="1"/>
          <p:nvPr/>
        </p:nvSpPr>
        <p:spPr>
          <a:xfrm>
            <a:off x="161650" y="514325"/>
            <a:ext cx="1764600" cy="296100"/>
          </a:xfrm>
          <a:prstGeom prst="rect">
            <a:avLst/>
          </a:prstGeom>
          <a:solidFill>
            <a:srgbClr val="004B3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 sz="600">
                <a:solidFill>
                  <a:srgbClr val="FFFFFF"/>
                </a:solidFill>
                <a:latin typeface="Arial"/>
                <a:ea typeface="Arial"/>
                <a:cs typeface="Arial"/>
                <a:sym typeface="Arial"/>
              </a:rPr>
              <a:t> Project Kickoff</a:t>
            </a:r>
            <a:endParaRPr b="1" i="1" sz="600">
              <a:solidFill>
                <a:srgbClr val="FFFFFF"/>
              </a:solidFill>
              <a:latin typeface="Arial"/>
              <a:ea typeface="Arial"/>
              <a:cs typeface="Arial"/>
              <a:sym typeface="Arial"/>
            </a:endParaRPr>
          </a:p>
        </p:txBody>
      </p:sp>
      <p:sp>
        <p:nvSpPr>
          <p:cNvPr id="616" name="Google Shape;616;p42"/>
          <p:cNvSpPr txBox="1"/>
          <p:nvPr/>
        </p:nvSpPr>
        <p:spPr>
          <a:xfrm>
            <a:off x="1912775" y="517775"/>
            <a:ext cx="2494500" cy="296100"/>
          </a:xfrm>
          <a:prstGeom prst="rect">
            <a:avLst/>
          </a:prstGeom>
          <a:solidFill>
            <a:srgbClr val="004B3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 sz="600">
                <a:solidFill>
                  <a:srgbClr val="FFFFFF"/>
                </a:solidFill>
              </a:rPr>
              <a:t>Scope Analysis</a:t>
            </a:r>
            <a:endParaRPr b="1" i="1" sz="600">
              <a:solidFill>
                <a:srgbClr val="FFFFFF"/>
              </a:solidFill>
              <a:latin typeface="Arial"/>
              <a:ea typeface="Arial"/>
              <a:cs typeface="Arial"/>
              <a:sym typeface="Arial"/>
            </a:endParaRPr>
          </a:p>
        </p:txBody>
      </p:sp>
      <p:sp>
        <p:nvSpPr>
          <p:cNvPr id="617" name="Google Shape;617;p42"/>
          <p:cNvSpPr/>
          <p:nvPr/>
        </p:nvSpPr>
        <p:spPr>
          <a:xfrm rot="-5400000">
            <a:off x="3975775" y="-687702"/>
            <a:ext cx="1230600" cy="8860500"/>
          </a:xfrm>
          <a:prstGeom prst="rect">
            <a:avLst/>
          </a:prstGeom>
          <a:noFill/>
          <a:ln cap="flat" cmpd="sng" w="9525">
            <a:solidFill>
              <a:srgbClr val="303C46"/>
            </a:solidFill>
            <a:prstDash val="solid"/>
            <a:round/>
            <a:headEnd len="sm" w="sm" type="none"/>
            <a:tailEnd len="sm" w="sm" type="none"/>
          </a:ln>
        </p:spPr>
        <p:txBody>
          <a:bodyPr anchorCtr="0" anchor="t" bIns="68575" lIns="68575" spcFirstLastPara="1" rIns="68575" wrap="square" tIns="68575">
            <a:noAutofit/>
          </a:bodyPr>
          <a:lstStyle/>
          <a:p>
            <a:pPr indent="0" lvl="0" marL="0" marR="0" rtl="0" algn="ctr">
              <a:spcBef>
                <a:spcPts val="0"/>
              </a:spcBef>
              <a:spcAft>
                <a:spcPts val="0"/>
              </a:spcAft>
              <a:buNone/>
            </a:pPr>
            <a:r>
              <a:rPr lang="en" sz="700">
                <a:solidFill>
                  <a:srgbClr val="333E48"/>
                </a:solidFill>
              </a:rPr>
              <a:t>Source &amp; Target </a:t>
            </a:r>
            <a:r>
              <a:rPr lang="en" sz="700">
                <a:solidFill>
                  <a:srgbClr val="333E48"/>
                </a:solidFill>
              </a:rPr>
              <a:t> Business Product Owners</a:t>
            </a:r>
            <a:endParaRPr sz="700">
              <a:solidFill>
                <a:srgbClr val="333E48"/>
              </a:solidFill>
            </a:endParaRPr>
          </a:p>
          <a:p>
            <a:pPr indent="0" lvl="0" marL="0" marR="0" rtl="0" algn="l">
              <a:spcBef>
                <a:spcPts val="0"/>
              </a:spcBef>
              <a:spcAft>
                <a:spcPts val="0"/>
              </a:spcAft>
              <a:buNone/>
            </a:pPr>
            <a:r>
              <a:t/>
            </a:r>
            <a:endParaRPr i="1" sz="600">
              <a:solidFill>
                <a:srgbClr val="333E48"/>
              </a:solidFill>
            </a:endParaRPr>
          </a:p>
          <a:p>
            <a:pPr indent="0" lvl="0" marL="0" marR="0" rtl="0" algn="ctr">
              <a:spcBef>
                <a:spcPts val="0"/>
              </a:spcBef>
              <a:spcAft>
                <a:spcPts val="0"/>
              </a:spcAft>
              <a:buNone/>
            </a:pPr>
            <a:r>
              <a:t/>
            </a:r>
            <a:endParaRPr i="1" sz="600">
              <a:solidFill>
                <a:srgbClr val="333E48"/>
              </a:solidFill>
            </a:endParaRPr>
          </a:p>
        </p:txBody>
      </p:sp>
      <p:sp>
        <p:nvSpPr>
          <p:cNvPr id="618" name="Google Shape;618;p42"/>
          <p:cNvSpPr txBox="1"/>
          <p:nvPr/>
        </p:nvSpPr>
        <p:spPr>
          <a:xfrm>
            <a:off x="7298700" y="515225"/>
            <a:ext cx="1725000" cy="296100"/>
          </a:xfrm>
          <a:prstGeom prst="rect">
            <a:avLst/>
          </a:prstGeom>
          <a:solidFill>
            <a:srgbClr val="004B3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 sz="600">
                <a:solidFill>
                  <a:srgbClr val="FFFFFF"/>
                </a:solidFill>
              </a:rPr>
              <a:t>Requirements &amp; Estimates</a:t>
            </a:r>
            <a:endParaRPr b="1" i="1" sz="600">
              <a:solidFill>
                <a:srgbClr val="FFFFFF"/>
              </a:solidFill>
              <a:latin typeface="Arial"/>
              <a:ea typeface="Arial"/>
              <a:cs typeface="Arial"/>
              <a:sym typeface="Arial"/>
            </a:endParaRPr>
          </a:p>
        </p:txBody>
      </p:sp>
      <p:sp>
        <p:nvSpPr>
          <p:cNvPr id="619" name="Google Shape;619;p42"/>
          <p:cNvSpPr txBox="1"/>
          <p:nvPr/>
        </p:nvSpPr>
        <p:spPr>
          <a:xfrm>
            <a:off x="8080034" y="248787"/>
            <a:ext cx="935700" cy="1617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800">
                <a:solidFill>
                  <a:schemeClr val="dk1"/>
                </a:solidFill>
                <a:latin typeface="Arial"/>
                <a:ea typeface="Arial"/>
                <a:cs typeface="Arial"/>
                <a:sym typeface="Arial"/>
              </a:rPr>
              <a:t>       </a:t>
            </a:r>
            <a:r>
              <a:rPr b="0" lang="en" sz="800">
                <a:solidFill>
                  <a:schemeClr val="dk1"/>
                </a:solidFill>
                <a:latin typeface="Arial"/>
                <a:ea typeface="Arial"/>
                <a:cs typeface="Arial"/>
                <a:sym typeface="Arial"/>
              </a:rPr>
              <a:t>Output</a:t>
            </a:r>
            <a:endParaRPr/>
          </a:p>
        </p:txBody>
      </p:sp>
      <p:sp>
        <p:nvSpPr>
          <p:cNvPr id="620" name="Google Shape;620;p42"/>
          <p:cNvSpPr/>
          <p:nvPr/>
        </p:nvSpPr>
        <p:spPr>
          <a:xfrm>
            <a:off x="176324" y="528691"/>
            <a:ext cx="164400" cy="123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6850" lIns="6850" spcFirstLastPara="1" rIns="6850" wrap="square" tIns="6850">
            <a:noAutofit/>
          </a:bodyPr>
          <a:lstStyle/>
          <a:p>
            <a:pPr indent="0" lvl="0" marL="0" marR="0" rtl="0" algn="ctr">
              <a:spcBef>
                <a:spcPts val="0"/>
              </a:spcBef>
              <a:spcAft>
                <a:spcPts val="0"/>
              </a:spcAft>
              <a:buNone/>
            </a:pPr>
            <a:r>
              <a:rPr b="1" lang="en" sz="600">
                <a:solidFill>
                  <a:srgbClr val="FFFFFF"/>
                </a:solidFill>
                <a:latin typeface="Arial"/>
                <a:ea typeface="Arial"/>
                <a:cs typeface="Arial"/>
                <a:sym typeface="Arial"/>
              </a:rPr>
              <a:t>A</a:t>
            </a:r>
            <a:endParaRPr b="1" sz="600">
              <a:solidFill>
                <a:srgbClr val="FFFFFF"/>
              </a:solidFill>
              <a:latin typeface="Arial"/>
              <a:ea typeface="Arial"/>
              <a:cs typeface="Arial"/>
              <a:sym typeface="Arial"/>
            </a:endParaRPr>
          </a:p>
        </p:txBody>
      </p:sp>
      <p:sp>
        <p:nvSpPr>
          <p:cNvPr id="621" name="Google Shape;621;p42"/>
          <p:cNvSpPr/>
          <p:nvPr/>
        </p:nvSpPr>
        <p:spPr>
          <a:xfrm>
            <a:off x="1961376" y="524350"/>
            <a:ext cx="155100" cy="123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6850" lIns="6850" spcFirstLastPara="1" rIns="6850" wrap="square" tIns="6850">
            <a:noAutofit/>
          </a:bodyPr>
          <a:lstStyle/>
          <a:p>
            <a:pPr indent="0" lvl="0" marL="0" marR="0" rtl="0" algn="ctr">
              <a:spcBef>
                <a:spcPts val="0"/>
              </a:spcBef>
              <a:spcAft>
                <a:spcPts val="0"/>
              </a:spcAft>
              <a:buNone/>
            </a:pPr>
            <a:r>
              <a:rPr b="1" lang="en" sz="600">
                <a:solidFill>
                  <a:srgbClr val="FFFFFF"/>
                </a:solidFill>
                <a:latin typeface="Arial"/>
                <a:ea typeface="Arial"/>
                <a:cs typeface="Arial"/>
                <a:sym typeface="Arial"/>
              </a:rPr>
              <a:t>B</a:t>
            </a:r>
            <a:endParaRPr/>
          </a:p>
        </p:txBody>
      </p:sp>
      <p:sp>
        <p:nvSpPr>
          <p:cNvPr id="622" name="Google Shape;622;p42"/>
          <p:cNvSpPr/>
          <p:nvPr/>
        </p:nvSpPr>
        <p:spPr>
          <a:xfrm>
            <a:off x="8114084" y="243840"/>
            <a:ext cx="228600" cy="1716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623" name="Google Shape;623;p42"/>
          <p:cNvSpPr txBox="1"/>
          <p:nvPr>
            <p:ph idx="12" type="sldNum"/>
          </p:nvPr>
        </p:nvSpPr>
        <p:spPr>
          <a:xfrm>
            <a:off x="4334510" y="4855464"/>
            <a:ext cx="474900" cy="19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
        <p:nvSpPr>
          <p:cNvPr id="624" name="Google Shape;624;p42"/>
          <p:cNvSpPr txBox="1"/>
          <p:nvPr/>
        </p:nvSpPr>
        <p:spPr>
          <a:xfrm>
            <a:off x="91050" y="-47525"/>
            <a:ext cx="7091100" cy="403500"/>
          </a:xfrm>
          <a:prstGeom prst="rect">
            <a:avLst/>
          </a:prstGeom>
          <a:noFill/>
          <a:ln>
            <a:noFill/>
          </a:ln>
        </p:spPr>
        <p:txBody>
          <a:bodyPr anchorCtr="0" anchor="ctr" bIns="44925" lIns="89875" spcFirstLastPara="1" rIns="89875" wrap="square" tIns="44925">
            <a:noAutofit/>
          </a:bodyPr>
          <a:lstStyle/>
          <a:p>
            <a:pPr indent="0" lvl="0" marL="0" marR="0" rtl="0" algn="l">
              <a:lnSpc>
                <a:spcPct val="95000"/>
              </a:lnSpc>
              <a:spcBef>
                <a:spcPts val="0"/>
              </a:spcBef>
              <a:spcAft>
                <a:spcPts val="0"/>
              </a:spcAft>
              <a:buClr>
                <a:srgbClr val="000000"/>
              </a:buClr>
              <a:buSzPts val="2035"/>
              <a:buFont typeface="Arial"/>
              <a:buNone/>
            </a:pPr>
            <a:r>
              <a:rPr b="1" i="1" lang="en" sz="2035">
                <a:solidFill>
                  <a:srgbClr val="000000"/>
                </a:solidFill>
                <a:latin typeface="Arial"/>
                <a:ea typeface="Arial"/>
                <a:cs typeface="Arial"/>
                <a:sym typeface="Arial"/>
              </a:rPr>
              <a:t>MuleSoft </a:t>
            </a:r>
            <a:r>
              <a:rPr b="1" i="1" lang="en" sz="2035"/>
              <a:t>Integration </a:t>
            </a:r>
            <a:r>
              <a:rPr b="1" i="1" lang="en" sz="2035">
                <a:solidFill>
                  <a:srgbClr val="000000"/>
                </a:solidFill>
                <a:latin typeface="Arial"/>
                <a:ea typeface="Arial"/>
                <a:cs typeface="Arial"/>
                <a:sym typeface="Arial"/>
              </a:rPr>
              <a:t>Lifecycle Model: Plan and </a:t>
            </a:r>
            <a:r>
              <a:rPr b="1" i="1" lang="en" sz="2035"/>
              <a:t>Analyze</a:t>
            </a:r>
            <a:endParaRPr b="0" sz="2035">
              <a:solidFill>
                <a:schemeClr val="dk1"/>
              </a:solidFill>
              <a:latin typeface="Arial"/>
              <a:ea typeface="Arial"/>
              <a:cs typeface="Arial"/>
              <a:sym typeface="Arial"/>
            </a:endParaRPr>
          </a:p>
        </p:txBody>
      </p:sp>
      <p:sp>
        <p:nvSpPr>
          <p:cNvPr id="625" name="Google Shape;625;p42"/>
          <p:cNvSpPr txBox="1"/>
          <p:nvPr/>
        </p:nvSpPr>
        <p:spPr>
          <a:xfrm>
            <a:off x="4407275" y="515475"/>
            <a:ext cx="2891400" cy="296100"/>
          </a:xfrm>
          <a:prstGeom prst="rect">
            <a:avLst/>
          </a:prstGeom>
          <a:solidFill>
            <a:srgbClr val="004B3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 sz="600">
                <a:solidFill>
                  <a:srgbClr val="FFFFFF"/>
                </a:solidFill>
              </a:rPr>
              <a:t>Detailed Analysis</a:t>
            </a:r>
            <a:endParaRPr b="1" i="1" sz="600">
              <a:solidFill>
                <a:srgbClr val="FFFFFF"/>
              </a:solidFill>
              <a:latin typeface="Arial"/>
              <a:ea typeface="Arial"/>
              <a:cs typeface="Arial"/>
              <a:sym typeface="Arial"/>
            </a:endParaRPr>
          </a:p>
        </p:txBody>
      </p:sp>
      <p:sp>
        <p:nvSpPr>
          <p:cNvPr id="626" name="Google Shape;626;p42"/>
          <p:cNvSpPr/>
          <p:nvPr/>
        </p:nvSpPr>
        <p:spPr>
          <a:xfrm>
            <a:off x="3121525" y="977598"/>
            <a:ext cx="515700" cy="48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lang="en" sz="600"/>
              <a:t>Define new scope</a:t>
            </a:r>
            <a:endParaRPr b="0" i="0" sz="600" u="none" cap="none" strike="noStrike">
              <a:latin typeface="Arial"/>
              <a:ea typeface="Arial"/>
              <a:cs typeface="Arial"/>
              <a:sym typeface="Arial"/>
            </a:endParaRPr>
          </a:p>
        </p:txBody>
      </p:sp>
      <p:sp>
        <p:nvSpPr>
          <p:cNvPr id="627" name="Google Shape;627;p42"/>
          <p:cNvSpPr/>
          <p:nvPr/>
        </p:nvSpPr>
        <p:spPr>
          <a:xfrm>
            <a:off x="4002350" y="1254550"/>
            <a:ext cx="741000" cy="3738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600"/>
              <a:buFont typeface="Arial"/>
              <a:buNone/>
            </a:pPr>
            <a:r>
              <a:rPr lang="en" sz="600"/>
              <a:t>Is scope feasible</a:t>
            </a:r>
            <a:r>
              <a:rPr b="0" i="0" lang="en" sz="600" u="none" cap="none" strike="noStrike">
                <a:latin typeface="Arial"/>
                <a:ea typeface="Arial"/>
                <a:cs typeface="Arial"/>
                <a:sym typeface="Arial"/>
              </a:rPr>
              <a:t>?</a:t>
            </a:r>
            <a:endParaRPr b="0" i="0" sz="600" u="none" cap="none" strike="noStrike">
              <a:latin typeface="Arial"/>
              <a:ea typeface="Arial"/>
              <a:cs typeface="Arial"/>
              <a:sym typeface="Arial"/>
            </a:endParaRPr>
          </a:p>
        </p:txBody>
      </p:sp>
      <p:cxnSp>
        <p:nvCxnSpPr>
          <p:cNvPr id="628" name="Google Shape;628;p42"/>
          <p:cNvCxnSpPr>
            <a:stCxn id="627" idx="0"/>
            <a:endCxn id="626" idx="1"/>
          </p:cNvCxnSpPr>
          <p:nvPr/>
        </p:nvCxnSpPr>
        <p:spPr>
          <a:xfrm flipH="1" rot="5400000">
            <a:off x="3728750" y="610450"/>
            <a:ext cx="36900" cy="1251300"/>
          </a:xfrm>
          <a:prstGeom prst="bentConnector4">
            <a:avLst>
              <a:gd fmla="val 973780" name="adj1"/>
              <a:gd fmla="val 119032" name="adj2"/>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629" name="Google Shape;629;p42"/>
          <p:cNvSpPr txBox="1"/>
          <p:nvPr/>
        </p:nvSpPr>
        <p:spPr>
          <a:xfrm>
            <a:off x="4102775" y="1044275"/>
            <a:ext cx="348900" cy="1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600">
                <a:solidFill>
                  <a:srgbClr val="333E48"/>
                </a:solidFill>
                <a:latin typeface="Arial"/>
                <a:ea typeface="Arial"/>
                <a:cs typeface="Arial"/>
                <a:sym typeface="Arial"/>
              </a:rPr>
              <a:t>No</a:t>
            </a:r>
            <a:endParaRPr/>
          </a:p>
        </p:txBody>
      </p:sp>
      <p:sp>
        <p:nvSpPr>
          <p:cNvPr id="630" name="Google Shape;630;p42"/>
          <p:cNvSpPr txBox="1"/>
          <p:nvPr/>
        </p:nvSpPr>
        <p:spPr>
          <a:xfrm>
            <a:off x="4553712" y="1485213"/>
            <a:ext cx="348900" cy="1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600">
                <a:solidFill>
                  <a:srgbClr val="333E48"/>
                </a:solidFill>
                <a:latin typeface="Arial"/>
                <a:ea typeface="Arial"/>
                <a:cs typeface="Arial"/>
                <a:sym typeface="Arial"/>
              </a:rPr>
              <a:t>Yes</a:t>
            </a:r>
            <a:endParaRPr/>
          </a:p>
        </p:txBody>
      </p:sp>
      <p:sp>
        <p:nvSpPr>
          <p:cNvPr id="631" name="Google Shape;631;p42"/>
          <p:cNvSpPr/>
          <p:nvPr/>
        </p:nvSpPr>
        <p:spPr>
          <a:xfrm>
            <a:off x="7444325" y="1074388"/>
            <a:ext cx="635700" cy="650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lang="en" sz="600"/>
              <a:t>Produce High-Level Requirements</a:t>
            </a:r>
            <a:endParaRPr b="0" i="0" sz="600" u="none" cap="none" strike="noStrike">
              <a:latin typeface="Arial"/>
              <a:ea typeface="Arial"/>
              <a:cs typeface="Arial"/>
              <a:sym typeface="Arial"/>
            </a:endParaRPr>
          </a:p>
        </p:txBody>
      </p:sp>
      <p:sp>
        <p:nvSpPr>
          <p:cNvPr id="632" name="Google Shape;632;p42"/>
          <p:cNvSpPr/>
          <p:nvPr/>
        </p:nvSpPr>
        <p:spPr>
          <a:xfrm>
            <a:off x="2021025" y="1006275"/>
            <a:ext cx="804600" cy="4194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600"/>
              <a:buFont typeface="Arial"/>
              <a:buNone/>
            </a:pPr>
            <a:r>
              <a:rPr lang="en" sz="600"/>
              <a:t>New integration required?</a:t>
            </a:r>
            <a:endParaRPr b="0" i="0" sz="600" u="none" cap="none" strike="noStrike">
              <a:latin typeface="Arial"/>
              <a:ea typeface="Arial"/>
              <a:cs typeface="Arial"/>
              <a:sym typeface="Arial"/>
            </a:endParaRPr>
          </a:p>
        </p:txBody>
      </p:sp>
      <p:cxnSp>
        <p:nvCxnSpPr>
          <p:cNvPr id="633" name="Google Shape;633;p42"/>
          <p:cNvCxnSpPr>
            <a:stCxn id="632" idx="3"/>
            <a:endCxn id="626" idx="1"/>
          </p:cNvCxnSpPr>
          <p:nvPr/>
        </p:nvCxnSpPr>
        <p:spPr>
          <a:xfrm>
            <a:off x="2825625" y="1215975"/>
            <a:ext cx="295800" cy="1500"/>
          </a:xfrm>
          <a:prstGeom prst="straightConnector1">
            <a:avLst/>
          </a:prstGeom>
          <a:noFill/>
          <a:ln cap="flat" cmpd="sng" w="9525">
            <a:solidFill>
              <a:schemeClr val="dk1"/>
            </a:solidFill>
            <a:prstDash val="solid"/>
            <a:round/>
            <a:headEnd len="sm" w="sm" type="none"/>
            <a:tailEnd len="med" w="med" type="triangle"/>
          </a:ln>
        </p:spPr>
      </p:cxnSp>
      <p:sp>
        <p:nvSpPr>
          <p:cNvPr id="634" name="Google Shape;634;p42"/>
          <p:cNvSpPr txBox="1"/>
          <p:nvPr/>
        </p:nvSpPr>
        <p:spPr>
          <a:xfrm>
            <a:off x="2754540" y="1252275"/>
            <a:ext cx="348900" cy="1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600">
                <a:solidFill>
                  <a:srgbClr val="333E48"/>
                </a:solidFill>
                <a:latin typeface="Arial"/>
                <a:ea typeface="Arial"/>
                <a:cs typeface="Arial"/>
                <a:sym typeface="Arial"/>
              </a:rPr>
              <a:t>Yes</a:t>
            </a:r>
            <a:endParaRPr/>
          </a:p>
        </p:txBody>
      </p:sp>
      <p:sp>
        <p:nvSpPr>
          <p:cNvPr id="635" name="Google Shape;635;p42"/>
          <p:cNvSpPr/>
          <p:nvPr/>
        </p:nvSpPr>
        <p:spPr>
          <a:xfrm>
            <a:off x="8295825" y="1064863"/>
            <a:ext cx="635700" cy="650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333E48"/>
              </a:buClr>
              <a:buSzPts val="600"/>
              <a:buFont typeface="Arial"/>
              <a:buNone/>
            </a:pPr>
            <a:r>
              <a:rPr lang="en" sz="600"/>
              <a:t>Estimated cost/schedule/resources</a:t>
            </a:r>
            <a:endParaRPr b="0" i="0" sz="600" u="none" cap="none" strike="noStrike">
              <a:latin typeface="Arial"/>
              <a:ea typeface="Arial"/>
              <a:cs typeface="Arial"/>
              <a:sym typeface="Arial"/>
            </a:endParaRPr>
          </a:p>
        </p:txBody>
      </p:sp>
      <p:cxnSp>
        <p:nvCxnSpPr>
          <p:cNvPr id="636" name="Google Shape;636;p42"/>
          <p:cNvCxnSpPr>
            <a:stCxn id="631" idx="3"/>
            <a:endCxn id="635" idx="1"/>
          </p:cNvCxnSpPr>
          <p:nvPr/>
        </p:nvCxnSpPr>
        <p:spPr>
          <a:xfrm flipH="1" rot="10800000">
            <a:off x="8080025" y="1390138"/>
            <a:ext cx="215700" cy="9600"/>
          </a:xfrm>
          <a:prstGeom prst="straightConnector1">
            <a:avLst/>
          </a:prstGeom>
          <a:noFill/>
          <a:ln cap="flat" cmpd="sng" w="9525">
            <a:solidFill>
              <a:schemeClr val="dk1"/>
            </a:solidFill>
            <a:prstDash val="solid"/>
            <a:round/>
            <a:headEnd len="sm" w="sm" type="none"/>
            <a:tailEnd len="med" w="med" type="triangle"/>
          </a:ln>
        </p:spPr>
      </p:cxnSp>
      <p:sp>
        <p:nvSpPr>
          <p:cNvPr id="637" name="Google Shape;637;p42"/>
          <p:cNvSpPr/>
          <p:nvPr/>
        </p:nvSpPr>
        <p:spPr>
          <a:xfrm>
            <a:off x="8809909" y="987552"/>
            <a:ext cx="228600" cy="1716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638" name="Google Shape;638;p42"/>
          <p:cNvSpPr/>
          <p:nvPr/>
        </p:nvSpPr>
        <p:spPr>
          <a:xfrm>
            <a:off x="7939784" y="1000558"/>
            <a:ext cx="228600" cy="1716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639" name="Google Shape;639;p42"/>
          <p:cNvSpPr/>
          <p:nvPr/>
        </p:nvSpPr>
        <p:spPr>
          <a:xfrm>
            <a:off x="1443775" y="886143"/>
            <a:ext cx="368100" cy="650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spcBef>
                <a:spcPts val="0"/>
              </a:spcBef>
              <a:spcAft>
                <a:spcPts val="0"/>
              </a:spcAft>
              <a:buNone/>
            </a:pPr>
            <a:r>
              <a:rPr lang="en" sz="600">
                <a:latin typeface="Arial"/>
                <a:ea typeface="Arial"/>
                <a:cs typeface="Arial"/>
                <a:sym typeface="Arial"/>
              </a:rPr>
              <a:t>Kickoff </a:t>
            </a:r>
            <a:r>
              <a:rPr lang="en" sz="600"/>
              <a:t>p</a:t>
            </a:r>
            <a:r>
              <a:rPr lang="en" sz="600">
                <a:latin typeface="Arial"/>
                <a:ea typeface="Arial"/>
                <a:cs typeface="Arial"/>
                <a:sym typeface="Arial"/>
              </a:rPr>
              <a:t>roject</a:t>
            </a:r>
            <a:endParaRPr sz="600">
              <a:latin typeface="Arial"/>
              <a:ea typeface="Arial"/>
              <a:cs typeface="Arial"/>
              <a:sym typeface="Arial"/>
            </a:endParaRPr>
          </a:p>
        </p:txBody>
      </p:sp>
      <p:cxnSp>
        <p:nvCxnSpPr>
          <p:cNvPr id="640" name="Google Shape;640;p42"/>
          <p:cNvCxnSpPr>
            <a:stCxn id="639" idx="3"/>
            <a:endCxn id="632" idx="1"/>
          </p:cNvCxnSpPr>
          <p:nvPr/>
        </p:nvCxnSpPr>
        <p:spPr>
          <a:xfrm>
            <a:off x="1811875" y="1211493"/>
            <a:ext cx="209100" cy="45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641" name="Google Shape;641;p42"/>
          <p:cNvSpPr/>
          <p:nvPr/>
        </p:nvSpPr>
        <p:spPr>
          <a:xfrm>
            <a:off x="4367728" y="2559874"/>
            <a:ext cx="635700" cy="1230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lang="en" sz="600"/>
              <a:t>Analyze scope</a:t>
            </a:r>
            <a:endParaRPr sz="600"/>
          </a:p>
        </p:txBody>
      </p:sp>
      <p:sp>
        <p:nvSpPr>
          <p:cNvPr id="642" name="Google Shape;642;p42"/>
          <p:cNvSpPr/>
          <p:nvPr/>
        </p:nvSpPr>
        <p:spPr>
          <a:xfrm>
            <a:off x="5161828" y="2149900"/>
            <a:ext cx="600000" cy="519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lang="en" sz="600"/>
              <a:t>Architect system interactions &amp; connectivities</a:t>
            </a:r>
            <a:endParaRPr sz="600"/>
          </a:p>
        </p:txBody>
      </p:sp>
      <p:sp>
        <p:nvSpPr>
          <p:cNvPr id="643" name="Google Shape;643;p42"/>
          <p:cNvSpPr/>
          <p:nvPr/>
        </p:nvSpPr>
        <p:spPr>
          <a:xfrm>
            <a:off x="5967417" y="2149925"/>
            <a:ext cx="600000" cy="519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lang="en" sz="600"/>
              <a:t>Analyze APIs</a:t>
            </a:r>
            <a:endParaRPr sz="600"/>
          </a:p>
        </p:txBody>
      </p:sp>
      <p:cxnSp>
        <p:nvCxnSpPr>
          <p:cNvPr id="644" name="Google Shape;644;p42"/>
          <p:cNvCxnSpPr>
            <a:stCxn id="642" idx="3"/>
            <a:endCxn id="643" idx="1"/>
          </p:cNvCxnSpPr>
          <p:nvPr/>
        </p:nvCxnSpPr>
        <p:spPr>
          <a:xfrm>
            <a:off x="5761828" y="2409550"/>
            <a:ext cx="205500" cy="0"/>
          </a:xfrm>
          <a:prstGeom prst="straightConnector1">
            <a:avLst/>
          </a:prstGeom>
          <a:noFill/>
          <a:ln cap="flat" cmpd="sng" w="9525">
            <a:solidFill>
              <a:schemeClr val="dk1"/>
            </a:solidFill>
            <a:prstDash val="solid"/>
            <a:round/>
            <a:headEnd len="sm" w="sm" type="none"/>
            <a:tailEnd len="med" w="med" type="triangle"/>
          </a:ln>
        </p:spPr>
      </p:cxnSp>
      <p:cxnSp>
        <p:nvCxnSpPr>
          <p:cNvPr id="645" name="Google Shape;645;p42"/>
          <p:cNvCxnSpPr>
            <a:stCxn id="643" idx="3"/>
            <a:endCxn id="646" idx="1"/>
          </p:cNvCxnSpPr>
          <p:nvPr/>
        </p:nvCxnSpPr>
        <p:spPr>
          <a:xfrm flipH="1" rot="10800000">
            <a:off x="6567417" y="2405975"/>
            <a:ext cx="212700" cy="3600"/>
          </a:xfrm>
          <a:prstGeom prst="straightConnector1">
            <a:avLst/>
          </a:prstGeom>
          <a:noFill/>
          <a:ln cap="flat" cmpd="sng" w="9525">
            <a:solidFill>
              <a:schemeClr val="dk1"/>
            </a:solidFill>
            <a:prstDash val="solid"/>
            <a:round/>
            <a:headEnd len="sm" w="sm" type="none"/>
            <a:tailEnd len="med" w="med" type="triangle"/>
          </a:ln>
        </p:spPr>
      </p:cxnSp>
      <p:sp>
        <p:nvSpPr>
          <p:cNvPr id="647" name="Google Shape;647;p42"/>
          <p:cNvSpPr/>
          <p:nvPr/>
        </p:nvSpPr>
        <p:spPr>
          <a:xfrm>
            <a:off x="3112000" y="1512449"/>
            <a:ext cx="515700" cy="480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lang="en" sz="600"/>
              <a:t>Modify existing integration</a:t>
            </a:r>
            <a:endParaRPr sz="600"/>
          </a:p>
        </p:txBody>
      </p:sp>
      <p:sp>
        <p:nvSpPr>
          <p:cNvPr id="648" name="Google Shape;648;p42"/>
          <p:cNvSpPr txBox="1"/>
          <p:nvPr/>
        </p:nvSpPr>
        <p:spPr>
          <a:xfrm>
            <a:off x="2754550" y="1814713"/>
            <a:ext cx="348900" cy="1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600">
                <a:solidFill>
                  <a:srgbClr val="333E48"/>
                </a:solidFill>
                <a:latin typeface="Arial"/>
                <a:ea typeface="Arial"/>
                <a:cs typeface="Arial"/>
                <a:sym typeface="Arial"/>
              </a:rPr>
              <a:t>No</a:t>
            </a:r>
            <a:endParaRPr/>
          </a:p>
        </p:txBody>
      </p:sp>
      <p:sp>
        <p:nvSpPr>
          <p:cNvPr id="649" name="Google Shape;649;p42"/>
          <p:cNvSpPr/>
          <p:nvPr/>
        </p:nvSpPr>
        <p:spPr>
          <a:xfrm>
            <a:off x="546050" y="891319"/>
            <a:ext cx="688800" cy="650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b="0" i="0" lang="en" sz="629" u="none" cap="none" strike="noStrike">
                <a:latin typeface="Arial"/>
                <a:ea typeface="Arial"/>
                <a:cs typeface="Arial"/>
                <a:sym typeface="Arial"/>
              </a:rPr>
              <a:t>Discuss backlog, </a:t>
            </a:r>
            <a:r>
              <a:rPr lang="en" sz="629"/>
              <a:t>prioritize</a:t>
            </a:r>
            <a:r>
              <a:rPr b="0" i="0" lang="en" sz="629" u="none" cap="none" strike="noStrike">
                <a:latin typeface="Arial"/>
                <a:ea typeface="Arial"/>
                <a:cs typeface="Arial"/>
                <a:sym typeface="Arial"/>
              </a:rPr>
              <a:t>, and </a:t>
            </a:r>
            <a:r>
              <a:rPr lang="en" sz="629"/>
              <a:t>i</a:t>
            </a:r>
            <a:r>
              <a:rPr b="0" i="0" lang="en" sz="629" u="none" cap="none" strike="noStrike">
                <a:latin typeface="Arial"/>
                <a:ea typeface="Arial"/>
                <a:cs typeface="Arial"/>
                <a:sym typeface="Arial"/>
              </a:rPr>
              <a:t>dentify dependencies</a:t>
            </a:r>
            <a:endParaRPr b="0" i="0" sz="629" u="none" cap="none" strike="noStrike">
              <a:latin typeface="Arial"/>
              <a:ea typeface="Arial"/>
              <a:cs typeface="Arial"/>
              <a:sym typeface="Arial"/>
            </a:endParaRPr>
          </a:p>
        </p:txBody>
      </p:sp>
      <p:cxnSp>
        <p:nvCxnSpPr>
          <p:cNvPr id="650" name="Google Shape;650;p42"/>
          <p:cNvCxnSpPr>
            <a:stCxn id="649" idx="3"/>
            <a:endCxn id="639" idx="1"/>
          </p:cNvCxnSpPr>
          <p:nvPr/>
        </p:nvCxnSpPr>
        <p:spPr>
          <a:xfrm flipH="1" rot="10800000">
            <a:off x="1234850" y="1211569"/>
            <a:ext cx="208800" cy="51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651" name="Google Shape;651;p42"/>
          <p:cNvCxnSpPr>
            <a:stCxn id="647" idx="3"/>
            <a:endCxn id="627" idx="1"/>
          </p:cNvCxnSpPr>
          <p:nvPr/>
        </p:nvCxnSpPr>
        <p:spPr>
          <a:xfrm flipH="1" rot="10800000">
            <a:off x="3627700" y="1441349"/>
            <a:ext cx="374700" cy="311100"/>
          </a:xfrm>
          <a:prstGeom prst="bentConnector3">
            <a:avLst>
              <a:gd fmla="val 49993" name="adj1"/>
            </a:avLst>
          </a:prstGeom>
          <a:noFill/>
          <a:ln cap="flat" cmpd="sng" w="9525">
            <a:solidFill>
              <a:srgbClr val="000000"/>
            </a:solidFill>
            <a:prstDash val="solid"/>
            <a:round/>
            <a:headEnd len="med" w="med" type="none"/>
            <a:tailEnd len="med" w="med" type="triangle"/>
          </a:ln>
        </p:spPr>
      </p:cxnSp>
      <p:cxnSp>
        <p:nvCxnSpPr>
          <p:cNvPr id="652" name="Google Shape;652;p42"/>
          <p:cNvCxnSpPr>
            <a:stCxn id="626" idx="3"/>
            <a:endCxn id="627" idx="1"/>
          </p:cNvCxnSpPr>
          <p:nvPr/>
        </p:nvCxnSpPr>
        <p:spPr>
          <a:xfrm>
            <a:off x="3637225" y="1217598"/>
            <a:ext cx="365100" cy="223800"/>
          </a:xfrm>
          <a:prstGeom prst="bentConnector3">
            <a:avLst>
              <a:gd fmla="val 50003" name="adj1"/>
            </a:avLst>
          </a:prstGeom>
          <a:noFill/>
          <a:ln cap="flat" cmpd="sng" w="9525">
            <a:solidFill>
              <a:srgbClr val="000000"/>
            </a:solidFill>
            <a:prstDash val="solid"/>
            <a:round/>
            <a:headEnd len="med" w="med" type="none"/>
            <a:tailEnd len="med" w="med" type="triangle"/>
          </a:ln>
        </p:spPr>
      </p:cxnSp>
      <p:cxnSp>
        <p:nvCxnSpPr>
          <p:cNvPr id="653" name="Google Shape;653;p42"/>
          <p:cNvCxnSpPr>
            <a:stCxn id="632" idx="2"/>
            <a:endCxn id="647" idx="1"/>
          </p:cNvCxnSpPr>
          <p:nvPr/>
        </p:nvCxnSpPr>
        <p:spPr>
          <a:xfrm flipH="1" rot="-5400000">
            <a:off x="2604375" y="1244625"/>
            <a:ext cx="326700" cy="688800"/>
          </a:xfrm>
          <a:prstGeom prst="bentConnector2">
            <a:avLst/>
          </a:prstGeom>
          <a:noFill/>
          <a:ln cap="flat" cmpd="sng" w="9525">
            <a:solidFill>
              <a:srgbClr val="000000"/>
            </a:solidFill>
            <a:prstDash val="solid"/>
            <a:round/>
            <a:headEnd len="med" w="med" type="none"/>
            <a:tailEnd len="med" w="med" type="triangle"/>
          </a:ln>
        </p:spPr>
      </p:cxnSp>
      <p:cxnSp>
        <p:nvCxnSpPr>
          <p:cNvPr id="654" name="Google Shape;654;p42"/>
          <p:cNvCxnSpPr>
            <a:stCxn id="627" idx="2"/>
            <a:endCxn id="641" idx="0"/>
          </p:cNvCxnSpPr>
          <p:nvPr/>
        </p:nvCxnSpPr>
        <p:spPr>
          <a:xfrm flipH="1" rot="-5400000">
            <a:off x="4063400" y="1937800"/>
            <a:ext cx="931500" cy="312600"/>
          </a:xfrm>
          <a:prstGeom prst="bentConnector3">
            <a:avLst>
              <a:gd fmla="val 50001" name="adj1"/>
            </a:avLst>
          </a:prstGeom>
          <a:noFill/>
          <a:ln cap="flat" cmpd="sng" w="9525">
            <a:solidFill>
              <a:srgbClr val="000000"/>
            </a:solidFill>
            <a:prstDash val="solid"/>
            <a:round/>
            <a:headEnd len="med" w="med" type="none"/>
            <a:tailEnd len="med" w="med" type="triangle"/>
          </a:ln>
        </p:spPr>
      </p:cxnSp>
      <p:sp>
        <p:nvSpPr>
          <p:cNvPr id="655" name="Google Shape;655;p42"/>
          <p:cNvSpPr/>
          <p:nvPr/>
        </p:nvSpPr>
        <p:spPr>
          <a:xfrm>
            <a:off x="4407276" y="528700"/>
            <a:ext cx="155100" cy="123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6850" lIns="6850" spcFirstLastPara="1" rIns="6850" wrap="square" tIns="6850">
            <a:noAutofit/>
          </a:bodyPr>
          <a:lstStyle/>
          <a:p>
            <a:pPr indent="0" lvl="0" marL="0" marR="0" rtl="0" algn="ctr">
              <a:spcBef>
                <a:spcPts val="0"/>
              </a:spcBef>
              <a:spcAft>
                <a:spcPts val="0"/>
              </a:spcAft>
              <a:buNone/>
            </a:pPr>
            <a:r>
              <a:rPr b="1" lang="en" sz="600">
                <a:solidFill>
                  <a:srgbClr val="FFFFFF"/>
                </a:solidFill>
              </a:rPr>
              <a:t>C</a:t>
            </a:r>
            <a:endParaRPr/>
          </a:p>
        </p:txBody>
      </p:sp>
      <p:sp>
        <p:nvSpPr>
          <p:cNvPr id="656" name="Google Shape;656;p42"/>
          <p:cNvSpPr/>
          <p:nvPr/>
        </p:nvSpPr>
        <p:spPr>
          <a:xfrm>
            <a:off x="7309701" y="528700"/>
            <a:ext cx="155100" cy="123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6850" lIns="6850" spcFirstLastPara="1" rIns="6850" wrap="square" tIns="6850">
            <a:noAutofit/>
          </a:bodyPr>
          <a:lstStyle/>
          <a:p>
            <a:pPr indent="0" lvl="0" marL="0" marR="0" rtl="0" algn="ctr">
              <a:spcBef>
                <a:spcPts val="0"/>
              </a:spcBef>
              <a:spcAft>
                <a:spcPts val="0"/>
              </a:spcAft>
              <a:buNone/>
            </a:pPr>
            <a:r>
              <a:rPr b="1" lang="en" sz="600">
                <a:solidFill>
                  <a:srgbClr val="FFFFFF"/>
                </a:solidFill>
              </a:rPr>
              <a:t>D</a:t>
            </a:r>
            <a:endParaRPr/>
          </a:p>
        </p:txBody>
      </p:sp>
      <p:sp>
        <p:nvSpPr>
          <p:cNvPr id="657" name="Google Shape;657;p42"/>
          <p:cNvSpPr/>
          <p:nvPr/>
        </p:nvSpPr>
        <p:spPr>
          <a:xfrm>
            <a:off x="516350" y="850392"/>
            <a:ext cx="155100" cy="123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6850" lIns="6850" spcFirstLastPara="1" rIns="6850" wrap="square" tIns="6850">
            <a:noAutofit/>
          </a:bodyPr>
          <a:lstStyle/>
          <a:p>
            <a:pPr indent="0" lvl="0" marL="0" marR="0" rtl="0" algn="ctr">
              <a:spcBef>
                <a:spcPts val="0"/>
              </a:spcBef>
              <a:spcAft>
                <a:spcPts val="0"/>
              </a:spcAft>
              <a:buNone/>
            </a:pPr>
            <a:r>
              <a:rPr b="1" lang="en" sz="530">
                <a:solidFill>
                  <a:srgbClr val="FFFFFF"/>
                </a:solidFill>
                <a:latin typeface="Arial"/>
                <a:ea typeface="Arial"/>
                <a:cs typeface="Arial"/>
                <a:sym typeface="Arial"/>
              </a:rPr>
              <a:t>A1</a:t>
            </a:r>
            <a:endParaRPr b="1" sz="530">
              <a:solidFill>
                <a:srgbClr val="FFFFFF"/>
              </a:solidFill>
              <a:latin typeface="Arial"/>
              <a:ea typeface="Arial"/>
              <a:cs typeface="Arial"/>
              <a:sym typeface="Arial"/>
            </a:endParaRPr>
          </a:p>
        </p:txBody>
      </p:sp>
      <p:sp>
        <p:nvSpPr>
          <p:cNvPr id="658" name="Google Shape;658;p42"/>
          <p:cNvSpPr/>
          <p:nvPr/>
        </p:nvSpPr>
        <p:spPr>
          <a:xfrm>
            <a:off x="1354550" y="850392"/>
            <a:ext cx="155100" cy="123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6850" lIns="6850" spcFirstLastPara="1" rIns="6850" wrap="square" tIns="6850">
            <a:noAutofit/>
          </a:bodyPr>
          <a:lstStyle/>
          <a:p>
            <a:pPr indent="0" lvl="0" marL="0" marR="0" rtl="0" algn="ctr">
              <a:spcBef>
                <a:spcPts val="0"/>
              </a:spcBef>
              <a:spcAft>
                <a:spcPts val="0"/>
              </a:spcAft>
              <a:buNone/>
            </a:pPr>
            <a:r>
              <a:rPr b="1" lang="en" sz="530">
                <a:solidFill>
                  <a:srgbClr val="FFFFFF"/>
                </a:solidFill>
                <a:latin typeface="Arial"/>
                <a:ea typeface="Arial"/>
                <a:cs typeface="Arial"/>
                <a:sym typeface="Arial"/>
              </a:rPr>
              <a:t>A</a:t>
            </a:r>
            <a:r>
              <a:rPr b="1" lang="en" sz="530">
                <a:solidFill>
                  <a:srgbClr val="FFFFFF"/>
                </a:solidFill>
              </a:rPr>
              <a:t>2</a:t>
            </a:r>
            <a:endParaRPr b="1" sz="530">
              <a:solidFill>
                <a:srgbClr val="FFFFFF"/>
              </a:solidFill>
              <a:latin typeface="Arial"/>
              <a:ea typeface="Arial"/>
              <a:cs typeface="Arial"/>
              <a:sym typeface="Arial"/>
            </a:endParaRPr>
          </a:p>
        </p:txBody>
      </p:sp>
      <p:sp>
        <p:nvSpPr>
          <p:cNvPr id="659" name="Google Shape;659;p42"/>
          <p:cNvSpPr/>
          <p:nvPr/>
        </p:nvSpPr>
        <p:spPr>
          <a:xfrm>
            <a:off x="2116550" y="1051560"/>
            <a:ext cx="155100" cy="123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6850" lIns="6850" spcFirstLastPara="1" rIns="6850" wrap="square" tIns="6850">
            <a:noAutofit/>
          </a:bodyPr>
          <a:lstStyle/>
          <a:p>
            <a:pPr indent="0" lvl="0" marL="0" marR="0" rtl="0" algn="ctr">
              <a:spcBef>
                <a:spcPts val="0"/>
              </a:spcBef>
              <a:spcAft>
                <a:spcPts val="0"/>
              </a:spcAft>
              <a:buNone/>
            </a:pPr>
            <a:r>
              <a:rPr b="1" lang="en" sz="530">
                <a:solidFill>
                  <a:srgbClr val="FFFFFF"/>
                </a:solidFill>
              </a:rPr>
              <a:t>B1</a:t>
            </a:r>
            <a:endParaRPr b="1" sz="530">
              <a:solidFill>
                <a:srgbClr val="FFFFFF"/>
              </a:solidFill>
              <a:latin typeface="Arial"/>
              <a:ea typeface="Arial"/>
              <a:cs typeface="Arial"/>
              <a:sym typeface="Arial"/>
            </a:endParaRPr>
          </a:p>
        </p:txBody>
      </p:sp>
      <p:sp>
        <p:nvSpPr>
          <p:cNvPr id="660" name="Google Shape;660;p42"/>
          <p:cNvSpPr/>
          <p:nvPr/>
        </p:nvSpPr>
        <p:spPr>
          <a:xfrm>
            <a:off x="3030950" y="932688"/>
            <a:ext cx="155100" cy="123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6850" lIns="6850" spcFirstLastPara="1" rIns="6850" wrap="square" tIns="6850">
            <a:noAutofit/>
          </a:bodyPr>
          <a:lstStyle/>
          <a:p>
            <a:pPr indent="0" lvl="0" marL="0" marR="0" rtl="0" algn="ctr">
              <a:spcBef>
                <a:spcPts val="0"/>
              </a:spcBef>
              <a:spcAft>
                <a:spcPts val="0"/>
              </a:spcAft>
              <a:buNone/>
            </a:pPr>
            <a:r>
              <a:rPr b="1" lang="en" sz="530">
                <a:solidFill>
                  <a:srgbClr val="FFFFFF"/>
                </a:solidFill>
              </a:rPr>
              <a:t>B2</a:t>
            </a:r>
            <a:endParaRPr b="1" sz="530">
              <a:solidFill>
                <a:srgbClr val="FFFFFF"/>
              </a:solidFill>
              <a:latin typeface="Arial"/>
              <a:ea typeface="Arial"/>
              <a:cs typeface="Arial"/>
              <a:sym typeface="Arial"/>
            </a:endParaRPr>
          </a:p>
        </p:txBody>
      </p:sp>
      <p:sp>
        <p:nvSpPr>
          <p:cNvPr id="661" name="Google Shape;661;p42"/>
          <p:cNvSpPr/>
          <p:nvPr/>
        </p:nvSpPr>
        <p:spPr>
          <a:xfrm>
            <a:off x="3030950" y="1484376"/>
            <a:ext cx="155100" cy="123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6850" lIns="6850" spcFirstLastPara="1" rIns="6850" wrap="square" tIns="6850">
            <a:noAutofit/>
          </a:bodyPr>
          <a:lstStyle/>
          <a:p>
            <a:pPr indent="0" lvl="0" marL="0" marR="0" rtl="0" algn="ctr">
              <a:spcBef>
                <a:spcPts val="0"/>
              </a:spcBef>
              <a:spcAft>
                <a:spcPts val="0"/>
              </a:spcAft>
              <a:buNone/>
            </a:pPr>
            <a:r>
              <a:rPr b="1" lang="en" sz="530">
                <a:solidFill>
                  <a:srgbClr val="FFFFFF"/>
                </a:solidFill>
              </a:rPr>
              <a:t>B3</a:t>
            </a:r>
            <a:endParaRPr b="1" sz="530">
              <a:solidFill>
                <a:srgbClr val="FFFFFF"/>
              </a:solidFill>
              <a:latin typeface="Arial"/>
              <a:ea typeface="Arial"/>
              <a:cs typeface="Arial"/>
              <a:sym typeface="Arial"/>
            </a:endParaRPr>
          </a:p>
        </p:txBody>
      </p:sp>
      <p:sp>
        <p:nvSpPr>
          <p:cNvPr id="662" name="Google Shape;662;p42"/>
          <p:cNvSpPr/>
          <p:nvPr/>
        </p:nvSpPr>
        <p:spPr>
          <a:xfrm>
            <a:off x="4050792" y="1280160"/>
            <a:ext cx="155100" cy="123600"/>
          </a:xfrm>
          <a:prstGeom prst="ellipse">
            <a:avLst/>
          </a:prstGeom>
          <a:solidFill>
            <a:schemeClr val="dk1"/>
          </a:solidFill>
          <a:ln>
            <a:noFill/>
          </a:ln>
        </p:spPr>
        <p:txBody>
          <a:bodyPr anchorCtr="0" anchor="ctr" bIns="6850" lIns="6850" spcFirstLastPara="1" rIns="6850" wrap="square" tIns="6850">
            <a:noAutofit/>
          </a:bodyPr>
          <a:lstStyle/>
          <a:p>
            <a:pPr indent="0" lvl="0" marL="0" marR="0" rtl="0" algn="ctr">
              <a:spcBef>
                <a:spcPts val="0"/>
              </a:spcBef>
              <a:spcAft>
                <a:spcPts val="0"/>
              </a:spcAft>
              <a:buNone/>
            </a:pPr>
            <a:r>
              <a:rPr b="1" lang="en" sz="530">
                <a:solidFill>
                  <a:srgbClr val="FFFFFF"/>
                </a:solidFill>
              </a:rPr>
              <a:t>B4</a:t>
            </a:r>
            <a:endParaRPr b="1" sz="530">
              <a:solidFill>
                <a:srgbClr val="FFFFFF"/>
              </a:solidFill>
              <a:latin typeface="Arial"/>
              <a:ea typeface="Arial"/>
              <a:cs typeface="Arial"/>
              <a:sym typeface="Arial"/>
            </a:endParaRPr>
          </a:p>
        </p:txBody>
      </p:sp>
      <p:sp>
        <p:nvSpPr>
          <p:cNvPr id="663" name="Google Shape;663;p42"/>
          <p:cNvSpPr/>
          <p:nvPr/>
        </p:nvSpPr>
        <p:spPr>
          <a:xfrm>
            <a:off x="4295365" y="2499350"/>
            <a:ext cx="155100" cy="1383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6850" lIns="6850" spcFirstLastPara="1" rIns="6850" wrap="square" tIns="6850">
            <a:noAutofit/>
          </a:bodyPr>
          <a:lstStyle/>
          <a:p>
            <a:pPr indent="0" lvl="0" marL="0" marR="0" rtl="0" algn="ctr">
              <a:spcBef>
                <a:spcPts val="0"/>
              </a:spcBef>
              <a:spcAft>
                <a:spcPts val="0"/>
              </a:spcAft>
              <a:buNone/>
            </a:pPr>
            <a:r>
              <a:rPr b="1" lang="en" sz="530">
                <a:solidFill>
                  <a:srgbClr val="FFFFFF"/>
                </a:solidFill>
              </a:rPr>
              <a:t>C1</a:t>
            </a:r>
            <a:endParaRPr b="1" sz="530">
              <a:solidFill>
                <a:srgbClr val="FFFFFF"/>
              </a:solidFill>
              <a:latin typeface="Arial"/>
              <a:ea typeface="Arial"/>
              <a:cs typeface="Arial"/>
              <a:sym typeface="Arial"/>
            </a:endParaRPr>
          </a:p>
        </p:txBody>
      </p:sp>
      <p:sp>
        <p:nvSpPr>
          <p:cNvPr id="664" name="Google Shape;664;p42"/>
          <p:cNvSpPr/>
          <p:nvPr/>
        </p:nvSpPr>
        <p:spPr>
          <a:xfrm>
            <a:off x="5098678" y="2118360"/>
            <a:ext cx="155100" cy="123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6850" lIns="6850" spcFirstLastPara="1" rIns="6850" wrap="square" tIns="6850">
            <a:noAutofit/>
          </a:bodyPr>
          <a:lstStyle/>
          <a:p>
            <a:pPr indent="0" lvl="0" marL="0" marR="0" rtl="0" algn="ctr">
              <a:spcBef>
                <a:spcPts val="0"/>
              </a:spcBef>
              <a:spcAft>
                <a:spcPts val="0"/>
              </a:spcAft>
              <a:buNone/>
            </a:pPr>
            <a:r>
              <a:rPr b="1" lang="en" sz="530">
                <a:solidFill>
                  <a:srgbClr val="FFFFFF"/>
                </a:solidFill>
              </a:rPr>
              <a:t>C2</a:t>
            </a:r>
            <a:endParaRPr b="1" sz="530">
              <a:solidFill>
                <a:srgbClr val="FFFFFF"/>
              </a:solidFill>
              <a:latin typeface="Arial"/>
              <a:ea typeface="Arial"/>
              <a:cs typeface="Arial"/>
              <a:sym typeface="Arial"/>
            </a:endParaRPr>
          </a:p>
        </p:txBody>
      </p:sp>
      <p:sp>
        <p:nvSpPr>
          <p:cNvPr id="665" name="Google Shape;665;p42"/>
          <p:cNvSpPr/>
          <p:nvPr/>
        </p:nvSpPr>
        <p:spPr>
          <a:xfrm>
            <a:off x="5879592" y="2118360"/>
            <a:ext cx="155100" cy="123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6850" lIns="6850" spcFirstLastPara="1" rIns="6850" wrap="square" tIns="6850">
            <a:noAutofit/>
          </a:bodyPr>
          <a:lstStyle/>
          <a:p>
            <a:pPr indent="0" lvl="0" marL="0" marR="0" rtl="0" algn="ctr">
              <a:spcBef>
                <a:spcPts val="0"/>
              </a:spcBef>
              <a:spcAft>
                <a:spcPts val="0"/>
              </a:spcAft>
              <a:buNone/>
            </a:pPr>
            <a:r>
              <a:rPr b="1" lang="en" sz="530">
                <a:solidFill>
                  <a:srgbClr val="FFFFFF"/>
                </a:solidFill>
              </a:rPr>
              <a:t>C3</a:t>
            </a:r>
            <a:endParaRPr b="1" sz="530">
              <a:solidFill>
                <a:srgbClr val="FFFFFF"/>
              </a:solidFill>
              <a:latin typeface="Arial"/>
              <a:ea typeface="Arial"/>
              <a:cs typeface="Arial"/>
              <a:sym typeface="Arial"/>
            </a:endParaRPr>
          </a:p>
        </p:txBody>
      </p:sp>
      <p:sp>
        <p:nvSpPr>
          <p:cNvPr id="666" name="Google Shape;666;p42"/>
          <p:cNvSpPr/>
          <p:nvPr/>
        </p:nvSpPr>
        <p:spPr>
          <a:xfrm>
            <a:off x="7393065" y="1004923"/>
            <a:ext cx="155100" cy="123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6850" lIns="6850" spcFirstLastPara="1" rIns="6850" wrap="square" tIns="6850">
            <a:noAutofit/>
          </a:bodyPr>
          <a:lstStyle/>
          <a:p>
            <a:pPr indent="0" lvl="0" marL="0" marR="0" rtl="0" algn="ctr">
              <a:spcBef>
                <a:spcPts val="0"/>
              </a:spcBef>
              <a:spcAft>
                <a:spcPts val="0"/>
              </a:spcAft>
              <a:buNone/>
            </a:pPr>
            <a:r>
              <a:rPr b="1" lang="en" sz="530">
                <a:solidFill>
                  <a:srgbClr val="FFFFFF"/>
                </a:solidFill>
              </a:rPr>
              <a:t>D1</a:t>
            </a:r>
            <a:endParaRPr b="1" sz="530">
              <a:solidFill>
                <a:srgbClr val="FFFFFF"/>
              </a:solidFill>
              <a:latin typeface="Arial"/>
              <a:ea typeface="Arial"/>
              <a:cs typeface="Arial"/>
              <a:sym typeface="Arial"/>
            </a:endParaRPr>
          </a:p>
        </p:txBody>
      </p:sp>
      <p:sp>
        <p:nvSpPr>
          <p:cNvPr id="667" name="Google Shape;667;p42"/>
          <p:cNvSpPr/>
          <p:nvPr/>
        </p:nvSpPr>
        <p:spPr>
          <a:xfrm>
            <a:off x="8252601" y="1004923"/>
            <a:ext cx="155100" cy="123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6850" lIns="6850" spcFirstLastPara="1" rIns="6850" wrap="square" tIns="6850">
            <a:noAutofit/>
          </a:bodyPr>
          <a:lstStyle/>
          <a:p>
            <a:pPr indent="0" lvl="0" marL="0" marR="0" rtl="0" algn="ctr">
              <a:spcBef>
                <a:spcPts val="0"/>
              </a:spcBef>
              <a:spcAft>
                <a:spcPts val="0"/>
              </a:spcAft>
              <a:buNone/>
            </a:pPr>
            <a:r>
              <a:rPr b="1" lang="en" sz="530">
                <a:solidFill>
                  <a:srgbClr val="FFFFFF"/>
                </a:solidFill>
              </a:rPr>
              <a:t>D2</a:t>
            </a:r>
            <a:endParaRPr b="1" sz="530">
              <a:solidFill>
                <a:srgbClr val="FFFFFF"/>
              </a:solidFill>
              <a:latin typeface="Arial"/>
              <a:ea typeface="Arial"/>
              <a:cs typeface="Arial"/>
              <a:sym typeface="Arial"/>
            </a:endParaRPr>
          </a:p>
        </p:txBody>
      </p:sp>
      <p:sp>
        <p:nvSpPr>
          <p:cNvPr id="668" name="Google Shape;668;p42"/>
          <p:cNvSpPr/>
          <p:nvPr/>
        </p:nvSpPr>
        <p:spPr>
          <a:xfrm>
            <a:off x="3493008" y="914400"/>
            <a:ext cx="228600" cy="1716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646" name="Google Shape;646;p42"/>
          <p:cNvSpPr/>
          <p:nvPr/>
        </p:nvSpPr>
        <p:spPr>
          <a:xfrm>
            <a:off x="6779974" y="2146400"/>
            <a:ext cx="515700" cy="519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None/>
            </a:pPr>
            <a:r>
              <a:rPr lang="en" sz="600"/>
              <a:t>Identify </a:t>
            </a:r>
            <a:r>
              <a:rPr lang="en" sz="600"/>
              <a:t>data flow</a:t>
            </a:r>
            <a:endParaRPr sz="600"/>
          </a:p>
        </p:txBody>
      </p:sp>
      <p:sp>
        <p:nvSpPr>
          <p:cNvPr id="669" name="Google Shape;669;p42"/>
          <p:cNvSpPr/>
          <p:nvPr/>
        </p:nvSpPr>
        <p:spPr>
          <a:xfrm>
            <a:off x="6698878" y="2118360"/>
            <a:ext cx="155100" cy="123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6850" lIns="6850" spcFirstLastPara="1" rIns="6850" wrap="square" tIns="6850">
            <a:noAutofit/>
          </a:bodyPr>
          <a:lstStyle/>
          <a:p>
            <a:pPr indent="0" lvl="0" marL="0" marR="0" rtl="0" algn="ctr">
              <a:spcBef>
                <a:spcPts val="0"/>
              </a:spcBef>
              <a:spcAft>
                <a:spcPts val="0"/>
              </a:spcAft>
              <a:buNone/>
            </a:pPr>
            <a:r>
              <a:rPr b="1" lang="en" sz="530">
                <a:solidFill>
                  <a:srgbClr val="FFFFFF"/>
                </a:solidFill>
              </a:rPr>
              <a:t>C4</a:t>
            </a:r>
            <a:endParaRPr b="1" sz="530">
              <a:solidFill>
                <a:srgbClr val="FFFFFF"/>
              </a:solidFill>
              <a:latin typeface="Arial"/>
              <a:ea typeface="Arial"/>
              <a:cs typeface="Arial"/>
              <a:sym typeface="Arial"/>
            </a:endParaRPr>
          </a:p>
        </p:txBody>
      </p:sp>
      <p:cxnSp>
        <p:nvCxnSpPr>
          <p:cNvPr id="670" name="Google Shape;670;p42"/>
          <p:cNvCxnSpPr>
            <a:stCxn id="641" idx="3"/>
            <a:endCxn id="642" idx="1"/>
          </p:cNvCxnSpPr>
          <p:nvPr/>
        </p:nvCxnSpPr>
        <p:spPr>
          <a:xfrm flipH="1" rot="10800000">
            <a:off x="5003428" y="2409574"/>
            <a:ext cx="158400" cy="765600"/>
          </a:xfrm>
          <a:prstGeom prst="bentConnector3">
            <a:avLst>
              <a:gd fmla="val 50000" name="adj1"/>
            </a:avLst>
          </a:prstGeom>
          <a:noFill/>
          <a:ln cap="flat" cmpd="sng" w="9525">
            <a:solidFill>
              <a:srgbClr val="000000"/>
            </a:solidFill>
            <a:prstDash val="solid"/>
            <a:round/>
            <a:headEnd len="med" w="med" type="none"/>
            <a:tailEnd len="med" w="med" type="triangle"/>
          </a:ln>
        </p:spPr>
      </p:cxnSp>
      <p:cxnSp>
        <p:nvCxnSpPr>
          <p:cNvPr id="671" name="Google Shape;671;p42"/>
          <p:cNvCxnSpPr>
            <a:stCxn id="646" idx="3"/>
            <a:endCxn id="631" idx="2"/>
          </p:cNvCxnSpPr>
          <p:nvPr/>
        </p:nvCxnSpPr>
        <p:spPr>
          <a:xfrm flipH="1" rot="10800000">
            <a:off x="7295674" y="1725050"/>
            <a:ext cx="466500" cy="681000"/>
          </a:xfrm>
          <a:prstGeom prst="bentConnector2">
            <a:avLst/>
          </a:prstGeom>
          <a:noFill/>
          <a:ln cap="flat" cmpd="sng" w="9525">
            <a:solidFill>
              <a:srgbClr val="000000"/>
            </a:solidFill>
            <a:prstDash val="solid"/>
            <a:round/>
            <a:headEnd len="med" w="med" type="none"/>
            <a:tailEnd len="med" w="med" type="triangle"/>
          </a:ln>
        </p:spPr>
      </p:cxnSp>
      <p:sp>
        <p:nvSpPr>
          <p:cNvPr id="672" name="Google Shape;672;p42"/>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graphicFrame>
        <p:nvGraphicFramePr>
          <p:cNvPr id="678" name="Google Shape;678;p43"/>
          <p:cNvGraphicFramePr/>
          <p:nvPr/>
        </p:nvGraphicFramePr>
        <p:xfrm>
          <a:off x="94966" y="395382"/>
          <a:ext cx="3000000" cy="3000000"/>
        </p:xfrm>
        <a:graphic>
          <a:graphicData uri="http://schemas.openxmlformats.org/drawingml/2006/table">
            <a:tbl>
              <a:tblPr bandRow="1" firstRow="1">
                <a:noFill/>
                <a:tableStyleId>{7BA3CA36-A97C-4A18-81E7-DF6722060248}</a:tableStyleId>
              </a:tblPr>
              <a:tblGrid>
                <a:gridCol w="2984650"/>
                <a:gridCol w="1370475"/>
                <a:gridCol w="1614175"/>
                <a:gridCol w="2984650"/>
              </a:tblGrid>
              <a:tr h="205950">
                <a:tc>
                  <a:txBody>
                    <a:bodyPr/>
                    <a:lstStyle/>
                    <a:p>
                      <a:pPr indent="0" lvl="0" marL="0" marR="0" rtl="0" algn="l">
                        <a:spcBef>
                          <a:spcPts val="0"/>
                        </a:spcBef>
                        <a:spcAft>
                          <a:spcPts val="0"/>
                        </a:spcAft>
                        <a:buNone/>
                      </a:pPr>
                      <a:r>
                        <a:rPr b="1" lang="en" sz="900">
                          <a:solidFill>
                            <a:schemeClr val="lt1"/>
                          </a:solidFill>
                          <a:latin typeface="Arial"/>
                          <a:ea typeface="Arial"/>
                          <a:cs typeface="Arial"/>
                          <a:sym typeface="Arial"/>
                        </a:rPr>
                        <a:t>Summary</a:t>
                      </a:r>
                      <a:endParaRPr b="1" sz="900">
                        <a:solidFill>
                          <a:schemeClr val="lt1"/>
                        </a:solidFill>
                        <a:latin typeface="Arial"/>
                        <a:ea typeface="Arial"/>
                        <a:cs typeface="Arial"/>
                        <a:sym typeface="Aria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gridSpan="2">
                  <a:txBody>
                    <a:bodyPr/>
                    <a:lstStyle/>
                    <a:p>
                      <a:pPr indent="0" lvl="0" marL="0" marR="0" rtl="0" algn="l">
                        <a:spcBef>
                          <a:spcPts val="0"/>
                        </a:spcBef>
                        <a:spcAft>
                          <a:spcPts val="0"/>
                        </a:spcAft>
                        <a:buNone/>
                      </a:pPr>
                      <a:r>
                        <a:rPr b="1" lang="en" sz="900">
                          <a:solidFill>
                            <a:schemeClr val="lt1"/>
                          </a:solidFill>
                          <a:latin typeface="Arial"/>
                          <a:ea typeface="Arial"/>
                          <a:cs typeface="Arial"/>
                          <a:sym typeface="Arial"/>
                        </a:rPr>
                        <a:t>Input</a:t>
                      </a:r>
                      <a:endParaRPr b="1" sz="900">
                        <a:solidFill>
                          <a:schemeClr val="lt1"/>
                        </a:solidFill>
                        <a:latin typeface="Arial"/>
                        <a:ea typeface="Arial"/>
                        <a:cs typeface="Arial"/>
                        <a:sym typeface="Aria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hMerge="1"/>
                <a:tc>
                  <a:txBody>
                    <a:bodyPr/>
                    <a:lstStyle/>
                    <a:p>
                      <a:pPr indent="0" lvl="0" marL="0" marR="0" rtl="0" algn="l">
                        <a:lnSpc>
                          <a:spcPct val="100000"/>
                        </a:lnSpc>
                        <a:spcBef>
                          <a:spcPts val="0"/>
                        </a:spcBef>
                        <a:spcAft>
                          <a:spcPts val="0"/>
                        </a:spcAft>
                        <a:buClr>
                          <a:schemeClr val="lt1"/>
                        </a:buClr>
                        <a:buSzPts val="500"/>
                        <a:buFont typeface="Arial"/>
                        <a:buNone/>
                      </a:pPr>
                      <a:r>
                        <a:rPr b="1" lang="en" sz="900">
                          <a:solidFill>
                            <a:schemeClr val="lt1"/>
                          </a:solidFill>
                          <a:latin typeface="Arial"/>
                          <a:ea typeface="Arial"/>
                          <a:cs typeface="Arial"/>
                          <a:sym typeface="Arial"/>
                        </a:rPr>
                        <a:t>Output</a:t>
                      </a:r>
                      <a:endParaRPr sz="1500"/>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r>
              <a:tr h="928225">
                <a:tc>
                  <a:txBody>
                    <a:bodyPr/>
                    <a:lstStyle/>
                    <a:p>
                      <a:pPr indent="0" lvl="0" marL="0" marR="0" rtl="0" algn="l">
                        <a:lnSpc>
                          <a:spcPct val="100000"/>
                        </a:lnSpc>
                        <a:spcBef>
                          <a:spcPts val="0"/>
                        </a:spcBef>
                        <a:spcAft>
                          <a:spcPts val="0"/>
                        </a:spcAft>
                        <a:buClr>
                          <a:srgbClr val="000000"/>
                        </a:buClr>
                        <a:buSzPts val="700"/>
                        <a:buFont typeface="Arial"/>
                        <a:buNone/>
                      </a:pPr>
                      <a:r>
                        <a:rPr lang="en" sz="900">
                          <a:solidFill>
                            <a:srgbClr val="000000"/>
                          </a:solidFill>
                        </a:rPr>
                        <a:t>The Plan and Analyze phase determines feasibility of the required integration along with the cost and resources required for implementing the requirements. Once feasibility is determined, high-level requirements are documented along with the estimated cost, schedule, and resources.</a:t>
                      </a:r>
                      <a:endParaRPr sz="900">
                        <a:solidFill>
                          <a:srgbClr val="000000"/>
                        </a:solidFil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gridSpan="2">
                  <a:txBody>
                    <a:bodyPr/>
                    <a:lstStyle/>
                    <a:p>
                      <a:pPr indent="-171450" lvl="0" marL="228600" marR="0" rtl="0" algn="l">
                        <a:lnSpc>
                          <a:spcPct val="100000"/>
                        </a:lnSpc>
                        <a:spcBef>
                          <a:spcPts val="0"/>
                        </a:spcBef>
                        <a:spcAft>
                          <a:spcPts val="0"/>
                        </a:spcAft>
                        <a:buClr>
                          <a:srgbClr val="000000"/>
                        </a:buClr>
                        <a:buSzPts val="900"/>
                        <a:buFont typeface="Arial"/>
                        <a:buAutoNum type="arabicPeriod"/>
                      </a:pPr>
                      <a:r>
                        <a:rPr lang="en" sz="900">
                          <a:solidFill>
                            <a:srgbClr val="000000"/>
                          </a:solidFill>
                        </a:rPr>
                        <a:t>Identified </a:t>
                      </a:r>
                      <a:r>
                        <a:rPr lang="en" sz="900">
                          <a:solidFill>
                            <a:srgbClr val="000000"/>
                          </a:solidFill>
                        </a:rPr>
                        <a:t>Business Integration Need </a:t>
                      </a:r>
                      <a:endParaRPr sz="900">
                        <a:solidFill>
                          <a:srgbClr val="000000"/>
                        </a:solidFil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hMerge="1"/>
                <a:tc>
                  <a:txBody>
                    <a:bodyPr/>
                    <a:lstStyle/>
                    <a:p>
                      <a:pPr indent="-171450" lvl="0" marL="228600" marR="0" rtl="0" algn="l">
                        <a:lnSpc>
                          <a:spcPct val="100000"/>
                        </a:lnSpc>
                        <a:spcBef>
                          <a:spcPts val="0"/>
                        </a:spcBef>
                        <a:spcAft>
                          <a:spcPts val="0"/>
                        </a:spcAft>
                        <a:buClr>
                          <a:srgbClr val="000000"/>
                        </a:buClr>
                        <a:buSzPts val="900"/>
                        <a:buFont typeface="Arial"/>
                        <a:buAutoNum type="arabicPeriod"/>
                      </a:pPr>
                      <a:r>
                        <a:rPr lang="en" sz="900">
                          <a:solidFill>
                            <a:srgbClr val="000000"/>
                          </a:solidFill>
                        </a:rPr>
                        <a:t>Defined scope</a:t>
                      </a:r>
                      <a:endParaRPr sz="900">
                        <a:solidFill>
                          <a:srgbClr val="000000"/>
                        </a:solidFill>
                      </a:endParaRPr>
                    </a:p>
                    <a:p>
                      <a:pPr indent="-171450" lvl="0" marL="228600" marR="0" rtl="0" algn="l">
                        <a:lnSpc>
                          <a:spcPct val="100000"/>
                        </a:lnSpc>
                        <a:spcBef>
                          <a:spcPts val="0"/>
                        </a:spcBef>
                        <a:spcAft>
                          <a:spcPts val="0"/>
                        </a:spcAft>
                        <a:buClr>
                          <a:srgbClr val="000000"/>
                        </a:buClr>
                        <a:buSzPts val="900"/>
                        <a:buFont typeface="Arial"/>
                        <a:buAutoNum type="arabicPeriod"/>
                      </a:pPr>
                      <a:r>
                        <a:rPr lang="en" sz="900">
                          <a:solidFill>
                            <a:srgbClr val="000000"/>
                          </a:solidFill>
                        </a:rPr>
                        <a:t>Estimation for cost/schedule/resources</a:t>
                      </a:r>
                      <a:endParaRPr sz="900">
                        <a:solidFill>
                          <a:srgbClr val="000000"/>
                        </a:solidFill>
                      </a:endParaRPr>
                    </a:p>
                    <a:p>
                      <a:pPr indent="-171450" lvl="0" marL="228600" marR="0" rtl="0" algn="l">
                        <a:lnSpc>
                          <a:spcPct val="100000"/>
                        </a:lnSpc>
                        <a:spcBef>
                          <a:spcPts val="0"/>
                        </a:spcBef>
                        <a:spcAft>
                          <a:spcPts val="0"/>
                        </a:spcAft>
                        <a:buClr>
                          <a:srgbClr val="000000"/>
                        </a:buClr>
                        <a:buSzPts val="900"/>
                        <a:buFont typeface="Arial"/>
                        <a:buAutoNum type="arabicPeriod"/>
                      </a:pPr>
                      <a:r>
                        <a:rPr lang="en" sz="900">
                          <a:solidFill>
                            <a:srgbClr val="000000"/>
                          </a:solidFill>
                        </a:rPr>
                        <a:t>Prioritized high-level requirements</a:t>
                      </a:r>
                      <a:endParaRPr sz="900">
                        <a:solidFill>
                          <a:srgbClr val="000000"/>
                        </a:solidFill>
                        <a:latin typeface="Arial"/>
                        <a:ea typeface="Arial"/>
                        <a:cs typeface="Arial"/>
                        <a:sym typeface="Aria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r>
              <a:tr h="235800">
                <a:tc>
                  <a:txBody>
                    <a:bodyPr/>
                    <a:lstStyle/>
                    <a:p>
                      <a:pPr indent="0" lvl="0" marL="0" marR="0" rtl="0" algn="l">
                        <a:lnSpc>
                          <a:spcPct val="128571"/>
                        </a:lnSpc>
                        <a:spcBef>
                          <a:spcPts val="0"/>
                        </a:spcBef>
                        <a:spcAft>
                          <a:spcPts val="0"/>
                        </a:spcAft>
                        <a:buNone/>
                      </a:pPr>
                      <a:r>
                        <a:rPr b="1" lang="en" sz="900">
                          <a:solidFill>
                            <a:schemeClr val="lt1"/>
                          </a:solidFill>
                        </a:rPr>
                        <a:t>Owner</a:t>
                      </a:r>
                      <a:endParaRPr b="1" sz="900">
                        <a:solidFill>
                          <a:schemeClr val="lt1"/>
                        </a:solidFill>
                      </a:endParaRPr>
                    </a:p>
                  </a:txBody>
                  <a:tcPr marT="24950" marB="24950" marR="33275" marL="332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gridSpan="2">
                  <a:txBody>
                    <a:bodyPr/>
                    <a:lstStyle/>
                    <a:p>
                      <a:pPr indent="0" lvl="0" marL="0" marR="0" rtl="0" algn="l">
                        <a:lnSpc>
                          <a:spcPct val="128571"/>
                        </a:lnSpc>
                        <a:spcBef>
                          <a:spcPts val="0"/>
                        </a:spcBef>
                        <a:spcAft>
                          <a:spcPts val="0"/>
                        </a:spcAft>
                        <a:buClr>
                          <a:schemeClr val="lt1"/>
                        </a:buClr>
                        <a:buSzPts val="500"/>
                        <a:buFont typeface="Arial"/>
                        <a:buNone/>
                      </a:pPr>
                      <a:r>
                        <a:rPr b="1" lang="en" sz="900">
                          <a:solidFill>
                            <a:schemeClr val="lt1"/>
                          </a:solidFill>
                        </a:rPr>
                        <a:t>Roles</a:t>
                      </a:r>
                      <a:endParaRPr sz="900">
                        <a:solidFill>
                          <a:srgbClr val="000000"/>
                        </a:solidFill>
                      </a:endParaRPr>
                    </a:p>
                  </a:txBody>
                  <a:tcPr marT="24950" marB="24950" marR="33275" marL="332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hMerge="1"/>
                <a:tc>
                  <a:txBody>
                    <a:bodyPr/>
                    <a:lstStyle/>
                    <a:p>
                      <a:pPr indent="0" lvl="0" marL="0" marR="0" rtl="0" algn="l">
                        <a:lnSpc>
                          <a:spcPct val="128571"/>
                        </a:lnSpc>
                        <a:spcBef>
                          <a:spcPts val="0"/>
                        </a:spcBef>
                        <a:spcAft>
                          <a:spcPts val="0"/>
                        </a:spcAft>
                        <a:buClr>
                          <a:schemeClr val="lt1"/>
                        </a:buClr>
                        <a:buSzPts val="500"/>
                        <a:buFont typeface="Arial"/>
                        <a:buNone/>
                      </a:pPr>
                      <a:r>
                        <a:rPr b="1" lang="en" sz="900">
                          <a:solidFill>
                            <a:schemeClr val="lt1"/>
                          </a:solidFill>
                        </a:rPr>
                        <a:t>Consulting Resources</a:t>
                      </a:r>
                      <a:endParaRPr sz="900">
                        <a:solidFill>
                          <a:srgbClr val="000000"/>
                        </a:solidFill>
                      </a:endParaRPr>
                    </a:p>
                  </a:txBody>
                  <a:tcPr marT="24950" marB="24950" marR="33275" marL="332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r>
              <a:tr h="253350">
                <a:tc rowSpan="2">
                  <a:txBody>
                    <a:bodyPr/>
                    <a:lstStyle/>
                    <a:p>
                      <a:pPr indent="0" lvl="0" marL="0" rtl="0" algn="l">
                        <a:spcBef>
                          <a:spcPts val="0"/>
                        </a:spcBef>
                        <a:spcAft>
                          <a:spcPts val="0"/>
                        </a:spcAft>
                        <a:buNone/>
                      </a:pPr>
                      <a:r>
                        <a:rPr lang="en" sz="900">
                          <a:solidFill>
                            <a:srgbClr val="000000"/>
                          </a:solidFill>
                        </a:rPr>
                        <a:t>Integration Platform Owner</a:t>
                      </a:r>
                      <a:endParaRPr sz="900"/>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gridSpan="2" rowSpan="2">
                  <a:txBody>
                    <a:bodyPr/>
                    <a:lstStyle/>
                    <a:p>
                      <a:pPr indent="-285750" lvl="0" marL="457200" rtl="0" algn="l">
                        <a:spcBef>
                          <a:spcPts val="0"/>
                        </a:spcBef>
                        <a:spcAft>
                          <a:spcPts val="0"/>
                        </a:spcAft>
                        <a:buClr>
                          <a:srgbClr val="000000"/>
                        </a:buClr>
                        <a:buSzPts val="900"/>
                        <a:buChar char="●"/>
                      </a:pPr>
                      <a:r>
                        <a:rPr lang="en" sz="900">
                          <a:solidFill>
                            <a:srgbClr val="000000"/>
                          </a:solidFill>
                        </a:rPr>
                        <a:t>MuleSoft </a:t>
                      </a:r>
                      <a:r>
                        <a:rPr lang="en" sz="900">
                          <a:solidFill>
                            <a:srgbClr val="000000"/>
                          </a:solidFill>
                        </a:rPr>
                        <a:t>Tech Product Owner / Project Manager</a:t>
                      </a:r>
                      <a:endParaRPr sz="900">
                        <a:solidFill>
                          <a:srgbClr val="000000"/>
                        </a:solidFill>
                      </a:endParaRPr>
                    </a:p>
                    <a:p>
                      <a:pPr indent="-285750" lvl="0" marL="457200" rtl="0" algn="l">
                        <a:spcBef>
                          <a:spcPts val="0"/>
                        </a:spcBef>
                        <a:spcAft>
                          <a:spcPts val="0"/>
                        </a:spcAft>
                        <a:buClr>
                          <a:srgbClr val="000000"/>
                        </a:buClr>
                        <a:buSzPts val="900"/>
                        <a:buChar char="●"/>
                      </a:pPr>
                      <a:r>
                        <a:rPr lang="en" sz="900">
                          <a:solidFill>
                            <a:srgbClr val="000000"/>
                          </a:solidFill>
                        </a:rPr>
                        <a:t>Tech Lead</a:t>
                      </a:r>
                      <a:endParaRPr sz="900"/>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rowSpan="2" hMerge="1"/>
                <a:tc rowSpan="2">
                  <a:txBody>
                    <a:bodyPr/>
                    <a:lstStyle/>
                    <a:p>
                      <a:pPr indent="-279400" lvl="0" marL="457200" rtl="0" algn="l">
                        <a:spcBef>
                          <a:spcPts val="0"/>
                        </a:spcBef>
                        <a:spcAft>
                          <a:spcPts val="0"/>
                        </a:spcAft>
                        <a:buSzPts val="800"/>
                        <a:buChar char="●"/>
                      </a:pPr>
                      <a:r>
                        <a:rPr lang="en" sz="900">
                          <a:solidFill>
                            <a:srgbClr val="000000"/>
                          </a:solidFill>
                        </a:rPr>
                        <a:t>Source &amp; Target</a:t>
                      </a:r>
                      <a:r>
                        <a:rPr lang="en" sz="900">
                          <a:solidFill>
                            <a:srgbClr val="000000"/>
                          </a:solidFill>
                        </a:rPr>
                        <a:t> Business Product Owners</a:t>
                      </a:r>
                      <a:endParaRPr sz="800">
                        <a:solidFill>
                          <a:srgbClr val="000000"/>
                        </a:solidFil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r>
              <a:tr h="309650">
                <a:tc vMerge="1"/>
                <a:tc gridSpan="2" vMerge="1"/>
                <a:tc hMerge="1" vMerge="1"/>
                <a:tc vMerge="1"/>
              </a:tr>
              <a:tr h="224475">
                <a:tc gridSpan="4">
                  <a:txBody>
                    <a:bodyPr/>
                    <a:lstStyle/>
                    <a:p>
                      <a:pPr indent="0" lvl="0" marL="0" marR="0" rtl="0" algn="ctr">
                        <a:lnSpc>
                          <a:spcPct val="128571"/>
                        </a:lnSpc>
                        <a:spcBef>
                          <a:spcPts val="0"/>
                        </a:spcBef>
                        <a:spcAft>
                          <a:spcPts val="0"/>
                        </a:spcAft>
                        <a:buNone/>
                      </a:pPr>
                      <a:r>
                        <a:rPr b="1" lang="en" sz="900">
                          <a:solidFill>
                            <a:schemeClr val="lt1"/>
                          </a:solidFill>
                        </a:rPr>
                        <a:t>Key Activities</a:t>
                      </a:r>
                      <a:endParaRPr sz="1300">
                        <a:solidFill>
                          <a:srgbClr val="000000"/>
                        </a:solidFill>
                      </a:endParaRPr>
                    </a:p>
                  </a:txBody>
                  <a:tcPr marT="24950" marB="24950" marR="33275" marL="33275">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4B3A"/>
                    </a:solidFill>
                  </a:tcPr>
                </a:tc>
                <a:tc hMerge="1"/>
                <a:tc hMerge="1"/>
                <a:tc hMerge="1"/>
              </a:tr>
              <a:tr h="1876775">
                <a:tc gridSpan="2">
                  <a:txBody>
                    <a:bodyPr/>
                    <a:lstStyle/>
                    <a:p>
                      <a:pPr indent="0" lvl="0" marL="0" rtl="0" algn="l">
                        <a:spcBef>
                          <a:spcPts val="0"/>
                        </a:spcBef>
                        <a:spcAft>
                          <a:spcPts val="0"/>
                        </a:spcAft>
                        <a:buNone/>
                      </a:pPr>
                      <a:r>
                        <a:rPr b="1" lang="en" sz="900">
                          <a:solidFill>
                            <a:srgbClr val="000000"/>
                          </a:solidFill>
                        </a:rPr>
                        <a:t>A. </a:t>
                      </a:r>
                      <a:r>
                        <a:rPr b="1" lang="en" sz="900" u="sng">
                          <a:solidFill>
                            <a:srgbClr val="000000"/>
                          </a:solidFill>
                        </a:rPr>
                        <a:t>Project Kickoff</a:t>
                      </a:r>
                      <a:endParaRPr b="1" sz="900" u="sng">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A1.</a:t>
                      </a:r>
                      <a:r>
                        <a:rPr lang="en" sz="900">
                          <a:solidFill>
                            <a:srgbClr val="000000"/>
                          </a:solidFill>
                        </a:rPr>
                        <a:t> The MuleSoft Technical Product Owner / Project Manager will prioritize backlog and identify dependencies</a:t>
                      </a:r>
                      <a:endParaRPr sz="900">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A2</a:t>
                      </a:r>
                      <a:r>
                        <a:rPr lang="en" sz="900">
                          <a:solidFill>
                            <a:srgbClr val="000000"/>
                          </a:solidFill>
                        </a:rPr>
                        <a:t>. Conduct project kickoff</a:t>
                      </a:r>
                      <a:endParaRPr sz="900">
                        <a:solidFill>
                          <a:srgbClr val="000000"/>
                        </a:solidFill>
                      </a:endParaRPr>
                    </a:p>
                    <a:p>
                      <a:pPr indent="0" lvl="0" marL="0" rtl="0" algn="l">
                        <a:spcBef>
                          <a:spcPts val="0"/>
                        </a:spcBef>
                        <a:spcAft>
                          <a:spcPts val="0"/>
                        </a:spcAft>
                        <a:buClr>
                          <a:srgbClr val="000000"/>
                        </a:buClr>
                        <a:buFont typeface="Arial"/>
                        <a:buNone/>
                      </a:pPr>
                      <a:r>
                        <a:t/>
                      </a:r>
                      <a:endParaRPr sz="900">
                        <a:solidFill>
                          <a:srgbClr val="000000"/>
                        </a:solidFill>
                      </a:endParaRPr>
                    </a:p>
                    <a:p>
                      <a:pPr indent="0" lvl="0" marL="0" rtl="0" algn="l">
                        <a:spcBef>
                          <a:spcPts val="0"/>
                        </a:spcBef>
                        <a:spcAft>
                          <a:spcPts val="0"/>
                        </a:spcAft>
                        <a:buNone/>
                      </a:pPr>
                      <a:r>
                        <a:rPr b="1" lang="en" sz="900">
                          <a:solidFill>
                            <a:srgbClr val="000000"/>
                          </a:solidFill>
                        </a:rPr>
                        <a:t>B. </a:t>
                      </a:r>
                      <a:r>
                        <a:rPr b="1" lang="en" sz="900" u="sng">
                          <a:solidFill>
                            <a:srgbClr val="000000"/>
                          </a:solidFill>
                        </a:rPr>
                        <a:t>Scope Analysis</a:t>
                      </a:r>
                      <a:endParaRPr b="1" sz="900" u="sng">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B1.</a:t>
                      </a:r>
                      <a:r>
                        <a:rPr lang="en" sz="900">
                          <a:solidFill>
                            <a:srgbClr val="000000"/>
                          </a:solidFill>
                        </a:rPr>
                        <a:t> The </a:t>
                      </a:r>
                      <a:r>
                        <a:rPr lang="en" sz="900">
                          <a:solidFill>
                            <a:srgbClr val="000000"/>
                          </a:solidFill>
                        </a:rPr>
                        <a:t>MuleSoft</a:t>
                      </a:r>
                      <a:r>
                        <a:rPr lang="en" sz="900">
                          <a:solidFill>
                            <a:srgbClr val="000000"/>
                          </a:solidFill>
                        </a:rPr>
                        <a:t> Tech Product Owner / Project Manager determines if a new integration is required</a:t>
                      </a:r>
                      <a:endParaRPr sz="900">
                        <a:solidFill>
                          <a:srgbClr val="000000"/>
                        </a:solidFill>
                      </a:endParaRPr>
                    </a:p>
                    <a:p>
                      <a:pPr indent="0" lvl="0" marL="457200" rtl="0" algn="l">
                        <a:spcBef>
                          <a:spcPts val="0"/>
                        </a:spcBef>
                        <a:spcAft>
                          <a:spcPts val="0"/>
                        </a:spcAft>
                        <a:buClr>
                          <a:srgbClr val="000000"/>
                        </a:buClr>
                        <a:buFont typeface="Arial"/>
                        <a:buNone/>
                      </a:pPr>
                      <a:r>
                        <a:rPr b="1" lang="en" sz="900">
                          <a:solidFill>
                            <a:srgbClr val="000000"/>
                          </a:solidFill>
                        </a:rPr>
                        <a:t>B2. </a:t>
                      </a:r>
                      <a:r>
                        <a:rPr lang="en" sz="900">
                          <a:solidFill>
                            <a:srgbClr val="000000"/>
                          </a:solidFill>
                        </a:rPr>
                        <a:t>If yes, define new scope</a:t>
                      </a:r>
                      <a:endParaRPr sz="900">
                        <a:solidFill>
                          <a:srgbClr val="000000"/>
                        </a:solidFill>
                      </a:endParaRPr>
                    </a:p>
                    <a:p>
                      <a:pPr indent="0" lvl="0" marL="457200" rtl="0" algn="l">
                        <a:spcBef>
                          <a:spcPts val="0"/>
                        </a:spcBef>
                        <a:spcAft>
                          <a:spcPts val="0"/>
                        </a:spcAft>
                        <a:buClr>
                          <a:srgbClr val="000000"/>
                        </a:buClr>
                        <a:buFont typeface="Arial"/>
                        <a:buNone/>
                      </a:pPr>
                      <a:r>
                        <a:rPr b="1" lang="en" sz="900">
                          <a:solidFill>
                            <a:srgbClr val="000000"/>
                          </a:solidFill>
                        </a:rPr>
                        <a:t>B3. </a:t>
                      </a:r>
                      <a:r>
                        <a:rPr lang="en" sz="900">
                          <a:solidFill>
                            <a:srgbClr val="000000"/>
                          </a:solidFill>
                        </a:rPr>
                        <a:t>If no, modify existing integration</a:t>
                      </a:r>
                      <a:endParaRPr sz="900">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B4.</a:t>
                      </a:r>
                      <a:r>
                        <a:rPr lang="en" sz="900">
                          <a:solidFill>
                            <a:srgbClr val="000000"/>
                          </a:solidFill>
                        </a:rPr>
                        <a:t> The MuleSoft Tech Product Owner assess scope’s feasibility</a:t>
                      </a:r>
                      <a:endParaRPr sz="900">
                        <a:solidFill>
                          <a:srgbClr val="000000"/>
                        </a:solidFill>
                      </a:endParaRPr>
                    </a:p>
                    <a:p>
                      <a:pPr indent="-174625" lvl="1" marL="628650" rtl="0" algn="l">
                        <a:spcBef>
                          <a:spcPts val="0"/>
                        </a:spcBef>
                        <a:spcAft>
                          <a:spcPts val="0"/>
                        </a:spcAft>
                        <a:buSzPts val="900"/>
                        <a:buChar char="•"/>
                      </a:pPr>
                      <a:r>
                        <a:rPr lang="en" sz="900">
                          <a:solidFill>
                            <a:srgbClr val="000000"/>
                          </a:solidFill>
                        </a:rPr>
                        <a:t>If feasible, move to Detailed Analysis</a:t>
                      </a:r>
                      <a:r>
                        <a:rPr lang="en" sz="900">
                          <a:solidFill>
                            <a:srgbClr val="000000"/>
                          </a:solidFill>
                        </a:rPr>
                        <a:t> step</a:t>
                      </a:r>
                      <a:endParaRPr sz="900">
                        <a:solidFill>
                          <a:srgbClr val="000000"/>
                        </a:solidFill>
                      </a:endParaRPr>
                    </a:p>
                    <a:p>
                      <a:pPr indent="-174625" lvl="1" marL="628650" rtl="0" algn="l">
                        <a:spcBef>
                          <a:spcPts val="0"/>
                        </a:spcBef>
                        <a:spcAft>
                          <a:spcPts val="0"/>
                        </a:spcAft>
                        <a:buSzPts val="900"/>
                        <a:buChar char="•"/>
                      </a:pPr>
                      <a:r>
                        <a:rPr lang="en" sz="900">
                          <a:solidFill>
                            <a:srgbClr val="000000"/>
                          </a:solidFill>
                        </a:rPr>
                        <a:t>If not feasible, re-define scope</a:t>
                      </a:r>
                      <a:endParaRPr sz="900">
                        <a:solidFill>
                          <a:srgbClr val="000000"/>
                        </a:solidFill>
                      </a:endParaRPr>
                    </a:p>
                    <a:p>
                      <a:pPr indent="0" lvl="0" marL="0" rtl="0" algn="l">
                        <a:spcBef>
                          <a:spcPts val="0"/>
                        </a:spcBef>
                        <a:spcAft>
                          <a:spcPts val="0"/>
                        </a:spcAft>
                        <a:buClr>
                          <a:srgbClr val="000000"/>
                        </a:buClr>
                        <a:buFont typeface="Arial"/>
                        <a:buNone/>
                      </a:pPr>
                      <a:r>
                        <a:t/>
                      </a:r>
                      <a:endParaRPr sz="900">
                        <a:solidFill>
                          <a:srgbClr val="000000"/>
                        </a:solidFill>
                      </a:endParaRPr>
                    </a:p>
                  </a:txBody>
                  <a:tcPr marT="24950" marB="24950" marR="66575" marL="66575">
                    <a:lnR cap="flat" cmpd="sng" w="19050">
                      <a:solidFill>
                        <a:srgbClr val="F2F2F2"/>
                      </a:solidFill>
                      <a:prstDash val="solid"/>
                      <a:round/>
                      <a:headEnd len="sm" w="sm" type="none"/>
                      <a:tailEnd len="sm" w="sm" type="none"/>
                    </a:lnR>
                    <a:lnT cap="flat" cmpd="sng" w="12700">
                      <a:solidFill>
                        <a:srgbClr val="000000"/>
                      </a:solidFill>
                      <a:prstDash val="solid"/>
                      <a:round/>
                      <a:headEnd len="sm" w="sm" type="none"/>
                      <a:tailEnd len="sm" w="sm" type="none"/>
                    </a:lnT>
                    <a:solidFill>
                      <a:srgbClr val="F2F2F2"/>
                    </a:solidFill>
                  </a:tcPr>
                </a:tc>
                <a:tc hMerge="1"/>
                <a:tc gridSpan="2">
                  <a:txBody>
                    <a:bodyPr/>
                    <a:lstStyle/>
                    <a:p>
                      <a:pPr indent="0" lvl="0" marL="0" rtl="0" algn="l">
                        <a:spcBef>
                          <a:spcPts val="0"/>
                        </a:spcBef>
                        <a:spcAft>
                          <a:spcPts val="0"/>
                        </a:spcAft>
                        <a:buClr>
                          <a:srgbClr val="000000"/>
                        </a:buClr>
                        <a:buFont typeface="Arial"/>
                        <a:buNone/>
                      </a:pPr>
                      <a:r>
                        <a:rPr b="1" lang="en" sz="900">
                          <a:solidFill>
                            <a:srgbClr val="000000"/>
                          </a:solidFill>
                        </a:rPr>
                        <a:t>C. </a:t>
                      </a:r>
                      <a:r>
                        <a:rPr b="1" lang="en" sz="900" u="sng">
                          <a:solidFill>
                            <a:srgbClr val="000000"/>
                          </a:solidFill>
                        </a:rPr>
                        <a:t>Detailed Analysis</a:t>
                      </a:r>
                      <a:endParaRPr b="1" sz="900" u="sng">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C1</a:t>
                      </a:r>
                      <a:r>
                        <a:rPr lang="en" sz="900">
                          <a:solidFill>
                            <a:srgbClr val="000000"/>
                          </a:solidFill>
                        </a:rPr>
                        <a:t>. The Tech Lead and Source &amp; Target Business Product Owners to analyze scope</a:t>
                      </a:r>
                      <a:endParaRPr sz="900">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C2</a:t>
                      </a:r>
                      <a:r>
                        <a:rPr lang="en" sz="900">
                          <a:solidFill>
                            <a:srgbClr val="000000"/>
                          </a:solidFill>
                        </a:rPr>
                        <a:t>. The Tech Lead architects system interactions and process flows</a:t>
                      </a:r>
                      <a:endParaRPr sz="900">
                        <a:solidFill>
                          <a:srgbClr val="000000"/>
                        </a:solidFill>
                      </a:endParaRPr>
                    </a:p>
                    <a:p>
                      <a:pPr indent="0" lvl="0" marL="0" marR="0" rtl="0" algn="l">
                        <a:lnSpc>
                          <a:spcPct val="100000"/>
                        </a:lnSpc>
                        <a:spcBef>
                          <a:spcPts val="0"/>
                        </a:spcBef>
                        <a:spcAft>
                          <a:spcPts val="0"/>
                        </a:spcAft>
                        <a:buNone/>
                      </a:pPr>
                      <a:r>
                        <a:rPr b="1" lang="en" sz="900">
                          <a:solidFill>
                            <a:srgbClr val="000000"/>
                          </a:solidFill>
                        </a:rPr>
                        <a:t>C3. </a:t>
                      </a:r>
                      <a:r>
                        <a:rPr lang="en" sz="900">
                          <a:solidFill>
                            <a:srgbClr val="000000"/>
                          </a:solidFill>
                        </a:rPr>
                        <a:t>Tech Lead analyzes APIs for the integration</a:t>
                      </a:r>
                      <a:endParaRPr sz="900">
                        <a:solidFill>
                          <a:srgbClr val="000000"/>
                        </a:solidFill>
                      </a:endParaRPr>
                    </a:p>
                    <a:p>
                      <a:pPr indent="0" lvl="0" marL="0" marR="0" rtl="0" algn="l">
                        <a:lnSpc>
                          <a:spcPct val="100000"/>
                        </a:lnSpc>
                        <a:spcBef>
                          <a:spcPts val="0"/>
                        </a:spcBef>
                        <a:spcAft>
                          <a:spcPts val="0"/>
                        </a:spcAft>
                        <a:buNone/>
                      </a:pPr>
                      <a:r>
                        <a:rPr b="1" lang="en" sz="900">
                          <a:solidFill>
                            <a:srgbClr val="000000"/>
                          </a:solidFill>
                        </a:rPr>
                        <a:t>C4. </a:t>
                      </a:r>
                      <a:r>
                        <a:rPr lang="en" sz="900">
                          <a:solidFill>
                            <a:srgbClr val="000000"/>
                          </a:solidFill>
                        </a:rPr>
                        <a:t>Tech Lead identifies data flows </a:t>
                      </a:r>
                      <a:endParaRPr sz="900">
                        <a:solidFill>
                          <a:srgbClr val="000000"/>
                        </a:solidFill>
                      </a:endParaRPr>
                    </a:p>
                    <a:p>
                      <a:pPr indent="0" lvl="0" marL="0" rtl="0" algn="l">
                        <a:spcBef>
                          <a:spcPts val="0"/>
                        </a:spcBef>
                        <a:spcAft>
                          <a:spcPts val="0"/>
                        </a:spcAft>
                        <a:buClr>
                          <a:srgbClr val="000000"/>
                        </a:buClr>
                        <a:buFont typeface="Arial"/>
                        <a:buNone/>
                      </a:pPr>
                      <a:r>
                        <a:t/>
                      </a:r>
                      <a:endParaRPr b="1" sz="900">
                        <a:solidFill>
                          <a:srgbClr val="000000"/>
                        </a:solidFill>
                      </a:endParaRPr>
                    </a:p>
                    <a:p>
                      <a:pPr indent="0" lvl="0" marL="0" rtl="0" algn="l">
                        <a:spcBef>
                          <a:spcPts val="0"/>
                        </a:spcBef>
                        <a:spcAft>
                          <a:spcPts val="0"/>
                        </a:spcAft>
                        <a:buNone/>
                      </a:pPr>
                      <a:r>
                        <a:rPr b="1" lang="en" sz="900">
                          <a:solidFill>
                            <a:srgbClr val="000000"/>
                          </a:solidFill>
                        </a:rPr>
                        <a:t>D. </a:t>
                      </a:r>
                      <a:r>
                        <a:rPr b="1" lang="en" sz="900" u="sng">
                          <a:solidFill>
                            <a:srgbClr val="000000"/>
                          </a:solidFill>
                        </a:rPr>
                        <a:t>Requirements &amp; Scope</a:t>
                      </a:r>
                      <a:endParaRPr b="1" sz="900" u="sng">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D1</a:t>
                      </a:r>
                      <a:r>
                        <a:rPr lang="en" sz="900">
                          <a:solidFill>
                            <a:srgbClr val="000000"/>
                          </a:solidFill>
                        </a:rPr>
                        <a:t>. The MuleSoft Tech Product Owner / Project Manager finalizes high-level requirements </a:t>
                      </a:r>
                      <a:endParaRPr sz="900">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D2.</a:t>
                      </a:r>
                      <a:r>
                        <a:rPr lang="en" sz="900">
                          <a:solidFill>
                            <a:srgbClr val="000000"/>
                          </a:solidFill>
                        </a:rPr>
                        <a:t> The MuleSoft Tech Product Owner / Project Manager validates estimation for cost/timeline/resources</a:t>
                      </a:r>
                      <a:endParaRPr sz="900"/>
                    </a:p>
                  </a:txBody>
                  <a:tcPr marT="24950" marB="24950" marR="66575" marL="66575">
                    <a:lnL cap="flat" cmpd="sng" w="19050">
                      <a:solidFill>
                        <a:srgbClr val="F2F2F2"/>
                      </a:solidFill>
                      <a:prstDash val="solid"/>
                      <a:round/>
                      <a:headEnd len="sm" w="sm" type="none"/>
                      <a:tailEnd len="sm" w="sm" type="none"/>
                    </a:lnL>
                    <a:lnT cap="flat" cmpd="sng" w="12700">
                      <a:solidFill>
                        <a:srgbClr val="000000"/>
                      </a:solidFill>
                      <a:prstDash val="solid"/>
                      <a:round/>
                      <a:headEnd len="sm" w="sm" type="none"/>
                      <a:tailEnd len="sm" w="sm" type="none"/>
                    </a:lnT>
                    <a:solidFill>
                      <a:srgbClr val="F2F2F2"/>
                    </a:solidFill>
                  </a:tcPr>
                </a:tc>
                <a:tc hMerge="1"/>
              </a:tr>
            </a:tbl>
          </a:graphicData>
        </a:graphic>
      </p:graphicFrame>
      <p:sp>
        <p:nvSpPr>
          <p:cNvPr id="679" name="Google Shape;679;p43"/>
          <p:cNvSpPr txBox="1"/>
          <p:nvPr/>
        </p:nvSpPr>
        <p:spPr>
          <a:xfrm>
            <a:off x="91053" y="-47524"/>
            <a:ext cx="9144000" cy="403500"/>
          </a:xfrm>
          <a:prstGeom prst="rect">
            <a:avLst/>
          </a:prstGeom>
          <a:noFill/>
          <a:ln>
            <a:noFill/>
          </a:ln>
        </p:spPr>
        <p:txBody>
          <a:bodyPr anchorCtr="0" anchor="ctr" bIns="44925" lIns="89875" spcFirstLastPara="1" rIns="89875" wrap="square" tIns="44925">
            <a:noAutofit/>
          </a:bodyPr>
          <a:lstStyle/>
          <a:p>
            <a:pPr indent="0" lvl="0" marL="0" marR="0" rtl="0" algn="l">
              <a:lnSpc>
                <a:spcPct val="95000"/>
              </a:lnSpc>
              <a:spcBef>
                <a:spcPts val="0"/>
              </a:spcBef>
              <a:spcAft>
                <a:spcPts val="0"/>
              </a:spcAft>
              <a:buClr>
                <a:srgbClr val="000000"/>
              </a:buClr>
              <a:buSzPts val="2035"/>
              <a:buFont typeface="Arial"/>
              <a:buNone/>
            </a:pPr>
            <a:r>
              <a:rPr b="1" i="1" lang="en" sz="2035"/>
              <a:t>MuleSoft Integration Lifecycle Model: </a:t>
            </a:r>
            <a:r>
              <a:rPr b="1" i="1" lang="en" sz="2035">
                <a:solidFill>
                  <a:srgbClr val="000000"/>
                </a:solidFill>
                <a:latin typeface="Arial"/>
                <a:ea typeface="Arial"/>
                <a:cs typeface="Arial"/>
                <a:sym typeface="Arial"/>
              </a:rPr>
              <a:t>Plan and </a:t>
            </a:r>
            <a:r>
              <a:rPr b="1" i="1" lang="en" sz="2035"/>
              <a:t>Analyze</a:t>
            </a:r>
            <a:endParaRPr b="0" sz="2035">
              <a:solidFill>
                <a:schemeClr val="dk1"/>
              </a:solidFill>
              <a:latin typeface="Arial"/>
              <a:ea typeface="Arial"/>
              <a:cs typeface="Arial"/>
              <a:sym typeface="Arial"/>
            </a:endParaRPr>
          </a:p>
        </p:txBody>
      </p:sp>
      <p:sp>
        <p:nvSpPr>
          <p:cNvPr id="680" name="Google Shape;680;p43"/>
          <p:cNvSpPr txBox="1"/>
          <p:nvPr>
            <p:ph idx="12" type="sldNum"/>
          </p:nvPr>
        </p:nvSpPr>
        <p:spPr>
          <a:xfrm>
            <a:off x="4334510" y="4855464"/>
            <a:ext cx="474900" cy="19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
        <p:nvSpPr>
          <p:cNvPr id="681" name="Google Shape;681;p43"/>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4"/>
          <p:cNvSpPr/>
          <p:nvPr/>
        </p:nvSpPr>
        <p:spPr>
          <a:xfrm rot="-5400000">
            <a:off x="4351761" y="-3117383"/>
            <a:ext cx="454200" cy="9057900"/>
          </a:xfrm>
          <a:prstGeom prst="rect">
            <a:avLst/>
          </a:prstGeom>
          <a:noFill/>
          <a:ln cap="flat" cmpd="sng" w="9525">
            <a:solidFill>
              <a:srgbClr val="303C46"/>
            </a:solidFill>
            <a:prstDash val="solid"/>
            <a:round/>
            <a:headEnd len="sm" w="sm" type="none"/>
            <a:tailEnd len="sm" w="sm" type="none"/>
          </a:ln>
        </p:spPr>
        <p:txBody>
          <a:bodyPr anchorCtr="0" anchor="t" bIns="80675" lIns="9125" spcFirstLastPara="1" rIns="912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lang="en" sz="700">
                <a:solidFill>
                  <a:srgbClr val="333E48"/>
                </a:solidFill>
              </a:rPr>
              <a:t>MuleSoft Tech PO / PM</a:t>
            </a:r>
            <a:endParaRPr sz="700">
              <a:solidFill>
                <a:srgbClr val="333E48"/>
              </a:solidFill>
            </a:endParaRPr>
          </a:p>
        </p:txBody>
      </p:sp>
      <p:sp>
        <p:nvSpPr>
          <p:cNvPr id="688" name="Google Shape;688;p44"/>
          <p:cNvSpPr/>
          <p:nvPr/>
        </p:nvSpPr>
        <p:spPr>
          <a:xfrm rot="-5400000">
            <a:off x="4274350" y="-1136375"/>
            <a:ext cx="609000" cy="9057900"/>
          </a:xfrm>
          <a:prstGeom prst="rect">
            <a:avLst/>
          </a:prstGeom>
          <a:noFill/>
          <a:ln cap="flat" cmpd="sng" w="9525">
            <a:solidFill>
              <a:srgbClr val="303C46"/>
            </a:solidFill>
            <a:prstDash val="solid"/>
            <a:round/>
            <a:headEnd len="sm" w="sm" type="none"/>
            <a:tailEnd len="sm" w="sm" type="none"/>
          </a:ln>
        </p:spPr>
        <p:txBody>
          <a:bodyPr anchorCtr="0" anchor="t"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lang="en" sz="700">
                <a:solidFill>
                  <a:srgbClr val="333E48"/>
                </a:solidFill>
              </a:rPr>
              <a:t> Dev Pod Team</a:t>
            </a:r>
            <a:endParaRPr sz="700">
              <a:solidFill>
                <a:srgbClr val="333E48"/>
              </a:solidFill>
            </a:endParaRPr>
          </a:p>
        </p:txBody>
      </p:sp>
      <p:sp>
        <p:nvSpPr>
          <p:cNvPr id="689" name="Google Shape;689;p44"/>
          <p:cNvSpPr/>
          <p:nvPr/>
        </p:nvSpPr>
        <p:spPr>
          <a:xfrm rot="-5400000">
            <a:off x="4296850" y="-1714476"/>
            <a:ext cx="564000" cy="9057900"/>
          </a:xfrm>
          <a:prstGeom prst="rect">
            <a:avLst/>
          </a:prstGeom>
          <a:noFill/>
          <a:ln cap="flat" cmpd="sng" w="9525">
            <a:solidFill>
              <a:srgbClr val="303C46"/>
            </a:solidFill>
            <a:prstDash val="solid"/>
            <a:round/>
            <a:headEnd len="sm" w="sm" type="none"/>
            <a:tailEnd len="sm" w="sm" type="none"/>
          </a:ln>
        </p:spPr>
        <p:txBody>
          <a:bodyPr anchorCtr="0" anchor="t"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lang="en" sz="700">
                <a:solidFill>
                  <a:srgbClr val="333E48"/>
                </a:solidFill>
              </a:rPr>
              <a:t>Tech Lead</a:t>
            </a:r>
            <a:endParaRPr b="0" sz="629" u="none" cap="none" strike="noStrike">
              <a:solidFill>
                <a:srgbClr val="333E48"/>
              </a:solidFill>
              <a:latin typeface="Arial"/>
              <a:ea typeface="Arial"/>
              <a:cs typeface="Arial"/>
              <a:sym typeface="Arial"/>
            </a:endParaRPr>
          </a:p>
        </p:txBody>
      </p:sp>
      <p:sp>
        <p:nvSpPr>
          <p:cNvPr id="690" name="Google Shape;690;p44"/>
          <p:cNvSpPr/>
          <p:nvPr/>
        </p:nvSpPr>
        <p:spPr>
          <a:xfrm rot="-5400000">
            <a:off x="4127810" y="-2441866"/>
            <a:ext cx="902100" cy="9057900"/>
          </a:xfrm>
          <a:prstGeom prst="rect">
            <a:avLst/>
          </a:prstGeom>
          <a:noFill/>
          <a:ln cap="flat" cmpd="sng" w="9525">
            <a:solidFill>
              <a:srgbClr val="303C46"/>
            </a:solidFill>
            <a:prstDash val="solid"/>
            <a:round/>
            <a:headEnd len="sm" w="sm" type="none"/>
            <a:tailEnd len="sm" w="sm" type="none"/>
          </a:ln>
        </p:spPr>
        <p:txBody>
          <a:bodyPr anchorCtr="0" anchor="t"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lang="en" sz="700">
                <a:solidFill>
                  <a:srgbClr val="333E48"/>
                </a:solidFill>
              </a:rPr>
              <a:t>Tech Design Analyst</a:t>
            </a:r>
            <a:endParaRPr sz="700">
              <a:solidFill>
                <a:srgbClr val="333E48"/>
              </a:solidFill>
            </a:endParaRPr>
          </a:p>
        </p:txBody>
      </p:sp>
      <p:sp>
        <p:nvSpPr>
          <p:cNvPr id="691" name="Google Shape;691;p44"/>
          <p:cNvSpPr/>
          <p:nvPr/>
        </p:nvSpPr>
        <p:spPr>
          <a:xfrm rot="-5400000">
            <a:off x="4338275" y="-138725"/>
            <a:ext cx="468000" cy="9048300"/>
          </a:xfrm>
          <a:prstGeom prst="rect">
            <a:avLst/>
          </a:prstGeom>
          <a:noFill/>
          <a:ln cap="flat" cmpd="sng" w="9525">
            <a:solidFill>
              <a:srgbClr val="303C46"/>
            </a:solidFill>
            <a:prstDash val="solid"/>
            <a:round/>
            <a:headEnd len="sm" w="sm" type="none"/>
            <a:tailEnd len="sm" w="sm" type="none"/>
          </a:ln>
        </p:spPr>
        <p:txBody>
          <a:bodyPr anchorCtr="0" anchor="t" bIns="80675" lIns="9125" spcFirstLastPara="1" rIns="912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lang="en" sz="700">
                <a:solidFill>
                  <a:srgbClr val="333E48"/>
                </a:solidFill>
              </a:rPr>
              <a:t>Enterprise Integration Lead (C4E)</a:t>
            </a:r>
            <a:endParaRPr sz="700">
              <a:solidFill>
                <a:srgbClr val="333E48"/>
              </a:solidFill>
            </a:endParaRPr>
          </a:p>
        </p:txBody>
      </p:sp>
      <p:cxnSp>
        <p:nvCxnSpPr>
          <p:cNvPr id="692" name="Google Shape;692;p44"/>
          <p:cNvCxnSpPr>
            <a:stCxn id="693" idx="3"/>
            <a:endCxn id="694" idx="2"/>
          </p:cNvCxnSpPr>
          <p:nvPr/>
        </p:nvCxnSpPr>
        <p:spPr>
          <a:xfrm flipH="1" rot="10800000">
            <a:off x="2835158" y="3455658"/>
            <a:ext cx="672900" cy="975000"/>
          </a:xfrm>
          <a:prstGeom prst="bentConnector2">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693" name="Google Shape;693;p44"/>
          <p:cNvSpPr/>
          <p:nvPr/>
        </p:nvSpPr>
        <p:spPr>
          <a:xfrm>
            <a:off x="2172758" y="4293108"/>
            <a:ext cx="662400" cy="2751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450"/>
              <a:buFont typeface="Arial"/>
              <a:buNone/>
            </a:pPr>
            <a:r>
              <a:rPr lang="en" sz="500"/>
              <a:t>Approved</a:t>
            </a:r>
            <a:r>
              <a:rPr b="0" i="0" lang="en" sz="500" u="none" cap="none" strike="noStrike">
                <a:latin typeface="Arial"/>
                <a:ea typeface="Arial"/>
                <a:cs typeface="Arial"/>
                <a:sym typeface="Arial"/>
              </a:rPr>
              <a:t>?</a:t>
            </a:r>
            <a:endParaRPr b="0" i="0" sz="500" u="none" cap="none" strike="noStrike">
              <a:latin typeface="Arial"/>
              <a:ea typeface="Arial"/>
              <a:cs typeface="Arial"/>
              <a:sym typeface="Arial"/>
            </a:endParaRPr>
          </a:p>
        </p:txBody>
      </p:sp>
      <p:sp>
        <p:nvSpPr>
          <p:cNvPr id="695" name="Google Shape;695;p44"/>
          <p:cNvSpPr/>
          <p:nvPr/>
        </p:nvSpPr>
        <p:spPr>
          <a:xfrm>
            <a:off x="1343200" y="4268799"/>
            <a:ext cx="550500" cy="322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b="0" i="0" lang="en" sz="529" u="none" cap="none" strike="noStrike">
                <a:latin typeface="Arial"/>
                <a:ea typeface="Arial"/>
                <a:cs typeface="Arial"/>
                <a:sym typeface="Arial"/>
              </a:rPr>
              <a:t>Review</a:t>
            </a:r>
            <a:r>
              <a:rPr lang="en" sz="529"/>
              <a:t> process</a:t>
            </a:r>
            <a:endParaRPr b="0" i="0" sz="529" u="none" cap="none" strike="noStrike">
              <a:latin typeface="Arial"/>
              <a:ea typeface="Arial"/>
              <a:cs typeface="Arial"/>
              <a:sym typeface="Arial"/>
            </a:endParaRPr>
          </a:p>
        </p:txBody>
      </p:sp>
      <p:sp>
        <p:nvSpPr>
          <p:cNvPr id="696" name="Google Shape;696;p44"/>
          <p:cNvSpPr txBox="1"/>
          <p:nvPr/>
        </p:nvSpPr>
        <p:spPr>
          <a:xfrm>
            <a:off x="3037113" y="4272062"/>
            <a:ext cx="350700" cy="13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600"/>
              <a:buFont typeface="Arial"/>
              <a:buNone/>
            </a:pPr>
            <a:r>
              <a:rPr b="0" i="0" lang="en" sz="500" u="none" cap="none" strike="noStrike">
                <a:solidFill>
                  <a:srgbClr val="333E48"/>
                </a:solidFill>
                <a:latin typeface="Arial"/>
                <a:ea typeface="Arial"/>
                <a:cs typeface="Arial"/>
                <a:sym typeface="Arial"/>
              </a:rPr>
              <a:t>Yes</a:t>
            </a:r>
            <a:endParaRPr/>
          </a:p>
        </p:txBody>
      </p:sp>
      <p:sp>
        <p:nvSpPr>
          <p:cNvPr id="697" name="Google Shape;697;p44"/>
          <p:cNvSpPr/>
          <p:nvPr/>
        </p:nvSpPr>
        <p:spPr>
          <a:xfrm rot="-5400000">
            <a:off x="4315900" y="-3615002"/>
            <a:ext cx="525900" cy="9057900"/>
          </a:xfrm>
          <a:prstGeom prst="rect">
            <a:avLst/>
          </a:prstGeom>
          <a:noFill/>
          <a:ln cap="flat" cmpd="sng" w="9525">
            <a:solidFill>
              <a:srgbClr val="303C46"/>
            </a:solidFill>
            <a:prstDash val="solid"/>
            <a:round/>
            <a:headEnd len="sm" w="sm" type="none"/>
            <a:tailEnd len="sm" w="sm" type="none"/>
          </a:ln>
        </p:spPr>
        <p:txBody>
          <a:bodyPr anchorCtr="0" anchor="t" bIns="80675" lIns="18275" spcFirstLastPara="1" rIns="182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lang="en" sz="700">
                <a:solidFill>
                  <a:srgbClr val="333E48"/>
                </a:solidFill>
              </a:rPr>
              <a:t>Source &amp; Target </a:t>
            </a:r>
            <a:r>
              <a:rPr b="0" lang="en" sz="700" u="none" cap="none" strike="noStrike">
                <a:solidFill>
                  <a:srgbClr val="333E48"/>
                </a:solidFill>
                <a:latin typeface="Arial"/>
                <a:ea typeface="Arial"/>
                <a:cs typeface="Arial"/>
                <a:sym typeface="Arial"/>
              </a:rPr>
              <a:t>Business Analyst(s)</a:t>
            </a:r>
            <a:endParaRPr b="0" sz="700" u="none" cap="none" strike="noStrike">
              <a:solidFill>
                <a:srgbClr val="333E48"/>
              </a:solidFill>
              <a:latin typeface="Arial"/>
              <a:ea typeface="Arial"/>
              <a:cs typeface="Arial"/>
              <a:sym typeface="Arial"/>
            </a:endParaRPr>
          </a:p>
        </p:txBody>
      </p:sp>
      <p:sp>
        <p:nvSpPr>
          <p:cNvPr id="698" name="Google Shape;698;p44"/>
          <p:cNvSpPr txBox="1"/>
          <p:nvPr/>
        </p:nvSpPr>
        <p:spPr>
          <a:xfrm>
            <a:off x="3318103" y="509559"/>
            <a:ext cx="1785000" cy="150300"/>
          </a:xfrm>
          <a:prstGeom prst="rect">
            <a:avLst/>
          </a:prstGeom>
          <a:solidFill>
            <a:srgbClr val="004B3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600"/>
              <a:buFont typeface="Arial"/>
              <a:buNone/>
            </a:pPr>
            <a:r>
              <a:rPr b="1" i="1" lang="en" sz="600" u="none" cap="none" strike="noStrike">
                <a:solidFill>
                  <a:srgbClr val="FFFFFF"/>
                </a:solidFill>
                <a:latin typeface="Arial"/>
                <a:ea typeface="Arial"/>
                <a:cs typeface="Arial"/>
                <a:sym typeface="Arial"/>
              </a:rPr>
              <a:t>Sprint Planning</a:t>
            </a:r>
            <a:endParaRPr/>
          </a:p>
        </p:txBody>
      </p:sp>
      <p:sp>
        <p:nvSpPr>
          <p:cNvPr id="699" name="Google Shape;699;p44"/>
          <p:cNvSpPr txBox="1"/>
          <p:nvPr/>
        </p:nvSpPr>
        <p:spPr>
          <a:xfrm>
            <a:off x="5116971" y="509557"/>
            <a:ext cx="1258500" cy="150300"/>
          </a:xfrm>
          <a:prstGeom prst="rect">
            <a:avLst/>
          </a:prstGeom>
          <a:solidFill>
            <a:srgbClr val="004B3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600"/>
              <a:buFont typeface="Arial"/>
              <a:buNone/>
            </a:pPr>
            <a:r>
              <a:rPr b="1" i="1" lang="en" sz="600" u="none" cap="none" strike="noStrike">
                <a:solidFill>
                  <a:srgbClr val="FFFFFF"/>
                </a:solidFill>
                <a:latin typeface="Arial"/>
                <a:ea typeface="Arial"/>
                <a:cs typeface="Arial"/>
                <a:sym typeface="Arial"/>
              </a:rPr>
              <a:t>Conduct Sprint</a:t>
            </a:r>
            <a:endParaRPr/>
          </a:p>
        </p:txBody>
      </p:sp>
      <p:sp>
        <p:nvSpPr>
          <p:cNvPr id="700" name="Google Shape;700;p44"/>
          <p:cNvSpPr/>
          <p:nvPr/>
        </p:nvSpPr>
        <p:spPr>
          <a:xfrm>
            <a:off x="4380575" y="2843225"/>
            <a:ext cx="550500" cy="236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b="0" i="0" lang="en" sz="529" u="none" cap="none" strike="noStrike">
                <a:latin typeface="Arial"/>
                <a:ea typeface="Arial"/>
                <a:cs typeface="Arial"/>
                <a:sym typeface="Arial"/>
              </a:rPr>
              <a:t>Create </a:t>
            </a:r>
            <a:r>
              <a:rPr lang="en" sz="529"/>
              <a:t>u</a:t>
            </a:r>
            <a:r>
              <a:rPr b="0" i="0" lang="en" sz="529" u="none" cap="none" strike="noStrike">
                <a:latin typeface="Arial"/>
                <a:ea typeface="Arial"/>
                <a:cs typeface="Arial"/>
                <a:sym typeface="Arial"/>
              </a:rPr>
              <a:t>ser </a:t>
            </a:r>
            <a:r>
              <a:rPr lang="en" sz="529"/>
              <a:t>s</a:t>
            </a:r>
            <a:r>
              <a:rPr b="0" i="0" lang="en" sz="529" u="none" cap="none" strike="noStrike">
                <a:latin typeface="Arial"/>
                <a:ea typeface="Arial"/>
                <a:cs typeface="Arial"/>
                <a:sym typeface="Arial"/>
              </a:rPr>
              <a:t>tories</a:t>
            </a:r>
            <a:endParaRPr b="0" i="0" sz="529" u="none" cap="none" strike="noStrike">
              <a:latin typeface="Arial"/>
              <a:ea typeface="Arial"/>
              <a:cs typeface="Arial"/>
              <a:sym typeface="Arial"/>
            </a:endParaRPr>
          </a:p>
        </p:txBody>
      </p:sp>
      <p:sp>
        <p:nvSpPr>
          <p:cNvPr id="701" name="Google Shape;701;p44"/>
          <p:cNvSpPr/>
          <p:nvPr/>
        </p:nvSpPr>
        <p:spPr>
          <a:xfrm>
            <a:off x="4164975" y="3428474"/>
            <a:ext cx="975300" cy="226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0" spcFirstLastPara="1" rIns="0" wrap="square" tIns="80675">
            <a:noAutofit/>
          </a:bodyPr>
          <a:lstStyle/>
          <a:p>
            <a:pPr indent="0" lvl="0" marL="0" marR="0" rtl="0" algn="ctr">
              <a:lnSpc>
                <a:spcPct val="100000"/>
              </a:lnSpc>
              <a:spcBef>
                <a:spcPts val="0"/>
              </a:spcBef>
              <a:spcAft>
                <a:spcPts val="0"/>
              </a:spcAft>
              <a:buClr>
                <a:srgbClr val="333E48"/>
              </a:buClr>
              <a:buSzPts val="529"/>
              <a:buFont typeface="Arial"/>
              <a:buNone/>
            </a:pPr>
            <a:r>
              <a:rPr lang="en" sz="529"/>
              <a:t>Decompose</a:t>
            </a:r>
            <a:r>
              <a:rPr lang="en" sz="529"/>
              <a:t> user stories into technical tasks</a:t>
            </a:r>
            <a:endParaRPr b="0" i="0" sz="529" u="none" cap="none" strike="noStrike">
              <a:latin typeface="Arial"/>
              <a:ea typeface="Arial"/>
              <a:cs typeface="Arial"/>
              <a:sym typeface="Arial"/>
            </a:endParaRPr>
          </a:p>
        </p:txBody>
      </p:sp>
      <p:cxnSp>
        <p:nvCxnSpPr>
          <p:cNvPr id="702" name="Google Shape;702;p44"/>
          <p:cNvCxnSpPr>
            <a:stCxn id="700" idx="2"/>
            <a:endCxn id="701" idx="0"/>
          </p:cNvCxnSpPr>
          <p:nvPr/>
        </p:nvCxnSpPr>
        <p:spPr>
          <a:xfrm flipH="1">
            <a:off x="4652525" y="3079325"/>
            <a:ext cx="3300" cy="3492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703" name="Google Shape;703;p44"/>
          <p:cNvSpPr/>
          <p:nvPr/>
        </p:nvSpPr>
        <p:spPr>
          <a:xfrm>
            <a:off x="5563677" y="3238584"/>
            <a:ext cx="741600" cy="371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b="0" i="0" lang="en" sz="529" u="none" cap="none" strike="noStrike">
                <a:latin typeface="Arial"/>
                <a:ea typeface="Arial"/>
                <a:cs typeface="Arial"/>
                <a:sym typeface="Arial"/>
              </a:rPr>
              <a:t>Develop </a:t>
            </a:r>
            <a:r>
              <a:rPr lang="en" sz="529"/>
              <a:t>integration</a:t>
            </a:r>
            <a:r>
              <a:rPr b="0" i="0" lang="en" sz="529" u="none" cap="none" strike="noStrike">
                <a:latin typeface="Arial"/>
                <a:ea typeface="Arial"/>
                <a:cs typeface="Arial"/>
                <a:sym typeface="Arial"/>
              </a:rPr>
              <a:t> and conduct </a:t>
            </a:r>
            <a:r>
              <a:rPr lang="en" sz="529"/>
              <a:t>unit testing</a:t>
            </a:r>
            <a:r>
              <a:rPr b="0" i="0" lang="en" sz="529" u="none" cap="none" strike="noStrike">
                <a:latin typeface="Arial"/>
                <a:ea typeface="Arial"/>
                <a:cs typeface="Arial"/>
                <a:sym typeface="Arial"/>
              </a:rPr>
              <a:t> </a:t>
            </a:r>
            <a:endParaRPr b="0" i="0" sz="529" u="none" cap="none" strike="noStrike">
              <a:latin typeface="Arial"/>
              <a:ea typeface="Arial"/>
              <a:cs typeface="Arial"/>
              <a:sym typeface="Arial"/>
            </a:endParaRPr>
          </a:p>
        </p:txBody>
      </p:sp>
      <p:sp>
        <p:nvSpPr>
          <p:cNvPr id="704" name="Google Shape;704;p44"/>
          <p:cNvSpPr txBox="1"/>
          <p:nvPr/>
        </p:nvSpPr>
        <p:spPr>
          <a:xfrm>
            <a:off x="6394525" y="508267"/>
            <a:ext cx="2724900" cy="152100"/>
          </a:xfrm>
          <a:prstGeom prst="rect">
            <a:avLst/>
          </a:prstGeom>
          <a:solidFill>
            <a:srgbClr val="004B3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600"/>
              <a:buFont typeface="Arial"/>
              <a:buNone/>
            </a:pPr>
            <a:r>
              <a:rPr b="1" i="1" lang="en" sz="600" u="none" cap="none" strike="noStrike">
                <a:solidFill>
                  <a:srgbClr val="FFFFFF"/>
                </a:solidFill>
                <a:latin typeface="Arial"/>
                <a:ea typeface="Arial"/>
                <a:cs typeface="Arial"/>
                <a:sym typeface="Arial"/>
              </a:rPr>
              <a:t>Sprint Ceremonies</a:t>
            </a:r>
            <a:endParaRPr b="1" i="1" sz="600" u="none" cap="none" strike="noStrike">
              <a:solidFill>
                <a:srgbClr val="FFFFFF"/>
              </a:solidFill>
              <a:latin typeface="Arial"/>
              <a:ea typeface="Arial"/>
              <a:cs typeface="Arial"/>
              <a:sym typeface="Arial"/>
            </a:endParaRPr>
          </a:p>
        </p:txBody>
      </p:sp>
      <p:sp>
        <p:nvSpPr>
          <p:cNvPr id="705" name="Google Shape;705;p44"/>
          <p:cNvSpPr/>
          <p:nvPr/>
        </p:nvSpPr>
        <p:spPr>
          <a:xfrm>
            <a:off x="6576125" y="2567968"/>
            <a:ext cx="683400" cy="403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b="0" i="0" lang="en" sz="529" u="none" cap="none" strike="noStrike">
                <a:latin typeface="Arial"/>
                <a:ea typeface="Arial"/>
                <a:cs typeface="Arial"/>
                <a:sym typeface="Arial"/>
              </a:rPr>
              <a:t>MuleSoft </a:t>
            </a:r>
            <a:r>
              <a:rPr lang="en" sz="529"/>
              <a:t>integration</a:t>
            </a:r>
            <a:r>
              <a:rPr b="0" i="0" lang="en" sz="529" u="none" cap="none" strike="noStrike">
                <a:latin typeface="Arial"/>
                <a:ea typeface="Arial"/>
                <a:cs typeface="Arial"/>
                <a:sym typeface="Arial"/>
              </a:rPr>
              <a:t> </a:t>
            </a:r>
            <a:r>
              <a:rPr lang="en" sz="529"/>
              <a:t>d</a:t>
            </a:r>
            <a:r>
              <a:rPr b="0" i="0" lang="en" sz="529" u="none" cap="none" strike="noStrike">
                <a:latin typeface="Arial"/>
                <a:ea typeface="Arial"/>
                <a:cs typeface="Arial"/>
                <a:sym typeface="Arial"/>
              </a:rPr>
              <a:t>emo</a:t>
            </a:r>
            <a:endParaRPr b="0" i="0" sz="529" u="none" cap="none" strike="noStrike">
              <a:latin typeface="Arial"/>
              <a:ea typeface="Arial"/>
              <a:cs typeface="Arial"/>
              <a:sym typeface="Arial"/>
            </a:endParaRPr>
          </a:p>
        </p:txBody>
      </p:sp>
      <p:cxnSp>
        <p:nvCxnSpPr>
          <p:cNvPr id="706" name="Google Shape;706;p44"/>
          <p:cNvCxnSpPr>
            <a:stCxn id="705" idx="1"/>
            <a:endCxn id="703" idx="3"/>
          </p:cNvCxnSpPr>
          <p:nvPr/>
        </p:nvCxnSpPr>
        <p:spPr>
          <a:xfrm flipH="1">
            <a:off x="6305225" y="2769718"/>
            <a:ext cx="270900" cy="654600"/>
          </a:xfrm>
          <a:prstGeom prst="bentConnector3">
            <a:avLst>
              <a:gd fmla="val 49990" name="adj1"/>
            </a:avLst>
          </a:prstGeom>
          <a:noFill/>
          <a:ln cap="flat" cmpd="sng" w="9525">
            <a:solidFill>
              <a:schemeClr val="dk1"/>
            </a:solidFill>
            <a:prstDash val="solid"/>
            <a:round/>
            <a:headEnd len="med" w="med" type="triangle"/>
            <a:tailEnd len="sm" w="sm" type="none"/>
          </a:ln>
          <a:effectLst>
            <a:outerShdw blurRad="40000" rotWithShape="0" dir="5400000" dist="20000">
              <a:srgbClr val="000000">
                <a:alpha val="37650"/>
              </a:srgbClr>
            </a:outerShdw>
          </a:effectLst>
        </p:spPr>
      </p:cxnSp>
      <p:sp>
        <p:nvSpPr>
          <p:cNvPr id="707" name="Google Shape;707;p44"/>
          <p:cNvSpPr/>
          <p:nvPr/>
        </p:nvSpPr>
        <p:spPr>
          <a:xfrm>
            <a:off x="4082854" y="3334053"/>
            <a:ext cx="153300" cy="1260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B</a:t>
            </a:r>
            <a:r>
              <a:rPr b="1" lang="en" sz="529">
                <a:solidFill>
                  <a:srgbClr val="FFFFFF"/>
                </a:solidFill>
              </a:rPr>
              <a:t>4</a:t>
            </a:r>
            <a:endParaRPr b="1" i="0" sz="529" u="none" cap="none" strike="noStrike">
              <a:solidFill>
                <a:srgbClr val="FFFFFF"/>
              </a:solidFill>
              <a:latin typeface="Arial"/>
              <a:ea typeface="Arial"/>
              <a:cs typeface="Arial"/>
              <a:sym typeface="Arial"/>
            </a:endParaRPr>
          </a:p>
        </p:txBody>
      </p:sp>
      <p:sp>
        <p:nvSpPr>
          <p:cNvPr id="708" name="Google Shape;708;p44"/>
          <p:cNvSpPr/>
          <p:nvPr/>
        </p:nvSpPr>
        <p:spPr>
          <a:xfrm>
            <a:off x="5510250" y="3148660"/>
            <a:ext cx="153300" cy="165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lang="en" sz="529">
                <a:solidFill>
                  <a:srgbClr val="FFFFFF"/>
                </a:solidFill>
              </a:rPr>
              <a:t>C</a:t>
            </a:r>
            <a:r>
              <a:rPr b="1" i="0" lang="en" sz="529" u="none" cap="none" strike="noStrike">
                <a:solidFill>
                  <a:srgbClr val="FFFFFF"/>
                </a:solidFill>
                <a:latin typeface="Arial"/>
                <a:ea typeface="Arial"/>
                <a:cs typeface="Arial"/>
                <a:sym typeface="Arial"/>
              </a:rPr>
              <a:t>1</a:t>
            </a:r>
            <a:endParaRPr/>
          </a:p>
        </p:txBody>
      </p:sp>
      <p:sp>
        <p:nvSpPr>
          <p:cNvPr id="709" name="Google Shape;709;p44"/>
          <p:cNvSpPr/>
          <p:nvPr/>
        </p:nvSpPr>
        <p:spPr>
          <a:xfrm>
            <a:off x="3323203" y="518622"/>
            <a:ext cx="164700" cy="135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B</a:t>
            </a:r>
            <a:endParaRPr/>
          </a:p>
        </p:txBody>
      </p:sp>
      <p:sp>
        <p:nvSpPr>
          <p:cNvPr id="710" name="Google Shape;710;p44"/>
          <p:cNvSpPr/>
          <p:nvPr/>
        </p:nvSpPr>
        <p:spPr>
          <a:xfrm>
            <a:off x="6393134" y="518622"/>
            <a:ext cx="164700" cy="135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D</a:t>
            </a:r>
            <a:endParaRPr/>
          </a:p>
        </p:txBody>
      </p:sp>
      <p:sp>
        <p:nvSpPr>
          <p:cNvPr id="711" name="Google Shape;711;p44"/>
          <p:cNvSpPr txBox="1"/>
          <p:nvPr/>
        </p:nvSpPr>
        <p:spPr>
          <a:xfrm>
            <a:off x="152400" y="114300"/>
            <a:ext cx="7477200" cy="298500"/>
          </a:xfrm>
          <a:prstGeom prst="rect">
            <a:avLst/>
          </a:prstGeom>
          <a:noFill/>
          <a:ln>
            <a:noFill/>
          </a:ln>
        </p:spPr>
        <p:txBody>
          <a:bodyPr anchorCtr="0" anchor="ctr" bIns="44925" lIns="89875" spcFirstLastPara="1" rIns="89875" wrap="square" tIns="44925">
            <a:noAutofit/>
          </a:bodyPr>
          <a:lstStyle/>
          <a:p>
            <a:pPr indent="0" lvl="0" marL="0" marR="0" rtl="0" algn="l">
              <a:lnSpc>
                <a:spcPct val="95000"/>
              </a:lnSpc>
              <a:spcBef>
                <a:spcPts val="0"/>
              </a:spcBef>
              <a:spcAft>
                <a:spcPts val="0"/>
              </a:spcAft>
              <a:buClr>
                <a:srgbClr val="000000"/>
              </a:buClr>
              <a:buSzPts val="2035"/>
              <a:buFont typeface="Arial"/>
              <a:buNone/>
            </a:pPr>
            <a:r>
              <a:rPr b="1" i="1" lang="en" sz="2035" u="none" cap="none" strike="noStrike">
                <a:solidFill>
                  <a:srgbClr val="000000"/>
                </a:solidFill>
                <a:latin typeface="Arial"/>
                <a:ea typeface="Arial"/>
                <a:cs typeface="Arial"/>
                <a:sym typeface="Arial"/>
              </a:rPr>
              <a:t>MuleSoft E</a:t>
            </a:r>
            <a:r>
              <a:rPr b="1" i="1" lang="en" sz="2035"/>
              <a:t>xecution </a:t>
            </a:r>
            <a:r>
              <a:rPr b="1" i="1" lang="en" sz="2035" u="none" cap="none" strike="noStrike">
                <a:solidFill>
                  <a:srgbClr val="000000"/>
                </a:solidFill>
                <a:latin typeface="Arial"/>
                <a:ea typeface="Arial"/>
                <a:cs typeface="Arial"/>
                <a:sym typeface="Arial"/>
              </a:rPr>
              <a:t>Lifecycle Model: Design &amp; Develop</a:t>
            </a:r>
            <a:endParaRPr b="0" i="0" sz="2035" u="none" cap="none" strike="noStrike">
              <a:solidFill>
                <a:srgbClr val="333E48"/>
              </a:solidFill>
              <a:latin typeface="Arial"/>
              <a:ea typeface="Arial"/>
              <a:cs typeface="Arial"/>
              <a:sym typeface="Arial"/>
            </a:endParaRPr>
          </a:p>
        </p:txBody>
      </p:sp>
      <p:sp>
        <p:nvSpPr>
          <p:cNvPr id="712" name="Google Shape;712;p44"/>
          <p:cNvSpPr/>
          <p:nvPr/>
        </p:nvSpPr>
        <p:spPr>
          <a:xfrm>
            <a:off x="3686450" y="2571575"/>
            <a:ext cx="545100" cy="298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lang="en" sz="529"/>
              <a:t>Create </a:t>
            </a:r>
            <a:r>
              <a:rPr b="0" i="0" lang="en" sz="529" u="none" cap="none" strike="noStrike">
                <a:latin typeface="Arial"/>
                <a:ea typeface="Arial"/>
                <a:cs typeface="Arial"/>
                <a:sym typeface="Arial"/>
              </a:rPr>
              <a:t>use cases</a:t>
            </a:r>
            <a:endParaRPr/>
          </a:p>
        </p:txBody>
      </p:sp>
      <p:sp>
        <p:nvSpPr>
          <p:cNvPr id="713" name="Google Shape;713;p44"/>
          <p:cNvSpPr/>
          <p:nvPr/>
        </p:nvSpPr>
        <p:spPr>
          <a:xfrm>
            <a:off x="3602400" y="2474500"/>
            <a:ext cx="178500" cy="1503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B</a:t>
            </a:r>
            <a:r>
              <a:rPr b="1" lang="en" sz="529">
                <a:solidFill>
                  <a:srgbClr val="FFFFFF"/>
                </a:solidFill>
              </a:rPr>
              <a:t>2</a:t>
            </a:r>
            <a:endParaRPr b="1" i="0" sz="529" u="none" cap="none" strike="noStrike">
              <a:solidFill>
                <a:srgbClr val="FFFFFF"/>
              </a:solidFill>
              <a:latin typeface="Arial"/>
              <a:ea typeface="Arial"/>
              <a:cs typeface="Arial"/>
              <a:sym typeface="Arial"/>
            </a:endParaRPr>
          </a:p>
        </p:txBody>
      </p:sp>
      <p:cxnSp>
        <p:nvCxnSpPr>
          <p:cNvPr id="714" name="Google Shape;714;p44"/>
          <p:cNvCxnSpPr>
            <a:stCxn id="712" idx="3"/>
            <a:endCxn id="700" idx="0"/>
          </p:cNvCxnSpPr>
          <p:nvPr/>
        </p:nvCxnSpPr>
        <p:spPr>
          <a:xfrm>
            <a:off x="4231550" y="2720825"/>
            <a:ext cx="424200" cy="122400"/>
          </a:xfrm>
          <a:prstGeom prst="bentConnector2">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715" name="Google Shape;715;p44"/>
          <p:cNvSpPr txBox="1"/>
          <p:nvPr/>
        </p:nvSpPr>
        <p:spPr>
          <a:xfrm>
            <a:off x="48125" y="509775"/>
            <a:ext cx="3257100" cy="150300"/>
          </a:xfrm>
          <a:prstGeom prst="rect">
            <a:avLst/>
          </a:prstGeom>
          <a:solidFill>
            <a:srgbClr val="004B3A"/>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600"/>
              <a:buFont typeface="Arial"/>
              <a:buNone/>
            </a:pPr>
            <a:r>
              <a:rPr b="1" i="1" lang="en" sz="600" u="none" cap="none" strike="noStrike">
                <a:solidFill>
                  <a:srgbClr val="FFFFFF"/>
                </a:solidFill>
                <a:latin typeface="Arial"/>
                <a:ea typeface="Arial"/>
                <a:cs typeface="Arial"/>
                <a:sym typeface="Arial"/>
              </a:rPr>
              <a:t>Requirements and Architecture</a:t>
            </a:r>
            <a:endParaRPr b="1" i="1" sz="600" u="none" cap="none" strike="noStrike">
              <a:solidFill>
                <a:srgbClr val="FFFFFF"/>
              </a:solidFill>
              <a:latin typeface="Arial"/>
              <a:ea typeface="Arial"/>
              <a:cs typeface="Arial"/>
              <a:sym typeface="Arial"/>
            </a:endParaRPr>
          </a:p>
        </p:txBody>
      </p:sp>
      <p:sp>
        <p:nvSpPr>
          <p:cNvPr id="716" name="Google Shape;716;p44"/>
          <p:cNvSpPr/>
          <p:nvPr/>
        </p:nvSpPr>
        <p:spPr>
          <a:xfrm>
            <a:off x="54068" y="518622"/>
            <a:ext cx="164700" cy="135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A</a:t>
            </a:r>
            <a:endParaRPr b="1" i="0" sz="529" u="none" cap="none" strike="noStrike">
              <a:solidFill>
                <a:srgbClr val="FFFFFF"/>
              </a:solidFill>
              <a:latin typeface="Arial"/>
              <a:ea typeface="Arial"/>
              <a:cs typeface="Arial"/>
              <a:sym typeface="Arial"/>
            </a:endParaRPr>
          </a:p>
        </p:txBody>
      </p:sp>
      <p:sp>
        <p:nvSpPr>
          <p:cNvPr id="717" name="Google Shape;717;p44"/>
          <p:cNvSpPr/>
          <p:nvPr/>
        </p:nvSpPr>
        <p:spPr>
          <a:xfrm>
            <a:off x="5120127" y="524453"/>
            <a:ext cx="164700" cy="135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C</a:t>
            </a:r>
            <a:endParaRPr b="1" i="0" sz="529" u="none" cap="none" strike="noStrike">
              <a:solidFill>
                <a:srgbClr val="FFFFFF"/>
              </a:solidFill>
              <a:latin typeface="Arial"/>
              <a:ea typeface="Arial"/>
              <a:cs typeface="Arial"/>
              <a:sym typeface="Arial"/>
            </a:endParaRPr>
          </a:p>
        </p:txBody>
      </p:sp>
      <p:sp>
        <p:nvSpPr>
          <p:cNvPr id="718" name="Google Shape;718;p44"/>
          <p:cNvSpPr/>
          <p:nvPr/>
        </p:nvSpPr>
        <p:spPr>
          <a:xfrm>
            <a:off x="2195145" y="728364"/>
            <a:ext cx="578400" cy="349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529"/>
              <a:buFont typeface="Arial"/>
              <a:buNone/>
            </a:pPr>
            <a:r>
              <a:rPr b="0" i="0" lang="en" sz="529" u="none" cap="none" strike="noStrike">
                <a:latin typeface="Arial"/>
                <a:ea typeface="Arial"/>
                <a:cs typeface="Arial"/>
                <a:sym typeface="Arial"/>
              </a:rPr>
              <a:t>Identify functional </a:t>
            </a:r>
            <a:r>
              <a:rPr lang="en" sz="529"/>
              <a:t>r</a:t>
            </a:r>
            <a:r>
              <a:rPr b="0" i="0" lang="en" sz="529" u="none" cap="none" strike="noStrike">
                <a:latin typeface="Arial"/>
                <a:ea typeface="Arial"/>
                <a:cs typeface="Arial"/>
                <a:sym typeface="Arial"/>
              </a:rPr>
              <a:t>equirements</a:t>
            </a:r>
            <a:endParaRPr b="0" i="0" sz="529" u="none" cap="none" strike="noStrike">
              <a:latin typeface="Arial"/>
              <a:ea typeface="Arial"/>
              <a:cs typeface="Arial"/>
              <a:sym typeface="Arial"/>
            </a:endParaRPr>
          </a:p>
        </p:txBody>
      </p:sp>
      <p:sp>
        <p:nvSpPr>
          <p:cNvPr id="719" name="Google Shape;719;p44"/>
          <p:cNvSpPr/>
          <p:nvPr/>
        </p:nvSpPr>
        <p:spPr>
          <a:xfrm>
            <a:off x="2211450" y="1936156"/>
            <a:ext cx="578400" cy="282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529"/>
              <a:buFont typeface="Arial"/>
              <a:buNone/>
            </a:pPr>
            <a:r>
              <a:rPr b="0" i="0" lang="en" sz="529" u="none" cap="none" strike="noStrike">
                <a:latin typeface="Arial"/>
                <a:ea typeface="Arial"/>
                <a:cs typeface="Arial"/>
                <a:sym typeface="Arial"/>
              </a:rPr>
              <a:t>Identify </a:t>
            </a:r>
            <a:r>
              <a:rPr lang="en" sz="529"/>
              <a:t>t</a:t>
            </a:r>
            <a:r>
              <a:rPr b="0" i="0" lang="en" sz="529" u="none" cap="none" strike="noStrike">
                <a:latin typeface="Arial"/>
                <a:ea typeface="Arial"/>
                <a:cs typeface="Arial"/>
                <a:sym typeface="Arial"/>
              </a:rPr>
              <a:t>echnical &amp; non-functional </a:t>
            </a:r>
            <a:r>
              <a:rPr lang="en" sz="529"/>
              <a:t>r</a:t>
            </a:r>
            <a:r>
              <a:rPr b="0" i="0" lang="en" sz="529" u="none" cap="none" strike="noStrike">
                <a:latin typeface="Arial"/>
                <a:ea typeface="Arial"/>
                <a:cs typeface="Arial"/>
                <a:sym typeface="Arial"/>
              </a:rPr>
              <a:t>equirements</a:t>
            </a:r>
            <a:endParaRPr b="0" i="0" sz="529" u="none" cap="none" strike="noStrike">
              <a:latin typeface="Arial"/>
              <a:ea typeface="Arial"/>
              <a:cs typeface="Arial"/>
              <a:sym typeface="Arial"/>
            </a:endParaRPr>
          </a:p>
        </p:txBody>
      </p:sp>
      <p:sp>
        <p:nvSpPr>
          <p:cNvPr id="720" name="Google Shape;720;p44"/>
          <p:cNvSpPr/>
          <p:nvPr/>
        </p:nvSpPr>
        <p:spPr>
          <a:xfrm>
            <a:off x="2950225" y="1201452"/>
            <a:ext cx="940500" cy="4317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80675" lIns="0" spcFirstLastPara="1" rIns="0" wrap="square" tIns="18275">
            <a:noAutofit/>
          </a:bodyPr>
          <a:lstStyle/>
          <a:p>
            <a:pPr indent="0" lvl="0" marL="0" marR="0" rtl="0" algn="ctr">
              <a:lnSpc>
                <a:spcPct val="100000"/>
              </a:lnSpc>
              <a:spcBef>
                <a:spcPts val="0"/>
              </a:spcBef>
              <a:spcAft>
                <a:spcPts val="0"/>
              </a:spcAft>
              <a:buClr>
                <a:srgbClr val="333E48"/>
              </a:buClr>
              <a:buSzPts val="529"/>
              <a:buFont typeface="Arial"/>
              <a:buNone/>
            </a:pPr>
            <a:r>
              <a:rPr b="0" lang="en" sz="529" u="none" cap="none" strike="noStrike">
                <a:latin typeface="Arial"/>
                <a:ea typeface="Arial"/>
                <a:cs typeface="Arial"/>
                <a:sym typeface="Arial"/>
              </a:rPr>
              <a:t>Approve </a:t>
            </a:r>
            <a:r>
              <a:rPr lang="en" sz="529"/>
              <a:t>n</a:t>
            </a:r>
            <a:r>
              <a:rPr b="0" lang="en" sz="529" u="none" cap="none" strike="noStrike">
                <a:latin typeface="Arial"/>
                <a:ea typeface="Arial"/>
                <a:cs typeface="Arial"/>
                <a:sym typeface="Arial"/>
              </a:rPr>
              <a:t>on-</a:t>
            </a:r>
            <a:r>
              <a:rPr lang="en" sz="529"/>
              <a:t>f</a:t>
            </a:r>
            <a:r>
              <a:rPr b="0" lang="en" sz="529" u="none" cap="none" strike="noStrike">
                <a:latin typeface="Arial"/>
                <a:ea typeface="Arial"/>
                <a:cs typeface="Arial"/>
                <a:sym typeface="Arial"/>
              </a:rPr>
              <a:t>unctional and </a:t>
            </a:r>
            <a:r>
              <a:rPr lang="en" sz="529"/>
              <a:t>f</a:t>
            </a:r>
            <a:r>
              <a:rPr b="0" lang="en" sz="529" u="none" cap="none" strike="noStrike">
                <a:latin typeface="Arial"/>
                <a:ea typeface="Arial"/>
                <a:cs typeface="Arial"/>
                <a:sym typeface="Arial"/>
              </a:rPr>
              <a:t>unctional </a:t>
            </a:r>
            <a:r>
              <a:rPr lang="en" sz="529"/>
              <a:t>r</a:t>
            </a:r>
            <a:r>
              <a:rPr b="0" lang="en" sz="529" u="none" cap="none" strike="noStrike">
                <a:latin typeface="Arial"/>
                <a:ea typeface="Arial"/>
                <a:cs typeface="Arial"/>
                <a:sym typeface="Arial"/>
              </a:rPr>
              <a:t>eq</a:t>
            </a:r>
            <a:r>
              <a:rPr lang="en" sz="529"/>
              <a:t>uirements</a:t>
            </a:r>
            <a:r>
              <a:rPr b="0" lang="en" sz="529" u="none" cap="none" strike="noStrike">
                <a:latin typeface="Arial"/>
                <a:ea typeface="Arial"/>
                <a:cs typeface="Arial"/>
                <a:sym typeface="Arial"/>
              </a:rPr>
              <a:t>?</a:t>
            </a:r>
            <a:endParaRPr b="0" sz="529" u="none" cap="none" strike="noStrike">
              <a:latin typeface="Arial"/>
              <a:ea typeface="Arial"/>
              <a:cs typeface="Arial"/>
              <a:sym typeface="Arial"/>
            </a:endParaRPr>
          </a:p>
        </p:txBody>
      </p:sp>
      <p:cxnSp>
        <p:nvCxnSpPr>
          <p:cNvPr id="721" name="Google Shape;721;p44"/>
          <p:cNvCxnSpPr>
            <a:stCxn id="718" idx="3"/>
            <a:endCxn id="720" idx="0"/>
          </p:cNvCxnSpPr>
          <p:nvPr/>
        </p:nvCxnSpPr>
        <p:spPr>
          <a:xfrm>
            <a:off x="2773545" y="902964"/>
            <a:ext cx="646800" cy="298500"/>
          </a:xfrm>
          <a:prstGeom prst="bentConnector2">
            <a:avLst/>
          </a:prstGeom>
          <a:noFill/>
          <a:ln cap="flat" cmpd="sng" w="9525">
            <a:solidFill>
              <a:schemeClr val="dk1"/>
            </a:solidFill>
            <a:prstDash val="solid"/>
            <a:round/>
            <a:headEnd len="med" w="med" type="triangle"/>
            <a:tailEnd len="med" w="med" type="none"/>
          </a:ln>
          <a:effectLst>
            <a:outerShdw blurRad="40000" rotWithShape="0" dir="5400000" dist="20000">
              <a:srgbClr val="000000">
                <a:alpha val="37650"/>
              </a:srgbClr>
            </a:outerShdw>
          </a:effectLst>
        </p:spPr>
      </p:cxnSp>
      <p:sp>
        <p:nvSpPr>
          <p:cNvPr id="722" name="Google Shape;722;p44"/>
          <p:cNvSpPr txBox="1"/>
          <p:nvPr/>
        </p:nvSpPr>
        <p:spPr>
          <a:xfrm>
            <a:off x="460990" y="1618747"/>
            <a:ext cx="638400" cy="14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529"/>
              <a:buFont typeface="Arial"/>
              <a:buNone/>
            </a:pPr>
            <a:r>
              <a:rPr b="1" i="1" lang="en" sz="529" u="none" cap="none" strike="noStrike">
                <a:solidFill>
                  <a:srgbClr val="333E48"/>
                </a:solidFill>
                <a:latin typeface="Arial"/>
                <a:ea typeface="Arial"/>
                <a:cs typeface="Arial"/>
                <a:sym typeface="Arial"/>
              </a:rPr>
              <a:t>Yes</a:t>
            </a:r>
            <a:endParaRPr/>
          </a:p>
        </p:txBody>
      </p:sp>
      <p:sp>
        <p:nvSpPr>
          <p:cNvPr id="723" name="Google Shape;723;p44"/>
          <p:cNvSpPr/>
          <p:nvPr/>
        </p:nvSpPr>
        <p:spPr>
          <a:xfrm>
            <a:off x="3027113" y="2140374"/>
            <a:ext cx="699300" cy="27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529"/>
              <a:buFont typeface="Arial"/>
              <a:buNone/>
            </a:pPr>
            <a:r>
              <a:rPr lang="en" sz="529"/>
              <a:t>Create </a:t>
            </a:r>
            <a:r>
              <a:rPr b="0" i="0" lang="en" sz="529" u="none" cap="none" strike="noStrike">
                <a:latin typeface="Arial"/>
                <a:ea typeface="Arial"/>
                <a:cs typeface="Arial"/>
                <a:sym typeface="Arial"/>
              </a:rPr>
              <a:t>design </a:t>
            </a:r>
            <a:r>
              <a:rPr lang="en" sz="529"/>
              <a:t>document</a:t>
            </a:r>
            <a:endParaRPr b="0" i="0" sz="529" u="none" cap="none" strike="noStrike">
              <a:latin typeface="Arial"/>
              <a:ea typeface="Arial"/>
              <a:cs typeface="Arial"/>
              <a:sym typeface="Arial"/>
            </a:endParaRPr>
          </a:p>
        </p:txBody>
      </p:sp>
      <p:sp>
        <p:nvSpPr>
          <p:cNvPr id="724" name="Google Shape;724;p44"/>
          <p:cNvSpPr txBox="1"/>
          <p:nvPr/>
        </p:nvSpPr>
        <p:spPr>
          <a:xfrm>
            <a:off x="3177490" y="994329"/>
            <a:ext cx="277200" cy="142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529"/>
              <a:buFont typeface="Arial"/>
              <a:buNone/>
            </a:pPr>
            <a:r>
              <a:rPr b="1" i="1" lang="en" sz="529" u="none" cap="none" strike="noStrike">
                <a:solidFill>
                  <a:srgbClr val="333E48"/>
                </a:solidFill>
                <a:latin typeface="Arial"/>
                <a:ea typeface="Arial"/>
                <a:cs typeface="Arial"/>
                <a:sym typeface="Arial"/>
              </a:rPr>
              <a:t>No</a:t>
            </a:r>
            <a:endParaRPr b="1" i="1" sz="529" u="none" cap="none" strike="noStrike">
              <a:solidFill>
                <a:srgbClr val="333E48"/>
              </a:solidFill>
              <a:latin typeface="Arial"/>
              <a:ea typeface="Arial"/>
              <a:cs typeface="Arial"/>
              <a:sym typeface="Arial"/>
            </a:endParaRPr>
          </a:p>
        </p:txBody>
      </p:sp>
      <p:sp>
        <p:nvSpPr>
          <p:cNvPr id="725" name="Google Shape;725;p44"/>
          <p:cNvSpPr/>
          <p:nvPr/>
        </p:nvSpPr>
        <p:spPr>
          <a:xfrm>
            <a:off x="2119185" y="667512"/>
            <a:ext cx="153300" cy="1260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A4</a:t>
            </a:r>
            <a:endParaRPr b="1" i="0" sz="529" u="none" cap="none" strike="noStrike">
              <a:solidFill>
                <a:srgbClr val="FFFFFF"/>
              </a:solidFill>
              <a:latin typeface="Arial"/>
              <a:ea typeface="Arial"/>
              <a:cs typeface="Arial"/>
              <a:sym typeface="Arial"/>
            </a:endParaRPr>
          </a:p>
        </p:txBody>
      </p:sp>
      <p:sp>
        <p:nvSpPr>
          <p:cNvPr id="726" name="Google Shape;726;p44"/>
          <p:cNvSpPr/>
          <p:nvPr/>
        </p:nvSpPr>
        <p:spPr>
          <a:xfrm>
            <a:off x="365760" y="1763605"/>
            <a:ext cx="635400" cy="6285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529"/>
              <a:buFont typeface="Arial"/>
              <a:buNone/>
            </a:pPr>
            <a:r>
              <a:rPr b="0" i="0" lang="en" sz="529" u="none" cap="none" strike="noStrike">
                <a:latin typeface="Arial"/>
                <a:ea typeface="Arial"/>
                <a:cs typeface="Arial"/>
                <a:sym typeface="Arial"/>
              </a:rPr>
              <a:t>New </a:t>
            </a:r>
            <a:r>
              <a:rPr lang="en" sz="529"/>
              <a:t>integration</a:t>
            </a:r>
            <a:r>
              <a:rPr b="0" i="0" lang="en" sz="529" u="none" cap="none" strike="noStrike">
                <a:latin typeface="Arial"/>
                <a:ea typeface="Arial"/>
                <a:cs typeface="Arial"/>
                <a:sym typeface="Arial"/>
              </a:rPr>
              <a:t>?</a:t>
            </a:r>
            <a:endParaRPr/>
          </a:p>
        </p:txBody>
      </p:sp>
      <p:sp>
        <p:nvSpPr>
          <p:cNvPr id="727" name="Google Shape;727;p44"/>
          <p:cNvSpPr txBox="1"/>
          <p:nvPr/>
        </p:nvSpPr>
        <p:spPr>
          <a:xfrm>
            <a:off x="3840711" y="1284182"/>
            <a:ext cx="638400" cy="14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529"/>
              <a:buFont typeface="Arial"/>
              <a:buNone/>
            </a:pPr>
            <a:r>
              <a:rPr b="1" i="1" lang="en" sz="529" u="none" cap="none" strike="noStrike">
                <a:solidFill>
                  <a:srgbClr val="333E48"/>
                </a:solidFill>
                <a:latin typeface="Arial"/>
                <a:ea typeface="Arial"/>
                <a:cs typeface="Arial"/>
                <a:sym typeface="Arial"/>
              </a:rPr>
              <a:t>Yes</a:t>
            </a:r>
            <a:endParaRPr/>
          </a:p>
        </p:txBody>
      </p:sp>
      <p:cxnSp>
        <p:nvCxnSpPr>
          <p:cNvPr id="728" name="Google Shape;728;p44"/>
          <p:cNvCxnSpPr>
            <a:stCxn id="726" idx="0"/>
            <a:endCxn id="718" idx="1"/>
          </p:cNvCxnSpPr>
          <p:nvPr/>
        </p:nvCxnSpPr>
        <p:spPr>
          <a:xfrm rot="-5400000">
            <a:off x="1008960" y="577405"/>
            <a:ext cx="860700" cy="1511700"/>
          </a:xfrm>
          <a:prstGeom prst="bentConnector2">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729" name="Google Shape;729;p44"/>
          <p:cNvSpPr txBox="1"/>
          <p:nvPr/>
        </p:nvSpPr>
        <p:spPr>
          <a:xfrm>
            <a:off x="928598" y="2061909"/>
            <a:ext cx="638400" cy="14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529"/>
              <a:buFont typeface="Arial"/>
              <a:buNone/>
            </a:pPr>
            <a:r>
              <a:rPr b="1" i="1" lang="en" sz="529" u="none" cap="none" strike="noStrike">
                <a:solidFill>
                  <a:srgbClr val="333E48"/>
                </a:solidFill>
                <a:latin typeface="Arial"/>
                <a:ea typeface="Arial"/>
                <a:cs typeface="Arial"/>
                <a:sym typeface="Arial"/>
              </a:rPr>
              <a:t>Yes</a:t>
            </a:r>
            <a:endParaRPr b="1" i="1" sz="529" u="none" cap="none" strike="noStrike">
              <a:solidFill>
                <a:srgbClr val="333E48"/>
              </a:solidFill>
              <a:latin typeface="Arial"/>
              <a:ea typeface="Arial"/>
              <a:cs typeface="Arial"/>
              <a:sym typeface="Arial"/>
            </a:endParaRPr>
          </a:p>
        </p:txBody>
      </p:sp>
      <p:sp>
        <p:nvSpPr>
          <p:cNvPr id="730" name="Google Shape;730;p44"/>
          <p:cNvSpPr/>
          <p:nvPr/>
        </p:nvSpPr>
        <p:spPr>
          <a:xfrm>
            <a:off x="985985" y="1656536"/>
            <a:ext cx="443700" cy="3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529"/>
              <a:buFont typeface="Arial"/>
              <a:buNone/>
            </a:pPr>
            <a:r>
              <a:rPr b="0" i="0" lang="en" sz="529" u="none" cap="none" strike="noStrike">
                <a:solidFill>
                  <a:srgbClr val="333E48"/>
                </a:solidFill>
                <a:latin typeface="Arial"/>
                <a:ea typeface="Arial"/>
                <a:cs typeface="Arial"/>
                <a:sym typeface="Arial"/>
              </a:rPr>
              <a:t>Review </a:t>
            </a:r>
            <a:r>
              <a:rPr lang="en" sz="529">
                <a:solidFill>
                  <a:srgbClr val="333E48"/>
                </a:solidFill>
              </a:rPr>
              <a:t>e</a:t>
            </a:r>
            <a:r>
              <a:rPr b="0" i="0" lang="en" sz="529" u="none" cap="none" strike="noStrike">
                <a:solidFill>
                  <a:srgbClr val="333E48"/>
                </a:solidFill>
                <a:latin typeface="Arial"/>
                <a:ea typeface="Arial"/>
                <a:cs typeface="Arial"/>
                <a:sym typeface="Arial"/>
              </a:rPr>
              <a:t>xisting </a:t>
            </a:r>
            <a:r>
              <a:rPr lang="en" sz="529">
                <a:solidFill>
                  <a:srgbClr val="333E48"/>
                </a:solidFill>
              </a:rPr>
              <a:t>a</a:t>
            </a:r>
            <a:r>
              <a:rPr b="0" i="0" lang="en" sz="529" u="none" cap="none" strike="noStrike">
                <a:solidFill>
                  <a:srgbClr val="333E48"/>
                </a:solidFill>
                <a:latin typeface="Arial"/>
                <a:ea typeface="Arial"/>
                <a:cs typeface="Arial"/>
                <a:sym typeface="Arial"/>
              </a:rPr>
              <a:t>rchitecture</a:t>
            </a:r>
            <a:endParaRPr b="0" i="0" sz="529" u="none" cap="none" strike="noStrike">
              <a:solidFill>
                <a:srgbClr val="333E48"/>
              </a:solidFill>
              <a:latin typeface="Arial"/>
              <a:ea typeface="Arial"/>
              <a:cs typeface="Arial"/>
              <a:sym typeface="Arial"/>
            </a:endParaRPr>
          </a:p>
        </p:txBody>
      </p:sp>
      <p:sp>
        <p:nvSpPr>
          <p:cNvPr id="731" name="Google Shape;731;p44"/>
          <p:cNvSpPr/>
          <p:nvPr/>
        </p:nvSpPr>
        <p:spPr>
          <a:xfrm>
            <a:off x="413213" y="1846447"/>
            <a:ext cx="153300" cy="1260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A1</a:t>
            </a:r>
            <a:endParaRPr b="1" i="0" sz="529" u="none" cap="none" strike="noStrike">
              <a:solidFill>
                <a:srgbClr val="FFFFFF"/>
              </a:solidFill>
              <a:latin typeface="Arial"/>
              <a:ea typeface="Arial"/>
              <a:cs typeface="Arial"/>
              <a:sym typeface="Arial"/>
            </a:endParaRPr>
          </a:p>
        </p:txBody>
      </p:sp>
      <p:sp>
        <p:nvSpPr>
          <p:cNvPr id="732" name="Google Shape;732;p44"/>
          <p:cNvSpPr txBox="1"/>
          <p:nvPr/>
        </p:nvSpPr>
        <p:spPr>
          <a:xfrm>
            <a:off x="8123100" y="265200"/>
            <a:ext cx="935700" cy="1698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960"/>
              <a:buFont typeface="Arial"/>
              <a:buNone/>
            </a:pPr>
            <a:r>
              <a:rPr b="0" i="0" lang="en" sz="800" u="none" cap="none" strike="noStrike">
                <a:latin typeface="Arial"/>
                <a:ea typeface="Arial"/>
                <a:cs typeface="Arial"/>
                <a:sym typeface="Arial"/>
              </a:rPr>
              <a:t>       Output</a:t>
            </a:r>
            <a:endParaRPr b="0" i="0" sz="800" u="none" cap="none" strike="noStrike">
              <a:latin typeface="Arial"/>
              <a:ea typeface="Arial"/>
              <a:cs typeface="Arial"/>
              <a:sym typeface="Arial"/>
            </a:endParaRPr>
          </a:p>
        </p:txBody>
      </p:sp>
      <p:sp>
        <p:nvSpPr>
          <p:cNvPr id="733" name="Google Shape;733;p44"/>
          <p:cNvSpPr/>
          <p:nvPr/>
        </p:nvSpPr>
        <p:spPr>
          <a:xfrm>
            <a:off x="2167128" y="1834092"/>
            <a:ext cx="153300" cy="1260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A5</a:t>
            </a:r>
            <a:endParaRPr b="1" i="0" sz="529" u="none" cap="none" strike="noStrike">
              <a:solidFill>
                <a:srgbClr val="FFFFFF"/>
              </a:solidFill>
              <a:latin typeface="Arial"/>
              <a:ea typeface="Arial"/>
              <a:cs typeface="Arial"/>
              <a:sym typeface="Arial"/>
            </a:endParaRPr>
          </a:p>
        </p:txBody>
      </p:sp>
      <p:sp>
        <p:nvSpPr>
          <p:cNvPr id="734" name="Google Shape;734;p44"/>
          <p:cNvSpPr/>
          <p:nvPr/>
        </p:nvSpPr>
        <p:spPr>
          <a:xfrm>
            <a:off x="2949650" y="1266625"/>
            <a:ext cx="153300" cy="1527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A6</a:t>
            </a:r>
            <a:endParaRPr/>
          </a:p>
        </p:txBody>
      </p:sp>
      <p:cxnSp>
        <p:nvCxnSpPr>
          <p:cNvPr id="735" name="Google Shape;735;p44"/>
          <p:cNvCxnSpPr>
            <a:endCxn id="730" idx="1"/>
          </p:cNvCxnSpPr>
          <p:nvPr/>
        </p:nvCxnSpPr>
        <p:spPr>
          <a:xfrm flipH="1" rot="10800000">
            <a:off x="844385" y="1807586"/>
            <a:ext cx="141600" cy="1269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736" name="Google Shape;736;p44"/>
          <p:cNvSpPr/>
          <p:nvPr/>
        </p:nvSpPr>
        <p:spPr>
          <a:xfrm>
            <a:off x="917288" y="1590806"/>
            <a:ext cx="153300" cy="1260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A2</a:t>
            </a:r>
            <a:endParaRPr b="1" i="0" sz="529" u="none" cap="none" strike="noStrike">
              <a:solidFill>
                <a:srgbClr val="FFFFFF"/>
              </a:solidFill>
              <a:latin typeface="Arial"/>
              <a:ea typeface="Arial"/>
              <a:cs typeface="Arial"/>
              <a:sym typeface="Arial"/>
            </a:endParaRPr>
          </a:p>
        </p:txBody>
      </p:sp>
      <p:sp>
        <p:nvSpPr>
          <p:cNvPr id="737" name="Google Shape;737;p44"/>
          <p:cNvSpPr/>
          <p:nvPr/>
        </p:nvSpPr>
        <p:spPr>
          <a:xfrm>
            <a:off x="8408366" y="1273787"/>
            <a:ext cx="591900" cy="299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b="0" i="0" lang="en" sz="529" u="none" cap="none" strike="noStrike">
                <a:latin typeface="Arial"/>
                <a:ea typeface="Arial"/>
                <a:cs typeface="Arial"/>
                <a:sym typeface="Arial"/>
              </a:rPr>
              <a:t>Release </a:t>
            </a:r>
            <a:r>
              <a:rPr lang="en" sz="529"/>
              <a:t>s</a:t>
            </a:r>
            <a:r>
              <a:rPr b="0" i="0" lang="en" sz="529" u="none" cap="none" strike="noStrike">
                <a:latin typeface="Arial"/>
                <a:ea typeface="Arial"/>
                <a:cs typeface="Arial"/>
                <a:sym typeface="Arial"/>
              </a:rPr>
              <a:t>ign-off</a:t>
            </a:r>
            <a:endParaRPr b="0" i="0" sz="529" u="none" cap="none" strike="noStrike">
              <a:latin typeface="Arial"/>
              <a:ea typeface="Arial"/>
              <a:cs typeface="Arial"/>
              <a:sym typeface="Arial"/>
            </a:endParaRPr>
          </a:p>
        </p:txBody>
      </p:sp>
      <p:sp>
        <p:nvSpPr>
          <p:cNvPr id="738" name="Google Shape;738;p44"/>
          <p:cNvSpPr/>
          <p:nvPr/>
        </p:nvSpPr>
        <p:spPr>
          <a:xfrm>
            <a:off x="1574175" y="1691575"/>
            <a:ext cx="591900" cy="2712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80675" lIns="0" spcFirstLastPara="1" rIns="0" wrap="square" tIns="80675">
            <a:noAutofit/>
          </a:bodyPr>
          <a:lstStyle/>
          <a:p>
            <a:pPr indent="0" lvl="0" marL="0" marR="0" rtl="0" algn="ctr">
              <a:lnSpc>
                <a:spcPct val="100000"/>
              </a:lnSpc>
              <a:spcBef>
                <a:spcPts val="0"/>
              </a:spcBef>
              <a:spcAft>
                <a:spcPts val="0"/>
              </a:spcAft>
              <a:buClr>
                <a:srgbClr val="333E48"/>
              </a:buClr>
              <a:buSzPts val="529"/>
              <a:buFont typeface="Arial"/>
              <a:buNone/>
            </a:pPr>
            <a:r>
              <a:rPr b="0" i="0" lang="en" sz="529" u="none" cap="none" strike="noStrike">
                <a:latin typeface="Arial"/>
                <a:ea typeface="Arial"/>
                <a:cs typeface="Arial"/>
                <a:sym typeface="Arial"/>
              </a:rPr>
              <a:t>Major </a:t>
            </a:r>
            <a:r>
              <a:rPr lang="en" sz="529"/>
              <a:t>c</a:t>
            </a:r>
            <a:r>
              <a:rPr b="0" i="0" lang="en" sz="529" u="none" cap="none" strike="noStrike">
                <a:latin typeface="Arial"/>
                <a:ea typeface="Arial"/>
                <a:cs typeface="Arial"/>
                <a:sym typeface="Arial"/>
              </a:rPr>
              <a:t>hange?</a:t>
            </a:r>
            <a:endParaRPr b="0" i="0" sz="529" u="none" cap="none" strike="noStrike">
              <a:latin typeface="Arial"/>
              <a:ea typeface="Arial"/>
              <a:cs typeface="Arial"/>
              <a:sym typeface="Arial"/>
            </a:endParaRPr>
          </a:p>
        </p:txBody>
      </p:sp>
      <p:cxnSp>
        <p:nvCxnSpPr>
          <p:cNvPr id="739" name="Google Shape;739;p44"/>
          <p:cNvCxnSpPr>
            <a:stCxn id="738" idx="1"/>
            <a:endCxn id="730" idx="3"/>
          </p:cNvCxnSpPr>
          <p:nvPr/>
        </p:nvCxnSpPr>
        <p:spPr>
          <a:xfrm rot="10800000">
            <a:off x="1429575" y="1807675"/>
            <a:ext cx="144600" cy="19500"/>
          </a:xfrm>
          <a:prstGeom prst="straightConnector1">
            <a:avLst/>
          </a:prstGeom>
          <a:noFill/>
          <a:ln cap="flat" cmpd="sng" w="9525">
            <a:solidFill>
              <a:schemeClr val="dk1"/>
            </a:solidFill>
            <a:prstDash val="solid"/>
            <a:round/>
            <a:headEnd len="med" w="med" type="triangle"/>
            <a:tailEnd len="sm" w="sm" type="none"/>
          </a:ln>
          <a:effectLst>
            <a:outerShdw blurRad="40000" rotWithShape="0" dir="5400000" dist="20000">
              <a:srgbClr val="000000">
                <a:alpha val="37650"/>
              </a:srgbClr>
            </a:outerShdw>
          </a:effectLst>
        </p:spPr>
      </p:cxnSp>
      <p:sp>
        <p:nvSpPr>
          <p:cNvPr id="740" name="Google Shape;740;p44"/>
          <p:cNvSpPr txBox="1"/>
          <p:nvPr/>
        </p:nvSpPr>
        <p:spPr>
          <a:xfrm>
            <a:off x="1805887" y="1602742"/>
            <a:ext cx="312900" cy="14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529"/>
              <a:buFont typeface="Arial"/>
              <a:buNone/>
            </a:pPr>
            <a:r>
              <a:rPr b="1" i="1" lang="en" sz="529" u="none" cap="none" strike="noStrike">
                <a:solidFill>
                  <a:srgbClr val="333E48"/>
                </a:solidFill>
                <a:latin typeface="Arial"/>
                <a:ea typeface="Arial"/>
                <a:cs typeface="Arial"/>
                <a:sym typeface="Arial"/>
              </a:rPr>
              <a:t>Yes</a:t>
            </a:r>
            <a:endParaRPr/>
          </a:p>
        </p:txBody>
      </p:sp>
      <p:sp>
        <p:nvSpPr>
          <p:cNvPr id="741" name="Google Shape;741;p44"/>
          <p:cNvSpPr/>
          <p:nvPr/>
        </p:nvSpPr>
        <p:spPr>
          <a:xfrm rot="-5400000">
            <a:off x="4342900" y="-605050"/>
            <a:ext cx="458100" cy="9059700"/>
          </a:xfrm>
          <a:prstGeom prst="rect">
            <a:avLst/>
          </a:prstGeom>
          <a:noFill/>
          <a:ln cap="flat" cmpd="sng" w="9525">
            <a:solidFill>
              <a:srgbClr val="303C46"/>
            </a:solidFill>
            <a:prstDash val="solid"/>
            <a:round/>
            <a:headEnd len="sm" w="sm" type="none"/>
            <a:tailEnd len="sm" w="sm" type="none"/>
          </a:ln>
        </p:spPr>
        <p:txBody>
          <a:bodyPr anchorCtr="0" anchor="t" bIns="80675" lIns="9125" spcFirstLastPara="1" rIns="912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lang="en" sz="700">
                <a:solidFill>
                  <a:srgbClr val="333E48"/>
                </a:solidFill>
              </a:rPr>
              <a:t>Dev/API Specialist (C4E)</a:t>
            </a:r>
            <a:endParaRPr sz="700">
              <a:solidFill>
                <a:srgbClr val="333E48"/>
              </a:solidFill>
            </a:endParaRPr>
          </a:p>
        </p:txBody>
      </p:sp>
      <p:cxnSp>
        <p:nvCxnSpPr>
          <p:cNvPr id="742" name="Google Shape;742;p44"/>
          <p:cNvCxnSpPr>
            <a:stCxn id="738" idx="0"/>
            <a:endCxn id="718" idx="1"/>
          </p:cNvCxnSpPr>
          <p:nvPr/>
        </p:nvCxnSpPr>
        <p:spPr>
          <a:xfrm rot="-5400000">
            <a:off x="1638225" y="1134775"/>
            <a:ext cx="788700" cy="324900"/>
          </a:xfrm>
          <a:prstGeom prst="bentConnector2">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743" name="Google Shape;743;p44"/>
          <p:cNvSpPr txBox="1"/>
          <p:nvPr/>
        </p:nvSpPr>
        <p:spPr>
          <a:xfrm>
            <a:off x="2124286" y="1690503"/>
            <a:ext cx="277200" cy="142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529"/>
              <a:buFont typeface="Arial"/>
              <a:buNone/>
            </a:pPr>
            <a:r>
              <a:rPr b="1" i="1" lang="en" sz="529" u="none" cap="none" strike="noStrike">
                <a:solidFill>
                  <a:srgbClr val="333E48"/>
                </a:solidFill>
                <a:latin typeface="Arial"/>
                <a:ea typeface="Arial"/>
                <a:cs typeface="Arial"/>
                <a:sym typeface="Arial"/>
              </a:rPr>
              <a:t>No</a:t>
            </a:r>
            <a:endParaRPr b="1" i="1" sz="529" u="none" cap="none" strike="noStrike">
              <a:solidFill>
                <a:srgbClr val="333E48"/>
              </a:solidFill>
              <a:latin typeface="Arial"/>
              <a:ea typeface="Arial"/>
              <a:cs typeface="Arial"/>
              <a:sym typeface="Arial"/>
            </a:endParaRPr>
          </a:p>
        </p:txBody>
      </p:sp>
      <p:cxnSp>
        <p:nvCxnSpPr>
          <p:cNvPr id="744" name="Google Shape;744;p44"/>
          <p:cNvCxnSpPr>
            <a:stCxn id="738" idx="3"/>
            <a:endCxn id="719" idx="0"/>
          </p:cNvCxnSpPr>
          <p:nvPr/>
        </p:nvCxnSpPr>
        <p:spPr>
          <a:xfrm>
            <a:off x="2166075" y="1827175"/>
            <a:ext cx="334500" cy="108900"/>
          </a:xfrm>
          <a:prstGeom prst="bentConnector2">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745" name="Google Shape;745;p44"/>
          <p:cNvSpPr/>
          <p:nvPr/>
        </p:nvSpPr>
        <p:spPr>
          <a:xfrm>
            <a:off x="6567564" y="1262124"/>
            <a:ext cx="696300" cy="322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b="0" i="0" lang="en" sz="529" u="none" cap="none" strike="noStrike">
                <a:latin typeface="Arial"/>
                <a:ea typeface="Arial"/>
                <a:cs typeface="Arial"/>
                <a:sym typeface="Arial"/>
              </a:rPr>
              <a:t>Review </a:t>
            </a:r>
            <a:r>
              <a:rPr lang="en" sz="529"/>
              <a:t>s</a:t>
            </a:r>
            <a:r>
              <a:rPr b="0" i="0" lang="en" sz="529" u="none" cap="none" strike="noStrike">
                <a:latin typeface="Arial"/>
                <a:ea typeface="Arial"/>
                <a:cs typeface="Arial"/>
                <a:sym typeface="Arial"/>
              </a:rPr>
              <a:t>print </a:t>
            </a:r>
            <a:r>
              <a:rPr lang="en" sz="529"/>
              <a:t>r</a:t>
            </a:r>
            <a:r>
              <a:rPr b="0" i="0" lang="en" sz="529" u="none" cap="none" strike="noStrike">
                <a:latin typeface="Arial"/>
                <a:ea typeface="Arial"/>
                <a:cs typeface="Arial"/>
                <a:sym typeface="Arial"/>
              </a:rPr>
              <a:t>esults and provide feedback</a:t>
            </a:r>
            <a:endParaRPr/>
          </a:p>
        </p:txBody>
      </p:sp>
      <p:cxnSp>
        <p:nvCxnSpPr>
          <p:cNvPr id="746" name="Google Shape;746;p44"/>
          <p:cNvCxnSpPr>
            <a:stCxn id="705" idx="0"/>
            <a:endCxn id="745" idx="2"/>
          </p:cNvCxnSpPr>
          <p:nvPr/>
        </p:nvCxnSpPr>
        <p:spPr>
          <a:xfrm rot="10800000">
            <a:off x="6915725" y="1584268"/>
            <a:ext cx="2100" cy="983700"/>
          </a:xfrm>
          <a:prstGeom prst="straightConnector1">
            <a:avLst/>
          </a:prstGeom>
          <a:noFill/>
          <a:ln cap="flat" cmpd="sng" w="9525">
            <a:solidFill>
              <a:schemeClr val="dk1"/>
            </a:solidFill>
            <a:prstDash val="solid"/>
            <a:round/>
            <a:headEnd len="med" w="med" type="none"/>
            <a:tailEnd len="med" w="med" type="triangle"/>
          </a:ln>
          <a:effectLst>
            <a:outerShdw blurRad="40000" rotWithShape="0" dir="5400000" dist="20000">
              <a:srgbClr val="000000">
                <a:alpha val="37650"/>
              </a:srgbClr>
            </a:outerShdw>
          </a:effectLst>
        </p:spPr>
      </p:cxnSp>
      <p:cxnSp>
        <p:nvCxnSpPr>
          <p:cNvPr id="747" name="Google Shape;747;p44"/>
          <p:cNvCxnSpPr>
            <a:stCxn id="720" idx="2"/>
            <a:endCxn id="719" idx="3"/>
          </p:cNvCxnSpPr>
          <p:nvPr/>
        </p:nvCxnSpPr>
        <p:spPr>
          <a:xfrm rot="5400000">
            <a:off x="2883025" y="1540002"/>
            <a:ext cx="444300" cy="630600"/>
          </a:xfrm>
          <a:prstGeom prst="bentConnector2">
            <a:avLst/>
          </a:prstGeom>
          <a:noFill/>
          <a:ln cap="flat" cmpd="sng" w="9525">
            <a:solidFill>
              <a:schemeClr val="dk1"/>
            </a:solidFill>
            <a:prstDash val="solid"/>
            <a:round/>
            <a:headEnd len="med" w="med" type="triangle"/>
            <a:tailEnd len="med" w="med" type="none"/>
          </a:ln>
          <a:effectLst>
            <a:outerShdw blurRad="40000" rotWithShape="0" dir="5400000" dist="20000">
              <a:srgbClr val="000000">
                <a:alpha val="37650"/>
              </a:srgbClr>
            </a:outerShdw>
          </a:effectLst>
        </p:spPr>
      </p:cxnSp>
      <p:cxnSp>
        <p:nvCxnSpPr>
          <p:cNvPr id="748" name="Google Shape;748;p44"/>
          <p:cNvCxnSpPr>
            <a:stCxn id="718" idx="2"/>
            <a:endCxn id="719" idx="0"/>
          </p:cNvCxnSpPr>
          <p:nvPr/>
        </p:nvCxnSpPr>
        <p:spPr>
          <a:xfrm>
            <a:off x="2484345" y="1077564"/>
            <a:ext cx="16200" cy="8586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749" name="Google Shape;749;p44"/>
          <p:cNvCxnSpPr>
            <a:stCxn id="695" idx="0"/>
            <a:endCxn id="723" idx="1"/>
          </p:cNvCxnSpPr>
          <p:nvPr/>
        </p:nvCxnSpPr>
        <p:spPr>
          <a:xfrm rot="-5400000">
            <a:off x="1326400" y="2567949"/>
            <a:ext cx="1992900" cy="1408800"/>
          </a:xfrm>
          <a:prstGeom prst="bentConnector2">
            <a:avLst/>
          </a:prstGeom>
          <a:noFill/>
          <a:ln cap="flat" cmpd="sng" w="9525">
            <a:solidFill>
              <a:schemeClr val="dk1"/>
            </a:solidFill>
            <a:prstDash val="solid"/>
            <a:round/>
            <a:headEnd len="med" w="med" type="triangle"/>
            <a:tailEnd len="med" w="med" type="none"/>
          </a:ln>
          <a:effectLst>
            <a:outerShdw blurRad="40000" rotWithShape="0" dir="5400000" dist="20000">
              <a:srgbClr val="000000">
                <a:alpha val="37650"/>
              </a:srgbClr>
            </a:outerShdw>
          </a:effectLst>
        </p:spPr>
      </p:cxnSp>
      <p:sp>
        <p:nvSpPr>
          <p:cNvPr id="694" name="Google Shape;694;p44"/>
          <p:cNvSpPr/>
          <p:nvPr/>
        </p:nvSpPr>
        <p:spPr>
          <a:xfrm>
            <a:off x="3286232" y="2992091"/>
            <a:ext cx="443700" cy="463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529"/>
              <a:buFont typeface="Arial"/>
              <a:buNone/>
            </a:pPr>
            <a:r>
              <a:rPr b="0" i="0" lang="en" sz="529" u="none" cap="none" strike="noStrike">
                <a:latin typeface="Arial"/>
                <a:ea typeface="Arial"/>
                <a:cs typeface="Arial"/>
                <a:sym typeface="Arial"/>
              </a:rPr>
              <a:t>Kickoff  </a:t>
            </a:r>
            <a:r>
              <a:rPr lang="en" sz="529"/>
              <a:t>d</a:t>
            </a:r>
            <a:r>
              <a:rPr b="0" i="0" lang="en" sz="529" u="none" cap="none" strike="noStrike">
                <a:latin typeface="Arial"/>
                <a:ea typeface="Arial"/>
                <a:cs typeface="Arial"/>
                <a:sym typeface="Arial"/>
              </a:rPr>
              <a:t>evelopment </a:t>
            </a:r>
            <a:r>
              <a:rPr lang="en" sz="529"/>
              <a:t>p</a:t>
            </a:r>
            <a:r>
              <a:rPr b="0" i="0" lang="en" sz="529" u="none" cap="none" strike="noStrike">
                <a:latin typeface="Arial"/>
                <a:ea typeface="Arial"/>
                <a:cs typeface="Arial"/>
                <a:sym typeface="Arial"/>
              </a:rPr>
              <a:t>roject</a:t>
            </a:r>
            <a:endParaRPr b="0" i="0" sz="529" u="none" cap="none" strike="noStrike">
              <a:latin typeface="Arial"/>
              <a:ea typeface="Arial"/>
              <a:cs typeface="Arial"/>
              <a:sym typeface="Arial"/>
            </a:endParaRPr>
          </a:p>
        </p:txBody>
      </p:sp>
      <p:sp>
        <p:nvSpPr>
          <p:cNvPr id="750" name="Google Shape;750;p44"/>
          <p:cNvSpPr/>
          <p:nvPr/>
        </p:nvSpPr>
        <p:spPr>
          <a:xfrm>
            <a:off x="6843865" y="3383985"/>
            <a:ext cx="423000" cy="315600"/>
          </a:xfrm>
          <a:prstGeom prst="ellipse">
            <a:avLst/>
          </a:prstGeom>
          <a:solidFill>
            <a:srgbClr val="7F7F7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500"/>
              <a:buFont typeface="Arial"/>
              <a:buNone/>
            </a:pPr>
            <a:r>
              <a:rPr b="0" i="0" lang="en" sz="500" u="none" cap="none" strike="noStrike">
                <a:solidFill>
                  <a:srgbClr val="FFFFFF"/>
                </a:solidFill>
                <a:latin typeface="Arial"/>
                <a:ea typeface="Arial"/>
                <a:cs typeface="Arial"/>
                <a:sym typeface="Arial"/>
              </a:rPr>
              <a:t>Refer to Test and Deploy</a:t>
            </a:r>
            <a:endParaRPr b="0" i="0" sz="500" u="none" cap="none" strike="noStrike">
              <a:solidFill>
                <a:srgbClr val="FFFFFF"/>
              </a:solidFill>
              <a:latin typeface="Arial"/>
              <a:ea typeface="Arial"/>
              <a:cs typeface="Arial"/>
              <a:sym typeface="Arial"/>
            </a:endParaRPr>
          </a:p>
        </p:txBody>
      </p:sp>
      <p:cxnSp>
        <p:nvCxnSpPr>
          <p:cNvPr id="751" name="Google Shape;751;p44"/>
          <p:cNvCxnSpPr>
            <a:stCxn id="750" idx="2"/>
          </p:cNvCxnSpPr>
          <p:nvPr/>
        </p:nvCxnSpPr>
        <p:spPr>
          <a:xfrm rot="10800000">
            <a:off x="6296665" y="3540885"/>
            <a:ext cx="547200" cy="900"/>
          </a:xfrm>
          <a:prstGeom prst="straightConnector1">
            <a:avLst/>
          </a:prstGeom>
          <a:noFill/>
          <a:ln cap="flat" cmpd="sng" w="9525">
            <a:solidFill>
              <a:schemeClr val="dk1"/>
            </a:solidFill>
            <a:prstDash val="solid"/>
            <a:round/>
            <a:headEnd len="med" w="med" type="triangle"/>
            <a:tailEnd len="sm" w="sm" type="none"/>
          </a:ln>
          <a:effectLst>
            <a:outerShdw blurRad="40000" rotWithShape="0" dir="5400000" dist="20000">
              <a:srgbClr val="000000">
                <a:alpha val="37650"/>
              </a:srgbClr>
            </a:outerShdw>
          </a:effectLst>
        </p:spPr>
      </p:cxnSp>
      <p:sp>
        <p:nvSpPr>
          <p:cNvPr id="752" name="Google Shape;752;p44"/>
          <p:cNvSpPr/>
          <p:nvPr/>
        </p:nvSpPr>
        <p:spPr>
          <a:xfrm>
            <a:off x="1600586" y="1678625"/>
            <a:ext cx="153300" cy="1260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A3</a:t>
            </a:r>
            <a:endParaRPr b="1" i="0" sz="529" u="none" cap="none" strike="noStrike">
              <a:solidFill>
                <a:srgbClr val="FFFFFF"/>
              </a:solidFill>
              <a:latin typeface="Arial"/>
              <a:ea typeface="Arial"/>
              <a:cs typeface="Arial"/>
              <a:sym typeface="Arial"/>
            </a:endParaRPr>
          </a:p>
        </p:txBody>
      </p:sp>
      <p:sp>
        <p:nvSpPr>
          <p:cNvPr id="753" name="Google Shape;753;p44"/>
          <p:cNvSpPr/>
          <p:nvPr/>
        </p:nvSpPr>
        <p:spPr>
          <a:xfrm>
            <a:off x="2941368" y="2066055"/>
            <a:ext cx="153300" cy="1260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A7</a:t>
            </a:r>
            <a:endParaRPr b="1" i="0" sz="529" u="none" cap="none" strike="noStrike">
              <a:solidFill>
                <a:srgbClr val="FFFFFF"/>
              </a:solidFill>
              <a:latin typeface="Arial"/>
              <a:ea typeface="Arial"/>
              <a:cs typeface="Arial"/>
              <a:sym typeface="Arial"/>
            </a:endParaRPr>
          </a:p>
        </p:txBody>
      </p:sp>
      <p:sp>
        <p:nvSpPr>
          <p:cNvPr id="754" name="Google Shape;754;p44"/>
          <p:cNvSpPr/>
          <p:nvPr/>
        </p:nvSpPr>
        <p:spPr>
          <a:xfrm>
            <a:off x="1262011" y="4178627"/>
            <a:ext cx="153300" cy="1260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A8</a:t>
            </a:r>
            <a:endParaRPr b="1" i="0" sz="529" u="none" cap="none" strike="noStrike">
              <a:solidFill>
                <a:srgbClr val="FFFFFF"/>
              </a:solidFill>
              <a:latin typeface="Arial"/>
              <a:ea typeface="Arial"/>
              <a:cs typeface="Arial"/>
              <a:sym typeface="Arial"/>
            </a:endParaRPr>
          </a:p>
        </p:txBody>
      </p:sp>
      <p:sp>
        <p:nvSpPr>
          <p:cNvPr id="755" name="Google Shape;755;p44"/>
          <p:cNvSpPr/>
          <p:nvPr/>
        </p:nvSpPr>
        <p:spPr>
          <a:xfrm>
            <a:off x="2191512" y="4267200"/>
            <a:ext cx="153300" cy="1260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A</a:t>
            </a:r>
            <a:r>
              <a:rPr b="1" lang="en" sz="529">
                <a:solidFill>
                  <a:srgbClr val="FFFFFF"/>
                </a:solidFill>
              </a:rPr>
              <a:t>9</a:t>
            </a:r>
            <a:endParaRPr b="1" i="0" sz="529" u="none" cap="none" strike="noStrike">
              <a:solidFill>
                <a:srgbClr val="FFFFFF"/>
              </a:solidFill>
              <a:latin typeface="Arial"/>
              <a:ea typeface="Arial"/>
              <a:cs typeface="Arial"/>
              <a:sym typeface="Arial"/>
            </a:endParaRPr>
          </a:p>
        </p:txBody>
      </p:sp>
      <p:sp>
        <p:nvSpPr>
          <p:cNvPr id="756" name="Google Shape;756;p44"/>
          <p:cNvSpPr/>
          <p:nvPr/>
        </p:nvSpPr>
        <p:spPr>
          <a:xfrm>
            <a:off x="3221576" y="2941536"/>
            <a:ext cx="153300" cy="1260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B1</a:t>
            </a:r>
            <a:endParaRPr b="1" i="0" sz="529" u="none" cap="none" strike="noStrike">
              <a:solidFill>
                <a:srgbClr val="FFFFFF"/>
              </a:solidFill>
              <a:latin typeface="Arial"/>
              <a:ea typeface="Arial"/>
              <a:cs typeface="Arial"/>
              <a:sym typeface="Arial"/>
            </a:endParaRPr>
          </a:p>
        </p:txBody>
      </p:sp>
      <p:sp>
        <p:nvSpPr>
          <p:cNvPr id="757" name="Google Shape;757;p44"/>
          <p:cNvSpPr/>
          <p:nvPr/>
        </p:nvSpPr>
        <p:spPr>
          <a:xfrm>
            <a:off x="4314005" y="2747274"/>
            <a:ext cx="162900" cy="1527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lang="en" sz="529">
                <a:solidFill>
                  <a:srgbClr val="FFFFFF"/>
                </a:solidFill>
              </a:rPr>
              <a:t>B3</a:t>
            </a:r>
            <a:endParaRPr b="1" i="0" sz="529" u="none" cap="none" strike="noStrike">
              <a:solidFill>
                <a:srgbClr val="FFFFFF"/>
              </a:solidFill>
              <a:latin typeface="Arial"/>
              <a:ea typeface="Arial"/>
              <a:cs typeface="Arial"/>
              <a:sym typeface="Arial"/>
            </a:endParaRPr>
          </a:p>
        </p:txBody>
      </p:sp>
      <p:sp>
        <p:nvSpPr>
          <p:cNvPr id="758" name="Google Shape;758;p44"/>
          <p:cNvSpPr/>
          <p:nvPr/>
        </p:nvSpPr>
        <p:spPr>
          <a:xfrm>
            <a:off x="6507975" y="2486575"/>
            <a:ext cx="162900" cy="165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lang="en" sz="529">
                <a:solidFill>
                  <a:srgbClr val="FFFFFF"/>
                </a:solidFill>
              </a:rPr>
              <a:t>D1</a:t>
            </a:r>
            <a:endParaRPr b="1" i="0" sz="529" u="none" cap="none" strike="noStrike">
              <a:solidFill>
                <a:srgbClr val="FFFFFF"/>
              </a:solidFill>
              <a:latin typeface="Arial"/>
              <a:ea typeface="Arial"/>
              <a:cs typeface="Arial"/>
              <a:sym typeface="Arial"/>
            </a:endParaRPr>
          </a:p>
        </p:txBody>
      </p:sp>
      <p:sp>
        <p:nvSpPr>
          <p:cNvPr id="759" name="Google Shape;759;p44"/>
          <p:cNvSpPr/>
          <p:nvPr/>
        </p:nvSpPr>
        <p:spPr>
          <a:xfrm>
            <a:off x="6502918" y="1234913"/>
            <a:ext cx="153300" cy="1260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D</a:t>
            </a:r>
            <a:r>
              <a:rPr b="1" lang="en" sz="529">
                <a:solidFill>
                  <a:srgbClr val="FFFFFF"/>
                </a:solidFill>
              </a:rPr>
              <a:t>2</a:t>
            </a:r>
            <a:endParaRPr/>
          </a:p>
        </p:txBody>
      </p:sp>
      <p:cxnSp>
        <p:nvCxnSpPr>
          <p:cNvPr id="760" name="Google Shape;760;p44"/>
          <p:cNvCxnSpPr>
            <a:stCxn id="745" idx="3"/>
            <a:endCxn id="761" idx="1"/>
          </p:cNvCxnSpPr>
          <p:nvPr/>
        </p:nvCxnSpPr>
        <p:spPr>
          <a:xfrm>
            <a:off x="7263864" y="1423224"/>
            <a:ext cx="206700" cy="36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762" name="Google Shape;762;p44"/>
          <p:cNvSpPr/>
          <p:nvPr/>
        </p:nvSpPr>
        <p:spPr>
          <a:xfrm>
            <a:off x="8336390" y="1222491"/>
            <a:ext cx="153300" cy="1260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i="0" lang="en" sz="529" u="none" cap="none" strike="noStrike">
                <a:solidFill>
                  <a:srgbClr val="FFFFFF"/>
                </a:solidFill>
                <a:latin typeface="Arial"/>
                <a:ea typeface="Arial"/>
                <a:cs typeface="Arial"/>
                <a:sym typeface="Arial"/>
              </a:rPr>
              <a:t>D</a:t>
            </a:r>
            <a:r>
              <a:rPr b="1" lang="en" sz="529">
                <a:solidFill>
                  <a:srgbClr val="FFFFFF"/>
                </a:solidFill>
              </a:rPr>
              <a:t>4</a:t>
            </a:r>
            <a:endParaRPr b="1" i="0" sz="529" u="none" cap="none" strike="noStrike">
              <a:solidFill>
                <a:srgbClr val="FFFFFF"/>
              </a:solidFill>
              <a:latin typeface="Arial"/>
              <a:ea typeface="Arial"/>
              <a:cs typeface="Arial"/>
              <a:sym typeface="Arial"/>
            </a:endParaRPr>
          </a:p>
        </p:txBody>
      </p:sp>
      <p:sp>
        <p:nvSpPr>
          <p:cNvPr id="763" name="Google Shape;763;p44"/>
          <p:cNvSpPr/>
          <p:nvPr/>
        </p:nvSpPr>
        <p:spPr>
          <a:xfrm>
            <a:off x="8170054" y="252535"/>
            <a:ext cx="228600" cy="1716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800"/>
              <a:buFont typeface="Arial"/>
              <a:buNone/>
            </a:pPr>
            <a:r>
              <a:t/>
            </a:r>
            <a:endParaRPr b="0" i="0" sz="800" u="none" cap="none" strike="noStrike">
              <a:solidFill>
                <a:srgbClr val="FFFFFF"/>
              </a:solidFill>
              <a:latin typeface="Arial"/>
              <a:ea typeface="Arial"/>
              <a:cs typeface="Arial"/>
              <a:sym typeface="Arial"/>
            </a:endParaRPr>
          </a:p>
        </p:txBody>
      </p:sp>
      <p:sp>
        <p:nvSpPr>
          <p:cNvPr id="764" name="Google Shape;764;p44"/>
          <p:cNvSpPr txBox="1"/>
          <p:nvPr>
            <p:ph idx="12" type="sldNum"/>
          </p:nvPr>
        </p:nvSpPr>
        <p:spPr>
          <a:xfrm>
            <a:off x="4334510" y="4855464"/>
            <a:ext cx="474900" cy="19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
        <p:nvSpPr>
          <p:cNvPr id="765" name="Google Shape;765;p44"/>
          <p:cNvSpPr/>
          <p:nvPr/>
        </p:nvSpPr>
        <p:spPr>
          <a:xfrm>
            <a:off x="4036125" y="709550"/>
            <a:ext cx="626100" cy="431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b="0" i="0" lang="en" sz="529" u="none" cap="none" strike="noStrike">
                <a:latin typeface="Arial"/>
                <a:ea typeface="Arial"/>
                <a:cs typeface="Arial"/>
                <a:sym typeface="Arial"/>
              </a:rPr>
              <a:t>Functional and </a:t>
            </a:r>
            <a:r>
              <a:rPr lang="en" sz="529"/>
              <a:t>n</a:t>
            </a:r>
            <a:r>
              <a:rPr b="0" i="0" lang="en" sz="529" u="none" cap="none" strike="noStrike">
                <a:latin typeface="Arial"/>
                <a:ea typeface="Arial"/>
                <a:cs typeface="Arial"/>
                <a:sym typeface="Arial"/>
              </a:rPr>
              <a:t>on</a:t>
            </a:r>
            <a:r>
              <a:rPr lang="en" sz="529"/>
              <a:t>-f</a:t>
            </a:r>
            <a:r>
              <a:rPr b="0" i="0" lang="en" sz="529" u="none" cap="none" strike="noStrike">
                <a:latin typeface="Arial"/>
                <a:ea typeface="Arial"/>
                <a:cs typeface="Arial"/>
                <a:sym typeface="Arial"/>
              </a:rPr>
              <a:t>unction</a:t>
            </a:r>
            <a:r>
              <a:rPr lang="en" sz="529"/>
              <a:t>a</a:t>
            </a:r>
            <a:r>
              <a:rPr b="0" i="0" lang="en" sz="529" u="none" cap="none" strike="noStrike">
                <a:latin typeface="Arial"/>
                <a:ea typeface="Arial"/>
                <a:cs typeface="Arial"/>
                <a:sym typeface="Arial"/>
              </a:rPr>
              <a:t>l </a:t>
            </a:r>
            <a:r>
              <a:rPr lang="en" sz="529"/>
              <a:t>r</a:t>
            </a:r>
            <a:r>
              <a:rPr b="0" i="0" lang="en" sz="529" u="none" cap="none" strike="noStrike">
                <a:latin typeface="Arial"/>
                <a:ea typeface="Arial"/>
                <a:cs typeface="Arial"/>
                <a:sym typeface="Arial"/>
              </a:rPr>
              <a:t>equirements</a:t>
            </a:r>
            <a:endParaRPr b="0" i="0" sz="529" u="none" cap="none" strike="noStrike">
              <a:latin typeface="Arial"/>
              <a:ea typeface="Arial"/>
              <a:cs typeface="Arial"/>
              <a:sym typeface="Arial"/>
            </a:endParaRPr>
          </a:p>
        </p:txBody>
      </p:sp>
      <p:sp>
        <p:nvSpPr>
          <p:cNvPr id="766" name="Google Shape;766;p44"/>
          <p:cNvSpPr/>
          <p:nvPr/>
        </p:nvSpPr>
        <p:spPr>
          <a:xfrm>
            <a:off x="4549471" y="633478"/>
            <a:ext cx="228600" cy="1884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1</a:t>
            </a:r>
            <a:endParaRPr b="0" i="0" sz="800" u="none" cap="none" strike="noStrike">
              <a:solidFill>
                <a:srgbClr val="FFFFFF"/>
              </a:solidFill>
              <a:latin typeface="Arial"/>
              <a:ea typeface="Arial"/>
              <a:cs typeface="Arial"/>
              <a:sym typeface="Arial"/>
            </a:endParaRPr>
          </a:p>
        </p:txBody>
      </p:sp>
      <p:sp>
        <p:nvSpPr>
          <p:cNvPr id="767" name="Google Shape;767;p44"/>
          <p:cNvSpPr/>
          <p:nvPr/>
        </p:nvSpPr>
        <p:spPr>
          <a:xfrm>
            <a:off x="6708960" y="3138452"/>
            <a:ext cx="711000" cy="18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b="0" i="0" lang="en" sz="529" u="none" cap="none" strike="noStrike">
                <a:latin typeface="Arial"/>
                <a:ea typeface="Arial"/>
                <a:cs typeface="Arial"/>
                <a:sym typeface="Arial"/>
              </a:rPr>
              <a:t>Deploya</a:t>
            </a:r>
            <a:r>
              <a:rPr lang="en" sz="529"/>
              <a:t>ble</a:t>
            </a:r>
            <a:r>
              <a:rPr b="0" i="0" lang="en" sz="529" u="none" cap="none" strike="noStrike">
                <a:latin typeface="Arial"/>
                <a:ea typeface="Arial"/>
                <a:cs typeface="Arial"/>
                <a:sym typeface="Arial"/>
              </a:rPr>
              <a:t> </a:t>
            </a:r>
            <a:r>
              <a:rPr lang="en" sz="529"/>
              <a:t>c</a:t>
            </a:r>
            <a:r>
              <a:rPr b="0" i="0" lang="en" sz="529" u="none" cap="none" strike="noStrike">
                <a:latin typeface="Arial"/>
                <a:ea typeface="Arial"/>
                <a:cs typeface="Arial"/>
                <a:sym typeface="Arial"/>
              </a:rPr>
              <a:t>ode and API</a:t>
            </a:r>
            <a:endParaRPr b="0" i="0" sz="529" u="none" cap="none" strike="noStrike">
              <a:latin typeface="Arial"/>
              <a:ea typeface="Arial"/>
              <a:cs typeface="Arial"/>
              <a:sym typeface="Arial"/>
            </a:endParaRPr>
          </a:p>
        </p:txBody>
      </p:sp>
      <p:cxnSp>
        <p:nvCxnSpPr>
          <p:cNvPr id="768" name="Google Shape;768;p44"/>
          <p:cNvCxnSpPr>
            <a:stCxn id="767" idx="1"/>
            <a:endCxn id="703" idx="3"/>
          </p:cNvCxnSpPr>
          <p:nvPr/>
        </p:nvCxnSpPr>
        <p:spPr>
          <a:xfrm flipH="1">
            <a:off x="6305160" y="3231452"/>
            <a:ext cx="403800" cy="192900"/>
          </a:xfrm>
          <a:prstGeom prst="bentConnector3">
            <a:avLst>
              <a:gd fmla="val 67539" name="adj1"/>
            </a:avLst>
          </a:prstGeom>
          <a:noFill/>
          <a:ln cap="flat" cmpd="sng" w="9525">
            <a:solidFill>
              <a:schemeClr val="dk1"/>
            </a:solidFill>
            <a:prstDash val="solid"/>
            <a:round/>
            <a:headEnd len="med" w="med" type="triangle"/>
            <a:tailEnd len="sm" w="sm" type="none"/>
          </a:ln>
          <a:effectLst>
            <a:outerShdw blurRad="40000" rotWithShape="0" dir="5400000" dist="20000">
              <a:srgbClr val="000000">
                <a:alpha val="37650"/>
              </a:srgbClr>
            </a:outerShdw>
          </a:effectLst>
        </p:spPr>
      </p:cxnSp>
      <p:sp>
        <p:nvSpPr>
          <p:cNvPr id="769" name="Google Shape;769;p44"/>
          <p:cNvSpPr/>
          <p:nvPr/>
        </p:nvSpPr>
        <p:spPr>
          <a:xfrm>
            <a:off x="7274401" y="3044952"/>
            <a:ext cx="228600" cy="1884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2</a:t>
            </a:r>
            <a:endParaRPr b="0" i="0" sz="800" u="none" cap="none" strike="noStrike">
              <a:solidFill>
                <a:srgbClr val="FFFFFF"/>
              </a:solidFill>
              <a:latin typeface="Arial"/>
              <a:ea typeface="Arial"/>
              <a:cs typeface="Arial"/>
              <a:sym typeface="Arial"/>
            </a:endParaRPr>
          </a:p>
        </p:txBody>
      </p:sp>
      <p:sp>
        <p:nvSpPr>
          <p:cNvPr id="770" name="Google Shape;770;p44"/>
          <p:cNvSpPr/>
          <p:nvPr/>
        </p:nvSpPr>
        <p:spPr>
          <a:xfrm>
            <a:off x="7459925" y="2575805"/>
            <a:ext cx="626100" cy="384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b="0" i="0" lang="en" sz="529" u="none" cap="none" strike="noStrike">
                <a:latin typeface="Arial"/>
                <a:ea typeface="Arial"/>
                <a:cs typeface="Arial"/>
                <a:sym typeface="Arial"/>
              </a:rPr>
              <a:t>Release </a:t>
            </a:r>
            <a:r>
              <a:rPr lang="en" sz="529"/>
              <a:t>n</a:t>
            </a:r>
            <a:r>
              <a:rPr b="0" i="0" lang="en" sz="529" u="none" cap="none" strike="noStrike">
                <a:latin typeface="Arial"/>
                <a:ea typeface="Arial"/>
                <a:cs typeface="Arial"/>
                <a:sym typeface="Arial"/>
              </a:rPr>
              <a:t>otes and </a:t>
            </a:r>
            <a:r>
              <a:rPr lang="en" sz="529"/>
              <a:t>d</a:t>
            </a:r>
            <a:r>
              <a:rPr b="0" i="0" lang="en" sz="529" u="none" cap="none" strike="noStrike">
                <a:latin typeface="Arial"/>
                <a:ea typeface="Arial"/>
                <a:cs typeface="Arial"/>
                <a:sym typeface="Arial"/>
              </a:rPr>
              <a:t>eployment </a:t>
            </a:r>
            <a:r>
              <a:rPr lang="en" sz="529"/>
              <a:t>checklist</a:t>
            </a:r>
            <a:endParaRPr b="0" i="0" sz="529" u="none" cap="none" strike="noStrike">
              <a:latin typeface="Arial"/>
              <a:ea typeface="Arial"/>
              <a:cs typeface="Arial"/>
              <a:sym typeface="Arial"/>
            </a:endParaRPr>
          </a:p>
        </p:txBody>
      </p:sp>
      <p:sp>
        <p:nvSpPr>
          <p:cNvPr id="771" name="Google Shape;771;p44"/>
          <p:cNvSpPr/>
          <p:nvPr/>
        </p:nvSpPr>
        <p:spPr>
          <a:xfrm>
            <a:off x="8000561" y="2500931"/>
            <a:ext cx="228600" cy="1884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3</a:t>
            </a:r>
            <a:endParaRPr b="0" i="0" sz="800" u="none" cap="none" strike="noStrike">
              <a:solidFill>
                <a:srgbClr val="FFFFFF"/>
              </a:solidFill>
              <a:latin typeface="Arial"/>
              <a:ea typeface="Arial"/>
              <a:cs typeface="Arial"/>
              <a:sym typeface="Arial"/>
            </a:endParaRPr>
          </a:p>
        </p:txBody>
      </p:sp>
      <p:cxnSp>
        <p:nvCxnSpPr>
          <p:cNvPr id="772" name="Google Shape;772;p44"/>
          <p:cNvCxnSpPr>
            <a:stCxn id="770" idx="1"/>
            <a:endCxn id="705" idx="3"/>
          </p:cNvCxnSpPr>
          <p:nvPr/>
        </p:nvCxnSpPr>
        <p:spPr>
          <a:xfrm flipH="1">
            <a:off x="7259525" y="2767955"/>
            <a:ext cx="200400" cy="1800"/>
          </a:xfrm>
          <a:prstGeom prst="straightConnector1">
            <a:avLst/>
          </a:prstGeom>
          <a:noFill/>
          <a:ln cap="flat" cmpd="sng" w="9525">
            <a:solidFill>
              <a:schemeClr val="dk1"/>
            </a:solidFill>
            <a:prstDash val="solid"/>
            <a:round/>
            <a:headEnd len="med" w="med" type="triangle"/>
            <a:tailEnd len="sm" w="sm" type="none"/>
          </a:ln>
          <a:effectLst>
            <a:outerShdw blurRad="40000" rotWithShape="0" dir="5400000" dist="20000">
              <a:srgbClr val="000000">
                <a:alpha val="37650"/>
              </a:srgbClr>
            </a:outerShdw>
          </a:effectLst>
        </p:spPr>
      </p:cxnSp>
      <p:sp>
        <p:nvSpPr>
          <p:cNvPr id="773" name="Google Shape;773;p44"/>
          <p:cNvSpPr txBox="1"/>
          <p:nvPr/>
        </p:nvSpPr>
        <p:spPr>
          <a:xfrm>
            <a:off x="694944" y="1746504"/>
            <a:ext cx="340200" cy="14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529"/>
              <a:buFont typeface="Arial"/>
              <a:buNone/>
            </a:pPr>
            <a:r>
              <a:rPr b="1" i="1" lang="en" sz="529" u="none" cap="none" strike="noStrike">
                <a:latin typeface="Arial"/>
                <a:ea typeface="Arial"/>
                <a:cs typeface="Arial"/>
                <a:sym typeface="Arial"/>
              </a:rPr>
              <a:t>No</a:t>
            </a:r>
            <a:endParaRPr b="1" i="1" sz="529" u="none" cap="none" strike="noStrike">
              <a:latin typeface="Arial"/>
              <a:ea typeface="Arial"/>
              <a:cs typeface="Arial"/>
              <a:sym typeface="Arial"/>
            </a:endParaRPr>
          </a:p>
        </p:txBody>
      </p:sp>
      <p:cxnSp>
        <p:nvCxnSpPr>
          <p:cNvPr id="774" name="Google Shape;774;p44"/>
          <p:cNvCxnSpPr>
            <a:stCxn id="720" idx="3"/>
            <a:endCxn id="723" idx="3"/>
          </p:cNvCxnSpPr>
          <p:nvPr/>
        </p:nvCxnSpPr>
        <p:spPr>
          <a:xfrm flipH="1">
            <a:off x="3726325" y="1417302"/>
            <a:ext cx="164400" cy="858600"/>
          </a:xfrm>
          <a:prstGeom prst="bentConnector3">
            <a:avLst>
              <a:gd fmla="val 4866" name="adj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775" name="Google Shape;775;p44"/>
          <p:cNvCxnSpPr>
            <a:stCxn id="726" idx="3"/>
            <a:endCxn id="719" idx="1"/>
          </p:cNvCxnSpPr>
          <p:nvPr/>
        </p:nvCxnSpPr>
        <p:spPr>
          <a:xfrm flipH="1" rot="10800000">
            <a:off x="1001160" y="2077555"/>
            <a:ext cx="1210200" cy="3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776" name="Google Shape;776;p44"/>
          <p:cNvSpPr txBox="1"/>
          <p:nvPr/>
        </p:nvSpPr>
        <p:spPr>
          <a:xfrm>
            <a:off x="2267712" y="4133088"/>
            <a:ext cx="277200" cy="142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529"/>
              <a:buFont typeface="Arial"/>
              <a:buNone/>
            </a:pPr>
            <a:r>
              <a:rPr b="1" i="1" lang="en" sz="529" u="none" cap="none" strike="noStrike">
                <a:solidFill>
                  <a:srgbClr val="333E48"/>
                </a:solidFill>
                <a:latin typeface="Arial"/>
                <a:ea typeface="Arial"/>
                <a:cs typeface="Arial"/>
                <a:sym typeface="Arial"/>
              </a:rPr>
              <a:t>No</a:t>
            </a:r>
            <a:endParaRPr b="1" i="1" sz="529" u="none" cap="none" strike="noStrike">
              <a:solidFill>
                <a:srgbClr val="333E48"/>
              </a:solidFill>
              <a:latin typeface="Arial"/>
              <a:ea typeface="Arial"/>
              <a:cs typeface="Arial"/>
              <a:sym typeface="Arial"/>
            </a:endParaRPr>
          </a:p>
        </p:txBody>
      </p:sp>
      <p:cxnSp>
        <p:nvCxnSpPr>
          <p:cNvPr id="777" name="Google Shape;777;p44"/>
          <p:cNvCxnSpPr>
            <a:stCxn id="695" idx="3"/>
            <a:endCxn id="693" idx="1"/>
          </p:cNvCxnSpPr>
          <p:nvPr/>
        </p:nvCxnSpPr>
        <p:spPr>
          <a:xfrm>
            <a:off x="1893700" y="4429899"/>
            <a:ext cx="279000" cy="900"/>
          </a:xfrm>
          <a:prstGeom prst="straightConnector1">
            <a:avLst/>
          </a:prstGeom>
          <a:noFill/>
          <a:ln cap="flat" cmpd="sng" w="9525">
            <a:solidFill>
              <a:srgbClr val="000000"/>
            </a:solidFill>
            <a:prstDash val="solid"/>
            <a:round/>
            <a:headEnd len="med" w="med" type="none"/>
            <a:tailEnd len="med" w="med" type="triangle"/>
          </a:ln>
        </p:spPr>
      </p:cxnSp>
      <p:cxnSp>
        <p:nvCxnSpPr>
          <p:cNvPr id="778" name="Google Shape;778;p44"/>
          <p:cNvCxnSpPr>
            <a:stCxn id="701" idx="3"/>
            <a:endCxn id="703" idx="1"/>
          </p:cNvCxnSpPr>
          <p:nvPr/>
        </p:nvCxnSpPr>
        <p:spPr>
          <a:xfrm flipH="1" rot="10800000">
            <a:off x="5140275" y="3424424"/>
            <a:ext cx="423300" cy="117300"/>
          </a:xfrm>
          <a:prstGeom prst="bentConnector3">
            <a:avLst>
              <a:gd fmla="val 50012" name="adj1"/>
            </a:avLst>
          </a:prstGeom>
          <a:noFill/>
          <a:ln cap="flat" cmpd="sng" w="9525">
            <a:solidFill>
              <a:srgbClr val="000000"/>
            </a:solidFill>
            <a:prstDash val="solid"/>
            <a:round/>
            <a:headEnd len="med" w="med" type="none"/>
            <a:tailEnd len="med" w="med" type="triangle"/>
          </a:ln>
        </p:spPr>
      </p:cxnSp>
      <p:cxnSp>
        <p:nvCxnSpPr>
          <p:cNvPr id="779" name="Google Shape;779;p44"/>
          <p:cNvCxnSpPr>
            <a:stCxn id="761" idx="2"/>
            <a:endCxn id="703" idx="0"/>
          </p:cNvCxnSpPr>
          <p:nvPr/>
        </p:nvCxnSpPr>
        <p:spPr>
          <a:xfrm rot="5400000">
            <a:off x="6030948" y="1467804"/>
            <a:ext cx="1674300" cy="1867500"/>
          </a:xfrm>
          <a:prstGeom prst="bentConnector3">
            <a:avLst>
              <a:gd fmla="val 49996" name="adj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780" name="Google Shape;780;p44"/>
          <p:cNvCxnSpPr>
            <a:stCxn id="720" idx="3"/>
            <a:endCxn id="765" idx="1"/>
          </p:cNvCxnSpPr>
          <p:nvPr/>
        </p:nvCxnSpPr>
        <p:spPr>
          <a:xfrm flipH="1" rot="10800000">
            <a:off x="3890725" y="925302"/>
            <a:ext cx="145500" cy="492000"/>
          </a:xfrm>
          <a:prstGeom prst="bentConnector3">
            <a:avLst>
              <a:gd fmla="val 309" name="adj1"/>
            </a:avLst>
          </a:prstGeom>
          <a:noFill/>
          <a:ln cap="flat" cmpd="sng" w="9525">
            <a:solidFill>
              <a:srgbClr val="000000"/>
            </a:solidFill>
            <a:prstDash val="solid"/>
            <a:round/>
            <a:headEnd len="med" w="med" type="none"/>
            <a:tailEnd len="med" w="med" type="triangle"/>
          </a:ln>
        </p:spPr>
      </p:cxnSp>
      <p:cxnSp>
        <p:nvCxnSpPr>
          <p:cNvPr id="781" name="Google Shape;781;p44"/>
          <p:cNvCxnSpPr>
            <a:stCxn id="694" idx="0"/>
            <a:endCxn id="712" idx="1"/>
          </p:cNvCxnSpPr>
          <p:nvPr/>
        </p:nvCxnSpPr>
        <p:spPr>
          <a:xfrm rot="-5400000">
            <a:off x="3461732" y="2767241"/>
            <a:ext cx="271200" cy="178500"/>
          </a:xfrm>
          <a:prstGeom prst="bentConnector2">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782" name="Google Shape;782;p44"/>
          <p:cNvCxnSpPr>
            <a:stCxn id="693" idx="0"/>
            <a:endCxn id="723" idx="2"/>
          </p:cNvCxnSpPr>
          <p:nvPr/>
        </p:nvCxnSpPr>
        <p:spPr>
          <a:xfrm rot="-5400000">
            <a:off x="1999508" y="2915958"/>
            <a:ext cx="1881600" cy="872700"/>
          </a:xfrm>
          <a:prstGeom prst="bentConnector3">
            <a:avLst>
              <a:gd fmla="val 77533" name="adj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761" name="Google Shape;761;p44"/>
          <p:cNvSpPr/>
          <p:nvPr/>
        </p:nvSpPr>
        <p:spPr>
          <a:xfrm>
            <a:off x="7470648" y="1289304"/>
            <a:ext cx="662400" cy="2751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333E48"/>
              </a:buClr>
              <a:buSzPts val="450"/>
              <a:buFont typeface="Arial"/>
              <a:buNone/>
            </a:pPr>
            <a:r>
              <a:rPr lang="en" sz="500"/>
              <a:t>Approved</a:t>
            </a:r>
            <a:r>
              <a:rPr b="0" i="0" lang="en" sz="500" u="none" cap="none" strike="noStrike">
                <a:latin typeface="Arial"/>
                <a:ea typeface="Arial"/>
                <a:cs typeface="Arial"/>
                <a:sym typeface="Arial"/>
              </a:rPr>
              <a:t>?</a:t>
            </a:r>
            <a:endParaRPr b="0" i="0" sz="500" u="none" cap="none" strike="noStrike">
              <a:latin typeface="Arial"/>
              <a:ea typeface="Arial"/>
              <a:cs typeface="Arial"/>
              <a:sym typeface="Arial"/>
            </a:endParaRPr>
          </a:p>
        </p:txBody>
      </p:sp>
      <p:sp>
        <p:nvSpPr>
          <p:cNvPr id="783" name="Google Shape;783;p44"/>
          <p:cNvSpPr/>
          <p:nvPr/>
        </p:nvSpPr>
        <p:spPr>
          <a:xfrm>
            <a:off x="7565602" y="1261872"/>
            <a:ext cx="153300" cy="1260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lang="en" sz="529">
                <a:solidFill>
                  <a:srgbClr val="FFFFFF"/>
                </a:solidFill>
              </a:rPr>
              <a:t>D3</a:t>
            </a:r>
            <a:endParaRPr b="1" i="0" sz="529" u="none" cap="none" strike="noStrike">
              <a:solidFill>
                <a:srgbClr val="FFFFFF"/>
              </a:solidFill>
              <a:latin typeface="Arial"/>
              <a:ea typeface="Arial"/>
              <a:cs typeface="Arial"/>
              <a:sym typeface="Arial"/>
            </a:endParaRPr>
          </a:p>
        </p:txBody>
      </p:sp>
      <p:cxnSp>
        <p:nvCxnSpPr>
          <p:cNvPr id="784" name="Google Shape;784;p44"/>
          <p:cNvCxnSpPr>
            <a:stCxn id="761" idx="3"/>
            <a:endCxn id="737" idx="1"/>
          </p:cNvCxnSpPr>
          <p:nvPr/>
        </p:nvCxnSpPr>
        <p:spPr>
          <a:xfrm flipH="1" rot="10800000">
            <a:off x="8133048" y="1423554"/>
            <a:ext cx="275400" cy="33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785" name="Google Shape;785;p44"/>
          <p:cNvSpPr txBox="1"/>
          <p:nvPr/>
        </p:nvSpPr>
        <p:spPr>
          <a:xfrm>
            <a:off x="8065855" y="1298450"/>
            <a:ext cx="350700" cy="142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529"/>
              <a:buFont typeface="Arial"/>
              <a:buNone/>
            </a:pPr>
            <a:r>
              <a:rPr b="1" i="1" lang="en" sz="529" u="none" cap="none" strike="noStrike">
                <a:solidFill>
                  <a:srgbClr val="333E48"/>
                </a:solidFill>
                <a:latin typeface="Arial"/>
                <a:ea typeface="Arial"/>
                <a:cs typeface="Arial"/>
                <a:sym typeface="Arial"/>
              </a:rPr>
              <a:t>Yes</a:t>
            </a:r>
            <a:endParaRPr/>
          </a:p>
        </p:txBody>
      </p:sp>
      <p:sp>
        <p:nvSpPr>
          <p:cNvPr id="786" name="Google Shape;786;p44"/>
          <p:cNvSpPr txBox="1"/>
          <p:nvPr/>
        </p:nvSpPr>
        <p:spPr>
          <a:xfrm>
            <a:off x="7543800" y="1508760"/>
            <a:ext cx="277200" cy="142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3E48"/>
              </a:buClr>
              <a:buSzPts val="529"/>
              <a:buFont typeface="Arial"/>
              <a:buNone/>
            </a:pPr>
            <a:r>
              <a:rPr b="1" i="1" lang="en" sz="529" u="none" cap="none" strike="noStrike">
                <a:solidFill>
                  <a:srgbClr val="333E48"/>
                </a:solidFill>
                <a:latin typeface="Arial"/>
                <a:ea typeface="Arial"/>
                <a:cs typeface="Arial"/>
                <a:sym typeface="Arial"/>
              </a:rPr>
              <a:t>No</a:t>
            </a:r>
            <a:endParaRPr b="1" i="1" sz="529" u="none" cap="none" strike="noStrike">
              <a:solidFill>
                <a:srgbClr val="333E48"/>
              </a:solidFill>
              <a:latin typeface="Arial"/>
              <a:ea typeface="Arial"/>
              <a:cs typeface="Arial"/>
              <a:sym typeface="Arial"/>
            </a:endParaRPr>
          </a:p>
        </p:txBody>
      </p:sp>
      <p:sp>
        <p:nvSpPr>
          <p:cNvPr id="787" name="Google Shape;787;p44"/>
          <p:cNvSpPr/>
          <p:nvPr/>
        </p:nvSpPr>
        <p:spPr>
          <a:xfrm>
            <a:off x="4844650" y="713232"/>
            <a:ext cx="626100" cy="431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lang="en" sz="529"/>
              <a:t>Data mapping</a:t>
            </a:r>
            <a:endParaRPr b="0" i="0" sz="529" u="none" cap="none" strike="noStrike">
              <a:latin typeface="Arial"/>
              <a:ea typeface="Arial"/>
              <a:cs typeface="Arial"/>
              <a:sym typeface="Arial"/>
            </a:endParaRPr>
          </a:p>
        </p:txBody>
      </p:sp>
      <p:sp>
        <p:nvSpPr>
          <p:cNvPr id="788" name="Google Shape;788;p44"/>
          <p:cNvSpPr/>
          <p:nvPr/>
        </p:nvSpPr>
        <p:spPr>
          <a:xfrm>
            <a:off x="5357996" y="649090"/>
            <a:ext cx="228600" cy="1884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1</a:t>
            </a:r>
            <a:endParaRPr b="0" i="0" sz="800" u="none" cap="none" strike="noStrike">
              <a:solidFill>
                <a:srgbClr val="FFFFFF"/>
              </a:solidFill>
              <a:latin typeface="Arial"/>
              <a:ea typeface="Arial"/>
              <a:cs typeface="Arial"/>
              <a:sym typeface="Arial"/>
            </a:endParaRPr>
          </a:p>
        </p:txBody>
      </p:sp>
      <p:cxnSp>
        <p:nvCxnSpPr>
          <p:cNvPr id="789" name="Google Shape;789;p44"/>
          <p:cNvCxnSpPr>
            <a:stCxn id="787" idx="1"/>
            <a:endCxn id="765" idx="3"/>
          </p:cNvCxnSpPr>
          <p:nvPr/>
        </p:nvCxnSpPr>
        <p:spPr>
          <a:xfrm rot="10800000">
            <a:off x="4662250" y="925482"/>
            <a:ext cx="182400" cy="3600"/>
          </a:xfrm>
          <a:prstGeom prst="straightConnector1">
            <a:avLst/>
          </a:prstGeom>
          <a:noFill/>
          <a:ln cap="flat" cmpd="sng" w="9525">
            <a:solidFill>
              <a:schemeClr val="dk1"/>
            </a:solidFill>
            <a:prstDash val="solid"/>
            <a:round/>
            <a:headEnd len="med" w="med" type="triangle"/>
            <a:tailEnd len="sm" w="sm" type="none"/>
          </a:ln>
          <a:effectLst>
            <a:outerShdw blurRad="40000" rotWithShape="0" dir="5400000" dist="20000">
              <a:srgbClr val="000000">
                <a:alpha val="37650"/>
              </a:srgbClr>
            </a:outerShdw>
          </a:effectLst>
        </p:spPr>
      </p:cxnSp>
      <p:sp>
        <p:nvSpPr>
          <p:cNvPr id="790" name="Google Shape;790;p44"/>
          <p:cNvSpPr/>
          <p:nvPr/>
        </p:nvSpPr>
        <p:spPr>
          <a:xfrm>
            <a:off x="3560186" y="1991419"/>
            <a:ext cx="228600" cy="1884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3</a:t>
            </a:r>
            <a:endParaRPr b="0" i="0" sz="800" u="none" cap="none" strike="noStrike">
              <a:solidFill>
                <a:srgbClr val="FFFFFF"/>
              </a:solidFill>
              <a:latin typeface="Arial"/>
              <a:ea typeface="Arial"/>
              <a:cs typeface="Arial"/>
              <a:sym typeface="Arial"/>
            </a:endParaRPr>
          </a:p>
        </p:txBody>
      </p:sp>
      <p:sp>
        <p:nvSpPr>
          <p:cNvPr id="791" name="Google Shape;791;p44"/>
          <p:cNvSpPr/>
          <p:nvPr/>
        </p:nvSpPr>
        <p:spPr>
          <a:xfrm>
            <a:off x="4239563" y="1869770"/>
            <a:ext cx="626100" cy="431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lang="en" sz="529"/>
              <a:t>Process Flow</a:t>
            </a:r>
            <a:endParaRPr b="0" i="0" sz="529" u="none" cap="none" strike="noStrike">
              <a:latin typeface="Arial"/>
              <a:ea typeface="Arial"/>
              <a:cs typeface="Arial"/>
              <a:sym typeface="Arial"/>
            </a:endParaRPr>
          </a:p>
        </p:txBody>
      </p:sp>
      <p:cxnSp>
        <p:nvCxnSpPr>
          <p:cNvPr id="792" name="Google Shape;792;p44"/>
          <p:cNvCxnSpPr>
            <a:stCxn id="720" idx="3"/>
            <a:endCxn id="791" idx="1"/>
          </p:cNvCxnSpPr>
          <p:nvPr/>
        </p:nvCxnSpPr>
        <p:spPr>
          <a:xfrm>
            <a:off x="3890725" y="1417302"/>
            <a:ext cx="348900" cy="668400"/>
          </a:xfrm>
          <a:prstGeom prst="bentConnector3">
            <a:avLst>
              <a:gd fmla="val 53468" name="adj1"/>
            </a:avLst>
          </a:prstGeom>
          <a:noFill/>
          <a:ln cap="flat" cmpd="sng" w="9525">
            <a:solidFill>
              <a:srgbClr val="000000"/>
            </a:solidFill>
            <a:prstDash val="solid"/>
            <a:round/>
            <a:headEnd len="med" w="med" type="none"/>
            <a:tailEnd len="med" w="med" type="triangle"/>
          </a:ln>
        </p:spPr>
      </p:cxnSp>
      <p:sp>
        <p:nvSpPr>
          <p:cNvPr id="793" name="Google Shape;793;p44"/>
          <p:cNvSpPr/>
          <p:nvPr/>
        </p:nvSpPr>
        <p:spPr>
          <a:xfrm>
            <a:off x="4736121" y="1783080"/>
            <a:ext cx="228600" cy="1884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800"/>
              <a:buFont typeface="Arial"/>
              <a:buNone/>
            </a:pPr>
            <a:r>
              <a:rPr b="0" i="0" lang="en" sz="800" u="none" cap="none" strike="noStrike">
                <a:solidFill>
                  <a:srgbClr val="FFFFFF"/>
                </a:solidFill>
                <a:latin typeface="Arial"/>
                <a:ea typeface="Arial"/>
                <a:cs typeface="Arial"/>
                <a:sym typeface="Arial"/>
              </a:rPr>
              <a:t>1</a:t>
            </a:r>
            <a:endParaRPr b="0" i="0" sz="800" u="none" cap="none" strike="noStrike">
              <a:solidFill>
                <a:srgbClr val="FFFFFF"/>
              </a:solidFill>
              <a:latin typeface="Arial"/>
              <a:ea typeface="Arial"/>
              <a:cs typeface="Arial"/>
              <a:sym typeface="Arial"/>
            </a:endParaRPr>
          </a:p>
        </p:txBody>
      </p:sp>
      <p:sp>
        <p:nvSpPr>
          <p:cNvPr id="794" name="Google Shape;794;p44"/>
          <p:cNvSpPr/>
          <p:nvPr/>
        </p:nvSpPr>
        <p:spPr>
          <a:xfrm>
            <a:off x="5559625" y="3806149"/>
            <a:ext cx="741600" cy="271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lnSpc>
                <a:spcPct val="100000"/>
              </a:lnSpc>
              <a:spcBef>
                <a:spcPts val="0"/>
              </a:spcBef>
              <a:spcAft>
                <a:spcPts val="0"/>
              </a:spcAft>
              <a:buClr>
                <a:srgbClr val="333E48"/>
              </a:buClr>
              <a:buSzPts val="529"/>
              <a:buFont typeface="Arial"/>
              <a:buNone/>
            </a:pPr>
            <a:r>
              <a:rPr lang="en" sz="529"/>
              <a:t>Provide API asset m</a:t>
            </a:r>
            <a:r>
              <a:rPr lang="en" sz="529"/>
              <a:t>anagement guidance </a:t>
            </a:r>
            <a:endParaRPr b="0" i="0" sz="529" u="none" cap="none" strike="noStrike">
              <a:latin typeface="Arial"/>
              <a:ea typeface="Arial"/>
              <a:cs typeface="Arial"/>
              <a:sym typeface="Arial"/>
            </a:endParaRPr>
          </a:p>
        </p:txBody>
      </p:sp>
      <p:sp>
        <p:nvSpPr>
          <p:cNvPr id="795" name="Google Shape;795;p44"/>
          <p:cNvSpPr/>
          <p:nvPr/>
        </p:nvSpPr>
        <p:spPr>
          <a:xfrm>
            <a:off x="5468112" y="3682060"/>
            <a:ext cx="153300" cy="165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lnSpc>
                <a:spcPct val="100000"/>
              </a:lnSpc>
              <a:spcBef>
                <a:spcPts val="0"/>
              </a:spcBef>
              <a:spcAft>
                <a:spcPts val="0"/>
              </a:spcAft>
              <a:buClr>
                <a:srgbClr val="FFFFFF"/>
              </a:buClr>
              <a:buSzPts val="529"/>
              <a:buFont typeface="Arial"/>
              <a:buNone/>
            </a:pPr>
            <a:r>
              <a:rPr b="1" lang="en" sz="529">
                <a:solidFill>
                  <a:srgbClr val="FFFFFF"/>
                </a:solidFill>
              </a:rPr>
              <a:t>C2</a:t>
            </a:r>
            <a:endParaRPr/>
          </a:p>
        </p:txBody>
      </p:sp>
      <p:cxnSp>
        <p:nvCxnSpPr>
          <p:cNvPr id="796" name="Google Shape;796;p44"/>
          <p:cNvCxnSpPr>
            <a:stCxn id="703" idx="2"/>
            <a:endCxn id="794" idx="0"/>
          </p:cNvCxnSpPr>
          <p:nvPr/>
        </p:nvCxnSpPr>
        <p:spPr>
          <a:xfrm flipH="1">
            <a:off x="5930277" y="3610284"/>
            <a:ext cx="4200" cy="195900"/>
          </a:xfrm>
          <a:prstGeom prst="straightConnector1">
            <a:avLst/>
          </a:prstGeom>
          <a:noFill/>
          <a:ln cap="flat" cmpd="sng" w="9525">
            <a:solidFill>
              <a:schemeClr val="dk1"/>
            </a:solidFill>
            <a:prstDash val="solid"/>
            <a:round/>
            <a:headEnd len="med" w="med" type="triangle"/>
            <a:tailEnd len="sm" w="sm" type="none"/>
          </a:ln>
          <a:effectLst>
            <a:outerShdw blurRad="40000" rotWithShape="0" dir="5400000" dist="20000">
              <a:srgbClr val="000000">
                <a:alpha val="37650"/>
              </a:srgbClr>
            </a:outerShdw>
          </a:effectLst>
        </p:spPr>
      </p:cxnSp>
      <p:sp>
        <p:nvSpPr>
          <p:cNvPr id="797" name="Google Shape;797;p44"/>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graphicFrame>
        <p:nvGraphicFramePr>
          <p:cNvPr id="803" name="Google Shape;803;p45"/>
          <p:cNvGraphicFramePr/>
          <p:nvPr/>
        </p:nvGraphicFramePr>
        <p:xfrm>
          <a:off x="152406" y="526183"/>
          <a:ext cx="3000000" cy="3000000"/>
        </p:xfrm>
        <a:graphic>
          <a:graphicData uri="http://schemas.openxmlformats.org/drawingml/2006/table">
            <a:tbl>
              <a:tblPr bandRow="1" firstRow="1">
                <a:noFill/>
                <a:tableStyleId>{7BA3CA36-A97C-4A18-81E7-DF6722060248}</a:tableStyleId>
              </a:tblPr>
              <a:tblGrid>
                <a:gridCol w="3045150"/>
                <a:gridCol w="1335225"/>
                <a:gridCol w="1572675"/>
                <a:gridCol w="2907875"/>
              </a:tblGrid>
              <a:tr h="172750">
                <a:tc>
                  <a:txBody>
                    <a:bodyPr/>
                    <a:lstStyle/>
                    <a:p>
                      <a:pPr indent="0" lvl="0" marL="0" marR="0" rtl="0" algn="l">
                        <a:spcBef>
                          <a:spcPts val="0"/>
                        </a:spcBef>
                        <a:spcAft>
                          <a:spcPts val="0"/>
                        </a:spcAft>
                        <a:buNone/>
                      </a:pPr>
                      <a:r>
                        <a:rPr b="1" lang="en" sz="800">
                          <a:solidFill>
                            <a:schemeClr val="lt1"/>
                          </a:solidFill>
                          <a:latin typeface="Arial"/>
                          <a:ea typeface="Arial"/>
                          <a:cs typeface="Arial"/>
                          <a:sym typeface="Arial"/>
                        </a:rPr>
                        <a:t>Summary</a:t>
                      </a:r>
                      <a:endParaRPr b="1" sz="800">
                        <a:solidFill>
                          <a:schemeClr val="lt1"/>
                        </a:solidFill>
                        <a:latin typeface="Arial"/>
                        <a:ea typeface="Arial"/>
                        <a:cs typeface="Arial"/>
                        <a:sym typeface="Aria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gridSpan="2">
                  <a:txBody>
                    <a:bodyPr/>
                    <a:lstStyle/>
                    <a:p>
                      <a:pPr indent="0" lvl="0" marL="0" marR="0" rtl="0" algn="l">
                        <a:spcBef>
                          <a:spcPts val="0"/>
                        </a:spcBef>
                        <a:spcAft>
                          <a:spcPts val="0"/>
                        </a:spcAft>
                        <a:buNone/>
                      </a:pPr>
                      <a:r>
                        <a:rPr b="1" lang="en" sz="800">
                          <a:solidFill>
                            <a:schemeClr val="lt1"/>
                          </a:solidFill>
                          <a:latin typeface="Arial"/>
                          <a:ea typeface="Arial"/>
                          <a:cs typeface="Arial"/>
                          <a:sym typeface="Arial"/>
                        </a:rPr>
                        <a:t>Input</a:t>
                      </a:r>
                      <a:endParaRPr b="1" sz="800">
                        <a:solidFill>
                          <a:schemeClr val="lt1"/>
                        </a:solidFill>
                        <a:latin typeface="Arial"/>
                        <a:ea typeface="Arial"/>
                        <a:cs typeface="Arial"/>
                        <a:sym typeface="Aria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hMerge="1"/>
                <a:tc>
                  <a:txBody>
                    <a:bodyPr/>
                    <a:lstStyle/>
                    <a:p>
                      <a:pPr indent="0" lvl="0" marL="0" marR="0" rtl="0" algn="l">
                        <a:lnSpc>
                          <a:spcPct val="100000"/>
                        </a:lnSpc>
                        <a:spcBef>
                          <a:spcPts val="0"/>
                        </a:spcBef>
                        <a:spcAft>
                          <a:spcPts val="0"/>
                        </a:spcAft>
                        <a:buClr>
                          <a:schemeClr val="lt1"/>
                        </a:buClr>
                        <a:buSzPts val="500"/>
                        <a:buFont typeface="Arial"/>
                        <a:buNone/>
                      </a:pPr>
                      <a:r>
                        <a:rPr b="1" lang="en" sz="800">
                          <a:solidFill>
                            <a:schemeClr val="lt1"/>
                          </a:solidFill>
                          <a:latin typeface="Arial"/>
                          <a:ea typeface="Arial"/>
                          <a:cs typeface="Arial"/>
                          <a:sym typeface="Arial"/>
                        </a:rPr>
                        <a:t>Output</a:t>
                      </a:r>
                      <a:endParaRPr sz="800"/>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r>
              <a:tr h="623475">
                <a:tc>
                  <a:txBody>
                    <a:bodyPr/>
                    <a:lstStyle/>
                    <a:p>
                      <a:pPr indent="0" lvl="0" marL="0" marR="0" rtl="0" algn="l">
                        <a:spcBef>
                          <a:spcPts val="0"/>
                        </a:spcBef>
                        <a:spcAft>
                          <a:spcPts val="0"/>
                        </a:spcAft>
                        <a:buNone/>
                      </a:pPr>
                      <a:r>
                        <a:rPr lang="en" sz="800">
                          <a:solidFill>
                            <a:srgbClr val="000000"/>
                          </a:solidFill>
                          <a:latin typeface="Arial"/>
                          <a:ea typeface="Arial"/>
                          <a:cs typeface="Arial"/>
                          <a:sym typeface="Arial"/>
                        </a:rPr>
                        <a:t>Design the target state MuleSoft architecture and develop upon it by applying defined design and development architecture </a:t>
                      </a:r>
                      <a:r>
                        <a:rPr lang="en" sz="800">
                          <a:solidFill>
                            <a:srgbClr val="000000"/>
                          </a:solidFill>
                        </a:rPr>
                        <a:t>patterns and</a:t>
                      </a:r>
                      <a:r>
                        <a:rPr lang="en" sz="800">
                          <a:solidFill>
                            <a:srgbClr val="000000"/>
                          </a:solidFill>
                          <a:latin typeface="Arial"/>
                          <a:ea typeface="Arial"/>
                          <a:cs typeface="Arial"/>
                          <a:sym typeface="Arial"/>
                        </a:rPr>
                        <a:t> principle</a:t>
                      </a:r>
                      <a:r>
                        <a:rPr lang="en" sz="800">
                          <a:solidFill>
                            <a:srgbClr val="000000"/>
                          </a:solidFill>
                        </a:rPr>
                        <a:t>.</a:t>
                      </a:r>
                      <a:endParaRPr sz="800"/>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gridSpan="2">
                  <a:txBody>
                    <a:bodyPr/>
                    <a:lstStyle/>
                    <a:p>
                      <a:pPr indent="-165100" lvl="0" marL="228600" marR="0" rtl="0" algn="l">
                        <a:lnSpc>
                          <a:spcPct val="100000"/>
                        </a:lnSpc>
                        <a:spcBef>
                          <a:spcPts val="0"/>
                        </a:spcBef>
                        <a:spcAft>
                          <a:spcPts val="0"/>
                        </a:spcAft>
                        <a:buSzPts val="800"/>
                        <a:buAutoNum type="arabicPeriod"/>
                      </a:pPr>
                      <a:r>
                        <a:rPr lang="en" sz="800">
                          <a:solidFill>
                            <a:srgbClr val="000000"/>
                          </a:solidFill>
                        </a:rPr>
                        <a:t>High-Level Requirements</a:t>
                      </a:r>
                      <a:endParaRPr sz="800">
                        <a:solidFill>
                          <a:srgbClr val="000000"/>
                        </a:solidFill>
                      </a:endParaRPr>
                    </a:p>
                    <a:p>
                      <a:pPr indent="-165100" lvl="0" marL="228600" marR="0" rtl="0" algn="l">
                        <a:lnSpc>
                          <a:spcPct val="100000"/>
                        </a:lnSpc>
                        <a:spcBef>
                          <a:spcPts val="0"/>
                        </a:spcBef>
                        <a:spcAft>
                          <a:spcPts val="0"/>
                        </a:spcAft>
                        <a:buSzPts val="800"/>
                        <a:buAutoNum type="arabicPeriod"/>
                      </a:pPr>
                      <a:r>
                        <a:rPr lang="en" sz="800">
                          <a:solidFill>
                            <a:srgbClr val="000000"/>
                          </a:solidFill>
                        </a:rPr>
                        <a:t>Scope</a:t>
                      </a:r>
                      <a:endParaRPr sz="800">
                        <a:solidFill>
                          <a:srgbClr val="000000"/>
                        </a:solidFil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hMerge="1"/>
                <a:tc>
                  <a:txBody>
                    <a:bodyPr/>
                    <a:lstStyle/>
                    <a:p>
                      <a:pPr indent="-165100" lvl="0" marL="228600" marR="0" rtl="0" algn="l">
                        <a:lnSpc>
                          <a:spcPct val="100000"/>
                        </a:lnSpc>
                        <a:spcBef>
                          <a:spcPts val="0"/>
                        </a:spcBef>
                        <a:spcAft>
                          <a:spcPts val="0"/>
                        </a:spcAft>
                        <a:buClr>
                          <a:schemeClr val="dk1"/>
                        </a:buClr>
                        <a:buSzPts val="800"/>
                        <a:buAutoNum type="arabicPeriod"/>
                      </a:pPr>
                      <a:r>
                        <a:rPr lang="en" sz="800"/>
                        <a:t>Functional and non-functional requirements documents</a:t>
                      </a:r>
                      <a:endParaRPr sz="800"/>
                    </a:p>
                    <a:p>
                      <a:pPr indent="-165100" lvl="0" marL="228600" marR="0" rtl="0" algn="l">
                        <a:lnSpc>
                          <a:spcPct val="100000"/>
                        </a:lnSpc>
                        <a:spcBef>
                          <a:spcPts val="0"/>
                        </a:spcBef>
                        <a:spcAft>
                          <a:spcPts val="0"/>
                        </a:spcAft>
                        <a:buClr>
                          <a:schemeClr val="dk1"/>
                        </a:buClr>
                        <a:buSzPts val="800"/>
                        <a:buAutoNum type="arabicPeriod"/>
                      </a:pPr>
                      <a:r>
                        <a:rPr lang="en" sz="800"/>
                        <a:t>Process Flow</a:t>
                      </a:r>
                      <a:endParaRPr sz="800"/>
                    </a:p>
                    <a:p>
                      <a:pPr indent="-165100" lvl="0" marL="228600" marR="0" rtl="0" algn="l">
                        <a:lnSpc>
                          <a:spcPct val="100000"/>
                        </a:lnSpc>
                        <a:spcBef>
                          <a:spcPts val="0"/>
                        </a:spcBef>
                        <a:spcAft>
                          <a:spcPts val="0"/>
                        </a:spcAft>
                        <a:buClr>
                          <a:schemeClr val="dk1"/>
                        </a:buClr>
                        <a:buSzPts val="800"/>
                        <a:buAutoNum type="arabicPeriod"/>
                      </a:pPr>
                      <a:r>
                        <a:rPr lang="en" sz="800"/>
                        <a:t>Data mapping document</a:t>
                      </a:r>
                      <a:endParaRPr sz="800"/>
                    </a:p>
                    <a:p>
                      <a:pPr indent="-165100" lvl="0" marL="228600" marR="0" rtl="0" algn="l">
                        <a:lnSpc>
                          <a:spcPct val="100000"/>
                        </a:lnSpc>
                        <a:spcBef>
                          <a:spcPts val="0"/>
                        </a:spcBef>
                        <a:spcAft>
                          <a:spcPts val="0"/>
                        </a:spcAft>
                        <a:buClr>
                          <a:schemeClr val="dk1"/>
                        </a:buClr>
                        <a:buSzPts val="800"/>
                        <a:buAutoNum type="arabicPeriod"/>
                      </a:pPr>
                      <a:r>
                        <a:rPr lang="en" sz="800"/>
                        <a:t>Design document</a:t>
                      </a:r>
                      <a:endParaRPr sz="800"/>
                    </a:p>
                    <a:p>
                      <a:pPr indent="-165100" lvl="0" marL="228600" marR="0" rtl="0" algn="l">
                        <a:lnSpc>
                          <a:spcPct val="100000"/>
                        </a:lnSpc>
                        <a:spcBef>
                          <a:spcPts val="0"/>
                        </a:spcBef>
                        <a:spcAft>
                          <a:spcPts val="0"/>
                        </a:spcAft>
                        <a:buClr>
                          <a:schemeClr val="dk1"/>
                        </a:buClr>
                        <a:buSzPts val="800"/>
                        <a:buAutoNum type="arabicPeriod"/>
                      </a:pPr>
                      <a:r>
                        <a:rPr lang="en" sz="800"/>
                        <a:t>MuleSoft deployable code (unit testing) and API</a:t>
                      </a:r>
                      <a:endParaRPr sz="800"/>
                    </a:p>
                    <a:p>
                      <a:pPr indent="-165100" lvl="0" marL="228600" marR="0" rtl="0" algn="l">
                        <a:lnSpc>
                          <a:spcPct val="100000"/>
                        </a:lnSpc>
                        <a:spcBef>
                          <a:spcPts val="0"/>
                        </a:spcBef>
                        <a:spcAft>
                          <a:spcPts val="0"/>
                        </a:spcAft>
                        <a:buClr>
                          <a:schemeClr val="dk1"/>
                        </a:buClr>
                        <a:buSzPts val="800"/>
                        <a:buAutoNum type="arabicPeriod"/>
                      </a:pPr>
                      <a:r>
                        <a:rPr lang="en" sz="800"/>
                        <a:t>Release Notes and Deployment Checklist</a:t>
                      </a:r>
                      <a:endParaRPr sz="800">
                        <a:solidFill>
                          <a:srgbClr val="000000"/>
                        </a:solidFil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r>
              <a:tr h="201175">
                <a:tc>
                  <a:txBody>
                    <a:bodyPr/>
                    <a:lstStyle/>
                    <a:p>
                      <a:pPr indent="0" lvl="0" marL="0" marR="0" rtl="0" algn="l">
                        <a:lnSpc>
                          <a:spcPct val="128571"/>
                        </a:lnSpc>
                        <a:spcBef>
                          <a:spcPts val="0"/>
                        </a:spcBef>
                        <a:spcAft>
                          <a:spcPts val="0"/>
                        </a:spcAft>
                        <a:buNone/>
                      </a:pPr>
                      <a:r>
                        <a:rPr b="1" lang="en" sz="800">
                          <a:solidFill>
                            <a:schemeClr val="lt1"/>
                          </a:solidFill>
                        </a:rPr>
                        <a:t>Owner</a:t>
                      </a:r>
                      <a:endParaRPr b="1" sz="800">
                        <a:solidFill>
                          <a:schemeClr val="lt1"/>
                        </a:solidFill>
                        <a:latin typeface="Arial"/>
                        <a:ea typeface="Arial"/>
                        <a:cs typeface="Arial"/>
                        <a:sym typeface="Arial"/>
                      </a:endParaRPr>
                    </a:p>
                  </a:txBody>
                  <a:tcPr marT="24950" marB="24950" marR="33275" marL="332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gridSpan="2">
                  <a:txBody>
                    <a:bodyPr/>
                    <a:lstStyle/>
                    <a:p>
                      <a:pPr indent="0" lvl="0" marL="0" marR="0" rtl="0" algn="l">
                        <a:lnSpc>
                          <a:spcPct val="128571"/>
                        </a:lnSpc>
                        <a:spcBef>
                          <a:spcPts val="0"/>
                        </a:spcBef>
                        <a:spcAft>
                          <a:spcPts val="0"/>
                        </a:spcAft>
                        <a:buClr>
                          <a:schemeClr val="lt1"/>
                        </a:buClr>
                        <a:buSzPts val="500"/>
                        <a:buFont typeface="Arial"/>
                        <a:buNone/>
                      </a:pPr>
                      <a:r>
                        <a:rPr b="1" lang="en" sz="800">
                          <a:solidFill>
                            <a:schemeClr val="lt1"/>
                          </a:solidFill>
                        </a:rPr>
                        <a:t>Roles</a:t>
                      </a:r>
                      <a:endParaRPr sz="800"/>
                    </a:p>
                  </a:txBody>
                  <a:tcPr marT="24950" marB="24950" marR="33275" marL="332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hMerge="1"/>
                <a:tc>
                  <a:txBody>
                    <a:bodyPr/>
                    <a:lstStyle/>
                    <a:p>
                      <a:pPr indent="0" lvl="0" marL="0" marR="0" rtl="0" algn="l">
                        <a:lnSpc>
                          <a:spcPct val="128571"/>
                        </a:lnSpc>
                        <a:spcBef>
                          <a:spcPts val="0"/>
                        </a:spcBef>
                        <a:spcAft>
                          <a:spcPts val="0"/>
                        </a:spcAft>
                        <a:buClr>
                          <a:schemeClr val="lt1"/>
                        </a:buClr>
                        <a:buSzPts val="500"/>
                        <a:buFont typeface="Arial"/>
                        <a:buNone/>
                      </a:pPr>
                      <a:r>
                        <a:rPr b="1" lang="en" sz="800">
                          <a:solidFill>
                            <a:schemeClr val="lt1"/>
                          </a:solidFill>
                        </a:rPr>
                        <a:t>Consulting Roles</a:t>
                      </a:r>
                      <a:endParaRPr sz="800"/>
                    </a:p>
                  </a:txBody>
                  <a:tcPr marT="24950" marB="24950" marR="33275" marL="332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r>
              <a:tr h="295875">
                <a:tc>
                  <a:txBody>
                    <a:bodyPr/>
                    <a:lstStyle/>
                    <a:p>
                      <a:pPr indent="0" lvl="0" marL="0" rtl="0" algn="l">
                        <a:spcBef>
                          <a:spcPts val="0"/>
                        </a:spcBef>
                        <a:spcAft>
                          <a:spcPts val="0"/>
                        </a:spcAft>
                        <a:buClr>
                          <a:srgbClr val="000000"/>
                        </a:buClr>
                        <a:buSzPts val="700"/>
                        <a:buFont typeface="Arial"/>
                        <a:buNone/>
                      </a:pPr>
                      <a:r>
                        <a:rPr lang="en" sz="800">
                          <a:solidFill>
                            <a:srgbClr val="000000"/>
                          </a:solidFill>
                        </a:rPr>
                        <a:t>Integration Platform Owner</a:t>
                      </a:r>
                      <a:endParaRPr sz="800">
                        <a:solidFill>
                          <a:srgbClr val="000000"/>
                        </a:solidFil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gridSpan="2">
                  <a:txBody>
                    <a:bodyPr/>
                    <a:lstStyle/>
                    <a:p>
                      <a:pPr indent="-279400" lvl="0" marL="457200" rtl="0" algn="l">
                        <a:spcBef>
                          <a:spcPts val="0"/>
                        </a:spcBef>
                        <a:spcAft>
                          <a:spcPts val="0"/>
                        </a:spcAft>
                        <a:buClr>
                          <a:srgbClr val="000000"/>
                        </a:buClr>
                        <a:buSzPts val="800"/>
                        <a:buChar char="●"/>
                      </a:pPr>
                      <a:r>
                        <a:rPr lang="en" sz="800">
                          <a:solidFill>
                            <a:srgbClr val="000000"/>
                          </a:solidFill>
                        </a:rPr>
                        <a:t>MuleSoft </a:t>
                      </a:r>
                      <a:r>
                        <a:rPr lang="en" sz="800">
                          <a:solidFill>
                            <a:srgbClr val="000000"/>
                          </a:solidFill>
                        </a:rPr>
                        <a:t>Tech Product Owner / Project Manager</a:t>
                      </a:r>
                      <a:endParaRPr sz="800">
                        <a:solidFill>
                          <a:srgbClr val="000000"/>
                        </a:solidFill>
                      </a:endParaRPr>
                    </a:p>
                    <a:p>
                      <a:pPr indent="-279400" lvl="0" marL="457200" rtl="0" algn="l">
                        <a:spcBef>
                          <a:spcPts val="0"/>
                        </a:spcBef>
                        <a:spcAft>
                          <a:spcPts val="0"/>
                        </a:spcAft>
                        <a:buClr>
                          <a:srgbClr val="000000"/>
                        </a:buClr>
                        <a:buSzPts val="800"/>
                        <a:buChar char="●"/>
                      </a:pPr>
                      <a:r>
                        <a:rPr lang="en" sz="800">
                          <a:solidFill>
                            <a:srgbClr val="000000"/>
                          </a:solidFill>
                        </a:rPr>
                        <a:t>Tech Design Analyst</a:t>
                      </a:r>
                      <a:endParaRPr sz="800">
                        <a:solidFill>
                          <a:srgbClr val="000000"/>
                        </a:solidFill>
                      </a:endParaRPr>
                    </a:p>
                    <a:p>
                      <a:pPr indent="-279400" lvl="0" marL="457200" rtl="0" algn="l">
                        <a:spcBef>
                          <a:spcPts val="0"/>
                        </a:spcBef>
                        <a:spcAft>
                          <a:spcPts val="0"/>
                        </a:spcAft>
                        <a:buClr>
                          <a:srgbClr val="000000"/>
                        </a:buClr>
                        <a:buSzPts val="800"/>
                        <a:buChar char="●"/>
                      </a:pPr>
                      <a:r>
                        <a:rPr lang="en" sz="800">
                          <a:solidFill>
                            <a:srgbClr val="000000"/>
                          </a:solidFill>
                        </a:rPr>
                        <a:t>Tech Lead </a:t>
                      </a:r>
                      <a:endParaRPr sz="800">
                        <a:solidFill>
                          <a:srgbClr val="000000"/>
                        </a:solidFill>
                      </a:endParaRPr>
                    </a:p>
                    <a:p>
                      <a:pPr indent="-279400" lvl="0" marL="457200" rtl="0" algn="l">
                        <a:spcBef>
                          <a:spcPts val="0"/>
                        </a:spcBef>
                        <a:spcAft>
                          <a:spcPts val="0"/>
                        </a:spcAft>
                        <a:buClr>
                          <a:srgbClr val="000000"/>
                        </a:buClr>
                        <a:buSzPts val="800"/>
                        <a:buChar char="●"/>
                      </a:pPr>
                      <a:r>
                        <a:rPr lang="en" sz="800">
                          <a:solidFill>
                            <a:srgbClr val="000000"/>
                          </a:solidFill>
                        </a:rPr>
                        <a:t>POD Dev Team</a:t>
                      </a:r>
                      <a:endParaRPr i="0" sz="800">
                        <a:solidFill>
                          <a:srgbClr val="000000"/>
                        </a:solidFill>
                        <a:latin typeface="Arial"/>
                        <a:ea typeface="Arial"/>
                        <a:cs typeface="Arial"/>
                        <a:sym typeface="Aria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hMerge="1"/>
                <a:tc>
                  <a:txBody>
                    <a:bodyPr/>
                    <a:lstStyle/>
                    <a:p>
                      <a:pPr indent="-279400" lvl="0" marL="457200" rtl="0" algn="l">
                        <a:spcBef>
                          <a:spcPts val="0"/>
                        </a:spcBef>
                        <a:spcAft>
                          <a:spcPts val="0"/>
                        </a:spcAft>
                        <a:buClr>
                          <a:srgbClr val="000000"/>
                        </a:buClr>
                        <a:buSzPts val="800"/>
                        <a:buChar char="●"/>
                      </a:pPr>
                      <a:r>
                        <a:rPr lang="en" sz="800">
                          <a:solidFill>
                            <a:srgbClr val="000000"/>
                          </a:solidFill>
                        </a:rPr>
                        <a:t>Enterprise Integration Lead (C4E)</a:t>
                      </a:r>
                      <a:endParaRPr sz="800">
                        <a:solidFill>
                          <a:srgbClr val="000000"/>
                        </a:solidFill>
                      </a:endParaRPr>
                    </a:p>
                    <a:p>
                      <a:pPr indent="-279400" lvl="0" marL="457200" rtl="0" algn="l">
                        <a:spcBef>
                          <a:spcPts val="0"/>
                        </a:spcBef>
                        <a:spcAft>
                          <a:spcPts val="0"/>
                        </a:spcAft>
                        <a:buSzPts val="800"/>
                        <a:buChar char="●"/>
                      </a:pPr>
                      <a:r>
                        <a:rPr lang="en" sz="800">
                          <a:solidFill>
                            <a:srgbClr val="000000"/>
                          </a:solidFill>
                        </a:rPr>
                        <a:t>Dev/API Specialist (C4E)</a:t>
                      </a:r>
                      <a:endParaRPr sz="800">
                        <a:solidFill>
                          <a:srgbClr val="000000"/>
                        </a:solidFill>
                      </a:endParaRPr>
                    </a:p>
                    <a:p>
                      <a:pPr indent="-279400" lvl="0" marL="457200" rtl="0" algn="l">
                        <a:spcBef>
                          <a:spcPts val="0"/>
                        </a:spcBef>
                        <a:spcAft>
                          <a:spcPts val="0"/>
                        </a:spcAft>
                        <a:buClr>
                          <a:srgbClr val="000000"/>
                        </a:buClr>
                        <a:buSzPts val="800"/>
                        <a:buChar char="●"/>
                      </a:pPr>
                      <a:r>
                        <a:rPr lang="en" sz="800">
                          <a:solidFill>
                            <a:srgbClr val="000000"/>
                          </a:solidFill>
                        </a:rPr>
                        <a:t>Source &amp; Target Business Analyst(s)</a:t>
                      </a:r>
                      <a:endParaRPr sz="800">
                        <a:solidFill>
                          <a:srgbClr val="000000"/>
                        </a:solidFil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r>
              <a:tr h="172750">
                <a:tc gridSpan="4">
                  <a:txBody>
                    <a:bodyPr/>
                    <a:lstStyle/>
                    <a:p>
                      <a:pPr indent="0" lvl="0" marL="0" marR="0" rtl="0" algn="ctr">
                        <a:lnSpc>
                          <a:spcPct val="100000"/>
                        </a:lnSpc>
                        <a:spcBef>
                          <a:spcPts val="0"/>
                        </a:spcBef>
                        <a:spcAft>
                          <a:spcPts val="0"/>
                        </a:spcAft>
                        <a:buClr>
                          <a:schemeClr val="lt1"/>
                        </a:buClr>
                        <a:buSzPts val="500"/>
                        <a:buFont typeface="Arial"/>
                        <a:buNone/>
                      </a:pPr>
                      <a:r>
                        <a:rPr b="1" lang="en" sz="800">
                          <a:solidFill>
                            <a:schemeClr val="lt1"/>
                          </a:solidFill>
                          <a:latin typeface="Arial"/>
                          <a:ea typeface="Arial"/>
                          <a:cs typeface="Arial"/>
                          <a:sym typeface="Arial"/>
                        </a:rPr>
                        <a:t>Key Activities</a:t>
                      </a:r>
                      <a:endParaRPr sz="800"/>
                    </a:p>
                  </a:txBody>
                  <a:tcPr marT="24950" marB="24950" marR="33275" marL="332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4B3A"/>
                    </a:solidFill>
                  </a:tcPr>
                </a:tc>
                <a:tc hMerge="1"/>
                <a:tc hMerge="1"/>
                <a:tc hMerge="1"/>
              </a:tr>
              <a:tr h="2147500">
                <a:tc gridSpan="2">
                  <a:txBody>
                    <a:bodyPr/>
                    <a:lstStyle/>
                    <a:p>
                      <a:pPr indent="-225425" lvl="0" marL="228600" rtl="0" algn="l">
                        <a:spcBef>
                          <a:spcPts val="0"/>
                        </a:spcBef>
                        <a:spcAft>
                          <a:spcPts val="0"/>
                        </a:spcAft>
                        <a:buSzPts val="800"/>
                        <a:buAutoNum type="alphaUcPeriod"/>
                      </a:pPr>
                      <a:r>
                        <a:rPr b="1" lang="en" sz="800" u="sng">
                          <a:solidFill>
                            <a:srgbClr val="000000"/>
                          </a:solidFill>
                        </a:rPr>
                        <a:t>Requirements and Architecture</a:t>
                      </a:r>
                      <a:endParaRPr b="1" sz="800" u="sng">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A1. </a:t>
                      </a:r>
                      <a:r>
                        <a:rPr lang="en" sz="800">
                          <a:solidFill>
                            <a:srgbClr val="000000"/>
                          </a:solidFill>
                        </a:rPr>
                        <a:t>Determine whether the integration will be an extension of an existing integration or an entirely new integration </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A2. </a:t>
                      </a:r>
                      <a:r>
                        <a:rPr lang="en" sz="800">
                          <a:solidFill>
                            <a:srgbClr val="000000"/>
                          </a:solidFill>
                        </a:rPr>
                        <a:t>If a new integration is not needed, the Technical Design Analyst will review existing architecture </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A3. </a:t>
                      </a:r>
                      <a:r>
                        <a:rPr lang="en" sz="800">
                          <a:solidFill>
                            <a:srgbClr val="000000"/>
                          </a:solidFill>
                        </a:rPr>
                        <a:t>Following architecture review, the Technical Design Analyst will determine if a major change is needed</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A4, A5.</a:t>
                      </a:r>
                      <a:r>
                        <a:rPr lang="en" sz="800">
                          <a:solidFill>
                            <a:srgbClr val="000000"/>
                          </a:solidFill>
                        </a:rPr>
                        <a:t> In both situations, when a new integration or integration extension is needed, the Source &amp; Target Business Analyst(s) will identify functional requirements and the Technical Design Analyst will identify non-functional/technical requirements</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A6.</a:t>
                      </a:r>
                      <a:r>
                        <a:rPr lang="en" sz="800">
                          <a:solidFill>
                            <a:srgbClr val="000000"/>
                          </a:solidFill>
                        </a:rPr>
                        <a:t> The MuleSoft Technical Product Owner will approve functional and non-functional integration requirements</a:t>
                      </a:r>
                      <a:endParaRPr sz="800">
                        <a:solidFill>
                          <a:srgbClr val="000000"/>
                        </a:solidFill>
                      </a:endParaRPr>
                    </a:p>
                    <a:p>
                      <a:pPr indent="-168275" lvl="1" marL="628650" rtl="0" algn="l">
                        <a:spcBef>
                          <a:spcPts val="0"/>
                        </a:spcBef>
                        <a:spcAft>
                          <a:spcPts val="0"/>
                        </a:spcAft>
                        <a:buSzPts val="800"/>
                        <a:buChar char="•"/>
                      </a:pPr>
                      <a:r>
                        <a:rPr lang="en" sz="800">
                          <a:solidFill>
                            <a:srgbClr val="000000"/>
                          </a:solidFill>
                        </a:rPr>
                        <a:t>If requirements are not approved, they will be re-assessed</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A7</a:t>
                      </a:r>
                      <a:r>
                        <a:rPr lang="en" sz="800">
                          <a:solidFill>
                            <a:srgbClr val="000000"/>
                          </a:solidFill>
                        </a:rPr>
                        <a:t>. If requirements are approved, Technical Design Analyst will draft design document</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A8. </a:t>
                      </a:r>
                      <a:r>
                        <a:rPr lang="en" sz="800">
                          <a:solidFill>
                            <a:srgbClr val="000000"/>
                          </a:solidFill>
                        </a:rPr>
                        <a:t>The Enterprise Integration Lead will review the design document</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A9. </a:t>
                      </a:r>
                      <a:r>
                        <a:rPr lang="en" sz="800">
                          <a:solidFill>
                            <a:srgbClr val="000000"/>
                          </a:solidFill>
                        </a:rPr>
                        <a:t>Approval of the design document</a:t>
                      </a:r>
                      <a:endParaRPr sz="800">
                        <a:solidFill>
                          <a:srgbClr val="000000"/>
                        </a:solidFill>
                      </a:endParaRPr>
                    </a:p>
                    <a:p>
                      <a:pPr indent="-168275" lvl="1" marL="628650" rtl="0" algn="l">
                        <a:spcBef>
                          <a:spcPts val="0"/>
                        </a:spcBef>
                        <a:spcAft>
                          <a:spcPts val="0"/>
                        </a:spcAft>
                        <a:buSzPts val="800"/>
                        <a:buChar char="•"/>
                      </a:pPr>
                      <a:r>
                        <a:rPr lang="en" sz="800">
                          <a:solidFill>
                            <a:srgbClr val="000000"/>
                          </a:solidFill>
                        </a:rPr>
                        <a:t>If not approved, go back to step A7</a:t>
                      </a:r>
                      <a:endParaRPr sz="800">
                        <a:solidFill>
                          <a:srgbClr val="000000"/>
                        </a:solidFill>
                      </a:endParaRPr>
                    </a:p>
                  </a:txBody>
                  <a:tcPr marT="24950" marB="24950" marR="66575" marL="66575">
                    <a:lnR cap="flat" cmpd="sng" w="19050">
                      <a:solidFill>
                        <a:srgbClr val="F2F2F2"/>
                      </a:solidFill>
                      <a:prstDash val="solid"/>
                      <a:round/>
                      <a:headEnd len="sm" w="sm" type="none"/>
                      <a:tailEnd len="sm" w="sm" type="none"/>
                    </a:lnR>
                    <a:lnT cap="flat" cmpd="sng" w="12700">
                      <a:solidFill>
                        <a:srgbClr val="000000"/>
                      </a:solidFill>
                      <a:prstDash val="solid"/>
                      <a:round/>
                      <a:headEnd len="sm" w="sm" type="none"/>
                      <a:tailEnd len="sm" w="sm" type="none"/>
                    </a:lnT>
                    <a:solidFill>
                      <a:srgbClr val="F2F2F2"/>
                    </a:solidFill>
                  </a:tcPr>
                </a:tc>
                <a:tc hMerge="1"/>
                <a:tc gridSpan="2">
                  <a:txBody>
                    <a:bodyPr/>
                    <a:lstStyle/>
                    <a:p>
                      <a:pPr indent="0" lvl="0" marL="0" rtl="0" algn="l">
                        <a:spcBef>
                          <a:spcPts val="0"/>
                        </a:spcBef>
                        <a:spcAft>
                          <a:spcPts val="0"/>
                        </a:spcAft>
                        <a:buClr>
                          <a:srgbClr val="000000"/>
                        </a:buClr>
                        <a:buFont typeface="Arial"/>
                        <a:buNone/>
                      </a:pPr>
                      <a:r>
                        <a:rPr b="1" lang="en" sz="800">
                          <a:solidFill>
                            <a:srgbClr val="000000"/>
                          </a:solidFill>
                        </a:rPr>
                        <a:t>B.     </a:t>
                      </a:r>
                      <a:r>
                        <a:rPr b="1" lang="en" sz="800" u="sng">
                          <a:solidFill>
                            <a:srgbClr val="000000"/>
                          </a:solidFill>
                        </a:rPr>
                        <a:t>Sprint Planning</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B1</a:t>
                      </a:r>
                      <a:r>
                        <a:rPr lang="en" sz="800">
                          <a:solidFill>
                            <a:srgbClr val="000000"/>
                          </a:solidFill>
                        </a:rPr>
                        <a:t>. After the completion of the design document, Tech Lead and Dev Pod Team kickoff development project for integration build</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B2. </a:t>
                      </a:r>
                      <a:r>
                        <a:rPr lang="en" sz="800">
                          <a:solidFill>
                            <a:srgbClr val="000000"/>
                          </a:solidFill>
                        </a:rPr>
                        <a:t>The Tech Lead decomposes the designed integration use cases to task level and align the integration team on individual and team commitment</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B3. </a:t>
                      </a:r>
                      <a:r>
                        <a:rPr lang="en" sz="800">
                          <a:solidFill>
                            <a:srgbClr val="000000"/>
                          </a:solidFill>
                        </a:rPr>
                        <a:t>Tech Lead refines user stories (e.g. use cases) and related stories</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B4. </a:t>
                      </a:r>
                      <a:r>
                        <a:rPr lang="en" sz="800">
                          <a:solidFill>
                            <a:srgbClr val="000000"/>
                          </a:solidFill>
                        </a:rPr>
                        <a:t>Dev Pod decomposes user stories into technical tasks</a:t>
                      </a:r>
                      <a:endParaRPr sz="800">
                        <a:solidFill>
                          <a:srgbClr val="000000"/>
                        </a:solidFill>
                      </a:endParaRPr>
                    </a:p>
                    <a:p>
                      <a:pPr indent="0" lvl="0" marL="0" rtl="0" algn="l">
                        <a:spcBef>
                          <a:spcPts val="0"/>
                        </a:spcBef>
                        <a:spcAft>
                          <a:spcPts val="0"/>
                        </a:spcAft>
                        <a:buClr>
                          <a:srgbClr val="000000"/>
                        </a:buClr>
                        <a:buFont typeface="Arial"/>
                        <a:buNone/>
                      </a:pPr>
                      <a:r>
                        <a:t/>
                      </a:r>
                      <a:endParaRPr b="1"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C.     </a:t>
                      </a:r>
                      <a:r>
                        <a:rPr b="1" lang="en" sz="800" u="sng">
                          <a:solidFill>
                            <a:srgbClr val="000000"/>
                          </a:solidFill>
                        </a:rPr>
                        <a:t>Conduct Sprint</a:t>
                      </a:r>
                      <a:endParaRPr b="1" sz="800" u="sng">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C1. </a:t>
                      </a:r>
                      <a:r>
                        <a:rPr lang="en" sz="800">
                          <a:solidFill>
                            <a:srgbClr val="000000"/>
                          </a:solidFill>
                        </a:rPr>
                        <a:t>The Dev Pod team to develop the integration code and conduct unit testing</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C2.</a:t>
                      </a:r>
                      <a:r>
                        <a:rPr lang="en" sz="800">
                          <a:solidFill>
                            <a:srgbClr val="000000"/>
                          </a:solidFill>
                        </a:rPr>
                        <a:t> The Dev/API specialist to provide API asset management guidance</a:t>
                      </a:r>
                      <a:endParaRPr sz="800">
                        <a:solidFill>
                          <a:srgbClr val="000000"/>
                        </a:solidFill>
                      </a:endParaRPr>
                    </a:p>
                    <a:p>
                      <a:pPr indent="0" lvl="0" marL="0" rtl="0" algn="l">
                        <a:spcBef>
                          <a:spcPts val="0"/>
                        </a:spcBef>
                        <a:spcAft>
                          <a:spcPts val="0"/>
                        </a:spcAft>
                        <a:buNone/>
                      </a:pPr>
                      <a:r>
                        <a:t/>
                      </a:r>
                      <a:endParaRPr sz="800">
                        <a:solidFill>
                          <a:srgbClr val="000000"/>
                        </a:solidFill>
                      </a:endParaRPr>
                    </a:p>
                    <a:p>
                      <a:pPr indent="0" lvl="0" marL="0" rtl="0" algn="l">
                        <a:spcBef>
                          <a:spcPts val="0"/>
                        </a:spcBef>
                        <a:spcAft>
                          <a:spcPts val="0"/>
                        </a:spcAft>
                        <a:buNone/>
                      </a:pPr>
                      <a:r>
                        <a:rPr b="1" lang="en" sz="800">
                          <a:solidFill>
                            <a:srgbClr val="000000"/>
                          </a:solidFill>
                        </a:rPr>
                        <a:t>D.     </a:t>
                      </a:r>
                      <a:r>
                        <a:rPr b="1" lang="en" sz="800" u="sng">
                          <a:solidFill>
                            <a:srgbClr val="000000"/>
                          </a:solidFill>
                        </a:rPr>
                        <a:t>Sprint Ceremonies</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D1. </a:t>
                      </a:r>
                      <a:r>
                        <a:rPr lang="en" sz="800">
                          <a:solidFill>
                            <a:srgbClr val="000000"/>
                          </a:solidFill>
                        </a:rPr>
                        <a:t>Tech Lead to conduct MuleSoft integration sprint demo</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D2. </a:t>
                      </a:r>
                      <a:r>
                        <a:rPr lang="en" sz="800">
                          <a:solidFill>
                            <a:srgbClr val="000000"/>
                          </a:solidFill>
                        </a:rPr>
                        <a:t>The MuleSoft Tech Product Owner reviews sprint results and provides feedback </a:t>
                      </a:r>
                      <a:endParaRPr sz="800">
                        <a:solidFill>
                          <a:srgbClr val="000000"/>
                        </a:solidFill>
                      </a:endParaRPr>
                    </a:p>
                    <a:p>
                      <a:pPr indent="0" lvl="0" marL="457200" rtl="0" algn="l">
                        <a:spcBef>
                          <a:spcPts val="0"/>
                        </a:spcBef>
                        <a:spcAft>
                          <a:spcPts val="0"/>
                        </a:spcAft>
                        <a:buClr>
                          <a:srgbClr val="000000"/>
                        </a:buClr>
                        <a:buFont typeface="Arial"/>
                        <a:buNone/>
                      </a:pPr>
                      <a:r>
                        <a:rPr b="1" lang="en" sz="800">
                          <a:solidFill>
                            <a:srgbClr val="000000"/>
                          </a:solidFill>
                        </a:rPr>
                        <a:t>D3. </a:t>
                      </a:r>
                      <a:r>
                        <a:rPr lang="en" sz="800">
                          <a:solidFill>
                            <a:srgbClr val="000000"/>
                          </a:solidFill>
                        </a:rPr>
                        <a:t>If not approved, go back to step C1 to refine integration and re-demo</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D4. </a:t>
                      </a:r>
                      <a:r>
                        <a:rPr lang="en" sz="800">
                          <a:solidFill>
                            <a:srgbClr val="000000"/>
                          </a:solidFill>
                        </a:rPr>
                        <a:t>If approved, release sign off for successful sprint </a:t>
                      </a:r>
                      <a:endParaRPr sz="800"/>
                    </a:p>
                  </a:txBody>
                  <a:tcPr marT="24950" marB="24950" marR="66575" marL="66575">
                    <a:lnL cap="flat" cmpd="sng" w="19050">
                      <a:solidFill>
                        <a:srgbClr val="F2F2F2"/>
                      </a:solidFill>
                      <a:prstDash val="solid"/>
                      <a:round/>
                      <a:headEnd len="sm" w="sm" type="none"/>
                      <a:tailEnd len="sm" w="sm" type="none"/>
                    </a:lnL>
                    <a:lnT cap="flat" cmpd="sng" w="12700">
                      <a:solidFill>
                        <a:srgbClr val="000000"/>
                      </a:solidFill>
                      <a:prstDash val="solid"/>
                      <a:round/>
                      <a:headEnd len="sm" w="sm" type="none"/>
                      <a:tailEnd len="sm" w="sm" type="none"/>
                    </a:lnT>
                    <a:solidFill>
                      <a:srgbClr val="F2F2F2"/>
                    </a:solidFill>
                  </a:tcPr>
                </a:tc>
                <a:tc hMerge="1"/>
              </a:tr>
            </a:tbl>
          </a:graphicData>
        </a:graphic>
      </p:graphicFrame>
      <p:sp>
        <p:nvSpPr>
          <p:cNvPr id="804" name="Google Shape;804;p45"/>
          <p:cNvSpPr txBox="1"/>
          <p:nvPr/>
        </p:nvSpPr>
        <p:spPr>
          <a:xfrm>
            <a:off x="152400" y="114300"/>
            <a:ext cx="7972500" cy="323700"/>
          </a:xfrm>
          <a:prstGeom prst="rect">
            <a:avLst/>
          </a:prstGeom>
          <a:noFill/>
          <a:ln>
            <a:noFill/>
          </a:ln>
        </p:spPr>
        <p:txBody>
          <a:bodyPr anchorCtr="0" anchor="ctr" bIns="44925" lIns="89875" spcFirstLastPara="1" rIns="89875" wrap="square" tIns="44925">
            <a:noAutofit/>
          </a:bodyPr>
          <a:lstStyle/>
          <a:p>
            <a:pPr indent="0" lvl="0" marL="0" marR="0" rtl="0" algn="l">
              <a:lnSpc>
                <a:spcPct val="95000"/>
              </a:lnSpc>
              <a:spcBef>
                <a:spcPts val="0"/>
              </a:spcBef>
              <a:spcAft>
                <a:spcPts val="0"/>
              </a:spcAft>
              <a:buClr>
                <a:srgbClr val="000000"/>
              </a:buClr>
              <a:buSzPts val="2035"/>
              <a:buFont typeface="Arial"/>
              <a:buNone/>
            </a:pPr>
            <a:r>
              <a:rPr b="1" i="1" lang="en" sz="2035"/>
              <a:t>MuleSoft Execution Lifecycle Model: </a:t>
            </a:r>
            <a:r>
              <a:rPr b="1" i="1" lang="en" sz="2035">
                <a:solidFill>
                  <a:srgbClr val="000000"/>
                </a:solidFill>
                <a:latin typeface="Arial"/>
                <a:ea typeface="Arial"/>
                <a:cs typeface="Arial"/>
                <a:sym typeface="Arial"/>
              </a:rPr>
              <a:t>Design &amp; Develop</a:t>
            </a:r>
            <a:endParaRPr b="0" sz="2035">
              <a:solidFill>
                <a:srgbClr val="333E48"/>
              </a:solidFill>
              <a:latin typeface="Arial"/>
              <a:ea typeface="Arial"/>
              <a:cs typeface="Arial"/>
              <a:sym typeface="Arial"/>
            </a:endParaRPr>
          </a:p>
        </p:txBody>
      </p:sp>
      <p:sp>
        <p:nvSpPr>
          <p:cNvPr id="805" name="Google Shape;805;p45"/>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46"/>
          <p:cNvSpPr/>
          <p:nvPr/>
        </p:nvSpPr>
        <p:spPr>
          <a:xfrm rot="-5400000">
            <a:off x="4117900" y="-721800"/>
            <a:ext cx="936900" cy="8495100"/>
          </a:xfrm>
          <a:prstGeom prst="rect">
            <a:avLst/>
          </a:prstGeom>
          <a:noFill/>
          <a:ln cap="flat" cmpd="sng" w="9525">
            <a:solidFill>
              <a:srgbClr val="303C46"/>
            </a:solidFill>
            <a:prstDash val="solid"/>
            <a:round/>
            <a:headEnd len="sm" w="sm" type="none"/>
            <a:tailEnd len="sm" w="sm" type="none"/>
          </a:ln>
        </p:spPr>
        <p:txBody>
          <a:bodyPr anchorCtr="0" anchor="t" bIns="80675" lIns="80675" spcFirstLastPara="1" rIns="80675" wrap="square" tIns="80675">
            <a:noAutofit/>
          </a:bodyPr>
          <a:lstStyle/>
          <a:p>
            <a:pPr indent="0" lvl="0" marL="0" marR="0" rtl="0" algn="ctr">
              <a:spcBef>
                <a:spcPts val="0"/>
              </a:spcBef>
              <a:spcAft>
                <a:spcPts val="0"/>
              </a:spcAft>
              <a:buNone/>
            </a:pPr>
            <a:r>
              <a:rPr lang="en" sz="718">
                <a:solidFill>
                  <a:schemeClr val="dk1"/>
                </a:solidFill>
              </a:rPr>
              <a:t>Release Engineer (C4E)</a:t>
            </a:r>
            <a:endParaRPr sz="718">
              <a:solidFill>
                <a:schemeClr val="dk1"/>
              </a:solidFill>
              <a:latin typeface="Arial"/>
              <a:ea typeface="Arial"/>
              <a:cs typeface="Arial"/>
              <a:sym typeface="Arial"/>
            </a:endParaRPr>
          </a:p>
        </p:txBody>
      </p:sp>
      <p:sp>
        <p:nvSpPr>
          <p:cNvPr id="812" name="Google Shape;812;p46"/>
          <p:cNvSpPr/>
          <p:nvPr/>
        </p:nvSpPr>
        <p:spPr>
          <a:xfrm rot="-5400000">
            <a:off x="4106350" y="-1670674"/>
            <a:ext cx="960000" cy="8495100"/>
          </a:xfrm>
          <a:prstGeom prst="rect">
            <a:avLst/>
          </a:prstGeom>
          <a:noFill/>
          <a:ln cap="flat" cmpd="sng" w="9525">
            <a:solidFill>
              <a:srgbClr val="303C46"/>
            </a:solidFill>
            <a:prstDash val="solid"/>
            <a:round/>
            <a:headEnd len="sm" w="sm" type="none"/>
            <a:tailEnd len="sm" w="sm" type="none"/>
          </a:ln>
        </p:spPr>
        <p:txBody>
          <a:bodyPr anchorCtr="0" anchor="t" bIns="9125" lIns="9125" spcFirstLastPara="1" rIns="9125" wrap="square" tIns="9125">
            <a:noAutofit/>
          </a:bodyPr>
          <a:lstStyle/>
          <a:p>
            <a:pPr indent="0" lvl="0" marL="0" marR="0" rtl="0" algn="ctr">
              <a:spcBef>
                <a:spcPts val="0"/>
              </a:spcBef>
              <a:spcAft>
                <a:spcPts val="0"/>
              </a:spcAft>
              <a:buNone/>
            </a:pPr>
            <a:r>
              <a:rPr lang="en" sz="718">
                <a:solidFill>
                  <a:schemeClr val="dk1"/>
                </a:solidFill>
              </a:rPr>
              <a:t> Dev Pod Tester(s) &amp; Source and Target Testing Team(s) </a:t>
            </a:r>
            <a:endParaRPr sz="718">
              <a:solidFill>
                <a:schemeClr val="dk1"/>
              </a:solidFill>
              <a:latin typeface="Arial"/>
              <a:ea typeface="Arial"/>
              <a:cs typeface="Arial"/>
              <a:sym typeface="Arial"/>
            </a:endParaRPr>
          </a:p>
        </p:txBody>
      </p:sp>
      <p:sp>
        <p:nvSpPr>
          <p:cNvPr id="813" name="Google Shape;813;p46"/>
          <p:cNvSpPr/>
          <p:nvPr/>
        </p:nvSpPr>
        <p:spPr>
          <a:xfrm rot="-5400000">
            <a:off x="4383100" y="-2355650"/>
            <a:ext cx="406500" cy="8495100"/>
          </a:xfrm>
          <a:prstGeom prst="rect">
            <a:avLst/>
          </a:prstGeom>
          <a:noFill/>
          <a:ln cap="flat" cmpd="sng" w="9525">
            <a:solidFill>
              <a:srgbClr val="303C46"/>
            </a:solidFill>
            <a:prstDash val="solid"/>
            <a:round/>
            <a:headEnd len="sm" w="sm" type="none"/>
            <a:tailEnd len="sm" w="sm" type="none"/>
          </a:ln>
        </p:spPr>
        <p:txBody>
          <a:bodyPr anchorCtr="0" anchor="t" bIns="80675" lIns="80675" spcFirstLastPara="1" rIns="80675" wrap="square" tIns="80675">
            <a:noAutofit/>
          </a:bodyPr>
          <a:lstStyle/>
          <a:p>
            <a:pPr indent="0" lvl="0" marL="0" marR="0" rtl="0" algn="ctr">
              <a:spcBef>
                <a:spcPts val="0"/>
              </a:spcBef>
              <a:spcAft>
                <a:spcPts val="0"/>
              </a:spcAft>
              <a:buNone/>
            </a:pPr>
            <a:r>
              <a:rPr lang="en" sz="700">
                <a:solidFill>
                  <a:schemeClr val="dk1"/>
                </a:solidFill>
              </a:rPr>
              <a:t>Tech Lead</a:t>
            </a:r>
            <a:endParaRPr sz="700">
              <a:solidFill>
                <a:schemeClr val="dk1"/>
              </a:solidFill>
              <a:latin typeface="Arial"/>
              <a:ea typeface="Arial"/>
              <a:cs typeface="Arial"/>
              <a:sym typeface="Arial"/>
            </a:endParaRPr>
          </a:p>
        </p:txBody>
      </p:sp>
      <p:sp>
        <p:nvSpPr>
          <p:cNvPr id="814" name="Google Shape;814;p46"/>
          <p:cNvSpPr/>
          <p:nvPr/>
        </p:nvSpPr>
        <p:spPr>
          <a:xfrm rot="-5400000">
            <a:off x="4318900" y="-3165650"/>
            <a:ext cx="534900" cy="8495100"/>
          </a:xfrm>
          <a:prstGeom prst="rect">
            <a:avLst/>
          </a:prstGeom>
          <a:noFill/>
          <a:ln cap="flat" cmpd="sng" w="9525">
            <a:solidFill>
              <a:srgbClr val="303C46"/>
            </a:solidFill>
            <a:prstDash val="solid"/>
            <a:round/>
            <a:headEnd len="sm" w="sm" type="none"/>
            <a:tailEnd len="sm" w="sm" type="none"/>
          </a:ln>
        </p:spPr>
        <p:txBody>
          <a:bodyPr anchorCtr="0" anchor="t" bIns="80675" lIns="9125" spcFirstLastPara="1" rIns="9125" wrap="square" tIns="80675">
            <a:noAutofit/>
          </a:bodyPr>
          <a:lstStyle/>
          <a:p>
            <a:pPr indent="0" lvl="0" marL="0" marR="0" rtl="0" algn="ctr">
              <a:spcBef>
                <a:spcPts val="0"/>
              </a:spcBef>
              <a:spcAft>
                <a:spcPts val="0"/>
              </a:spcAft>
              <a:buNone/>
            </a:pPr>
            <a:r>
              <a:rPr lang="en" sz="700">
                <a:solidFill>
                  <a:schemeClr val="dk1"/>
                </a:solidFill>
              </a:rPr>
              <a:t>Dev Pod Developer(s)</a:t>
            </a:r>
            <a:endParaRPr sz="700">
              <a:solidFill>
                <a:schemeClr val="dk1"/>
              </a:solidFill>
              <a:latin typeface="Arial"/>
              <a:ea typeface="Arial"/>
              <a:cs typeface="Arial"/>
              <a:sym typeface="Arial"/>
            </a:endParaRPr>
          </a:p>
        </p:txBody>
      </p:sp>
      <p:sp>
        <p:nvSpPr>
          <p:cNvPr id="815" name="Google Shape;815;p46"/>
          <p:cNvSpPr txBox="1"/>
          <p:nvPr/>
        </p:nvSpPr>
        <p:spPr>
          <a:xfrm>
            <a:off x="338800" y="547821"/>
            <a:ext cx="1956300" cy="273000"/>
          </a:xfrm>
          <a:prstGeom prst="rect">
            <a:avLst/>
          </a:prstGeom>
          <a:solidFill>
            <a:srgbClr val="004B3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 sz="600">
                <a:solidFill>
                  <a:schemeClr val="lt1"/>
                </a:solidFill>
                <a:latin typeface="Arial"/>
                <a:ea typeface="Arial"/>
                <a:cs typeface="Arial"/>
                <a:sym typeface="Arial"/>
              </a:rPr>
              <a:t>Test Plan</a:t>
            </a:r>
            <a:endParaRPr b="1" i="1" sz="600">
              <a:solidFill>
                <a:schemeClr val="lt1"/>
              </a:solidFill>
              <a:latin typeface="Arial"/>
              <a:ea typeface="Arial"/>
              <a:cs typeface="Arial"/>
              <a:sym typeface="Arial"/>
            </a:endParaRPr>
          </a:p>
        </p:txBody>
      </p:sp>
      <p:sp>
        <p:nvSpPr>
          <p:cNvPr id="816" name="Google Shape;816;p46"/>
          <p:cNvSpPr/>
          <p:nvPr/>
        </p:nvSpPr>
        <p:spPr>
          <a:xfrm rot="-5400000">
            <a:off x="4283775" y="48625"/>
            <a:ext cx="604200" cy="8495100"/>
          </a:xfrm>
          <a:prstGeom prst="rect">
            <a:avLst/>
          </a:prstGeom>
          <a:noFill/>
          <a:ln cap="flat" cmpd="sng" w="9525">
            <a:solidFill>
              <a:srgbClr val="303C46"/>
            </a:solidFill>
            <a:prstDash val="solid"/>
            <a:round/>
            <a:headEnd len="sm" w="sm" type="none"/>
            <a:tailEnd len="sm" w="sm" type="none"/>
          </a:ln>
        </p:spPr>
        <p:txBody>
          <a:bodyPr anchorCtr="0" anchor="t" bIns="80675" lIns="80675" spcFirstLastPara="1" rIns="80675" wrap="square" tIns="80675">
            <a:noAutofit/>
          </a:bodyPr>
          <a:lstStyle/>
          <a:p>
            <a:pPr indent="0" lvl="0" marL="0" marR="0" rtl="0" algn="ctr">
              <a:spcBef>
                <a:spcPts val="0"/>
              </a:spcBef>
              <a:spcAft>
                <a:spcPts val="0"/>
              </a:spcAft>
              <a:buNone/>
            </a:pPr>
            <a:r>
              <a:rPr lang="en" sz="718">
                <a:solidFill>
                  <a:schemeClr val="dk1"/>
                </a:solidFill>
              </a:rPr>
              <a:t>Business Owner</a:t>
            </a:r>
            <a:endParaRPr sz="718">
              <a:solidFill>
                <a:schemeClr val="dk1"/>
              </a:solidFill>
              <a:latin typeface="Arial"/>
              <a:ea typeface="Arial"/>
              <a:cs typeface="Arial"/>
              <a:sym typeface="Arial"/>
            </a:endParaRPr>
          </a:p>
        </p:txBody>
      </p:sp>
      <p:sp>
        <p:nvSpPr>
          <p:cNvPr id="817" name="Google Shape;817;p46"/>
          <p:cNvSpPr txBox="1"/>
          <p:nvPr/>
        </p:nvSpPr>
        <p:spPr>
          <a:xfrm>
            <a:off x="2298900" y="553275"/>
            <a:ext cx="2273100" cy="269700"/>
          </a:xfrm>
          <a:prstGeom prst="rect">
            <a:avLst/>
          </a:prstGeom>
          <a:solidFill>
            <a:srgbClr val="004B3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 sz="600">
                <a:solidFill>
                  <a:schemeClr val="lt1"/>
                </a:solidFill>
              </a:rPr>
              <a:t>Test Scripts &amp; SIT/UAT Deployment</a:t>
            </a:r>
            <a:endParaRPr/>
          </a:p>
        </p:txBody>
      </p:sp>
      <p:sp>
        <p:nvSpPr>
          <p:cNvPr id="818" name="Google Shape;818;p46"/>
          <p:cNvSpPr txBox="1"/>
          <p:nvPr/>
        </p:nvSpPr>
        <p:spPr>
          <a:xfrm>
            <a:off x="4572000" y="552300"/>
            <a:ext cx="2926200" cy="273000"/>
          </a:xfrm>
          <a:prstGeom prst="rect">
            <a:avLst/>
          </a:prstGeom>
          <a:solidFill>
            <a:srgbClr val="004B3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 sz="600">
                <a:solidFill>
                  <a:schemeClr val="lt1"/>
                </a:solidFill>
              </a:rPr>
              <a:t>SIT</a:t>
            </a:r>
            <a:endParaRPr b="1" i="1" sz="600">
              <a:solidFill>
                <a:schemeClr val="lt1"/>
              </a:solidFill>
            </a:endParaRPr>
          </a:p>
          <a:p>
            <a:pPr indent="0" lvl="0" marL="0" marR="0" rtl="0" algn="ctr">
              <a:spcBef>
                <a:spcPts val="0"/>
              </a:spcBef>
              <a:spcAft>
                <a:spcPts val="0"/>
              </a:spcAft>
              <a:buNone/>
            </a:pPr>
            <a:r>
              <a:rPr b="1" i="1" lang="en" sz="600">
                <a:solidFill>
                  <a:schemeClr val="lt1"/>
                </a:solidFill>
              </a:rPr>
              <a:t>UAT</a:t>
            </a:r>
            <a:endParaRPr b="1" i="1" sz="600">
              <a:solidFill>
                <a:schemeClr val="lt1"/>
              </a:solidFill>
            </a:endParaRPr>
          </a:p>
        </p:txBody>
      </p:sp>
      <p:sp>
        <p:nvSpPr>
          <p:cNvPr id="819" name="Google Shape;819;p46"/>
          <p:cNvSpPr txBox="1"/>
          <p:nvPr/>
        </p:nvSpPr>
        <p:spPr>
          <a:xfrm>
            <a:off x="7498248" y="552295"/>
            <a:ext cx="1335600" cy="273000"/>
          </a:xfrm>
          <a:prstGeom prst="rect">
            <a:avLst/>
          </a:prstGeom>
          <a:solidFill>
            <a:srgbClr val="004B3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 sz="600">
                <a:solidFill>
                  <a:schemeClr val="lt1"/>
                </a:solidFill>
              </a:rPr>
              <a:t>Release Management</a:t>
            </a:r>
            <a:endParaRPr/>
          </a:p>
        </p:txBody>
      </p:sp>
      <p:sp>
        <p:nvSpPr>
          <p:cNvPr id="820" name="Google Shape;820;p46"/>
          <p:cNvSpPr/>
          <p:nvPr/>
        </p:nvSpPr>
        <p:spPr>
          <a:xfrm>
            <a:off x="4667150" y="2788975"/>
            <a:ext cx="711300" cy="227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rtl="0" algn="ctr">
              <a:spcBef>
                <a:spcPts val="0"/>
              </a:spcBef>
              <a:spcAft>
                <a:spcPts val="0"/>
              </a:spcAft>
              <a:buNone/>
            </a:pPr>
            <a:r>
              <a:rPr lang="en" sz="529"/>
              <a:t>Functional and regression testing</a:t>
            </a:r>
            <a:endParaRPr sz="529">
              <a:latin typeface="Arial"/>
              <a:ea typeface="Arial"/>
              <a:cs typeface="Arial"/>
              <a:sym typeface="Arial"/>
            </a:endParaRPr>
          </a:p>
        </p:txBody>
      </p:sp>
      <p:sp>
        <p:nvSpPr>
          <p:cNvPr id="821" name="Google Shape;821;p46"/>
          <p:cNvSpPr/>
          <p:nvPr/>
        </p:nvSpPr>
        <p:spPr>
          <a:xfrm>
            <a:off x="6488388" y="941054"/>
            <a:ext cx="626400" cy="319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latin typeface="Arial"/>
                <a:ea typeface="Arial"/>
                <a:cs typeface="Arial"/>
                <a:sym typeface="Arial"/>
              </a:rPr>
              <a:t>Support UAT </a:t>
            </a:r>
            <a:r>
              <a:rPr lang="en" sz="529"/>
              <a:t>t</a:t>
            </a:r>
            <a:r>
              <a:rPr lang="en" sz="529">
                <a:latin typeface="Arial"/>
                <a:ea typeface="Arial"/>
                <a:cs typeface="Arial"/>
                <a:sym typeface="Arial"/>
              </a:rPr>
              <a:t>esting &amp; help fix </a:t>
            </a:r>
            <a:r>
              <a:rPr lang="en" sz="529"/>
              <a:t>bugs</a:t>
            </a:r>
            <a:endParaRPr sz="529">
              <a:latin typeface="Arial"/>
              <a:ea typeface="Arial"/>
              <a:cs typeface="Arial"/>
              <a:sym typeface="Arial"/>
            </a:endParaRPr>
          </a:p>
        </p:txBody>
      </p:sp>
      <p:sp>
        <p:nvSpPr>
          <p:cNvPr id="822" name="Google Shape;822;p46"/>
          <p:cNvSpPr/>
          <p:nvPr/>
        </p:nvSpPr>
        <p:spPr>
          <a:xfrm>
            <a:off x="2563113" y="2145709"/>
            <a:ext cx="718200" cy="319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latin typeface="Arial"/>
                <a:ea typeface="Arial"/>
                <a:cs typeface="Arial"/>
                <a:sym typeface="Arial"/>
              </a:rPr>
              <a:t>Build SIT </a:t>
            </a:r>
            <a:r>
              <a:rPr lang="en" sz="529"/>
              <a:t>t</a:t>
            </a:r>
            <a:r>
              <a:rPr lang="en" sz="529">
                <a:latin typeface="Arial"/>
                <a:ea typeface="Arial"/>
                <a:cs typeface="Arial"/>
                <a:sym typeface="Arial"/>
              </a:rPr>
              <a:t>est</a:t>
            </a:r>
            <a:r>
              <a:rPr lang="en" sz="529"/>
              <a:t> p</a:t>
            </a:r>
            <a:r>
              <a:rPr lang="en" sz="529">
                <a:latin typeface="Arial"/>
                <a:ea typeface="Arial"/>
                <a:cs typeface="Arial"/>
                <a:sym typeface="Arial"/>
              </a:rPr>
              <a:t>lan</a:t>
            </a:r>
            <a:endParaRPr sz="529">
              <a:latin typeface="Arial"/>
              <a:ea typeface="Arial"/>
              <a:cs typeface="Arial"/>
              <a:sym typeface="Arial"/>
            </a:endParaRPr>
          </a:p>
        </p:txBody>
      </p:sp>
      <p:sp>
        <p:nvSpPr>
          <p:cNvPr id="823" name="Google Shape;823;p46"/>
          <p:cNvSpPr/>
          <p:nvPr/>
        </p:nvSpPr>
        <p:spPr>
          <a:xfrm>
            <a:off x="2563125" y="3374602"/>
            <a:ext cx="718200" cy="403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latin typeface="Arial"/>
                <a:ea typeface="Arial"/>
                <a:cs typeface="Arial"/>
                <a:sym typeface="Arial"/>
              </a:rPr>
              <a:t>Leverage automated build and deploy process to </a:t>
            </a:r>
            <a:r>
              <a:rPr lang="en" sz="529"/>
              <a:t>deploy </a:t>
            </a:r>
            <a:r>
              <a:rPr lang="en" sz="529">
                <a:latin typeface="Arial"/>
                <a:ea typeface="Arial"/>
                <a:cs typeface="Arial"/>
                <a:sym typeface="Arial"/>
              </a:rPr>
              <a:t>code</a:t>
            </a:r>
            <a:endParaRPr sz="529">
              <a:latin typeface="Arial"/>
              <a:ea typeface="Arial"/>
              <a:cs typeface="Arial"/>
              <a:sym typeface="Arial"/>
            </a:endParaRPr>
          </a:p>
        </p:txBody>
      </p:sp>
      <p:sp>
        <p:nvSpPr>
          <p:cNvPr id="824" name="Google Shape;824;p46"/>
          <p:cNvSpPr/>
          <p:nvPr/>
        </p:nvSpPr>
        <p:spPr>
          <a:xfrm>
            <a:off x="2487225" y="3305598"/>
            <a:ext cx="1692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B</a:t>
            </a:r>
            <a:r>
              <a:rPr b="1" lang="en" sz="529">
                <a:solidFill>
                  <a:schemeClr val="lt1"/>
                </a:solidFill>
              </a:rPr>
              <a:t>2</a:t>
            </a:r>
            <a:endParaRPr/>
          </a:p>
        </p:txBody>
      </p:sp>
      <p:sp>
        <p:nvSpPr>
          <p:cNvPr id="825" name="Google Shape;825;p46"/>
          <p:cNvSpPr/>
          <p:nvPr/>
        </p:nvSpPr>
        <p:spPr>
          <a:xfrm>
            <a:off x="3572036" y="3218759"/>
            <a:ext cx="718200" cy="26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t>Code deployment to SIT</a:t>
            </a:r>
            <a:endParaRPr/>
          </a:p>
        </p:txBody>
      </p:sp>
      <p:sp>
        <p:nvSpPr>
          <p:cNvPr id="826" name="Google Shape;826;p46"/>
          <p:cNvSpPr/>
          <p:nvPr/>
        </p:nvSpPr>
        <p:spPr>
          <a:xfrm>
            <a:off x="365760" y="566928"/>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A</a:t>
            </a:r>
            <a:endParaRPr/>
          </a:p>
        </p:txBody>
      </p:sp>
      <p:sp>
        <p:nvSpPr>
          <p:cNvPr id="827" name="Google Shape;827;p46"/>
          <p:cNvSpPr/>
          <p:nvPr/>
        </p:nvSpPr>
        <p:spPr>
          <a:xfrm>
            <a:off x="2313432" y="566928"/>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B</a:t>
            </a:r>
            <a:endParaRPr/>
          </a:p>
        </p:txBody>
      </p:sp>
      <p:sp>
        <p:nvSpPr>
          <p:cNvPr id="828" name="Google Shape;828;p46"/>
          <p:cNvSpPr/>
          <p:nvPr/>
        </p:nvSpPr>
        <p:spPr>
          <a:xfrm>
            <a:off x="4643599" y="566928"/>
            <a:ext cx="1716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C</a:t>
            </a:r>
            <a:endParaRPr/>
          </a:p>
        </p:txBody>
      </p:sp>
      <p:sp>
        <p:nvSpPr>
          <p:cNvPr id="829" name="Google Shape;829;p46"/>
          <p:cNvSpPr/>
          <p:nvPr/>
        </p:nvSpPr>
        <p:spPr>
          <a:xfrm>
            <a:off x="4639383" y="681357"/>
            <a:ext cx="1716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D</a:t>
            </a:r>
            <a:endParaRPr/>
          </a:p>
        </p:txBody>
      </p:sp>
      <p:sp>
        <p:nvSpPr>
          <p:cNvPr id="830" name="Google Shape;830;p46"/>
          <p:cNvSpPr/>
          <p:nvPr/>
        </p:nvSpPr>
        <p:spPr>
          <a:xfrm>
            <a:off x="7517343" y="566928"/>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E</a:t>
            </a:r>
            <a:endParaRPr/>
          </a:p>
        </p:txBody>
      </p:sp>
      <p:sp>
        <p:nvSpPr>
          <p:cNvPr id="831" name="Google Shape;831;p46"/>
          <p:cNvSpPr/>
          <p:nvPr/>
        </p:nvSpPr>
        <p:spPr>
          <a:xfrm>
            <a:off x="4669250" y="3218688"/>
            <a:ext cx="722400" cy="26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latin typeface="Arial"/>
                <a:ea typeface="Arial"/>
                <a:cs typeface="Arial"/>
                <a:sym typeface="Arial"/>
              </a:rPr>
              <a:t>Validate environment for SIT </a:t>
            </a:r>
            <a:endParaRPr/>
          </a:p>
        </p:txBody>
      </p:sp>
      <p:sp>
        <p:nvSpPr>
          <p:cNvPr id="832" name="Google Shape;832;p46"/>
          <p:cNvSpPr/>
          <p:nvPr/>
        </p:nvSpPr>
        <p:spPr>
          <a:xfrm>
            <a:off x="4653075" y="2351625"/>
            <a:ext cx="718200" cy="3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rtl="0" algn="ctr">
              <a:spcBef>
                <a:spcPts val="0"/>
              </a:spcBef>
              <a:spcAft>
                <a:spcPts val="0"/>
              </a:spcAft>
              <a:buNone/>
            </a:pPr>
            <a:r>
              <a:rPr lang="en" sz="529"/>
              <a:t>Drive bug fix resolution</a:t>
            </a:r>
            <a:endParaRPr sz="529"/>
          </a:p>
        </p:txBody>
      </p:sp>
      <p:sp>
        <p:nvSpPr>
          <p:cNvPr id="833" name="Google Shape;833;p46"/>
          <p:cNvSpPr/>
          <p:nvPr/>
        </p:nvSpPr>
        <p:spPr>
          <a:xfrm>
            <a:off x="4626864" y="3163824"/>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C1</a:t>
            </a:r>
            <a:endParaRPr b="1" sz="529">
              <a:solidFill>
                <a:schemeClr val="lt1"/>
              </a:solidFill>
              <a:latin typeface="Arial"/>
              <a:ea typeface="Arial"/>
              <a:cs typeface="Arial"/>
              <a:sym typeface="Arial"/>
            </a:endParaRPr>
          </a:p>
        </p:txBody>
      </p:sp>
      <p:sp>
        <p:nvSpPr>
          <p:cNvPr id="834" name="Google Shape;834;p46"/>
          <p:cNvSpPr/>
          <p:nvPr/>
        </p:nvSpPr>
        <p:spPr>
          <a:xfrm>
            <a:off x="3520989" y="3142435"/>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B</a:t>
            </a:r>
            <a:r>
              <a:rPr b="1" lang="en" sz="529">
                <a:solidFill>
                  <a:schemeClr val="lt1"/>
                </a:solidFill>
              </a:rPr>
              <a:t>3</a:t>
            </a:r>
            <a:endParaRPr b="1" sz="529">
              <a:solidFill>
                <a:schemeClr val="lt1"/>
              </a:solidFill>
              <a:latin typeface="Arial"/>
              <a:ea typeface="Arial"/>
              <a:cs typeface="Arial"/>
              <a:sym typeface="Arial"/>
            </a:endParaRPr>
          </a:p>
        </p:txBody>
      </p:sp>
      <p:sp>
        <p:nvSpPr>
          <p:cNvPr id="835" name="Google Shape;835;p46"/>
          <p:cNvSpPr/>
          <p:nvPr/>
        </p:nvSpPr>
        <p:spPr>
          <a:xfrm>
            <a:off x="4624951" y="2304360"/>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C3</a:t>
            </a:r>
            <a:endParaRPr b="1" sz="529">
              <a:solidFill>
                <a:schemeClr val="lt1"/>
              </a:solidFill>
              <a:latin typeface="Arial"/>
              <a:ea typeface="Arial"/>
              <a:cs typeface="Arial"/>
              <a:sym typeface="Arial"/>
            </a:endParaRPr>
          </a:p>
        </p:txBody>
      </p:sp>
      <p:sp>
        <p:nvSpPr>
          <p:cNvPr id="836" name="Google Shape;836;p46"/>
          <p:cNvSpPr/>
          <p:nvPr/>
        </p:nvSpPr>
        <p:spPr>
          <a:xfrm>
            <a:off x="813676" y="1743725"/>
            <a:ext cx="718200" cy="3018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 sz="529">
                <a:latin typeface="Arial"/>
                <a:ea typeface="Arial"/>
                <a:cs typeface="Arial"/>
                <a:sym typeface="Arial"/>
              </a:rPr>
              <a:t>New </a:t>
            </a:r>
            <a:r>
              <a:rPr lang="en" sz="529"/>
              <a:t>integration</a:t>
            </a:r>
            <a:r>
              <a:rPr lang="en" sz="529">
                <a:latin typeface="Arial"/>
                <a:ea typeface="Arial"/>
                <a:cs typeface="Arial"/>
                <a:sym typeface="Arial"/>
              </a:rPr>
              <a:t>?</a:t>
            </a:r>
            <a:endParaRPr/>
          </a:p>
        </p:txBody>
      </p:sp>
      <p:sp>
        <p:nvSpPr>
          <p:cNvPr id="837" name="Google Shape;837;p46"/>
          <p:cNvSpPr/>
          <p:nvPr/>
        </p:nvSpPr>
        <p:spPr>
          <a:xfrm>
            <a:off x="1644756" y="2338323"/>
            <a:ext cx="622500" cy="3960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latin typeface="Arial"/>
                <a:ea typeface="Arial"/>
                <a:cs typeface="Arial"/>
                <a:sym typeface="Arial"/>
              </a:rPr>
              <a:t>Author </a:t>
            </a:r>
            <a:r>
              <a:rPr lang="en" sz="529"/>
              <a:t>a</a:t>
            </a:r>
            <a:r>
              <a:rPr lang="en" sz="529">
                <a:latin typeface="Arial"/>
                <a:ea typeface="Arial"/>
                <a:cs typeface="Arial"/>
                <a:sym typeface="Arial"/>
              </a:rPr>
              <a:t>utomated / </a:t>
            </a:r>
            <a:r>
              <a:rPr lang="en" sz="529"/>
              <a:t>m</a:t>
            </a:r>
            <a:r>
              <a:rPr lang="en" sz="529">
                <a:latin typeface="Arial"/>
                <a:ea typeface="Arial"/>
                <a:cs typeface="Arial"/>
                <a:sym typeface="Arial"/>
              </a:rPr>
              <a:t>anual </a:t>
            </a:r>
            <a:r>
              <a:rPr lang="en" sz="529"/>
              <a:t>t</a:t>
            </a:r>
            <a:r>
              <a:rPr lang="en" sz="529">
                <a:latin typeface="Arial"/>
                <a:ea typeface="Arial"/>
                <a:cs typeface="Arial"/>
                <a:sym typeface="Arial"/>
              </a:rPr>
              <a:t>est </a:t>
            </a:r>
            <a:r>
              <a:rPr lang="en" sz="529"/>
              <a:t>s</a:t>
            </a:r>
            <a:r>
              <a:rPr lang="en" sz="529">
                <a:latin typeface="Arial"/>
                <a:ea typeface="Arial"/>
                <a:cs typeface="Arial"/>
                <a:sym typeface="Arial"/>
              </a:rPr>
              <a:t>cripts</a:t>
            </a:r>
            <a:endParaRPr sz="529">
              <a:latin typeface="Arial"/>
              <a:ea typeface="Arial"/>
              <a:cs typeface="Arial"/>
              <a:sym typeface="Arial"/>
            </a:endParaRPr>
          </a:p>
        </p:txBody>
      </p:sp>
      <p:sp>
        <p:nvSpPr>
          <p:cNvPr id="838" name="Google Shape;838;p46"/>
          <p:cNvSpPr/>
          <p:nvPr/>
        </p:nvSpPr>
        <p:spPr>
          <a:xfrm>
            <a:off x="909269" y="2357775"/>
            <a:ext cx="530400" cy="361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latin typeface="Arial"/>
                <a:ea typeface="Arial"/>
                <a:cs typeface="Arial"/>
                <a:sym typeface="Arial"/>
              </a:rPr>
              <a:t>Develop </a:t>
            </a:r>
            <a:r>
              <a:rPr lang="en" sz="529"/>
              <a:t>n</a:t>
            </a:r>
            <a:r>
              <a:rPr lang="en" sz="529">
                <a:latin typeface="Arial"/>
                <a:ea typeface="Arial"/>
                <a:cs typeface="Arial"/>
                <a:sym typeface="Arial"/>
              </a:rPr>
              <a:t>ew </a:t>
            </a:r>
            <a:r>
              <a:rPr lang="en" sz="529"/>
              <a:t> integration t</a:t>
            </a:r>
            <a:r>
              <a:rPr lang="en" sz="529">
                <a:latin typeface="Arial"/>
                <a:ea typeface="Arial"/>
                <a:cs typeface="Arial"/>
                <a:sym typeface="Arial"/>
              </a:rPr>
              <a:t>est </a:t>
            </a:r>
            <a:r>
              <a:rPr lang="en" sz="529"/>
              <a:t>p</a:t>
            </a:r>
            <a:r>
              <a:rPr lang="en" sz="529">
                <a:latin typeface="Arial"/>
                <a:ea typeface="Arial"/>
                <a:cs typeface="Arial"/>
                <a:sym typeface="Arial"/>
              </a:rPr>
              <a:t>lan</a:t>
            </a:r>
            <a:endParaRPr sz="529">
              <a:latin typeface="Arial"/>
              <a:ea typeface="Arial"/>
              <a:cs typeface="Arial"/>
              <a:sym typeface="Arial"/>
            </a:endParaRPr>
          </a:p>
        </p:txBody>
      </p:sp>
      <p:sp>
        <p:nvSpPr>
          <p:cNvPr id="839" name="Google Shape;839;p46"/>
          <p:cNvSpPr txBox="1"/>
          <p:nvPr/>
        </p:nvSpPr>
        <p:spPr>
          <a:xfrm>
            <a:off x="1407737" y="1737787"/>
            <a:ext cx="277200" cy="13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 sz="529">
                <a:solidFill>
                  <a:schemeClr val="dk1"/>
                </a:solidFill>
                <a:latin typeface="Arial"/>
                <a:ea typeface="Arial"/>
                <a:cs typeface="Arial"/>
                <a:sym typeface="Arial"/>
              </a:rPr>
              <a:t>No</a:t>
            </a:r>
            <a:endParaRPr b="1" i="1" sz="529">
              <a:solidFill>
                <a:schemeClr val="dk1"/>
              </a:solidFill>
              <a:latin typeface="Arial"/>
              <a:ea typeface="Arial"/>
              <a:cs typeface="Arial"/>
              <a:sym typeface="Arial"/>
            </a:endParaRPr>
          </a:p>
        </p:txBody>
      </p:sp>
      <p:cxnSp>
        <p:nvCxnSpPr>
          <p:cNvPr id="840" name="Google Shape;840;p46"/>
          <p:cNvCxnSpPr>
            <a:stCxn id="836" idx="2"/>
            <a:endCxn id="838" idx="0"/>
          </p:cNvCxnSpPr>
          <p:nvPr/>
        </p:nvCxnSpPr>
        <p:spPr>
          <a:xfrm>
            <a:off x="1172776" y="2045525"/>
            <a:ext cx="1800" cy="3123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841" name="Google Shape;841;p46"/>
          <p:cNvSpPr txBox="1"/>
          <p:nvPr/>
        </p:nvSpPr>
        <p:spPr>
          <a:xfrm>
            <a:off x="877824" y="1956816"/>
            <a:ext cx="333600" cy="137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 sz="529">
                <a:solidFill>
                  <a:schemeClr val="dk1"/>
                </a:solidFill>
                <a:latin typeface="Arial"/>
                <a:ea typeface="Arial"/>
                <a:cs typeface="Arial"/>
                <a:sym typeface="Arial"/>
              </a:rPr>
              <a:t>Yes</a:t>
            </a:r>
            <a:endParaRPr/>
          </a:p>
        </p:txBody>
      </p:sp>
      <p:cxnSp>
        <p:nvCxnSpPr>
          <p:cNvPr id="842" name="Google Shape;842;p46"/>
          <p:cNvCxnSpPr>
            <a:stCxn id="838" idx="3"/>
            <a:endCxn id="837" idx="1"/>
          </p:cNvCxnSpPr>
          <p:nvPr/>
        </p:nvCxnSpPr>
        <p:spPr>
          <a:xfrm flipH="1" rot="10800000">
            <a:off x="1439669" y="2536275"/>
            <a:ext cx="205200" cy="24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843" name="Google Shape;843;p46"/>
          <p:cNvCxnSpPr>
            <a:stCxn id="831" idx="0"/>
            <a:endCxn id="820" idx="2"/>
          </p:cNvCxnSpPr>
          <p:nvPr/>
        </p:nvCxnSpPr>
        <p:spPr>
          <a:xfrm flipH="1" rot="5400000">
            <a:off x="4925450" y="3113688"/>
            <a:ext cx="202500" cy="7500"/>
          </a:xfrm>
          <a:prstGeom prst="bentConnector3">
            <a:avLst>
              <a:gd fmla="val 50028" name="adj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844" name="Google Shape;844;p46"/>
          <p:cNvSpPr/>
          <p:nvPr/>
        </p:nvSpPr>
        <p:spPr>
          <a:xfrm>
            <a:off x="5985850" y="4097953"/>
            <a:ext cx="613800" cy="403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latin typeface="Arial"/>
                <a:ea typeface="Arial"/>
                <a:cs typeface="Arial"/>
                <a:sym typeface="Arial"/>
              </a:rPr>
              <a:t>Execute UAT and </a:t>
            </a:r>
            <a:r>
              <a:rPr lang="en" sz="529"/>
              <a:t>performance</a:t>
            </a:r>
            <a:r>
              <a:rPr lang="en" sz="529">
                <a:latin typeface="Arial"/>
                <a:ea typeface="Arial"/>
                <a:cs typeface="Arial"/>
                <a:sym typeface="Arial"/>
              </a:rPr>
              <a:t> </a:t>
            </a:r>
            <a:r>
              <a:rPr lang="en" sz="529"/>
              <a:t>t</a:t>
            </a:r>
            <a:r>
              <a:rPr lang="en" sz="529">
                <a:latin typeface="Arial"/>
                <a:ea typeface="Arial"/>
                <a:cs typeface="Arial"/>
                <a:sym typeface="Arial"/>
              </a:rPr>
              <a:t>est </a:t>
            </a:r>
            <a:r>
              <a:rPr lang="en" sz="529"/>
              <a:t>c</a:t>
            </a:r>
            <a:r>
              <a:rPr lang="en" sz="529">
                <a:latin typeface="Arial"/>
                <a:ea typeface="Arial"/>
                <a:cs typeface="Arial"/>
                <a:sym typeface="Arial"/>
              </a:rPr>
              <a:t>ases</a:t>
            </a:r>
            <a:endParaRPr sz="529">
              <a:latin typeface="Arial"/>
              <a:ea typeface="Arial"/>
              <a:cs typeface="Arial"/>
              <a:sym typeface="Arial"/>
            </a:endParaRPr>
          </a:p>
        </p:txBody>
      </p:sp>
      <p:sp>
        <p:nvSpPr>
          <p:cNvPr id="845" name="Google Shape;845;p46"/>
          <p:cNvSpPr/>
          <p:nvPr/>
        </p:nvSpPr>
        <p:spPr>
          <a:xfrm>
            <a:off x="4619875" y="2722134"/>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C2</a:t>
            </a:r>
            <a:endParaRPr b="1" sz="529">
              <a:solidFill>
                <a:schemeClr val="lt1"/>
              </a:solidFill>
              <a:latin typeface="Arial"/>
              <a:ea typeface="Arial"/>
              <a:cs typeface="Arial"/>
              <a:sym typeface="Arial"/>
            </a:endParaRPr>
          </a:p>
        </p:txBody>
      </p:sp>
      <p:cxnSp>
        <p:nvCxnSpPr>
          <p:cNvPr id="846" name="Google Shape;846;p46"/>
          <p:cNvCxnSpPr>
            <a:stCxn id="832" idx="2"/>
            <a:endCxn id="820" idx="0"/>
          </p:cNvCxnSpPr>
          <p:nvPr/>
        </p:nvCxnSpPr>
        <p:spPr>
          <a:xfrm>
            <a:off x="5012175" y="2653725"/>
            <a:ext cx="10500" cy="135300"/>
          </a:xfrm>
          <a:prstGeom prst="straightConnector1">
            <a:avLst/>
          </a:prstGeom>
          <a:noFill/>
          <a:ln cap="flat" cmpd="sng" w="9525">
            <a:solidFill>
              <a:schemeClr val="dk1"/>
            </a:solidFill>
            <a:prstDash val="solid"/>
            <a:round/>
            <a:headEnd len="med" w="med" type="triangle"/>
            <a:tailEnd len="med" w="med" type="none"/>
          </a:ln>
          <a:effectLst>
            <a:outerShdw blurRad="40000" rotWithShape="0" dir="5400000" dist="20000">
              <a:srgbClr val="000000">
                <a:alpha val="37650"/>
              </a:srgbClr>
            </a:outerShdw>
          </a:effectLst>
        </p:spPr>
      </p:cxnSp>
      <p:sp>
        <p:nvSpPr>
          <p:cNvPr id="847" name="Google Shape;847;p46"/>
          <p:cNvSpPr/>
          <p:nvPr/>
        </p:nvSpPr>
        <p:spPr>
          <a:xfrm>
            <a:off x="7480049" y="3150350"/>
            <a:ext cx="563700" cy="262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latin typeface="Arial"/>
                <a:ea typeface="Arial"/>
                <a:cs typeface="Arial"/>
                <a:sym typeface="Arial"/>
              </a:rPr>
              <a:t>Promote to Production</a:t>
            </a:r>
            <a:endParaRPr sz="529">
              <a:latin typeface="Arial"/>
              <a:ea typeface="Arial"/>
              <a:cs typeface="Arial"/>
              <a:sym typeface="Arial"/>
            </a:endParaRPr>
          </a:p>
        </p:txBody>
      </p:sp>
      <p:sp>
        <p:nvSpPr>
          <p:cNvPr id="848" name="Google Shape;848;p46"/>
          <p:cNvSpPr/>
          <p:nvPr/>
        </p:nvSpPr>
        <p:spPr>
          <a:xfrm>
            <a:off x="807512" y="1753285"/>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A1</a:t>
            </a:r>
            <a:endParaRPr/>
          </a:p>
        </p:txBody>
      </p:sp>
      <p:sp>
        <p:nvSpPr>
          <p:cNvPr id="849" name="Google Shape;849;p46"/>
          <p:cNvSpPr/>
          <p:nvPr/>
        </p:nvSpPr>
        <p:spPr>
          <a:xfrm>
            <a:off x="905256" y="2304941"/>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A2</a:t>
            </a:r>
            <a:endParaRPr b="1" sz="529">
              <a:solidFill>
                <a:schemeClr val="lt1"/>
              </a:solidFill>
              <a:latin typeface="Arial"/>
              <a:ea typeface="Arial"/>
              <a:cs typeface="Arial"/>
              <a:sym typeface="Arial"/>
            </a:endParaRPr>
          </a:p>
        </p:txBody>
      </p:sp>
      <p:sp>
        <p:nvSpPr>
          <p:cNvPr id="850" name="Google Shape;850;p46"/>
          <p:cNvSpPr/>
          <p:nvPr/>
        </p:nvSpPr>
        <p:spPr>
          <a:xfrm>
            <a:off x="1597358" y="2303158"/>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A3</a:t>
            </a:r>
            <a:endParaRPr b="1" sz="529">
              <a:solidFill>
                <a:schemeClr val="lt1"/>
              </a:solidFill>
              <a:latin typeface="Arial"/>
              <a:ea typeface="Arial"/>
              <a:cs typeface="Arial"/>
              <a:sym typeface="Arial"/>
            </a:endParaRPr>
          </a:p>
        </p:txBody>
      </p:sp>
      <p:sp>
        <p:nvSpPr>
          <p:cNvPr id="851" name="Google Shape;851;p46"/>
          <p:cNvSpPr txBox="1"/>
          <p:nvPr/>
        </p:nvSpPr>
        <p:spPr>
          <a:xfrm>
            <a:off x="7882128" y="338328"/>
            <a:ext cx="935700" cy="1809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800">
                <a:latin typeface="Arial"/>
                <a:ea typeface="Arial"/>
                <a:cs typeface="Arial"/>
                <a:sym typeface="Arial"/>
              </a:rPr>
              <a:t>       Output</a:t>
            </a:r>
            <a:endParaRPr sz="800">
              <a:latin typeface="Arial"/>
              <a:ea typeface="Arial"/>
              <a:cs typeface="Arial"/>
              <a:sym typeface="Arial"/>
            </a:endParaRPr>
          </a:p>
        </p:txBody>
      </p:sp>
      <p:sp>
        <p:nvSpPr>
          <p:cNvPr id="852" name="Google Shape;852;p46"/>
          <p:cNvSpPr/>
          <p:nvPr/>
        </p:nvSpPr>
        <p:spPr>
          <a:xfrm>
            <a:off x="2499360" y="2084832"/>
            <a:ext cx="173700" cy="1188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B</a:t>
            </a:r>
            <a:r>
              <a:rPr b="1" lang="en" sz="529">
                <a:solidFill>
                  <a:schemeClr val="lt1"/>
                </a:solidFill>
              </a:rPr>
              <a:t>1</a:t>
            </a:r>
            <a:endParaRPr/>
          </a:p>
        </p:txBody>
      </p:sp>
      <p:cxnSp>
        <p:nvCxnSpPr>
          <p:cNvPr id="853" name="Google Shape;853;p46"/>
          <p:cNvCxnSpPr>
            <a:stCxn id="825" idx="3"/>
            <a:endCxn id="831" idx="1"/>
          </p:cNvCxnSpPr>
          <p:nvPr/>
        </p:nvCxnSpPr>
        <p:spPr>
          <a:xfrm>
            <a:off x="4290236" y="3349709"/>
            <a:ext cx="378900" cy="1500"/>
          </a:xfrm>
          <a:prstGeom prst="bentConnector3">
            <a:avLst>
              <a:gd fmla="val 50015" name="adj1"/>
            </a:avLst>
          </a:prstGeom>
          <a:noFill/>
          <a:ln cap="flat" cmpd="sng" w="9525">
            <a:solidFill>
              <a:schemeClr val="dk1"/>
            </a:solidFill>
            <a:prstDash val="solid"/>
            <a:round/>
            <a:headEnd len="med" w="med" type="none"/>
            <a:tailEnd len="med" w="med" type="triangle"/>
          </a:ln>
          <a:effectLst>
            <a:outerShdw blurRad="40000" rotWithShape="0" dir="5400000" dist="20000">
              <a:srgbClr val="000000">
                <a:alpha val="37650"/>
              </a:srgbClr>
            </a:outerShdw>
          </a:effectLst>
        </p:spPr>
      </p:cxnSp>
      <p:sp>
        <p:nvSpPr>
          <p:cNvPr id="854" name="Google Shape;854;p46"/>
          <p:cNvSpPr/>
          <p:nvPr/>
        </p:nvSpPr>
        <p:spPr>
          <a:xfrm>
            <a:off x="5933287" y="4035552"/>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D</a:t>
            </a:r>
            <a:r>
              <a:rPr b="1" lang="en" sz="529">
                <a:solidFill>
                  <a:schemeClr val="lt1"/>
                </a:solidFill>
              </a:rPr>
              <a:t>1</a:t>
            </a:r>
            <a:endParaRPr b="1" sz="529">
              <a:solidFill>
                <a:schemeClr val="lt1"/>
              </a:solidFill>
              <a:latin typeface="Arial"/>
              <a:ea typeface="Arial"/>
              <a:cs typeface="Arial"/>
              <a:sym typeface="Arial"/>
            </a:endParaRPr>
          </a:p>
        </p:txBody>
      </p:sp>
      <p:sp>
        <p:nvSpPr>
          <p:cNvPr id="855" name="Google Shape;855;p46"/>
          <p:cNvSpPr/>
          <p:nvPr/>
        </p:nvSpPr>
        <p:spPr>
          <a:xfrm>
            <a:off x="6426749" y="851059"/>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D</a:t>
            </a:r>
            <a:r>
              <a:rPr b="1" lang="en" sz="529">
                <a:solidFill>
                  <a:schemeClr val="lt1"/>
                </a:solidFill>
              </a:rPr>
              <a:t>2</a:t>
            </a:r>
            <a:endParaRPr b="1" sz="529">
              <a:solidFill>
                <a:schemeClr val="lt1"/>
              </a:solidFill>
              <a:latin typeface="Arial"/>
              <a:ea typeface="Arial"/>
              <a:cs typeface="Arial"/>
              <a:sym typeface="Arial"/>
            </a:endParaRPr>
          </a:p>
        </p:txBody>
      </p:sp>
      <p:sp>
        <p:nvSpPr>
          <p:cNvPr id="856" name="Google Shape;856;p46"/>
          <p:cNvSpPr/>
          <p:nvPr/>
        </p:nvSpPr>
        <p:spPr>
          <a:xfrm>
            <a:off x="7422754" y="3099108"/>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E</a:t>
            </a:r>
            <a:r>
              <a:rPr b="1" lang="en" sz="529">
                <a:solidFill>
                  <a:schemeClr val="lt1"/>
                </a:solidFill>
              </a:rPr>
              <a:t>3</a:t>
            </a:r>
            <a:endParaRPr b="1" sz="529">
              <a:solidFill>
                <a:schemeClr val="lt1"/>
              </a:solidFill>
              <a:latin typeface="Arial"/>
              <a:ea typeface="Arial"/>
              <a:cs typeface="Arial"/>
              <a:sym typeface="Arial"/>
            </a:endParaRPr>
          </a:p>
        </p:txBody>
      </p:sp>
      <p:sp>
        <p:nvSpPr>
          <p:cNvPr id="857" name="Google Shape;857;p46"/>
          <p:cNvSpPr/>
          <p:nvPr/>
        </p:nvSpPr>
        <p:spPr>
          <a:xfrm>
            <a:off x="7067500" y="4172385"/>
            <a:ext cx="595800" cy="2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latin typeface="Arial"/>
                <a:ea typeface="Arial"/>
                <a:cs typeface="Arial"/>
                <a:sym typeface="Arial"/>
              </a:rPr>
              <a:t>Code </a:t>
            </a:r>
            <a:r>
              <a:rPr lang="en" sz="529"/>
              <a:t>s</a:t>
            </a:r>
            <a:r>
              <a:rPr lang="en" sz="529">
                <a:latin typeface="Arial"/>
                <a:ea typeface="Arial"/>
                <a:cs typeface="Arial"/>
                <a:sym typeface="Arial"/>
              </a:rPr>
              <a:t>ign-off</a:t>
            </a:r>
            <a:endParaRPr sz="529">
              <a:latin typeface="Arial"/>
              <a:ea typeface="Arial"/>
              <a:cs typeface="Arial"/>
              <a:sym typeface="Arial"/>
            </a:endParaRPr>
          </a:p>
        </p:txBody>
      </p:sp>
      <p:cxnSp>
        <p:nvCxnSpPr>
          <p:cNvPr id="858" name="Google Shape;858;p46"/>
          <p:cNvCxnSpPr>
            <a:stCxn id="844" idx="3"/>
            <a:endCxn id="857" idx="1"/>
          </p:cNvCxnSpPr>
          <p:nvPr/>
        </p:nvCxnSpPr>
        <p:spPr>
          <a:xfrm>
            <a:off x="6599650" y="4299703"/>
            <a:ext cx="468000" cy="45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859" name="Google Shape;859;p46"/>
          <p:cNvSpPr txBox="1"/>
          <p:nvPr/>
        </p:nvSpPr>
        <p:spPr>
          <a:xfrm>
            <a:off x="152400" y="114300"/>
            <a:ext cx="9144000" cy="403500"/>
          </a:xfrm>
          <a:prstGeom prst="rect">
            <a:avLst/>
          </a:prstGeom>
          <a:noFill/>
          <a:ln>
            <a:noFill/>
          </a:ln>
        </p:spPr>
        <p:txBody>
          <a:bodyPr anchorCtr="0" anchor="ctr" bIns="44925" lIns="89875" spcFirstLastPara="1" rIns="89875" wrap="square" tIns="44925">
            <a:noAutofit/>
          </a:bodyPr>
          <a:lstStyle/>
          <a:p>
            <a:pPr indent="0" lvl="0" marL="0" marR="0" rtl="0" algn="l">
              <a:lnSpc>
                <a:spcPct val="95000"/>
              </a:lnSpc>
              <a:spcBef>
                <a:spcPts val="0"/>
              </a:spcBef>
              <a:spcAft>
                <a:spcPts val="0"/>
              </a:spcAft>
              <a:buClr>
                <a:srgbClr val="000000"/>
              </a:buClr>
              <a:buSzPts val="2200"/>
              <a:buFont typeface="Arial"/>
              <a:buNone/>
            </a:pPr>
            <a:r>
              <a:rPr b="1" i="1" lang="en" sz="2200">
                <a:solidFill>
                  <a:srgbClr val="000000"/>
                </a:solidFill>
                <a:latin typeface="Arial"/>
                <a:ea typeface="Arial"/>
                <a:cs typeface="Arial"/>
                <a:sym typeface="Arial"/>
              </a:rPr>
              <a:t>MuleSoft Execution Lifecycle Model: Test and Deploy</a:t>
            </a:r>
            <a:endParaRPr b="0" sz="2200">
              <a:solidFill>
                <a:schemeClr val="dk1"/>
              </a:solidFill>
              <a:latin typeface="Arial"/>
              <a:ea typeface="Arial"/>
              <a:cs typeface="Arial"/>
              <a:sym typeface="Arial"/>
            </a:endParaRPr>
          </a:p>
        </p:txBody>
      </p:sp>
      <p:sp>
        <p:nvSpPr>
          <p:cNvPr id="860" name="Google Shape;860;p46"/>
          <p:cNvSpPr/>
          <p:nvPr/>
        </p:nvSpPr>
        <p:spPr>
          <a:xfrm>
            <a:off x="7033589" y="4106738"/>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rPr>
              <a:t>D3</a:t>
            </a:r>
            <a:endParaRPr b="1" sz="529">
              <a:solidFill>
                <a:schemeClr val="lt1"/>
              </a:solidFill>
              <a:latin typeface="Arial"/>
              <a:ea typeface="Arial"/>
              <a:cs typeface="Arial"/>
              <a:sym typeface="Arial"/>
            </a:endParaRPr>
          </a:p>
        </p:txBody>
      </p:sp>
      <p:sp>
        <p:nvSpPr>
          <p:cNvPr id="861" name="Google Shape;861;p46"/>
          <p:cNvSpPr/>
          <p:nvPr/>
        </p:nvSpPr>
        <p:spPr>
          <a:xfrm>
            <a:off x="7937182" y="342988"/>
            <a:ext cx="228600" cy="1716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862" name="Google Shape;862;p46"/>
          <p:cNvSpPr txBox="1"/>
          <p:nvPr>
            <p:ph idx="12" type="sldNum"/>
          </p:nvPr>
        </p:nvSpPr>
        <p:spPr>
          <a:xfrm>
            <a:off x="4334510" y="4855464"/>
            <a:ext cx="474900" cy="19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
        <p:nvSpPr>
          <p:cNvPr id="863" name="Google Shape;863;p46"/>
          <p:cNvSpPr/>
          <p:nvPr/>
        </p:nvSpPr>
        <p:spPr>
          <a:xfrm>
            <a:off x="5925312" y="2347125"/>
            <a:ext cx="718200" cy="319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rtl="0" algn="ctr">
              <a:spcBef>
                <a:spcPts val="0"/>
              </a:spcBef>
              <a:spcAft>
                <a:spcPts val="0"/>
              </a:spcAft>
              <a:buNone/>
            </a:pPr>
            <a:r>
              <a:rPr lang="en" sz="529"/>
              <a:t>SIT test report</a:t>
            </a:r>
            <a:endParaRPr sz="529"/>
          </a:p>
          <a:p>
            <a:pPr indent="0" lvl="0" marL="0" marR="0" rtl="0" algn="ctr">
              <a:spcBef>
                <a:spcPts val="0"/>
              </a:spcBef>
              <a:spcAft>
                <a:spcPts val="0"/>
              </a:spcAft>
              <a:buNone/>
            </a:pPr>
            <a:r>
              <a:rPr lang="en" sz="529"/>
              <a:t>UAT t</a:t>
            </a:r>
            <a:r>
              <a:rPr lang="en" sz="529">
                <a:latin typeface="Arial"/>
                <a:ea typeface="Arial"/>
                <a:cs typeface="Arial"/>
                <a:sym typeface="Arial"/>
              </a:rPr>
              <a:t>est </a:t>
            </a:r>
            <a:r>
              <a:rPr lang="en" sz="529"/>
              <a:t>p</a:t>
            </a:r>
            <a:r>
              <a:rPr lang="en" sz="529">
                <a:latin typeface="Arial"/>
                <a:ea typeface="Arial"/>
                <a:cs typeface="Arial"/>
                <a:sym typeface="Arial"/>
              </a:rPr>
              <a:t>lan</a:t>
            </a:r>
            <a:endParaRPr sz="529">
              <a:latin typeface="Arial"/>
              <a:ea typeface="Arial"/>
              <a:cs typeface="Arial"/>
              <a:sym typeface="Arial"/>
            </a:endParaRPr>
          </a:p>
        </p:txBody>
      </p:sp>
      <p:sp>
        <p:nvSpPr>
          <p:cNvPr id="864" name="Google Shape;864;p46"/>
          <p:cNvSpPr/>
          <p:nvPr/>
        </p:nvSpPr>
        <p:spPr>
          <a:xfrm>
            <a:off x="5833872" y="2265787"/>
            <a:ext cx="228600" cy="1809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800">
                <a:solidFill>
                  <a:schemeClr val="lt1"/>
                </a:solidFill>
                <a:latin typeface="Arial"/>
                <a:ea typeface="Arial"/>
                <a:cs typeface="Arial"/>
                <a:sym typeface="Arial"/>
              </a:rPr>
              <a:t>1</a:t>
            </a:r>
            <a:endParaRPr/>
          </a:p>
        </p:txBody>
      </p:sp>
      <p:cxnSp>
        <p:nvCxnSpPr>
          <p:cNvPr id="865" name="Google Shape;865;p46"/>
          <p:cNvCxnSpPr>
            <a:stCxn id="832" idx="3"/>
            <a:endCxn id="863" idx="1"/>
          </p:cNvCxnSpPr>
          <p:nvPr/>
        </p:nvCxnSpPr>
        <p:spPr>
          <a:xfrm>
            <a:off x="5371275" y="2502675"/>
            <a:ext cx="554100" cy="42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866" name="Google Shape;866;p46"/>
          <p:cNvSpPr/>
          <p:nvPr/>
        </p:nvSpPr>
        <p:spPr>
          <a:xfrm>
            <a:off x="7480050" y="3570925"/>
            <a:ext cx="563700" cy="403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latin typeface="Arial"/>
                <a:ea typeface="Arial"/>
                <a:cs typeface="Arial"/>
                <a:sym typeface="Arial"/>
              </a:rPr>
              <a:t>Tested </a:t>
            </a:r>
            <a:r>
              <a:rPr lang="en" sz="529"/>
              <a:t>Integration</a:t>
            </a:r>
            <a:r>
              <a:rPr lang="en" sz="529">
                <a:latin typeface="Arial"/>
                <a:ea typeface="Arial"/>
                <a:cs typeface="Arial"/>
                <a:sym typeface="Arial"/>
              </a:rPr>
              <a:t> Code / API for Prod Deployment</a:t>
            </a:r>
            <a:endParaRPr sz="529">
              <a:latin typeface="Arial"/>
              <a:ea typeface="Arial"/>
              <a:cs typeface="Arial"/>
              <a:sym typeface="Arial"/>
            </a:endParaRPr>
          </a:p>
        </p:txBody>
      </p:sp>
      <p:sp>
        <p:nvSpPr>
          <p:cNvPr id="867" name="Google Shape;867;p46"/>
          <p:cNvSpPr/>
          <p:nvPr/>
        </p:nvSpPr>
        <p:spPr>
          <a:xfrm>
            <a:off x="7387806" y="3457272"/>
            <a:ext cx="228600" cy="1809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800">
                <a:solidFill>
                  <a:schemeClr val="lt1"/>
                </a:solidFill>
                <a:latin typeface="Arial"/>
                <a:ea typeface="Arial"/>
                <a:cs typeface="Arial"/>
                <a:sym typeface="Arial"/>
              </a:rPr>
              <a:t>2</a:t>
            </a:r>
            <a:endParaRPr sz="800">
              <a:solidFill>
                <a:schemeClr val="lt1"/>
              </a:solidFill>
              <a:latin typeface="Arial"/>
              <a:ea typeface="Arial"/>
              <a:cs typeface="Arial"/>
              <a:sym typeface="Arial"/>
            </a:endParaRPr>
          </a:p>
        </p:txBody>
      </p:sp>
      <p:cxnSp>
        <p:nvCxnSpPr>
          <p:cNvPr id="868" name="Google Shape;868;p46"/>
          <p:cNvCxnSpPr>
            <a:stCxn id="847" idx="2"/>
            <a:endCxn id="866" idx="0"/>
          </p:cNvCxnSpPr>
          <p:nvPr/>
        </p:nvCxnSpPr>
        <p:spPr>
          <a:xfrm>
            <a:off x="7761899" y="3413150"/>
            <a:ext cx="0" cy="1578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869" name="Google Shape;869;p46"/>
          <p:cNvSpPr/>
          <p:nvPr/>
        </p:nvSpPr>
        <p:spPr>
          <a:xfrm>
            <a:off x="1765356" y="1761693"/>
            <a:ext cx="578700" cy="266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t>Review existing t</a:t>
            </a:r>
            <a:r>
              <a:rPr lang="en" sz="529">
                <a:latin typeface="Arial"/>
                <a:ea typeface="Arial"/>
                <a:cs typeface="Arial"/>
                <a:sym typeface="Arial"/>
              </a:rPr>
              <a:t>est p</a:t>
            </a:r>
            <a:r>
              <a:rPr lang="en" sz="529"/>
              <a:t>lan &amp; </a:t>
            </a:r>
            <a:r>
              <a:rPr lang="en" sz="529">
                <a:latin typeface="Arial"/>
                <a:ea typeface="Arial"/>
                <a:cs typeface="Arial"/>
                <a:sym typeface="Arial"/>
              </a:rPr>
              <a:t>scripts</a:t>
            </a:r>
            <a:endParaRPr sz="529">
              <a:latin typeface="Arial"/>
              <a:ea typeface="Arial"/>
              <a:cs typeface="Arial"/>
              <a:sym typeface="Arial"/>
            </a:endParaRPr>
          </a:p>
        </p:txBody>
      </p:sp>
      <p:cxnSp>
        <p:nvCxnSpPr>
          <p:cNvPr id="870" name="Google Shape;870;p46"/>
          <p:cNvCxnSpPr>
            <a:stCxn id="836" idx="3"/>
            <a:endCxn id="869" idx="1"/>
          </p:cNvCxnSpPr>
          <p:nvPr/>
        </p:nvCxnSpPr>
        <p:spPr>
          <a:xfrm>
            <a:off x="1531876" y="1894625"/>
            <a:ext cx="233400" cy="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871" name="Google Shape;871;p46"/>
          <p:cNvSpPr/>
          <p:nvPr/>
        </p:nvSpPr>
        <p:spPr>
          <a:xfrm>
            <a:off x="1706886" y="1695471"/>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A4</a:t>
            </a:r>
            <a:endParaRPr b="1" sz="529">
              <a:solidFill>
                <a:schemeClr val="lt1"/>
              </a:solidFill>
              <a:latin typeface="Arial"/>
              <a:ea typeface="Arial"/>
              <a:cs typeface="Arial"/>
              <a:sym typeface="Arial"/>
            </a:endParaRPr>
          </a:p>
        </p:txBody>
      </p:sp>
      <p:cxnSp>
        <p:nvCxnSpPr>
          <p:cNvPr id="872" name="Google Shape;872;p46"/>
          <p:cNvCxnSpPr>
            <a:stCxn id="821" idx="2"/>
            <a:endCxn id="844" idx="0"/>
          </p:cNvCxnSpPr>
          <p:nvPr/>
        </p:nvCxnSpPr>
        <p:spPr>
          <a:xfrm rot="5400000">
            <a:off x="5128338" y="2424704"/>
            <a:ext cx="2837700" cy="508800"/>
          </a:xfrm>
          <a:prstGeom prst="bentConnector3">
            <a:avLst>
              <a:gd fmla="val 89458" name="adj1"/>
            </a:avLst>
          </a:prstGeom>
          <a:noFill/>
          <a:ln cap="flat" cmpd="sng" w="9525">
            <a:solidFill>
              <a:srgbClr val="000000"/>
            </a:solidFill>
            <a:prstDash val="solid"/>
            <a:round/>
            <a:headEnd len="med" w="med" type="none"/>
            <a:tailEnd len="med" w="med" type="triangle"/>
          </a:ln>
        </p:spPr>
      </p:cxnSp>
      <p:cxnSp>
        <p:nvCxnSpPr>
          <p:cNvPr id="873" name="Google Shape;873;p46"/>
          <p:cNvCxnSpPr>
            <a:stCxn id="869" idx="3"/>
            <a:endCxn id="820" idx="1"/>
          </p:cNvCxnSpPr>
          <p:nvPr/>
        </p:nvCxnSpPr>
        <p:spPr>
          <a:xfrm>
            <a:off x="2344056" y="1894743"/>
            <a:ext cx="2323200" cy="1007700"/>
          </a:xfrm>
          <a:prstGeom prst="bentConnector3">
            <a:avLst>
              <a:gd fmla="val 63273" name="adj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874" name="Google Shape;874;p46"/>
          <p:cNvCxnSpPr>
            <a:stCxn id="863" idx="2"/>
            <a:endCxn id="844" idx="0"/>
          </p:cNvCxnSpPr>
          <p:nvPr/>
        </p:nvCxnSpPr>
        <p:spPr>
          <a:xfrm>
            <a:off x="6284412" y="2666325"/>
            <a:ext cx="8400" cy="14316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875" name="Google Shape;875;p46"/>
          <p:cNvSpPr/>
          <p:nvPr/>
        </p:nvSpPr>
        <p:spPr>
          <a:xfrm>
            <a:off x="5079963" y="910504"/>
            <a:ext cx="626400" cy="319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latin typeface="Arial"/>
                <a:ea typeface="Arial"/>
                <a:cs typeface="Arial"/>
                <a:sym typeface="Arial"/>
              </a:rPr>
              <a:t>Support </a:t>
            </a:r>
            <a:r>
              <a:rPr lang="en" sz="529"/>
              <a:t>SIT</a:t>
            </a:r>
            <a:r>
              <a:rPr lang="en" sz="529">
                <a:latin typeface="Arial"/>
                <a:ea typeface="Arial"/>
                <a:cs typeface="Arial"/>
                <a:sym typeface="Arial"/>
              </a:rPr>
              <a:t> </a:t>
            </a:r>
            <a:r>
              <a:rPr lang="en" sz="529"/>
              <a:t>t</a:t>
            </a:r>
            <a:r>
              <a:rPr lang="en" sz="529">
                <a:latin typeface="Arial"/>
                <a:ea typeface="Arial"/>
                <a:cs typeface="Arial"/>
                <a:sym typeface="Arial"/>
              </a:rPr>
              <a:t>esting &amp; help fix bugs</a:t>
            </a:r>
            <a:endParaRPr sz="529">
              <a:latin typeface="Arial"/>
              <a:ea typeface="Arial"/>
              <a:cs typeface="Arial"/>
              <a:sym typeface="Arial"/>
            </a:endParaRPr>
          </a:p>
        </p:txBody>
      </p:sp>
      <p:cxnSp>
        <p:nvCxnSpPr>
          <p:cNvPr id="876" name="Google Shape;876;p46"/>
          <p:cNvCxnSpPr>
            <a:stCxn id="875" idx="1"/>
            <a:endCxn id="820" idx="1"/>
          </p:cNvCxnSpPr>
          <p:nvPr/>
        </p:nvCxnSpPr>
        <p:spPr>
          <a:xfrm flipH="1">
            <a:off x="4667163" y="1070104"/>
            <a:ext cx="412800" cy="1832400"/>
          </a:xfrm>
          <a:prstGeom prst="bentConnector3">
            <a:avLst>
              <a:gd fmla="val 157689" name="adj1"/>
            </a:avLst>
          </a:prstGeom>
          <a:noFill/>
          <a:ln cap="flat" cmpd="sng" w="9525">
            <a:solidFill>
              <a:srgbClr val="000000"/>
            </a:solidFill>
            <a:prstDash val="solid"/>
            <a:round/>
            <a:headEnd len="med" w="med" type="none"/>
            <a:tailEnd len="med" w="med" type="triangle"/>
          </a:ln>
        </p:spPr>
      </p:cxnSp>
      <p:sp>
        <p:nvSpPr>
          <p:cNvPr id="877" name="Google Shape;877;p46"/>
          <p:cNvSpPr/>
          <p:nvPr/>
        </p:nvSpPr>
        <p:spPr>
          <a:xfrm>
            <a:off x="4998475" y="858375"/>
            <a:ext cx="158100" cy="130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rPr>
              <a:t>C4</a:t>
            </a:r>
            <a:endParaRPr b="1" sz="529">
              <a:solidFill>
                <a:schemeClr val="lt1"/>
              </a:solidFill>
              <a:latin typeface="Arial"/>
              <a:ea typeface="Arial"/>
              <a:cs typeface="Arial"/>
              <a:sym typeface="Arial"/>
            </a:endParaRPr>
          </a:p>
        </p:txBody>
      </p:sp>
      <p:sp>
        <p:nvSpPr>
          <p:cNvPr id="878" name="Google Shape;878;p46"/>
          <p:cNvSpPr/>
          <p:nvPr/>
        </p:nvSpPr>
        <p:spPr>
          <a:xfrm>
            <a:off x="8039951" y="4151750"/>
            <a:ext cx="718200" cy="3018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 sz="529"/>
              <a:t>Go or no go?</a:t>
            </a:r>
            <a:endParaRPr/>
          </a:p>
        </p:txBody>
      </p:sp>
      <p:cxnSp>
        <p:nvCxnSpPr>
          <p:cNvPr id="879" name="Google Shape;879;p46"/>
          <p:cNvCxnSpPr>
            <a:stCxn id="878" idx="0"/>
            <a:endCxn id="880" idx="3"/>
          </p:cNvCxnSpPr>
          <p:nvPr/>
        </p:nvCxnSpPr>
        <p:spPr>
          <a:xfrm flipH="1" rot="5400000">
            <a:off x="6904301" y="2657000"/>
            <a:ext cx="2634000" cy="355500"/>
          </a:xfrm>
          <a:prstGeom prst="bentConnector2">
            <a:avLst/>
          </a:prstGeom>
          <a:noFill/>
          <a:ln cap="flat" cmpd="sng" w="9525">
            <a:solidFill>
              <a:srgbClr val="000000"/>
            </a:solidFill>
            <a:prstDash val="solid"/>
            <a:round/>
            <a:headEnd len="med" w="med" type="none"/>
            <a:tailEnd len="med" w="med" type="triangle"/>
          </a:ln>
        </p:spPr>
      </p:cxnSp>
      <p:cxnSp>
        <p:nvCxnSpPr>
          <p:cNvPr id="881" name="Google Shape;881;p46"/>
          <p:cNvCxnSpPr>
            <a:stCxn id="878" idx="2"/>
            <a:endCxn id="882" idx="6"/>
          </p:cNvCxnSpPr>
          <p:nvPr/>
        </p:nvCxnSpPr>
        <p:spPr>
          <a:xfrm flipH="1" rot="5400000">
            <a:off x="5166101" y="1220600"/>
            <a:ext cx="189900" cy="6276000"/>
          </a:xfrm>
          <a:prstGeom prst="bentConnector4">
            <a:avLst>
              <a:gd fmla="val -46195" name="adj1"/>
              <a:gd fmla="val 83268" name="adj2"/>
            </a:avLst>
          </a:prstGeom>
          <a:noFill/>
          <a:ln cap="flat" cmpd="sng" w="9525">
            <a:solidFill>
              <a:srgbClr val="000000"/>
            </a:solidFill>
            <a:prstDash val="solid"/>
            <a:round/>
            <a:headEnd len="med" w="med" type="none"/>
            <a:tailEnd len="med" w="med" type="triangle"/>
          </a:ln>
        </p:spPr>
      </p:cxnSp>
      <p:sp>
        <p:nvSpPr>
          <p:cNvPr id="882" name="Google Shape;882;p46"/>
          <p:cNvSpPr/>
          <p:nvPr/>
        </p:nvSpPr>
        <p:spPr>
          <a:xfrm>
            <a:off x="1666611" y="4092192"/>
            <a:ext cx="456300" cy="342900"/>
          </a:xfrm>
          <a:prstGeom prst="ellipse">
            <a:avLst/>
          </a:prstGeom>
          <a:solidFill>
            <a:srgbClr val="7F7F7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600"/>
              <a:buFont typeface="Arial"/>
              <a:buNone/>
            </a:pPr>
            <a:r>
              <a:rPr b="0" i="0" lang="en" sz="600" u="none" cap="none" strike="noStrike">
                <a:solidFill>
                  <a:srgbClr val="FFFFFF"/>
                </a:solidFill>
                <a:latin typeface="Arial"/>
                <a:ea typeface="Arial"/>
                <a:cs typeface="Arial"/>
                <a:sym typeface="Arial"/>
              </a:rPr>
              <a:t>Refer to </a:t>
            </a:r>
            <a:r>
              <a:rPr lang="en" sz="600">
                <a:solidFill>
                  <a:srgbClr val="FFFFFF"/>
                </a:solidFill>
              </a:rPr>
              <a:t>Plan and Analyze</a:t>
            </a:r>
            <a:endParaRPr b="0" i="0" sz="600" u="none" cap="none" strike="noStrike">
              <a:solidFill>
                <a:srgbClr val="FFFFFF"/>
              </a:solidFill>
              <a:latin typeface="Arial"/>
              <a:ea typeface="Arial"/>
              <a:cs typeface="Arial"/>
              <a:sym typeface="Arial"/>
            </a:endParaRPr>
          </a:p>
        </p:txBody>
      </p:sp>
      <p:cxnSp>
        <p:nvCxnSpPr>
          <p:cNvPr id="883" name="Google Shape;883;p46"/>
          <p:cNvCxnSpPr>
            <a:stCxn id="857" idx="3"/>
            <a:endCxn id="878" idx="1"/>
          </p:cNvCxnSpPr>
          <p:nvPr/>
        </p:nvCxnSpPr>
        <p:spPr>
          <a:xfrm flipH="1" rot="10800000">
            <a:off x="7663300" y="4302585"/>
            <a:ext cx="376800" cy="15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884" name="Google Shape;884;p46"/>
          <p:cNvSpPr txBox="1"/>
          <p:nvPr/>
        </p:nvSpPr>
        <p:spPr>
          <a:xfrm>
            <a:off x="8122812" y="4389120"/>
            <a:ext cx="277200" cy="137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 sz="529">
                <a:solidFill>
                  <a:schemeClr val="dk1"/>
                </a:solidFill>
                <a:latin typeface="Arial"/>
                <a:ea typeface="Arial"/>
                <a:cs typeface="Arial"/>
                <a:sym typeface="Arial"/>
              </a:rPr>
              <a:t>No</a:t>
            </a:r>
            <a:endParaRPr b="1" i="1" sz="529">
              <a:solidFill>
                <a:schemeClr val="dk1"/>
              </a:solidFill>
              <a:latin typeface="Arial"/>
              <a:ea typeface="Arial"/>
              <a:cs typeface="Arial"/>
              <a:sym typeface="Arial"/>
            </a:endParaRPr>
          </a:p>
        </p:txBody>
      </p:sp>
      <p:sp>
        <p:nvSpPr>
          <p:cNvPr id="885" name="Google Shape;885;p46"/>
          <p:cNvSpPr txBox="1"/>
          <p:nvPr/>
        </p:nvSpPr>
        <p:spPr>
          <a:xfrm>
            <a:off x="8131161" y="4020363"/>
            <a:ext cx="333600" cy="137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 sz="529">
                <a:solidFill>
                  <a:schemeClr val="dk1"/>
                </a:solidFill>
                <a:latin typeface="Arial"/>
                <a:ea typeface="Arial"/>
                <a:cs typeface="Arial"/>
                <a:sym typeface="Arial"/>
              </a:rPr>
              <a:t>Yes</a:t>
            </a:r>
            <a:endParaRPr/>
          </a:p>
        </p:txBody>
      </p:sp>
      <p:sp>
        <p:nvSpPr>
          <p:cNvPr id="886" name="Google Shape;886;p46"/>
          <p:cNvSpPr/>
          <p:nvPr/>
        </p:nvSpPr>
        <p:spPr>
          <a:xfrm>
            <a:off x="8108554" y="4165908"/>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E</a:t>
            </a:r>
            <a:r>
              <a:rPr b="1" lang="en" sz="529">
                <a:solidFill>
                  <a:schemeClr val="lt1"/>
                </a:solidFill>
              </a:rPr>
              <a:t>1</a:t>
            </a:r>
            <a:endParaRPr b="1" sz="529">
              <a:solidFill>
                <a:schemeClr val="lt1"/>
              </a:solidFill>
              <a:latin typeface="Arial"/>
              <a:ea typeface="Arial"/>
              <a:cs typeface="Arial"/>
              <a:sym typeface="Arial"/>
            </a:endParaRPr>
          </a:p>
        </p:txBody>
      </p:sp>
      <p:sp>
        <p:nvSpPr>
          <p:cNvPr id="887" name="Google Shape;887;p46"/>
          <p:cNvSpPr/>
          <p:nvPr/>
        </p:nvSpPr>
        <p:spPr>
          <a:xfrm rot="-5400000">
            <a:off x="4412650" y="-2729682"/>
            <a:ext cx="347400" cy="8495100"/>
          </a:xfrm>
          <a:prstGeom prst="rect">
            <a:avLst/>
          </a:prstGeom>
          <a:noFill/>
          <a:ln cap="flat" cmpd="sng" w="9525">
            <a:solidFill>
              <a:srgbClr val="303C46"/>
            </a:solidFill>
            <a:prstDash val="solid"/>
            <a:round/>
            <a:headEnd len="sm" w="sm" type="none"/>
            <a:tailEnd len="sm" w="sm" type="none"/>
          </a:ln>
        </p:spPr>
        <p:txBody>
          <a:bodyPr anchorCtr="0" anchor="t" bIns="80675" lIns="9125" spcFirstLastPara="1" rIns="9125" wrap="square" tIns="80675">
            <a:noAutofit/>
          </a:bodyPr>
          <a:lstStyle/>
          <a:p>
            <a:pPr indent="0" lvl="0" marL="0" marR="0" rtl="0" algn="ctr">
              <a:spcBef>
                <a:spcPts val="0"/>
              </a:spcBef>
              <a:spcAft>
                <a:spcPts val="0"/>
              </a:spcAft>
              <a:buNone/>
            </a:pPr>
            <a:r>
              <a:rPr lang="en" sz="700">
                <a:solidFill>
                  <a:schemeClr val="dk1"/>
                </a:solidFill>
              </a:rPr>
              <a:t>Change Control</a:t>
            </a:r>
            <a:endParaRPr sz="700">
              <a:solidFill>
                <a:schemeClr val="dk1"/>
              </a:solidFill>
              <a:latin typeface="Arial"/>
              <a:ea typeface="Arial"/>
              <a:cs typeface="Arial"/>
              <a:sym typeface="Arial"/>
            </a:endParaRPr>
          </a:p>
        </p:txBody>
      </p:sp>
      <p:sp>
        <p:nvSpPr>
          <p:cNvPr id="880" name="Google Shape;880;p46"/>
          <p:cNvSpPr/>
          <p:nvPr/>
        </p:nvSpPr>
        <p:spPr>
          <a:xfrm>
            <a:off x="7479792" y="1386266"/>
            <a:ext cx="563700" cy="262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t> Determine feasibility of promotion</a:t>
            </a:r>
            <a:endParaRPr sz="529"/>
          </a:p>
        </p:txBody>
      </p:sp>
      <p:sp>
        <p:nvSpPr>
          <p:cNvPr id="888" name="Google Shape;888;p46"/>
          <p:cNvSpPr/>
          <p:nvPr/>
        </p:nvSpPr>
        <p:spPr>
          <a:xfrm>
            <a:off x="7424928" y="1353312"/>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E</a:t>
            </a:r>
            <a:r>
              <a:rPr b="1" lang="en" sz="529">
                <a:solidFill>
                  <a:schemeClr val="lt1"/>
                </a:solidFill>
              </a:rPr>
              <a:t>2</a:t>
            </a:r>
            <a:endParaRPr b="1" sz="529">
              <a:solidFill>
                <a:schemeClr val="lt1"/>
              </a:solidFill>
              <a:latin typeface="Arial"/>
              <a:ea typeface="Arial"/>
              <a:cs typeface="Arial"/>
              <a:sym typeface="Arial"/>
            </a:endParaRPr>
          </a:p>
        </p:txBody>
      </p:sp>
      <p:cxnSp>
        <p:nvCxnSpPr>
          <p:cNvPr id="889" name="Google Shape;889;p46"/>
          <p:cNvCxnSpPr>
            <a:stCxn id="880" idx="2"/>
            <a:endCxn id="847" idx="0"/>
          </p:cNvCxnSpPr>
          <p:nvPr/>
        </p:nvCxnSpPr>
        <p:spPr>
          <a:xfrm>
            <a:off x="7761642" y="1649066"/>
            <a:ext cx="300" cy="15012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890" name="Google Shape;890;p46"/>
          <p:cNvSpPr/>
          <p:nvPr/>
        </p:nvSpPr>
        <p:spPr>
          <a:xfrm>
            <a:off x="2560065" y="2631946"/>
            <a:ext cx="718200" cy="319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latin typeface="Arial"/>
                <a:ea typeface="Arial"/>
                <a:cs typeface="Arial"/>
                <a:sym typeface="Arial"/>
              </a:rPr>
              <a:t>Build </a:t>
            </a:r>
            <a:r>
              <a:rPr lang="en" sz="529"/>
              <a:t>UAT </a:t>
            </a:r>
            <a:r>
              <a:rPr lang="en" sz="529"/>
              <a:t>t</a:t>
            </a:r>
            <a:r>
              <a:rPr lang="en" sz="529">
                <a:latin typeface="Arial"/>
                <a:ea typeface="Arial"/>
                <a:cs typeface="Arial"/>
                <a:sym typeface="Arial"/>
              </a:rPr>
              <a:t>est</a:t>
            </a:r>
            <a:r>
              <a:rPr lang="en" sz="529"/>
              <a:t> p</a:t>
            </a:r>
            <a:r>
              <a:rPr lang="en" sz="529">
                <a:latin typeface="Arial"/>
                <a:ea typeface="Arial"/>
                <a:cs typeface="Arial"/>
                <a:sym typeface="Arial"/>
              </a:rPr>
              <a:t>lan</a:t>
            </a:r>
            <a:endParaRPr sz="529">
              <a:latin typeface="Arial"/>
              <a:ea typeface="Arial"/>
              <a:cs typeface="Arial"/>
              <a:sym typeface="Arial"/>
            </a:endParaRPr>
          </a:p>
        </p:txBody>
      </p:sp>
      <p:sp>
        <p:nvSpPr>
          <p:cNvPr id="891" name="Google Shape;891;p46"/>
          <p:cNvSpPr/>
          <p:nvPr/>
        </p:nvSpPr>
        <p:spPr>
          <a:xfrm>
            <a:off x="2496312" y="2571070"/>
            <a:ext cx="173700" cy="1188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B</a:t>
            </a:r>
            <a:r>
              <a:rPr b="1" lang="en" sz="529">
                <a:solidFill>
                  <a:schemeClr val="lt1"/>
                </a:solidFill>
              </a:rPr>
              <a:t>1</a:t>
            </a:r>
            <a:endParaRPr/>
          </a:p>
        </p:txBody>
      </p:sp>
      <p:cxnSp>
        <p:nvCxnSpPr>
          <p:cNvPr id="892" name="Google Shape;892;p46"/>
          <p:cNvCxnSpPr>
            <a:stCxn id="822" idx="3"/>
            <a:endCxn id="823" idx="0"/>
          </p:cNvCxnSpPr>
          <p:nvPr/>
        </p:nvCxnSpPr>
        <p:spPr>
          <a:xfrm flipH="1">
            <a:off x="2922213" y="2305309"/>
            <a:ext cx="359100" cy="1069200"/>
          </a:xfrm>
          <a:prstGeom prst="bentConnector4">
            <a:avLst>
              <a:gd fmla="val -28443" name="adj1"/>
              <a:gd fmla="val 78284" name="adj2"/>
            </a:avLst>
          </a:prstGeom>
          <a:noFill/>
          <a:ln cap="flat" cmpd="sng" w="9525">
            <a:solidFill>
              <a:srgbClr val="000000"/>
            </a:solidFill>
            <a:prstDash val="solid"/>
            <a:round/>
            <a:headEnd len="med" w="med" type="none"/>
            <a:tailEnd len="med" w="med" type="triangle"/>
          </a:ln>
        </p:spPr>
      </p:cxnSp>
      <p:cxnSp>
        <p:nvCxnSpPr>
          <p:cNvPr id="893" name="Google Shape;893;p46"/>
          <p:cNvCxnSpPr>
            <a:stCxn id="837" idx="3"/>
            <a:endCxn id="890" idx="1"/>
          </p:cNvCxnSpPr>
          <p:nvPr/>
        </p:nvCxnSpPr>
        <p:spPr>
          <a:xfrm>
            <a:off x="2267257" y="2536323"/>
            <a:ext cx="292800" cy="255300"/>
          </a:xfrm>
          <a:prstGeom prst="bentConnector3">
            <a:avLst>
              <a:gd fmla="val 50001" name="adj1"/>
            </a:avLst>
          </a:prstGeom>
          <a:noFill/>
          <a:ln cap="flat" cmpd="sng" w="9525">
            <a:solidFill>
              <a:srgbClr val="000000"/>
            </a:solidFill>
            <a:prstDash val="solid"/>
            <a:round/>
            <a:headEnd len="med" w="med" type="none"/>
            <a:tailEnd len="med" w="med" type="triangle"/>
          </a:ln>
        </p:spPr>
      </p:cxnSp>
      <p:cxnSp>
        <p:nvCxnSpPr>
          <p:cNvPr id="894" name="Google Shape;894;p46"/>
          <p:cNvCxnSpPr>
            <a:stCxn id="837" idx="3"/>
            <a:endCxn id="822" idx="1"/>
          </p:cNvCxnSpPr>
          <p:nvPr/>
        </p:nvCxnSpPr>
        <p:spPr>
          <a:xfrm flipH="1" rot="10800000">
            <a:off x="2267257" y="2305323"/>
            <a:ext cx="295800" cy="231000"/>
          </a:xfrm>
          <a:prstGeom prst="bentConnector3">
            <a:avLst>
              <a:gd fmla="val 50009" name="adj1"/>
            </a:avLst>
          </a:prstGeom>
          <a:noFill/>
          <a:ln cap="flat" cmpd="sng" w="9525">
            <a:solidFill>
              <a:srgbClr val="000000"/>
            </a:solidFill>
            <a:prstDash val="solid"/>
            <a:round/>
            <a:headEnd len="med" w="med" type="none"/>
            <a:tailEnd len="med" w="med" type="triangle"/>
          </a:ln>
        </p:spPr>
      </p:cxnSp>
      <p:cxnSp>
        <p:nvCxnSpPr>
          <p:cNvPr id="895" name="Google Shape;895;p46"/>
          <p:cNvCxnSpPr>
            <a:stCxn id="890" idx="2"/>
            <a:endCxn id="823" idx="0"/>
          </p:cNvCxnSpPr>
          <p:nvPr/>
        </p:nvCxnSpPr>
        <p:spPr>
          <a:xfrm>
            <a:off x="2919165" y="2951146"/>
            <a:ext cx="3000" cy="4236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896" name="Google Shape;896;p46"/>
          <p:cNvSpPr/>
          <p:nvPr/>
        </p:nvSpPr>
        <p:spPr>
          <a:xfrm>
            <a:off x="3571486" y="3644584"/>
            <a:ext cx="718200" cy="2619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t>Code deployment to UAT</a:t>
            </a:r>
            <a:endParaRPr/>
          </a:p>
        </p:txBody>
      </p:sp>
      <p:sp>
        <p:nvSpPr>
          <p:cNvPr id="897" name="Google Shape;897;p46"/>
          <p:cNvSpPr/>
          <p:nvPr/>
        </p:nvSpPr>
        <p:spPr>
          <a:xfrm>
            <a:off x="3520440" y="3568260"/>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latin typeface="Arial"/>
                <a:ea typeface="Arial"/>
                <a:cs typeface="Arial"/>
                <a:sym typeface="Arial"/>
              </a:rPr>
              <a:t>B</a:t>
            </a:r>
            <a:r>
              <a:rPr b="1" lang="en" sz="529">
                <a:solidFill>
                  <a:schemeClr val="lt1"/>
                </a:solidFill>
              </a:rPr>
              <a:t>3</a:t>
            </a:r>
            <a:endParaRPr b="1" sz="529">
              <a:solidFill>
                <a:schemeClr val="lt1"/>
              </a:solidFill>
              <a:latin typeface="Arial"/>
              <a:ea typeface="Arial"/>
              <a:cs typeface="Arial"/>
              <a:sym typeface="Arial"/>
            </a:endParaRPr>
          </a:p>
        </p:txBody>
      </p:sp>
      <p:cxnSp>
        <p:nvCxnSpPr>
          <p:cNvPr id="898" name="Google Shape;898;p46"/>
          <p:cNvCxnSpPr>
            <a:stCxn id="823" idx="3"/>
            <a:endCxn id="896" idx="1"/>
          </p:cNvCxnSpPr>
          <p:nvPr/>
        </p:nvCxnSpPr>
        <p:spPr>
          <a:xfrm>
            <a:off x="3281325" y="3576352"/>
            <a:ext cx="290100" cy="199200"/>
          </a:xfrm>
          <a:prstGeom prst="bentConnector3">
            <a:avLst>
              <a:gd fmla="val 50011" name="adj1"/>
            </a:avLst>
          </a:prstGeom>
          <a:noFill/>
          <a:ln cap="flat" cmpd="sng" w="9525">
            <a:solidFill>
              <a:srgbClr val="000000"/>
            </a:solidFill>
            <a:prstDash val="solid"/>
            <a:round/>
            <a:headEnd len="med" w="med" type="none"/>
            <a:tailEnd len="med" w="med" type="triangle"/>
          </a:ln>
        </p:spPr>
      </p:cxnSp>
      <p:cxnSp>
        <p:nvCxnSpPr>
          <p:cNvPr id="899" name="Google Shape;899;p46"/>
          <p:cNvCxnSpPr>
            <a:stCxn id="823" idx="3"/>
            <a:endCxn id="825" idx="1"/>
          </p:cNvCxnSpPr>
          <p:nvPr/>
        </p:nvCxnSpPr>
        <p:spPr>
          <a:xfrm flipH="1" rot="10800000">
            <a:off x="3281325" y="3349852"/>
            <a:ext cx="290700" cy="226500"/>
          </a:xfrm>
          <a:prstGeom prst="bentConnector3">
            <a:avLst>
              <a:gd fmla="val 50002" name="adj1"/>
            </a:avLst>
          </a:prstGeom>
          <a:noFill/>
          <a:ln cap="flat" cmpd="sng" w="9525">
            <a:solidFill>
              <a:srgbClr val="000000"/>
            </a:solidFill>
            <a:prstDash val="solid"/>
            <a:round/>
            <a:headEnd len="med" w="med" type="none"/>
            <a:tailEnd len="med" w="med" type="triangle"/>
          </a:ln>
        </p:spPr>
      </p:cxnSp>
      <p:sp>
        <p:nvSpPr>
          <p:cNvPr id="900" name="Google Shape;900;p46"/>
          <p:cNvSpPr/>
          <p:nvPr/>
        </p:nvSpPr>
        <p:spPr>
          <a:xfrm>
            <a:off x="4664125" y="3648456"/>
            <a:ext cx="722400" cy="265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529">
                <a:latin typeface="Arial"/>
                <a:ea typeface="Arial"/>
                <a:cs typeface="Arial"/>
                <a:sym typeface="Arial"/>
              </a:rPr>
              <a:t>Validate environment for </a:t>
            </a:r>
            <a:r>
              <a:rPr lang="en" sz="529"/>
              <a:t>UAT</a:t>
            </a:r>
            <a:endParaRPr/>
          </a:p>
        </p:txBody>
      </p:sp>
      <p:sp>
        <p:nvSpPr>
          <p:cNvPr id="901" name="Google Shape;901;p46"/>
          <p:cNvSpPr/>
          <p:nvPr/>
        </p:nvSpPr>
        <p:spPr>
          <a:xfrm>
            <a:off x="4626864" y="3584448"/>
            <a:ext cx="153300" cy="121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chemeClr val="lt1"/>
                </a:solidFill>
              </a:rPr>
              <a:t>C</a:t>
            </a:r>
            <a:r>
              <a:rPr b="1" lang="en" sz="529">
                <a:solidFill>
                  <a:schemeClr val="lt1"/>
                </a:solidFill>
                <a:latin typeface="Arial"/>
                <a:ea typeface="Arial"/>
                <a:cs typeface="Arial"/>
                <a:sym typeface="Arial"/>
              </a:rPr>
              <a:t>1</a:t>
            </a:r>
            <a:endParaRPr b="1" sz="529">
              <a:solidFill>
                <a:schemeClr val="lt1"/>
              </a:solidFill>
              <a:latin typeface="Arial"/>
              <a:ea typeface="Arial"/>
              <a:cs typeface="Arial"/>
              <a:sym typeface="Arial"/>
            </a:endParaRPr>
          </a:p>
        </p:txBody>
      </p:sp>
      <p:cxnSp>
        <p:nvCxnSpPr>
          <p:cNvPr id="902" name="Google Shape;902;p46"/>
          <p:cNvCxnSpPr>
            <a:stCxn id="896" idx="3"/>
            <a:endCxn id="900" idx="1"/>
          </p:cNvCxnSpPr>
          <p:nvPr/>
        </p:nvCxnSpPr>
        <p:spPr>
          <a:xfrm>
            <a:off x="4289686" y="3775534"/>
            <a:ext cx="374400" cy="54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903" name="Google Shape;903;p46"/>
          <p:cNvCxnSpPr>
            <a:stCxn id="900" idx="3"/>
            <a:endCxn id="820" idx="3"/>
          </p:cNvCxnSpPr>
          <p:nvPr/>
        </p:nvCxnSpPr>
        <p:spPr>
          <a:xfrm rot="10800000">
            <a:off x="5378425" y="2902656"/>
            <a:ext cx="8100" cy="878400"/>
          </a:xfrm>
          <a:prstGeom prst="bentConnector3">
            <a:avLst>
              <a:gd fmla="val -2939815" name="adj1"/>
            </a:avLst>
          </a:prstGeom>
          <a:noFill/>
          <a:ln cap="flat" cmpd="sng" w="9525">
            <a:solidFill>
              <a:srgbClr val="000000"/>
            </a:solidFill>
            <a:prstDash val="solid"/>
            <a:round/>
            <a:headEnd len="med" w="med" type="none"/>
            <a:tailEnd len="med" w="med" type="triangle"/>
          </a:ln>
        </p:spPr>
      </p:cxnSp>
      <p:sp>
        <p:nvSpPr>
          <p:cNvPr id="904" name="Google Shape;904;p46"/>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47"/>
          <p:cNvSpPr txBox="1"/>
          <p:nvPr/>
        </p:nvSpPr>
        <p:spPr>
          <a:xfrm>
            <a:off x="152400" y="0"/>
            <a:ext cx="7010400" cy="409500"/>
          </a:xfrm>
          <a:prstGeom prst="rect">
            <a:avLst/>
          </a:prstGeom>
          <a:noFill/>
          <a:ln>
            <a:noFill/>
          </a:ln>
        </p:spPr>
        <p:txBody>
          <a:bodyPr anchorCtr="0" anchor="ctr" bIns="44925" lIns="89875" spcFirstLastPara="1" rIns="89875" wrap="square" tIns="44925">
            <a:noAutofit/>
          </a:bodyPr>
          <a:lstStyle/>
          <a:p>
            <a:pPr indent="0" lvl="0" marL="0" marR="0" rtl="0" algn="l">
              <a:lnSpc>
                <a:spcPct val="95000"/>
              </a:lnSpc>
              <a:spcBef>
                <a:spcPts val="0"/>
              </a:spcBef>
              <a:spcAft>
                <a:spcPts val="0"/>
              </a:spcAft>
              <a:buClr>
                <a:srgbClr val="000000"/>
              </a:buClr>
              <a:buSzPts val="2200"/>
              <a:buFont typeface="Arial"/>
              <a:buNone/>
            </a:pPr>
            <a:r>
              <a:rPr b="1" i="1" lang="en" sz="2035"/>
              <a:t>MuleSoft Execution Lifecycle Model: </a:t>
            </a:r>
            <a:r>
              <a:rPr b="1" i="1" lang="en" sz="2200">
                <a:solidFill>
                  <a:srgbClr val="000000"/>
                </a:solidFill>
                <a:latin typeface="Arial"/>
                <a:ea typeface="Arial"/>
                <a:cs typeface="Arial"/>
                <a:sym typeface="Arial"/>
              </a:rPr>
              <a:t>Test and Deploy</a:t>
            </a:r>
            <a:endParaRPr b="0" sz="2200">
              <a:solidFill>
                <a:schemeClr val="dk1"/>
              </a:solidFill>
              <a:latin typeface="Arial"/>
              <a:ea typeface="Arial"/>
              <a:cs typeface="Arial"/>
              <a:sym typeface="Arial"/>
            </a:endParaRPr>
          </a:p>
        </p:txBody>
      </p:sp>
      <p:graphicFrame>
        <p:nvGraphicFramePr>
          <p:cNvPr id="911" name="Google Shape;911;p47"/>
          <p:cNvGraphicFramePr/>
          <p:nvPr/>
        </p:nvGraphicFramePr>
        <p:xfrm>
          <a:off x="44622" y="428244"/>
          <a:ext cx="3000000" cy="3000000"/>
        </p:xfrm>
        <a:graphic>
          <a:graphicData uri="http://schemas.openxmlformats.org/drawingml/2006/table">
            <a:tbl>
              <a:tblPr bandRow="1" firstRow="1">
                <a:noFill/>
                <a:tableStyleId>{7BA3CA36-A97C-4A18-81E7-DF6722060248}</a:tableStyleId>
              </a:tblPr>
              <a:tblGrid>
                <a:gridCol w="3023600"/>
                <a:gridCol w="1388350"/>
                <a:gridCol w="1635225"/>
                <a:gridCol w="3023600"/>
              </a:tblGrid>
              <a:tr h="127800">
                <a:tc>
                  <a:txBody>
                    <a:bodyPr/>
                    <a:lstStyle/>
                    <a:p>
                      <a:pPr indent="0" lvl="0" marL="0" marR="0" rtl="0" algn="l">
                        <a:spcBef>
                          <a:spcPts val="0"/>
                        </a:spcBef>
                        <a:spcAft>
                          <a:spcPts val="0"/>
                        </a:spcAft>
                        <a:buNone/>
                      </a:pPr>
                      <a:r>
                        <a:rPr b="1" lang="en" sz="800">
                          <a:solidFill>
                            <a:schemeClr val="lt1"/>
                          </a:solidFill>
                          <a:latin typeface="Arial"/>
                          <a:ea typeface="Arial"/>
                          <a:cs typeface="Arial"/>
                          <a:sym typeface="Arial"/>
                        </a:rPr>
                        <a:t>Summary</a:t>
                      </a:r>
                      <a:endParaRPr b="1" sz="800">
                        <a:solidFill>
                          <a:schemeClr val="lt1"/>
                        </a:solidFill>
                        <a:latin typeface="Arial"/>
                        <a:ea typeface="Arial"/>
                        <a:cs typeface="Arial"/>
                        <a:sym typeface="Aria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gridSpan="2">
                  <a:txBody>
                    <a:bodyPr/>
                    <a:lstStyle/>
                    <a:p>
                      <a:pPr indent="0" lvl="0" marL="0" marR="0" rtl="0" algn="l">
                        <a:spcBef>
                          <a:spcPts val="0"/>
                        </a:spcBef>
                        <a:spcAft>
                          <a:spcPts val="0"/>
                        </a:spcAft>
                        <a:buNone/>
                      </a:pPr>
                      <a:r>
                        <a:rPr b="1" lang="en" sz="800">
                          <a:solidFill>
                            <a:schemeClr val="lt1"/>
                          </a:solidFill>
                          <a:latin typeface="Arial"/>
                          <a:ea typeface="Arial"/>
                          <a:cs typeface="Arial"/>
                          <a:sym typeface="Arial"/>
                        </a:rPr>
                        <a:t>Input</a:t>
                      </a:r>
                      <a:endParaRPr b="1" sz="800">
                        <a:solidFill>
                          <a:schemeClr val="lt1"/>
                        </a:solidFill>
                        <a:latin typeface="Arial"/>
                        <a:ea typeface="Arial"/>
                        <a:cs typeface="Arial"/>
                        <a:sym typeface="Aria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hMerge="1"/>
                <a:tc>
                  <a:txBody>
                    <a:bodyPr/>
                    <a:lstStyle/>
                    <a:p>
                      <a:pPr indent="0" lvl="0" marL="0" marR="0" rtl="0" algn="l">
                        <a:lnSpc>
                          <a:spcPct val="100000"/>
                        </a:lnSpc>
                        <a:spcBef>
                          <a:spcPts val="0"/>
                        </a:spcBef>
                        <a:spcAft>
                          <a:spcPts val="0"/>
                        </a:spcAft>
                        <a:buClr>
                          <a:schemeClr val="lt1"/>
                        </a:buClr>
                        <a:buSzPts val="500"/>
                        <a:buFont typeface="Arial"/>
                        <a:buNone/>
                      </a:pPr>
                      <a:r>
                        <a:rPr b="1" lang="en" sz="800">
                          <a:solidFill>
                            <a:schemeClr val="lt1"/>
                          </a:solidFill>
                          <a:latin typeface="Arial"/>
                          <a:ea typeface="Arial"/>
                          <a:cs typeface="Arial"/>
                          <a:sym typeface="Arial"/>
                        </a:rPr>
                        <a:t>Output</a:t>
                      </a:r>
                      <a:endParaRPr sz="800"/>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r>
              <a:tr h="443725">
                <a:tc>
                  <a:txBody>
                    <a:bodyPr/>
                    <a:lstStyle/>
                    <a:p>
                      <a:pPr indent="0" lvl="0" marL="0" marR="0" rtl="0" algn="l">
                        <a:lnSpc>
                          <a:spcPct val="100000"/>
                        </a:lnSpc>
                        <a:spcBef>
                          <a:spcPts val="0"/>
                        </a:spcBef>
                        <a:spcAft>
                          <a:spcPts val="0"/>
                        </a:spcAft>
                        <a:buClr>
                          <a:srgbClr val="000000"/>
                        </a:buClr>
                        <a:buSzPts val="700"/>
                        <a:buFont typeface="Arial"/>
                        <a:buNone/>
                      </a:pPr>
                      <a:r>
                        <a:rPr lang="en" sz="800">
                          <a:solidFill>
                            <a:srgbClr val="000000"/>
                          </a:solidFill>
                        </a:rPr>
                        <a:t>Deploy</a:t>
                      </a:r>
                      <a:r>
                        <a:rPr lang="en" sz="800">
                          <a:solidFill>
                            <a:srgbClr val="000000"/>
                          </a:solidFill>
                          <a:latin typeface="Arial"/>
                          <a:ea typeface="Arial"/>
                          <a:cs typeface="Arial"/>
                          <a:sym typeface="Arial"/>
                        </a:rPr>
                        <a:t> &amp; </a:t>
                      </a:r>
                      <a:r>
                        <a:rPr lang="en" sz="800">
                          <a:solidFill>
                            <a:srgbClr val="000000"/>
                          </a:solidFill>
                        </a:rPr>
                        <a:t>Test</a:t>
                      </a:r>
                      <a:r>
                        <a:rPr lang="en" sz="800">
                          <a:solidFill>
                            <a:srgbClr val="000000"/>
                          </a:solidFill>
                          <a:latin typeface="Arial"/>
                          <a:ea typeface="Arial"/>
                          <a:cs typeface="Arial"/>
                          <a:sym typeface="Arial"/>
                        </a:rPr>
                        <a:t> the MuleSoft</a:t>
                      </a:r>
                      <a:r>
                        <a:rPr lang="en" sz="800">
                          <a:solidFill>
                            <a:srgbClr val="000000"/>
                          </a:solidFill>
                          <a:latin typeface="Arial"/>
                          <a:ea typeface="Arial"/>
                          <a:cs typeface="Arial"/>
                          <a:sym typeface="Arial"/>
                        </a:rPr>
                        <a:t> </a:t>
                      </a:r>
                      <a:r>
                        <a:rPr lang="en" sz="800">
                          <a:solidFill>
                            <a:srgbClr val="000000"/>
                          </a:solidFill>
                        </a:rPr>
                        <a:t>integration - Release Engineer will be responsible for deploying code to SIT/UAT/Prod environment.  Functional &amp; Non-functional testing will be conducted on SIT environment, and User Acceptance Testing will be conducted on UAT environment.</a:t>
                      </a:r>
                      <a:endParaRPr sz="800"/>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gridSpan="2">
                  <a:txBody>
                    <a:bodyPr/>
                    <a:lstStyle/>
                    <a:p>
                      <a:pPr indent="-215900" lvl="0" marL="342900" rtl="0" algn="l">
                        <a:spcBef>
                          <a:spcPts val="0"/>
                        </a:spcBef>
                        <a:spcAft>
                          <a:spcPts val="0"/>
                        </a:spcAft>
                        <a:buSzPts val="800"/>
                        <a:buAutoNum type="arabicPeriod"/>
                      </a:pPr>
                      <a:r>
                        <a:rPr lang="en" sz="800">
                          <a:solidFill>
                            <a:srgbClr val="000000"/>
                          </a:solidFill>
                        </a:rPr>
                        <a:t>Functional and non-functional requirements documents</a:t>
                      </a:r>
                      <a:endParaRPr sz="800">
                        <a:solidFill>
                          <a:srgbClr val="000000"/>
                        </a:solidFill>
                      </a:endParaRPr>
                    </a:p>
                    <a:p>
                      <a:pPr indent="-215900" lvl="0" marL="342900" rtl="0" algn="l">
                        <a:spcBef>
                          <a:spcPts val="0"/>
                        </a:spcBef>
                        <a:spcAft>
                          <a:spcPts val="0"/>
                        </a:spcAft>
                        <a:buSzPts val="800"/>
                        <a:buAutoNum type="arabicPeriod"/>
                      </a:pPr>
                      <a:r>
                        <a:rPr lang="en" sz="800">
                          <a:solidFill>
                            <a:srgbClr val="000000"/>
                          </a:solidFill>
                        </a:rPr>
                        <a:t>Process Flow</a:t>
                      </a:r>
                      <a:endParaRPr sz="800">
                        <a:solidFill>
                          <a:srgbClr val="000000"/>
                        </a:solidFill>
                      </a:endParaRPr>
                    </a:p>
                    <a:p>
                      <a:pPr indent="-215900" lvl="0" marL="342900" rtl="0" algn="l">
                        <a:spcBef>
                          <a:spcPts val="0"/>
                        </a:spcBef>
                        <a:spcAft>
                          <a:spcPts val="0"/>
                        </a:spcAft>
                        <a:buSzPts val="800"/>
                        <a:buAutoNum type="arabicPeriod"/>
                      </a:pPr>
                      <a:r>
                        <a:rPr lang="en" sz="800">
                          <a:solidFill>
                            <a:srgbClr val="000000"/>
                          </a:solidFill>
                        </a:rPr>
                        <a:t>Data mapping document</a:t>
                      </a:r>
                      <a:endParaRPr sz="800">
                        <a:solidFill>
                          <a:srgbClr val="000000"/>
                        </a:solidFill>
                      </a:endParaRPr>
                    </a:p>
                    <a:p>
                      <a:pPr indent="-215900" lvl="0" marL="342900" rtl="0" algn="l">
                        <a:spcBef>
                          <a:spcPts val="0"/>
                        </a:spcBef>
                        <a:spcAft>
                          <a:spcPts val="0"/>
                        </a:spcAft>
                        <a:buSzPts val="800"/>
                        <a:buAutoNum type="arabicPeriod"/>
                      </a:pPr>
                      <a:r>
                        <a:rPr lang="en" sz="800">
                          <a:solidFill>
                            <a:srgbClr val="000000"/>
                          </a:solidFill>
                        </a:rPr>
                        <a:t>Design document</a:t>
                      </a:r>
                      <a:endParaRPr sz="800">
                        <a:solidFill>
                          <a:srgbClr val="000000"/>
                        </a:solidFill>
                      </a:endParaRPr>
                    </a:p>
                    <a:p>
                      <a:pPr indent="-215900" lvl="0" marL="342900" rtl="0" algn="l">
                        <a:spcBef>
                          <a:spcPts val="0"/>
                        </a:spcBef>
                        <a:spcAft>
                          <a:spcPts val="0"/>
                        </a:spcAft>
                        <a:buSzPts val="800"/>
                        <a:buAutoNum type="arabicPeriod"/>
                      </a:pPr>
                      <a:r>
                        <a:rPr lang="en" sz="800">
                          <a:solidFill>
                            <a:srgbClr val="000000"/>
                          </a:solidFill>
                        </a:rPr>
                        <a:t>MuleSoft deployable code (unit testing) and API</a:t>
                      </a:r>
                      <a:endParaRPr sz="800">
                        <a:solidFill>
                          <a:srgbClr val="000000"/>
                        </a:solidFill>
                      </a:endParaRPr>
                    </a:p>
                    <a:p>
                      <a:pPr indent="-215900" lvl="0" marL="342900" rtl="0" algn="l">
                        <a:spcBef>
                          <a:spcPts val="0"/>
                        </a:spcBef>
                        <a:spcAft>
                          <a:spcPts val="0"/>
                        </a:spcAft>
                        <a:buSzPts val="800"/>
                        <a:buAutoNum type="arabicPeriod"/>
                      </a:pPr>
                      <a:r>
                        <a:rPr lang="en" sz="800">
                          <a:solidFill>
                            <a:srgbClr val="000000"/>
                          </a:solidFill>
                        </a:rPr>
                        <a:t>Release Notes and Deployment Checklist</a:t>
                      </a:r>
                      <a:endParaRPr sz="800">
                        <a:solidFill>
                          <a:srgbClr val="000000"/>
                        </a:solidFil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hMerge="1"/>
                <a:tc>
                  <a:txBody>
                    <a:bodyPr/>
                    <a:lstStyle/>
                    <a:p>
                      <a:pPr indent="-215900" lvl="0" marL="342900" rtl="0" algn="l">
                        <a:spcBef>
                          <a:spcPts val="0"/>
                        </a:spcBef>
                        <a:spcAft>
                          <a:spcPts val="0"/>
                        </a:spcAft>
                        <a:buSzPts val="800"/>
                        <a:buAutoNum type="arabicPeriod"/>
                      </a:pPr>
                      <a:r>
                        <a:rPr lang="en" sz="800">
                          <a:solidFill>
                            <a:srgbClr val="000000"/>
                          </a:solidFill>
                        </a:rPr>
                        <a:t>SIT Test Report and UAT Test Report</a:t>
                      </a:r>
                      <a:endParaRPr sz="800">
                        <a:solidFill>
                          <a:srgbClr val="000000"/>
                        </a:solidFill>
                      </a:endParaRPr>
                    </a:p>
                    <a:p>
                      <a:pPr indent="-215900" lvl="0" marL="342900" rtl="0" algn="l">
                        <a:spcBef>
                          <a:spcPts val="0"/>
                        </a:spcBef>
                        <a:spcAft>
                          <a:spcPts val="0"/>
                        </a:spcAft>
                        <a:buSzPts val="800"/>
                        <a:buAutoNum type="arabicPeriod"/>
                      </a:pPr>
                      <a:r>
                        <a:rPr lang="en" sz="800">
                          <a:solidFill>
                            <a:srgbClr val="000000"/>
                          </a:solidFill>
                        </a:rPr>
                        <a:t>Tested Integration Code/API for Production Deployment</a:t>
                      </a:r>
                      <a:endParaRPr sz="800">
                        <a:solidFill>
                          <a:srgbClr val="000000"/>
                        </a:solidFil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r>
              <a:tr h="136250">
                <a:tc>
                  <a:txBody>
                    <a:bodyPr/>
                    <a:lstStyle/>
                    <a:p>
                      <a:pPr indent="0" lvl="0" marL="0" marR="0" rtl="0" algn="l">
                        <a:lnSpc>
                          <a:spcPct val="128571"/>
                        </a:lnSpc>
                        <a:spcBef>
                          <a:spcPts val="0"/>
                        </a:spcBef>
                        <a:spcAft>
                          <a:spcPts val="0"/>
                        </a:spcAft>
                        <a:buNone/>
                      </a:pPr>
                      <a:r>
                        <a:rPr b="1" lang="en" sz="800">
                          <a:solidFill>
                            <a:schemeClr val="lt1"/>
                          </a:solidFill>
                        </a:rPr>
                        <a:t>Owner</a:t>
                      </a:r>
                      <a:endParaRPr b="1" sz="800">
                        <a:solidFill>
                          <a:schemeClr val="lt1"/>
                        </a:solidFill>
                        <a:latin typeface="Arial"/>
                        <a:ea typeface="Arial"/>
                        <a:cs typeface="Arial"/>
                        <a:sym typeface="Arial"/>
                      </a:endParaRPr>
                    </a:p>
                  </a:txBody>
                  <a:tcPr marT="24950" marB="24950" marR="33275" marL="332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gridSpan="2">
                  <a:txBody>
                    <a:bodyPr/>
                    <a:lstStyle/>
                    <a:p>
                      <a:pPr indent="0" lvl="0" marL="0" marR="0" rtl="0" algn="l">
                        <a:lnSpc>
                          <a:spcPct val="128571"/>
                        </a:lnSpc>
                        <a:spcBef>
                          <a:spcPts val="0"/>
                        </a:spcBef>
                        <a:spcAft>
                          <a:spcPts val="0"/>
                        </a:spcAft>
                        <a:buClr>
                          <a:schemeClr val="lt1"/>
                        </a:buClr>
                        <a:buSzPts val="500"/>
                        <a:buFont typeface="Arial"/>
                        <a:buNone/>
                      </a:pPr>
                      <a:r>
                        <a:rPr b="1" lang="en" sz="800">
                          <a:solidFill>
                            <a:schemeClr val="lt1"/>
                          </a:solidFill>
                        </a:rPr>
                        <a:t>Roles</a:t>
                      </a:r>
                      <a:endParaRPr sz="800"/>
                    </a:p>
                  </a:txBody>
                  <a:tcPr marT="24950" marB="24950" marR="33275" marL="332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hMerge="1"/>
                <a:tc>
                  <a:txBody>
                    <a:bodyPr/>
                    <a:lstStyle/>
                    <a:p>
                      <a:pPr indent="0" lvl="0" marL="0" marR="0" rtl="0" algn="l">
                        <a:lnSpc>
                          <a:spcPct val="128571"/>
                        </a:lnSpc>
                        <a:spcBef>
                          <a:spcPts val="0"/>
                        </a:spcBef>
                        <a:spcAft>
                          <a:spcPts val="0"/>
                        </a:spcAft>
                        <a:buClr>
                          <a:schemeClr val="lt1"/>
                        </a:buClr>
                        <a:buSzPts val="500"/>
                        <a:buFont typeface="Arial"/>
                        <a:buNone/>
                      </a:pPr>
                      <a:r>
                        <a:rPr b="1" lang="en" sz="800">
                          <a:solidFill>
                            <a:schemeClr val="lt1"/>
                          </a:solidFill>
                        </a:rPr>
                        <a:t>Consulting Roles</a:t>
                      </a:r>
                      <a:endParaRPr sz="800"/>
                    </a:p>
                  </a:txBody>
                  <a:tcPr marT="24950" marB="24950" marR="33275" marL="332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r>
              <a:tr h="395550">
                <a:tc>
                  <a:txBody>
                    <a:bodyPr/>
                    <a:lstStyle/>
                    <a:p>
                      <a:pPr indent="0" lvl="0" marL="0" rtl="0" algn="l">
                        <a:spcBef>
                          <a:spcPts val="200"/>
                        </a:spcBef>
                        <a:spcAft>
                          <a:spcPts val="0"/>
                        </a:spcAft>
                        <a:buNone/>
                      </a:pPr>
                      <a:r>
                        <a:rPr lang="en" sz="800">
                          <a:solidFill>
                            <a:srgbClr val="000000"/>
                          </a:solidFill>
                        </a:rPr>
                        <a:t>Integration Platform Owner</a:t>
                      </a:r>
                      <a:endParaRPr sz="800">
                        <a:solidFill>
                          <a:srgbClr val="000000"/>
                        </a:solidFil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gridSpan="2">
                  <a:txBody>
                    <a:bodyPr/>
                    <a:lstStyle/>
                    <a:p>
                      <a:pPr indent="-279400" lvl="0" marL="457200" rtl="0" algn="l">
                        <a:spcBef>
                          <a:spcPts val="0"/>
                        </a:spcBef>
                        <a:spcAft>
                          <a:spcPts val="0"/>
                        </a:spcAft>
                        <a:buSzPts val="800"/>
                        <a:buChar char="●"/>
                      </a:pPr>
                      <a:r>
                        <a:rPr lang="en" sz="800">
                          <a:solidFill>
                            <a:srgbClr val="000000"/>
                          </a:solidFill>
                        </a:rPr>
                        <a:t>Project Manager</a:t>
                      </a:r>
                      <a:endParaRPr sz="800">
                        <a:solidFill>
                          <a:srgbClr val="000000"/>
                        </a:solidFill>
                      </a:endParaRPr>
                    </a:p>
                    <a:p>
                      <a:pPr indent="-279400" lvl="0" marL="457200" rtl="0" algn="l">
                        <a:spcBef>
                          <a:spcPts val="0"/>
                        </a:spcBef>
                        <a:spcAft>
                          <a:spcPts val="0"/>
                        </a:spcAft>
                        <a:buSzPts val="800"/>
                        <a:buChar char="●"/>
                      </a:pPr>
                      <a:r>
                        <a:rPr lang="en" sz="800">
                          <a:solidFill>
                            <a:srgbClr val="000000"/>
                          </a:solidFill>
                        </a:rPr>
                        <a:t>Tester(s)</a:t>
                      </a:r>
                      <a:endParaRPr sz="800">
                        <a:solidFill>
                          <a:srgbClr val="000000"/>
                        </a:solidFill>
                      </a:endParaRPr>
                    </a:p>
                    <a:p>
                      <a:pPr indent="-279400" lvl="0" marL="457200" rtl="0" algn="l">
                        <a:spcBef>
                          <a:spcPts val="0"/>
                        </a:spcBef>
                        <a:spcAft>
                          <a:spcPts val="0"/>
                        </a:spcAft>
                        <a:buSzPts val="800"/>
                        <a:buChar char="●"/>
                      </a:pPr>
                      <a:r>
                        <a:rPr lang="en" sz="800">
                          <a:solidFill>
                            <a:srgbClr val="000000"/>
                          </a:solidFill>
                        </a:rPr>
                        <a:t>Tech Lead</a:t>
                      </a:r>
                      <a:endParaRPr sz="800">
                        <a:solidFill>
                          <a:srgbClr val="000000"/>
                        </a:solidFill>
                      </a:endParaRPr>
                    </a:p>
                    <a:p>
                      <a:pPr indent="-279400" lvl="0" marL="457200" rtl="0" algn="l">
                        <a:spcBef>
                          <a:spcPts val="0"/>
                        </a:spcBef>
                        <a:spcAft>
                          <a:spcPts val="0"/>
                        </a:spcAft>
                        <a:buSzPts val="800"/>
                        <a:buChar char="●"/>
                      </a:pPr>
                      <a:r>
                        <a:rPr lang="en" sz="800">
                          <a:solidFill>
                            <a:srgbClr val="000000"/>
                          </a:solidFill>
                        </a:rPr>
                        <a:t>Dev Pod Developer(s)</a:t>
                      </a:r>
                      <a:endParaRPr sz="800">
                        <a:solidFill>
                          <a:srgbClr val="000000"/>
                        </a:solidFill>
                      </a:endParaRPr>
                    </a:p>
                    <a:p>
                      <a:pPr indent="-279400" lvl="0" marL="457200" rtl="0" algn="l">
                        <a:spcBef>
                          <a:spcPts val="0"/>
                        </a:spcBef>
                        <a:spcAft>
                          <a:spcPts val="0"/>
                        </a:spcAft>
                        <a:buSzPts val="800"/>
                        <a:buChar char="●"/>
                      </a:pPr>
                      <a:r>
                        <a:rPr lang="en" sz="800">
                          <a:solidFill>
                            <a:srgbClr val="000000"/>
                          </a:solidFill>
                        </a:rPr>
                        <a:t>Business Owner</a:t>
                      </a:r>
                      <a:endParaRPr sz="800">
                        <a:solidFill>
                          <a:srgbClr val="000000"/>
                        </a:solidFill>
                      </a:endParaRPr>
                    </a:p>
                    <a:p>
                      <a:pPr indent="-279400" lvl="0" marL="457200" rtl="0" algn="l">
                        <a:spcBef>
                          <a:spcPts val="0"/>
                        </a:spcBef>
                        <a:spcAft>
                          <a:spcPts val="0"/>
                        </a:spcAft>
                        <a:buSzPts val="800"/>
                        <a:buChar char="●"/>
                      </a:pPr>
                      <a:r>
                        <a:rPr lang="en" sz="800">
                          <a:solidFill>
                            <a:srgbClr val="000000"/>
                          </a:solidFill>
                        </a:rPr>
                        <a:t>Source and Target Testing Team(s)</a:t>
                      </a:r>
                      <a:endParaRPr sz="800">
                        <a:solidFill>
                          <a:srgbClr val="000000"/>
                        </a:solidFil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hMerge="1"/>
                <a:tc>
                  <a:txBody>
                    <a:bodyPr/>
                    <a:lstStyle/>
                    <a:p>
                      <a:pPr indent="-279400" lvl="0" marL="457200" marR="0" rtl="0" algn="l">
                        <a:lnSpc>
                          <a:spcPct val="100000"/>
                        </a:lnSpc>
                        <a:spcBef>
                          <a:spcPts val="0"/>
                        </a:spcBef>
                        <a:spcAft>
                          <a:spcPts val="0"/>
                        </a:spcAft>
                        <a:buSzPts val="800"/>
                        <a:buChar char="●"/>
                      </a:pPr>
                      <a:r>
                        <a:rPr lang="en" sz="800">
                          <a:solidFill>
                            <a:srgbClr val="000000"/>
                          </a:solidFill>
                        </a:rPr>
                        <a:t>Release Engineer (C4E)</a:t>
                      </a:r>
                      <a:endParaRPr sz="800">
                        <a:solidFill>
                          <a:srgbClr val="000000"/>
                        </a:solidFill>
                      </a:endParaRPr>
                    </a:p>
                    <a:p>
                      <a:pPr indent="-279400" lvl="0" marL="457200" marR="0" rtl="0" algn="l">
                        <a:lnSpc>
                          <a:spcPct val="100000"/>
                        </a:lnSpc>
                        <a:spcBef>
                          <a:spcPts val="0"/>
                        </a:spcBef>
                        <a:spcAft>
                          <a:spcPts val="0"/>
                        </a:spcAft>
                        <a:buSzPts val="800"/>
                        <a:buChar char="●"/>
                      </a:pPr>
                      <a:r>
                        <a:rPr lang="en" sz="800">
                          <a:solidFill>
                            <a:srgbClr val="000000"/>
                          </a:solidFill>
                        </a:rPr>
                        <a:t>Change Control</a:t>
                      </a:r>
                      <a:endParaRPr sz="800">
                        <a:solidFill>
                          <a:srgbClr val="000000"/>
                        </a:solidFil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r>
              <a:tr h="127800">
                <a:tc gridSpan="4">
                  <a:txBody>
                    <a:bodyPr/>
                    <a:lstStyle/>
                    <a:p>
                      <a:pPr indent="0" lvl="0" marL="0" marR="0" rtl="0" algn="ctr">
                        <a:lnSpc>
                          <a:spcPct val="100000"/>
                        </a:lnSpc>
                        <a:spcBef>
                          <a:spcPts val="0"/>
                        </a:spcBef>
                        <a:spcAft>
                          <a:spcPts val="0"/>
                        </a:spcAft>
                        <a:buClr>
                          <a:schemeClr val="lt1"/>
                        </a:buClr>
                        <a:buSzPts val="500"/>
                        <a:buFont typeface="Arial"/>
                        <a:buNone/>
                      </a:pPr>
                      <a:r>
                        <a:rPr b="1" lang="en" sz="800">
                          <a:solidFill>
                            <a:schemeClr val="lt1"/>
                          </a:solidFill>
                          <a:latin typeface="Arial"/>
                          <a:ea typeface="Arial"/>
                          <a:cs typeface="Arial"/>
                          <a:sym typeface="Arial"/>
                        </a:rPr>
                        <a:t>Key Activities</a:t>
                      </a:r>
                      <a:endParaRPr sz="800"/>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hMerge="1"/>
                <a:tc hMerge="1"/>
                <a:tc hMerge="1"/>
              </a:tr>
              <a:tr h="1982000">
                <a:tc gridSpan="2">
                  <a:txBody>
                    <a:bodyPr/>
                    <a:lstStyle/>
                    <a:p>
                      <a:pPr indent="-222250" lvl="0" marL="228600" rtl="0" algn="l">
                        <a:spcBef>
                          <a:spcPts val="0"/>
                        </a:spcBef>
                        <a:spcAft>
                          <a:spcPts val="0"/>
                        </a:spcAft>
                        <a:buSzPts val="800"/>
                        <a:buAutoNum type="alphaUcPeriod"/>
                      </a:pPr>
                      <a:r>
                        <a:rPr b="1" lang="en" sz="800" u="sng">
                          <a:solidFill>
                            <a:srgbClr val="000000"/>
                          </a:solidFill>
                        </a:rPr>
                        <a:t>Test Plan</a:t>
                      </a:r>
                      <a:endParaRPr b="1" sz="800" u="sng">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A1. </a:t>
                      </a:r>
                      <a:r>
                        <a:rPr lang="en" sz="800">
                          <a:solidFill>
                            <a:srgbClr val="000000"/>
                          </a:solidFill>
                        </a:rPr>
                        <a:t>Tech Lead to confirm if the integration will be a new build or if the integration is an extension of a previous integration build</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A2. </a:t>
                      </a:r>
                      <a:r>
                        <a:rPr lang="en" sz="800">
                          <a:solidFill>
                            <a:srgbClr val="000000"/>
                          </a:solidFill>
                        </a:rPr>
                        <a:t>If the integration is a new build, the Dev Pod Tester(s) &amp; Source and Target Testing Team(s) develop(s) a new test plan for testing and deployment of the integration</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A3.</a:t>
                      </a:r>
                      <a:r>
                        <a:rPr lang="en" sz="800">
                          <a:solidFill>
                            <a:srgbClr val="000000"/>
                          </a:solidFill>
                        </a:rPr>
                        <a:t> The Tester(s) author(s) automated and manual test scripts for the new integration build</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A4. </a:t>
                      </a:r>
                      <a:r>
                        <a:rPr lang="en" sz="800">
                          <a:solidFill>
                            <a:srgbClr val="000000"/>
                          </a:solidFill>
                        </a:rPr>
                        <a:t>If the integration is not a new build, validate regression testing scripts and create new test scripts if required</a:t>
                      </a:r>
                      <a:endParaRPr sz="800">
                        <a:solidFill>
                          <a:srgbClr val="000000"/>
                        </a:solidFill>
                      </a:endParaRPr>
                    </a:p>
                    <a:p>
                      <a:pPr indent="0" lvl="0" marL="0" rtl="0" algn="l">
                        <a:spcBef>
                          <a:spcPts val="0"/>
                        </a:spcBef>
                        <a:spcAft>
                          <a:spcPts val="0"/>
                        </a:spcAft>
                        <a:buClr>
                          <a:srgbClr val="000000"/>
                        </a:buClr>
                        <a:buFont typeface="Arial"/>
                        <a:buNone/>
                      </a:pPr>
                      <a:r>
                        <a:t/>
                      </a:r>
                      <a:endParaRPr sz="800">
                        <a:solidFill>
                          <a:srgbClr val="000000"/>
                        </a:solidFill>
                      </a:endParaRPr>
                    </a:p>
                    <a:p>
                      <a:pPr indent="-222250" lvl="0" marL="228600" rtl="0" algn="l">
                        <a:spcBef>
                          <a:spcPts val="0"/>
                        </a:spcBef>
                        <a:spcAft>
                          <a:spcPts val="0"/>
                        </a:spcAft>
                        <a:buSzPts val="800"/>
                        <a:buAutoNum type="alphaUcPeriod" startAt="2"/>
                      </a:pPr>
                      <a:r>
                        <a:rPr b="1" lang="en" sz="800" u="sng">
                          <a:solidFill>
                            <a:srgbClr val="000000"/>
                          </a:solidFill>
                        </a:rPr>
                        <a:t>Test Scripts &amp; SIT/UAT Deployment</a:t>
                      </a:r>
                      <a:endParaRPr b="1" sz="800" u="sng">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B1.</a:t>
                      </a:r>
                      <a:r>
                        <a:rPr lang="en" sz="800">
                          <a:solidFill>
                            <a:srgbClr val="000000"/>
                          </a:solidFill>
                        </a:rPr>
                        <a:t> The Dev Pod Tester(s) &amp; Source and Target Testing Team(s) determine(s) the build package to be deployed to SIT and UAT (in parallel)</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B2. </a:t>
                      </a:r>
                      <a:r>
                        <a:rPr lang="en" sz="800">
                          <a:solidFill>
                            <a:srgbClr val="000000"/>
                          </a:solidFill>
                        </a:rPr>
                        <a:t>The C4E Release Engineer leverages automated build and deploy process to move code and configuration</a:t>
                      </a:r>
                      <a:endParaRPr sz="800">
                        <a:solidFill>
                          <a:srgbClr val="000000"/>
                        </a:solidFill>
                      </a:endParaRPr>
                    </a:p>
                    <a:p>
                      <a:pPr indent="0" lvl="0" marL="0" rtl="0" algn="l">
                        <a:spcBef>
                          <a:spcPts val="0"/>
                        </a:spcBef>
                        <a:spcAft>
                          <a:spcPts val="0"/>
                        </a:spcAft>
                        <a:buClr>
                          <a:srgbClr val="000000"/>
                        </a:buClr>
                        <a:buFont typeface="Arial"/>
                        <a:buNone/>
                      </a:pPr>
                      <a:r>
                        <a:rPr b="1" lang="en" sz="800">
                          <a:solidFill>
                            <a:srgbClr val="000000"/>
                          </a:solidFill>
                        </a:rPr>
                        <a:t>B3. </a:t>
                      </a:r>
                      <a:r>
                        <a:rPr lang="en" sz="800">
                          <a:solidFill>
                            <a:srgbClr val="000000"/>
                          </a:solidFill>
                        </a:rPr>
                        <a:t>The Release Engineer deploys code to SIT and UAT (in parallel)</a:t>
                      </a:r>
                      <a:endParaRPr sz="800">
                        <a:solidFill>
                          <a:srgbClr val="000000"/>
                        </a:solidFill>
                      </a:endParaRPr>
                    </a:p>
                  </a:txBody>
                  <a:tcPr marT="24950" marB="24950" marR="66575" marL="66575">
                    <a:lnR cap="flat" cmpd="sng" w="19050">
                      <a:solidFill>
                        <a:srgbClr val="F2F2F2"/>
                      </a:solidFill>
                      <a:prstDash val="solid"/>
                      <a:round/>
                      <a:headEnd len="sm" w="sm" type="none"/>
                      <a:tailEnd len="sm" w="sm" type="none"/>
                    </a:lnR>
                    <a:lnT cap="flat" cmpd="sng" w="9525">
                      <a:solidFill>
                        <a:srgbClr val="000000"/>
                      </a:solidFill>
                      <a:prstDash val="solid"/>
                      <a:round/>
                      <a:headEnd len="sm" w="sm" type="none"/>
                      <a:tailEnd len="sm" w="sm" type="none"/>
                    </a:lnT>
                    <a:solidFill>
                      <a:srgbClr val="F2F2F2"/>
                    </a:solidFill>
                  </a:tcPr>
                </a:tc>
                <a:tc hMerge="1"/>
                <a:tc gridSpan="2">
                  <a:txBody>
                    <a:bodyPr/>
                    <a:lstStyle/>
                    <a:p>
                      <a:pPr indent="-57150" lvl="0" marL="0" rtl="0" algn="l">
                        <a:spcBef>
                          <a:spcPts val="0"/>
                        </a:spcBef>
                        <a:spcAft>
                          <a:spcPts val="0"/>
                        </a:spcAft>
                        <a:buNone/>
                      </a:pPr>
                      <a:r>
                        <a:rPr b="1" lang="en" sz="800">
                          <a:solidFill>
                            <a:srgbClr val="000000"/>
                          </a:solidFill>
                        </a:rPr>
                        <a:t>C/D.    </a:t>
                      </a:r>
                      <a:r>
                        <a:rPr b="1" lang="en" sz="800" u="sng">
                          <a:solidFill>
                            <a:srgbClr val="000000"/>
                          </a:solidFill>
                        </a:rPr>
                        <a:t>SIT/UAT</a:t>
                      </a:r>
                      <a:endParaRPr b="1" sz="800" u="sng">
                        <a:solidFill>
                          <a:srgbClr val="000000"/>
                        </a:solidFill>
                      </a:endParaRPr>
                    </a:p>
                    <a:p>
                      <a:pPr indent="0" lvl="0" marL="57150" rtl="0" algn="l">
                        <a:spcBef>
                          <a:spcPts val="0"/>
                        </a:spcBef>
                        <a:spcAft>
                          <a:spcPts val="0"/>
                        </a:spcAft>
                        <a:buClr>
                          <a:srgbClr val="000000"/>
                        </a:buClr>
                        <a:buFont typeface="Arial"/>
                        <a:buNone/>
                      </a:pPr>
                      <a:r>
                        <a:rPr b="1" lang="en" sz="800">
                          <a:solidFill>
                            <a:srgbClr val="000000"/>
                          </a:solidFill>
                        </a:rPr>
                        <a:t>C1. </a:t>
                      </a:r>
                      <a:r>
                        <a:rPr lang="en" sz="800">
                          <a:solidFill>
                            <a:srgbClr val="000000"/>
                          </a:solidFill>
                        </a:rPr>
                        <a:t>The Release Engineer validates environment configurations for SIT and UAT (in parallel)</a:t>
                      </a:r>
                      <a:endParaRPr sz="800">
                        <a:solidFill>
                          <a:srgbClr val="000000"/>
                        </a:solidFill>
                      </a:endParaRPr>
                    </a:p>
                    <a:p>
                      <a:pPr indent="0" lvl="0" marL="57150" rtl="0" algn="l">
                        <a:spcBef>
                          <a:spcPts val="0"/>
                        </a:spcBef>
                        <a:spcAft>
                          <a:spcPts val="0"/>
                        </a:spcAft>
                        <a:buClr>
                          <a:srgbClr val="000000"/>
                        </a:buClr>
                        <a:buFont typeface="Arial"/>
                        <a:buNone/>
                      </a:pPr>
                      <a:r>
                        <a:rPr b="1" lang="en" sz="800">
                          <a:solidFill>
                            <a:srgbClr val="000000"/>
                          </a:solidFill>
                        </a:rPr>
                        <a:t>C2. </a:t>
                      </a:r>
                      <a:r>
                        <a:rPr lang="en" sz="800">
                          <a:solidFill>
                            <a:srgbClr val="000000"/>
                          </a:solidFill>
                        </a:rPr>
                        <a:t>The Dev Pod Tester(s) &amp; Source and Target Testing Team(s) execute(s) functional and regression testing in both SIT and UAT environments (in parallel)</a:t>
                      </a:r>
                      <a:endParaRPr sz="800">
                        <a:solidFill>
                          <a:srgbClr val="000000"/>
                        </a:solidFill>
                      </a:endParaRPr>
                    </a:p>
                    <a:p>
                      <a:pPr indent="0" lvl="0" marL="57150" rtl="0" algn="l">
                        <a:spcBef>
                          <a:spcPts val="0"/>
                        </a:spcBef>
                        <a:spcAft>
                          <a:spcPts val="0"/>
                        </a:spcAft>
                        <a:buClr>
                          <a:srgbClr val="000000"/>
                        </a:buClr>
                        <a:buFont typeface="Arial"/>
                        <a:buNone/>
                      </a:pPr>
                      <a:r>
                        <a:rPr b="1" lang="en" sz="800">
                          <a:solidFill>
                            <a:srgbClr val="000000"/>
                          </a:solidFill>
                        </a:rPr>
                        <a:t>C3. </a:t>
                      </a:r>
                      <a:r>
                        <a:rPr lang="en" sz="800">
                          <a:solidFill>
                            <a:srgbClr val="000000"/>
                          </a:solidFill>
                        </a:rPr>
                        <a:t>The Tester(s) perform(s) bug fixes and resolutions </a:t>
                      </a:r>
                      <a:endParaRPr b="1" sz="800">
                        <a:solidFill>
                          <a:srgbClr val="000000"/>
                        </a:solidFill>
                      </a:endParaRPr>
                    </a:p>
                    <a:p>
                      <a:pPr indent="0" lvl="0" marL="57150" rtl="0" algn="l">
                        <a:spcBef>
                          <a:spcPts val="0"/>
                        </a:spcBef>
                        <a:spcAft>
                          <a:spcPts val="0"/>
                        </a:spcAft>
                        <a:buClr>
                          <a:srgbClr val="000000"/>
                        </a:buClr>
                        <a:buFont typeface="Arial"/>
                        <a:buNone/>
                      </a:pPr>
                      <a:r>
                        <a:rPr b="1" lang="en" sz="800">
                          <a:solidFill>
                            <a:srgbClr val="000000"/>
                          </a:solidFill>
                        </a:rPr>
                        <a:t>C4. </a:t>
                      </a:r>
                      <a:r>
                        <a:rPr lang="en" sz="800">
                          <a:solidFill>
                            <a:srgbClr val="000000"/>
                          </a:solidFill>
                        </a:rPr>
                        <a:t>The Dev Pod Developer(s) support(s) SIT testing and helps fix bugs</a:t>
                      </a:r>
                      <a:endParaRPr sz="800">
                        <a:solidFill>
                          <a:srgbClr val="000000"/>
                        </a:solidFill>
                      </a:endParaRPr>
                    </a:p>
                    <a:p>
                      <a:pPr indent="0" lvl="0" marL="57150" rtl="0" algn="l">
                        <a:spcBef>
                          <a:spcPts val="0"/>
                        </a:spcBef>
                        <a:spcAft>
                          <a:spcPts val="0"/>
                        </a:spcAft>
                        <a:buClr>
                          <a:srgbClr val="000000"/>
                        </a:buClr>
                        <a:buFont typeface="Arial"/>
                        <a:buNone/>
                      </a:pPr>
                      <a:r>
                        <a:t/>
                      </a:r>
                      <a:endParaRPr sz="800">
                        <a:solidFill>
                          <a:srgbClr val="000000"/>
                        </a:solidFill>
                      </a:endParaRPr>
                    </a:p>
                    <a:p>
                      <a:pPr indent="0" lvl="0" marL="57150" rtl="0" algn="l">
                        <a:spcBef>
                          <a:spcPts val="0"/>
                        </a:spcBef>
                        <a:spcAft>
                          <a:spcPts val="0"/>
                        </a:spcAft>
                        <a:buClr>
                          <a:srgbClr val="000000"/>
                        </a:buClr>
                        <a:buFont typeface="Arial"/>
                        <a:buNone/>
                      </a:pPr>
                      <a:r>
                        <a:rPr b="1" lang="en" sz="800">
                          <a:solidFill>
                            <a:srgbClr val="000000"/>
                          </a:solidFill>
                        </a:rPr>
                        <a:t>D1.</a:t>
                      </a:r>
                      <a:r>
                        <a:rPr lang="en" sz="800">
                          <a:solidFill>
                            <a:srgbClr val="000000"/>
                          </a:solidFill>
                        </a:rPr>
                        <a:t> The Business Owner’s team executes UAT test cases and performance testing </a:t>
                      </a:r>
                      <a:endParaRPr sz="800">
                        <a:solidFill>
                          <a:srgbClr val="000000"/>
                        </a:solidFill>
                      </a:endParaRPr>
                    </a:p>
                    <a:p>
                      <a:pPr indent="0" lvl="0" marL="57150" rtl="0" algn="l">
                        <a:spcBef>
                          <a:spcPts val="0"/>
                        </a:spcBef>
                        <a:spcAft>
                          <a:spcPts val="0"/>
                        </a:spcAft>
                        <a:buClr>
                          <a:srgbClr val="000000"/>
                        </a:buClr>
                        <a:buFont typeface="Arial"/>
                        <a:buNone/>
                      </a:pPr>
                      <a:r>
                        <a:rPr b="1" lang="en" sz="800">
                          <a:solidFill>
                            <a:srgbClr val="000000"/>
                          </a:solidFill>
                        </a:rPr>
                        <a:t>D2. </a:t>
                      </a:r>
                      <a:r>
                        <a:rPr lang="en" sz="800">
                          <a:solidFill>
                            <a:srgbClr val="000000"/>
                          </a:solidFill>
                        </a:rPr>
                        <a:t>The Dev Pod Developer(s) support(s) UAT testing and helps fix bugs</a:t>
                      </a:r>
                      <a:endParaRPr sz="800">
                        <a:solidFill>
                          <a:srgbClr val="000000"/>
                        </a:solidFill>
                      </a:endParaRPr>
                    </a:p>
                    <a:p>
                      <a:pPr indent="0" lvl="0" marL="57150" rtl="0" algn="l">
                        <a:spcBef>
                          <a:spcPts val="0"/>
                        </a:spcBef>
                        <a:spcAft>
                          <a:spcPts val="0"/>
                        </a:spcAft>
                        <a:buClr>
                          <a:srgbClr val="000000"/>
                        </a:buClr>
                        <a:buFont typeface="Arial"/>
                        <a:buNone/>
                      </a:pPr>
                      <a:r>
                        <a:rPr b="1" lang="en" sz="800">
                          <a:solidFill>
                            <a:srgbClr val="000000"/>
                          </a:solidFill>
                        </a:rPr>
                        <a:t>D3. </a:t>
                      </a:r>
                      <a:r>
                        <a:rPr lang="en" sz="800">
                          <a:solidFill>
                            <a:srgbClr val="000000"/>
                          </a:solidFill>
                        </a:rPr>
                        <a:t>The Business Owner signs-off on code after UAT</a:t>
                      </a:r>
                      <a:endParaRPr sz="800">
                        <a:solidFill>
                          <a:srgbClr val="000000"/>
                        </a:solidFill>
                      </a:endParaRPr>
                    </a:p>
                    <a:p>
                      <a:pPr indent="0" lvl="0" marL="57150" rtl="0" algn="l">
                        <a:spcBef>
                          <a:spcPts val="0"/>
                        </a:spcBef>
                        <a:spcAft>
                          <a:spcPts val="0"/>
                        </a:spcAft>
                        <a:buClr>
                          <a:srgbClr val="000000"/>
                        </a:buClr>
                        <a:buFont typeface="Arial"/>
                        <a:buNone/>
                      </a:pPr>
                      <a:r>
                        <a:t/>
                      </a:r>
                      <a:endParaRPr b="1" sz="800">
                        <a:solidFill>
                          <a:srgbClr val="000000"/>
                        </a:solidFill>
                      </a:endParaRPr>
                    </a:p>
                    <a:p>
                      <a:pPr indent="-50800" lvl="0" marL="57150" rtl="0" algn="l">
                        <a:spcBef>
                          <a:spcPts val="0"/>
                        </a:spcBef>
                        <a:spcAft>
                          <a:spcPts val="0"/>
                        </a:spcAft>
                        <a:buSzPts val="800"/>
                        <a:buAutoNum type="alphaUcPeriod" startAt="5"/>
                      </a:pPr>
                      <a:r>
                        <a:rPr b="1" lang="en" sz="800">
                          <a:solidFill>
                            <a:srgbClr val="000000"/>
                          </a:solidFill>
                        </a:rPr>
                        <a:t>     </a:t>
                      </a:r>
                      <a:r>
                        <a:rPr b="1" lang="en" sz="800" u="sng">
                          <a:solidFill>
                            <a:srgbClr val="000000"/>
                          </a:solidFill>
                        </a:rPr>
                        <a:t>Change Control</a:t>
                      </a:r>
                      <a:endParaRPr b="1" sz="800">
                        <a:solidFill>
                          <a:srgbClr val="000000"/>
                        </a:solidFill>
                      </a:endParaRPr>
                    </a:p>
                    <a:p>
                      <a:pPr indent="0" lvl="0" marL="57150" rtl="0" algn="l">
                        <a:spcBef>
                          <a:spcPts val="0"/>
                        </a:spcBef>
                        <a:spcAft>
                          <a:spcPts val="0"/>
                        </a:spcAft>
                        <a:buClr>
                          <a:srgbClr val="000000"/>
                        </a:buClr>
                        <a:buFont typeface="Arial"/>
                        <a:buNone/>
                      </a:pPr>
                      <a:r>
                        <a:rPr b="1" lang="en" sz="800">
                          <a:solidFill>
                            <a:srgbClr val="000000"/>
                          </a:solidFill>
                        </a:rPr>
                        <a:t>E1. </a:t>
                      </a:r>
                      <a:r>
                        <a:rPr lang="en" sz="800">
                          <a:solidFill>
                            <a:srgbClr val="000000"/>
                          </a:solidFill>
                        </a:rPr>
                        <a:t>The Business Owner determines go/no go decision  </a:t>
                      </a:r>
                      <a:endParaRPr sz="800">
                        <a:solidFill>
                          <a:srgbClr val="000000"/>
                        </a:solidFill>
                      </a:endParaRPr>
                    </a:p>
                    <a:p>
                      <a:pPr indent="0" lvl="0" marL="57150" rtl="0" algn="l">
                        <a:spcBef>
                          <a:spcPts val="0"/>
                        </a:spcBef>
                        <a:spcAft>
                          <a:spcPts val="0"/>
                        </a:spcAft>
                        <a:buClr>
                          <a:srgbClr val="000000"/>
                        </a:buClr>
                        <a:buFont typeface="Arial"/>
                        <a:buNone/>
                      </a:pPr>
                      <a:r>
                        <a:rPr b="1" lang="en" sz="800">
                          <a:solidFill>
                            <a:srgbClr val="000000"/>
                          </a:solidFill>
                        </a:rPr>
                        <a:t>E2.</a:t>
                      </a:r>
                      <a:r>
                        <a:rPr lang="en" sz="800">
                          <a:solidFill>
                            <a:srgbClr val="000000"/>
                          </a:solidFill>
                        </a:rPr>
                        <a:t> The Change Control Team determines when the best time is for code promotion</a:t>
                      </a:r>
                      <a:endParaRPr sz="800">
                        <a:solidFill>
                          <a:srgbClr val="000000"/>
                        </a:solidFill>
                      </a:endParaRPr>
                    </a:p>
                    <a:p>
                      <a:pPr indent="0" lvl="0" marL="57150" rtl="0" algn="l">
                        <a:spcBef>
                          <a:spcPts val="0"/>
                        </a:spcBef>
                        <a:spcAft>
                          <a:spcPts val="0"/>
                        </a:spcAft>
                        <a:buClr>
                          <a:srgbClr val="000000"/>
                        </a:buClr>
                        <a:buFont typeface="Arial"/>
                        <a:buNone/>
                      </a:pPr>
                      <a:r>
                        <a:rPr b="1" lang="en" sz="800">
                          <a:solidFill>
                            <a:srgbClr val="000000"/>
                          </a:solidFill>
                        </a:rPr>
                        <a:t>E3. </a:t>
                      </a:r>
                      <a:r>
                        <a:rPr lang="en" sz="800">
                          <a:solidFill>
                            <a:srgbClr val="000000"/>
                          </a:solidFill>
                        </a:rPr>
                        <a:t>The Release Engineer promotes code to production </a:t>
                      </a:r>
                      <a:endParaRPr sz="800"/>
                    </a:p>
                  </a:txBody>
                  <a:tcPr marT="24950" marB="24950" marR="66575" marL="66575">
                    <a:lnL cap="flat" cmpd="sng" w="19050">
                      <a:solidFill>
                        <a:srgbClr val="F2F2F2"/>
                      </a:solidFill>
                      <a:prstDash val="solid"/>
                      <a:round/>
                      <a:headEnd len="sm" w="sm" type="none"/>
                      <a:tailEnd len="sm" w="sm" type="none"/>
                    </a:lnL>
                    <a:lnT cap="flat" cmpd="sng" w="9525">
                      <a:solidFill>
                        <a:srgbClr val="000000"/>
                      </a:solidFill>
                      <a:prstDash val="solid"/>
                      <a:round/>
                      <a:headEnd len="sm" w="sm" type="none"/>
                      <a:tailEnd len="sm" w="sm" type="none"/>
                    </a:lnT>
                    <a:solidFill>
                      <a:srgbClr val="F2F2F2"/>
                    </a:solidFill>
                  </a:tcPr>
                </a:tc>
                <a:tc hMerge="1"/>
              </a:tr>
            </a:tbl>
          </a:graphicData>
        </a:graphic>
      </p:graphicFrame>
      <p:sp>
        <p:nvSpPr>
          <p:cNvPr id="912" name="Google Shape;912;p47"/>
          <p:cNvSpPr txBox="1"/>
          <p:nvPr>
            <p:ph idx="12" type="sldNum"/>
          </p:nvPr>
        </p:nvSpPr>
        <p:spPr>
          <a:xfrm>
            <a:off x="4334510" y="4855464"/>
            <a:ext cx="474900" cy="19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
        <p:nvSpPr>
          <p:cNvPr id="913" name="Google Shape;913;p47"/>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nvSpPr>
        <p:spPr>
          <a:xfrm>
            <a:off x="533400" y="0"/>
            <a:ext cx="76320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4B3A"/>
                </a:solidFill>
                <a:latin typeface="Times New Roman"/>
                <a:ea typeface="Times New Roman"/>
                <a:cs typeface="Times New Roman"/>
                <a:sym typeface="Times New Roman"/>
              </a:rPr>
              <a:t>Focus: Organizational Model &amp; Execution Model</a:t>
            </a:r>
            <a:endParaRPr/>
          </a:p>
        </p:txBody>
      </p:sp>
      <p:pic>
        <p:nvPicPr>
          <p:cNvPr id="150" name="Google Shape;150;p30"/>
          <p:cNvPicPr preferRelativeResize="0"/>
          <p:nvPr/>
        </p:nvPicPr>
        <p:blipFill>
          <a:blip r:embed="rId3">
            <a:alphaModFix/>
          </a:blip>
          <a:stretch>
            <a:fillRect/>
          </a:stretch>
        </p:blipFill>
        <p:spPr>
          <a:xfrm>
            <a:off x="2712711" y="894589"/>
            <a:ext cx="3718575" cy="3354325"/>
          </a:xfrm>
          <a:prstGeom prst="rect">
            <a:avLst/>
          </a:prstGeom>
          <a:noFill/>
          <a:ln>
            <a:noFill/>
          </a:ln>
        </p:spPr>
      </p:pic>
      <p:sp>
        <p:nvSpPr>
          <p:cNvPr id="151" name="Google Shape;151;p30"/>
          <p:cNvSpPr txBox="1"/>
          <p:nvPr/>
        </p:nvSpPr>
        <p:spPr>
          <a:xfrm>
            <a:off x="3677791" y="1649622"/>
            <a:ext cx="1803900" cy="6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People, in strategically placed roles, drive change </a:t>
            </a:r>
            <a:r>
              <a:rPr lang="en" sz="1000">
                <a:latin typeface="Calibri"/>
                <a:ea typeface="Calibri"/>
                <a:cs typeface="Calibri"/>
                <a:sym typeface="Calibri"/>
              </a:rPr>
              <a:t>within</a:t>
            </a:r>
            <a:r>
              <a:rPr lang="en" sz="1000">
                <a:latin typeface="Calibri"/>
                <a:ea typeface="Calibri"/>
                <a:cs typeface="Calibri"/>
                <a:sym typeface="Calibri"/>
              </a:rPr>
              <a:t> the organization</a:t>
            </a:r>
            <a:endParaRPr sz="1000">
              <a:latin typeface="Calibri"/>
              <a:ea typeface="Calibri"/>
              <a:cs typeface="Calibri"/>
              <a:sym typeface="Calibri"/>
            </a:endParaRPr>
          </a:p>
        </p:txBody>
      </p:sp>
      <p:sp>
        <p:nvSpPr>
          <p:cNvPr id="152" name="Google Shape;152;p30"/>
          <p:cNvSpPr txBox="1"/>
          <p:nvPr/>
        </p:nvSpPr>
        <p:spPr>
          <a:xfrm>
            <a:off x="3677805" y="2685005"/>
            <a:ext cx="1803900" cy="7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Specific process flows determine how the </a:t>
            </a:r>
            <a:r>
              <a:rPr lang="en" sz="1000">
                <a:latin typeface="Calibri"/>
                <a:ea typeface="Calibri"/>
                <a:cs typeface="Calibri"/>
                <a:sym typeface="Calibri"/>
              </a:rPr>
              <a:t>integration</a:t>
            </a:r>
            <a:r>
              <a:rPr lang="en" sz="1000">
                <a:latin typeface="Calibri"/>
                <a:ea typeface="Calibri"/>
                <a:cs typeface="Calibri"/>
                <a:sym typeface="Calibri"/>
              </a:rPr>
              <a:t> is carried out across the enterprise</a:t>
            </a:r>
            <a:endParaRPr sz="1000">
              <a:latin typeface="Calibri"/>
              <a:ea typeface="Calibri"/>
              <a:cs typeface="Calibri"/>
              <a:sym typeface="Calibri"/>
            </a:endParaRPr>
          </a:p>
        </p:txBody>
      </p:sp>
      <p:sp>
        <p:nvSpPr>
          <p:cNvPr id="153" name="Google Shape;153;p30"/>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48"/>
          <p:cNvSpPr/>
          <p:nvPr/>
        </p:nvSpPr>
        <p:spPr>
          <a:xfrm rot="-5400000">
            <a:off x="4215950" y="-22275"/>
            <a:ext cx="722400" cy="8509200"/>
          </a:xfrm>
          <a:prstGeom prst="rect">
            <a:avLst/>
          </a:prstGeom>
          <a:noFill/>
          <a:ln cap="flat" cmpd="sng" w="9525">
            <a:solidFill>
              <a:srgbClr val="303C46"/>
            </a:solidFill>
            <a:prstDash val="solid"/>
            <a:round/>
            <a:headEnd len="sm" w="sm" type="none"/>
            <a:tailEnd len="sm" w="sm" type="none"/>
          </a:ln>
        </p:spPr>
        <p:txBody>
          <a:bodyPr anchorCtr="0" anchor="t" bIns="80675" lIns="80675" spcFirstLastPara="1" rIns="80675" wrap="square" tIns="80675">
            <a:noAutofit/>
          </a:bodyPr>
          <a:lstStyle/>
          <a:p>
            <a:pPr indent="0" lvl="0" marL="0" marR="0" rtl="0" algn="l">
              <a:spcBef>
                <a:spcPts val="0"/>
              </a:spcBef>
              <a:spcAft>
                <a:spcPts val="0"/>
              </a:spcAft>
              <a:buNone/>
            </a:pPr>
            <a:r>
              <a:t/>
            </a:r>
            <a:endParaRPr sz="600">
              <a:solidFill>
                <a:srgbClr val="333E48"/>
              </a:solidFill>
              <a:latin typeface="Arial"/>
              <a:ea typeface="Arial"/>
              <a:cs typeface="Arial"/>
              <a:sym typeface="Arial"/>
            </a:endParaRPr>
          </a:p>
        </p:txBody>
      </p:sp>
      <p:sp>
        <p:nvSpPr>
          <p:cNvPr id="920" name="Google Shape;920;p48"/>
          <p:cNvSpPr/>
          <p:nvPr/>
        </p:nvSpPr>
        <p:spPr>
          <a:xfrm>
            <a:off x="320600" y="373625"/>
            <a:ext cx="8513100" cy="4232700"/>
          </a:xfrm>
          <a:prstGeom prst="rect">
            <a:avLst/>
          </a:prstGeom>
          <a:noFill/>
          <a:ln cap="flat" cmpd="sng" w="9525">
            <a:solidFill>
              <a:srgbClr val="303C4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t/>
            </a:r>
            <a:endParaRPr sz="718">
              <a:solidFill>
                <a:srgbClr val="333E48"/>
              </a:solidFill>
            </a:endParaRPr>
          </a:p>
        </p:txBody>
      </p:sp>
      <p:sp>
        <p:nvSpPr>
          <p:cNvPr id="921" name="Google Shape;921;p48"/>
          <p:cNvSpPr/>
          <p:nvPr/>
        </p:nvSpPr>
        <p:spPr>
          <a:xfrm rot="-5400000">
            <a:off x="4120700" y="-843882"/>
            <a:ext cx="932700" cy="8509200"/>
          </a:xfrm>
          <a:prstGeom prst="rect">
            <a:avLst/>
          </a:prstGeom>
          <a:noFill/>
          <a:ln cap="flat" cmpd="sng" w="9525">
            <a:solidFill>
              <a:srgbClr val="303C46"/>
            </a:solidFill>
            <a:prstDash val="solid"/>
            <a:round/>
            <a:headEnd len="sm" w="sm" type="none"/>
            <a:tailEnd len="sm" w="sm" type="none"/>
          </a:ln>
        </p:spPr>
        <p:txBody>
          <a:bodyPr anchorCtr="0" anchor="t" bIns="80675" lIns="80675" spcFirstLastPara="1" rIns="80675" wrap="square" tIns="80675">
            <a:noAutofit/>
          </a:bodyPr>
          <a:lstStyle/>
          <a:p>
            <a:pPr indent="0" lvl="0" marL="0" marR="0" rtl="0" algn="ctr">
              <a:spcBef>
                <a:spcPts val="0"/>
              </a:spcBef>
              <a:spcAft>
                <a:spcPts val="0"/>
              </a:spcAft>
              <a:buNone/>
            </a:pPr>
            <a:r>
              <a:rPr lang="en" sz="700">
                <a:solidFill>
                  <a:srgbClr val="333E48"/>
                </a:solidFill>
              </a:rPr>
              <a:t>Dev Pod  </a:t>
            </a:r>
            <a:r>
              <a:rPr lang="en" sz="700">
                <a:solidFill>
                  <a:srgbClr val="333E48"/>
                </a:solidFill>
              </a:rPr>
              <a:t>Developer(s)</a:t>
            </a:r>
            <a:endParaRPr sz="700">
              <a:solidFill>
                <a:srgbClr val="333E48"/>
              </a:solidFill>
              <a:latin typeface="Arial"/>
              <a:ea typeface="Arial"/>
              <a:cs typeface="Arial"/>
              <a:sym typeface="Arial"/>
            </a:endParaRPr>
          </a:p>
        </p:txBody>
      </p:sp>
      <p:sp>
        <p:nvSpPr>
          <p:cNvPr id="922" name="Google Shape;922;p48"/>
          <p:cNvSpPr/>
          <p:nvPr/>
        </p:nvSpPr>
        <p:spPr>
          <a:xfrm rot="-5400000">
            <a:off x="3993984" y="-3152736"/>
            <a:ext cx="1179600" cy="8509200"/>
          </a:xfrm>
          <a:prstGeom prst="rect">
            <a:avLst/>
          </a:prstGeom>
          <a:noFill/>
          <a:ln cap="flat" cmpd="sng" w="9525">
            <a:solidFill>
              <a:srgbClr val="303C46"/>
            </a:solidFill>
            <a:prstDash val="solid"/>
            <a:round/>
            <a:headEnd len="sm" w="sm" type="none"/>
            <a:tailEnd len="sm" w="sm" type="none"/>
          </a:ln>
        </p:spPr>
        <p:txBody>
          <a:bodyPr anchorCtr="0" anchor="t" bIns="80675" lIns="80675" spcFirstLastPara="1" rIns="80675" wrap="square" tIns="80675">
            <a:noAutofit/>
          </a:bodyPr>
          <a:lstStyle/>
          <a:p>
            <a:pPr indent="0" lvl="0" marL="0" marR="0" rtl="0" algn="ctr">
              <a:spcBef>
                <a:spcPts val="0"/>
              </a:spcBef>
              <a:spcAft>
                <a:spcPts val="0"/>
              </a:spcAft>
              <a:buNone/>
            </a:pPr>
            <a:r>
              <a:rPr lang="en" sz="700">
                <a:solidFill>
                  <a:srgbClr val="333E48"/>
                </a:solidFill>
              </a:rPr>
              <a:t>Operation Team</a:t>
            </a:r>
            <a:endParaRPr sz="700">
              <a:solidFill>
                <a:srgbClr val="333E48"/>
              </a:solidFill>
              <a:latin typeface="Arial"/>
              <a:ea typeface="Arial"/>
              <a:cs typeface="Arial"/>
              <a:sym typeface="Arial"/>
            </a:endParaRPr>
          </a:p>
        </p:txBody>
      </p:sp>
      <p:sp>
        <p:nvSpPr>
          <p:cNvPr id="923" name="Google Shape;923;p48"/>
          <p:cNvSpPr/>
          <p:nvPr/>
        </p:nvSpPr>
        <p:spPr>
          <a:xfrm rot="-5400000">
            <a:off x="4225488" y="-21604"/>
            <a:ext cx="722400" cy="8509800"/>
          </a:xfrm>
          <a:prstGeom prst="rect">
            <a:avLst/>
          </a:prstGeom>
          <a:noFill/>
          <a:ln cap="flat" cmpd="sng" w="9525">
            <a:solidFill>
              <a:srgbClr val="303C46"/>
            </a:solidFill>
            <a:prstDash val="solid"/>
            <a:round/>
            <a:headEnd len="sm" w="sm" type="none"/>
            <a:tailEnd len="sm" w="sm" type="none"/>
          </a:ln>
        </p:spPr>
        <p:txBody>
          <a:bodyPr anchorCtr="0" anchor="t" bIns="80675" lIns="80675" spcFirstLastPara="1" rIns="80675" wrap="square" tIns="80675">
            <a:noAutofit/>
          </a:bodyPr>
          <a:lstStyle/>
          <a:p>
            <a:pPr indent="0" lvl="0" marL="0" marR="0" rtl="0" algn="ctr">
              <a:spcBef>
                <a:spcPts val="0"/>
              </a:spcBef>
              <a:spcAft>
                <a:spcPts val="0"/>
              </a:spcAft>
              <a:buNone/>
            </a:pPr>
            <a:r>
              <a:rPr lang="en" sz="700"/>
              <a:t>Tech Lead</a:t>
            </a:r>
            <a:endParaRPr sz="700">
              <a:latin typeface="Arial"/>
              <a:ea typeface="Arial"/>
              <a:cs typeface="Arial"/>
              <a:sym typeface="Arial"/>
            </a:endParaRPr>
          </a:p>
        </p:txBody>
      </p:sp>
      <p:sp>
        <p:nvSpPr>
          <p:cNvPr id="924" name="Google Shape;924;p48"/>
          <p:cNvSpPr txBox="1"/>
          <p:nvPr/>
        </p:nvSpPr>
        <p:spPr>
          <a:xfrm>
            <a:off x="331225" y="372250"/>
            <a:ext cx="1042200" cy="138600"/>
          </a:xfrm>
          <a:prstGeom prst="rect">
            <a:avLst/>
          </a:prstGeom>
          <a:solidFill>
            <a:srgbClr val="004B3A"/>
          </a:solidFill>
          <a:ln>
            <a:noFill/>
          </a:ln>
        </p:spPr>
        <p:txBody>
          <a:bodyPr anchorCtr="0" anchor="t" bIns="45700" lIns="9125" spcFirstLastPara="1" rIns="45700" wrap="square" tIns="45700">
            <a:noAutofit/>
          </a:bodyPr>
          <a:lstStyle/>
          <a:p>
            <a:pPr indent="0" lvl="0" marL="0" marR="0" rtl="0" algn="ctr">
              <a:spcBef>
                <a:spcPts val="0"/>
              </a:spcBef>
              <a:spcAft>
                <a:spcPts val="0"/>
              </a:spcAft>
              <a:buNone/>
            </a:pPr>
            <a:r>
              <a:rPr b="1" i="1" lang="en" sz="600">
                <a:solidFill>
                  <a:srgbClr val="FFFFFF"/>
                </a:solidFill>
                <a:latin typeface="Arial"/>
                <a:ea typeface="Arial"/>
                <a:cs typeface="Arial"/>
                <a:sym typeface="Arial"/>
              </a:rPr>
              <a:t>Monitoring</a:t>
            </a:r>
            <a:endParaRPr b="1" i="1" sz="600">
              <a:solidFill>
                <a:srgbClr val="FFFFFF"/>
              </a:solidFill>
              <a:latin typeface="Arial"/>
              <a:ea typeface="Arial"/>
              <a:cs typeface="Arial"/>
              <a:sym typeface="Arial"/>
            </a:endParaRPr>
          </a:p>
        </p:txBody>
      </p:sp>
      <p:sp>
        <p:nvSpPr>
          <p:cNvPr id="925" name="Google Shape;925;p48"/>
          <p:cNvSpPr txBox="1"/>
          <p:nvPr/>
        </p:nvSpPr>
        <p:spPr>
          <a:xfrm>
            <a:off x="1373401" y="367375"/>
            <a:ext cx="4587000" cy="138600"/>
          </a:xfrm>
          <a:prstGeom prst="rect">
            <a:avLst/>
          </a:prstGeom>
          <a:solidFill>
            <a:srgbClr val="004B3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 sz="600">
                <a:solidFill>
                  <a:srgbClr val="FFFFFF"/>
                </a:solidFill>
                <a:latin typeface="Arial"/>
                <a:ea typeface="Arial"/>
                <a:cs typeface="Arial"/>
                <a:sym typeface="Arial"/>
              </a:rPr>
              <a:t>Issue </a:t>
            </a:r>
            <a:r>
              <a:rPr b="1" i="1" lang="en" sz="600">
                <a:solidFill>
                  <a:srgbClr val="FFFFFF"/>
                </a:solidFill>
              </a:rPr>
              <a:t>I</a:t>
            </a:r>
            <a:r>
              <a:rPr b="1" i="1" lang="en" sz="600">
                <a:solidFill>
                  <a:srgbClr val="FFFFFF"/>
                </a:solidFill>
                <a:latin typeface="Arial"/>
                <a:ea typeface="Arial"/>
                <a:cs typeface="Arial"/>
                <a:sym typeface="Arial"/>
              </a:rPr>
              <a:t>dentification &amp; Resolution</a:t>
            </a:r>
            <a:endParaRPr b="1" i="1" sz="600">
              <a:solidFill>
                <a:srgbClr val="FFFFFF"/>
              </a:solidFill>
              <a:latin typeface="Arial"/>
              <a:ea typeface="Arial"/>
              <a:cs typeface="Arial"/>
              <a:sym typeface="Arial"/>
            </a:endParaRPr>
          </a:p>
        </p:txBody>
      </p:sp>
      <p:sp>
        <p:nvSpPr>
          <p:cNvPr id="926" name="Google Shape;926;p48"/>
          <p:cNvSpPr txBox="1"/>
          <p:nvPr/>
        </p:nvSpPr>
        <p:spPr>
          <a:xfrm>
            <a:off x="7707435" y="373616"/>
            <a:ext cx="1147200" cy="138600"/>
          </a:xfrm>
          <a:prstGeom prst="rect">
            <a:avLst/>
          </a:prstGeom>
          <a:solidFill>
            <a:srgbClr val="004B3A"/>
          </a:solid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1" lang="en" sz="600">
                <a:solidFill>
                  <a:srgbClr val="FFFFFF"/>
                </a:solidFill>
                <a:latin typeface="Arial"/>
                <a:ea typeface="Arial"/>
                <a:cs typeface="Arial"/>
                <a:sym typeface="Arial"/>
              </a:rPr>
              <a:t>Reflect: Lessons learned</a:t>
            </a:r>
            <a:endParaRPr b="1" i="1" sz="600">
              <a:solidFill>
                <a:srgbClr val="FFFFFF"/>
              </a:solidFill>
              <a:latin typeface="Arial"/>
              <a:ea typeface="Arial"/>
              <a:cs typeface="Arial"/>
              <a:sym typeface="Arial"/>
            </a:endParaRPr>
          </a:p>
        </p:txBody>
      </p:sp>
      <p:sp>
        <p:nvSpPr>
          <p:cNvPr id="927" name="Google Shape;927;p48"/>
          <p:cNvSpPr/>
          <p:nvPr/>
        </p:nvSpPr>
        <p:spPr>
          <a:xfrm>
            <a:off x="6457204" y="4165538"/>
            <a:ext cx="801000" cy="2862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 sz="600">
                <a:latin typeface="Arial"/>
                <a:ea typeface="Arial"/>
                <a:cs typeface="Arial"/>
                <a:sym typeface="Arial"/>
              </a:rPr>
              <a:t>Hotfix/bug candidate?</a:t>
            </a:r>
            <a:endParaRPr sz="600">
              <a:latin typeface="Arial"/>
              <a:ea typeface="Arial"/>
              <a:cs typeface="Arial"/>
              <a:sym typeface="Arial"/>
            </a:endParaRPr>
          </a:p>
        </p:txBody>
      </p:sp>
      <p:sp>
        <p:nvSpPr>
          <p:cNvPr id="928" name="Google Shape;928;p48"/>
          <p:cNvSpPr/>
          <p:nvPr/>
        </p:nvSpPr>
        <p:spPr>
          <a:xfrm>
            <a:off x="337647" y="383353"/>
            <a:ext cx="153300" cy="1149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A</a:t>
            </a:r>
            <a:endParaRPr/>
          </a:p>
        </p:txBody>
      </p:sp>
      <p:sp>
        <p:nvSpPr>
          <p:cNvPr id="929" name="Google Shape;929;p48"/>
          <p:cNvSpPr/>
          <p:nvPr/>
        </p:nvSpPr>
        <p:spPr>
          <a:xfrm>
            <a:off x="1372626" y="378039"/>
            <a:ext cx="153300" cy="1149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B</a:t>
            </a:r>
            <a:endParaRPr/>
          </a:p>
        </p:txBody>
      </p:sp>
      <p:sp>
        <p:nvSpPr>
          <p:cNvPr id="930" name="Google Shape;930;p48"/>
          <p:cNvSpPr/>
          <p:nvPr/>
        </p:nvSpPr>
        <p:spPr>
          <a:xfrm>
            <a:off x="7719644" y="383245"/>
            <a:ext cx="153300" cy="1149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D</a:t>
            </a:r>
            <a:endParaRPr b="1" sz="529">
              <a:solidFill>
                <a:srgbClr val="FFFFFF"/>
              </a:solidFill>
              <a:latin typeface="Arial"/>
              <a:ea typeface="Arial"/>
              <a:cs typeface="Arial"/>
              <a:sym typeface="Arial"/>
            </a:endParaRPr>
          </a:p>
        </p:txBody>
      </p:sp>
      <p:sp>
        <p:nvSpPr>
          <p:cNvPr id="931" name="Google Shape;931;p48"/>
          <p:cNvSpPr txBox="1"/>
          <p:nvPr/>
        </p:nvSpPr>
        <p:spPr>
          <a:xfrm>
            <a:off x="320600" y="-21025"/>
            <a:ext cx="6070800" cy="403500"/>
          </a:xfrm>
          <a:prstGeom prst="rect">
            <a:avLst/>
          </a:prstGeom>
          <a:noFill/>
          <a:ln>
            <a:noFill/>
          </a:ln>
        </p:spPr>
        <p:txBody>
          <a:bodyPr anchorCtr="0" anchor="ctr" bIns="44925" lIns="89875" spcFirstLastPara="1" rIns="89875" wrap="square" tIns="44925">
            <a:noAutofit/>
          </a:bodyPr>
          <a:lstStyle/>
          <a:p>
            <a:pPr indent="0" lvl="0" marL="0" marR="0" rtl="0" algn="l">
              <a:lnSpc>
                <a:spcPct val="95000"/>
              </a:lnSpc>
              <a:spcBef>
                <a:spcPts val="0"/>
              </a:spcBef>
              <a:spcAft>
                <a:spcPts val="0"/>
              </a:spcAft>
              <a:buClr>
                <a:srgbClr val="000000"/>
              </a:buClr>
              <a:buSzPts val="2200"/>
              <a:buFont typeface="Arial"/>
              <a:buNone/>
            </a:pPr>
            <a:r>
              <a:rPr b="1" i="1" lang="en" sz="2035"/>
              <a:t>MuleSoft Execution Lifecycle Model</a:t>
            </a:r>
            <a:r>
              <a:rPr b="1" i="1" lang="en" sz="2200">
                <a:solidFill>
                  <a:srgbClr val="000000"/>
                </a:solidFill>
                <a:latin typeface="Arial"/>
                <a:ea typeface="Arial"/>
                <a:cs typeface="Arial"/>
                <a:sym typeface="Arial"/>
              </a:rPr>
              <a:t>: Operate</a:t>
            </a:r>
            <a:endParaRPr b="0" sz="2200">
              <a:solidFill>
                <a:srgbClr val="333E48"/>
              </a:solidFill>
              <a:latin typeface="Arial"/>
              <a:ea typeface="Arial"/>
              <a:cs typeface="Arial"/>
              <a:sym typeface="Arial"/>
            </a:endParaRPr>
          </a:p>
        </p:txBody>
      </p:sp>
      <p:sp>
        <p:nvSpPr>
          <p:cNvPr id="932" name="Google Shape;932;p48"/>
          <p:cNvSpPr/>
          <p:nvPr/>
        </p:nvSpPr>
        <p:spPr>
          <a:xfrm rot="-5400000">
            <a:off x="4257775" y="-2237350"/>
            <a:ext cx="650100" cy="8512800"/>
          </a:xfrm>
          <a:prstGeom prst="rect">
            <a:avLst/>
          </a:prstGeom>
          <a:noFill/>
          <a:ln cap="flat" cmpd="sng" w="9525">
            <a:solidFill>
              <a:srgbClr val="303C46"/>
            </a:solidFill>
            <a:prstDash val="solid"/>
            <a:round/>
            <a:headEnd len="sm" w="sm" type="none"/>
            <a:tailEnd len="sm" w="sm" type="none"/>
          </a:ln>
        </p:spPr>
        <p:txBody>
          <a:bodyPr anchorCtr="0" anchor="t" bIns="80675" lIns="18275" spcFirstLastPara="1" rIns="18275" wrap="square" tIns="80675">
            <a:noAutofit/>
          </a:bodyPr>
          <a:lstStyle/>
          <a:p>
            <a:pPr indent="0" lvl="0" marL="0" marR="0" rtl="0" algn="ctr">
              <a:lnSpc>
                <a:spcPct val="100000"/>
              </a:lnSpc>
              <a:spcBef>
                <a:spcPts val="0"/>
              </a:spcBef>
              <a:spcAft>
                <a:spcPts val="0"/>
              </a:spcAft>
              <a:buClr>
                <a:srgbClr val="000000"/>
              </a:buClr>
              <a:buFont typeface="Arial"/>
              <a:buNone/>
            </a:pPr>
            <a:r>
              <a:rPr lang="en" sz="718">
                <a:solidFill>
                  <a:srgbClr val="333E48"/>
                </a:solidFill>
              </a:rPr>
              <a:t>Platform Production Support (C4E)</a:t>
            </a:r>
            <a:endParaRPr sz="718">
              <a:solidFill>
                <a:srgbClr val="333E48"/>
              </a:solidFill>
            </a:endParaRPr>
          </a:p>
        </p:txBody>
      </p:sp>
      <p:sp>
        <p:nvSpPr>
          <p:cNvPr id="933" name="Google Shape;933;p48"/>
          <p:cNvSpPr/>
          <p:nvPr/>
        </p:nvSpPr>
        <p:spPr>
          <a:xfrm>
            <a:off x="2027501" y="1350620"/>
            <a:ext cx="957600" cy="2856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 sz="629"/>
              <a:t>Configuration issue?</a:t>
            </a:r>
            <a:endParaRPr sz="529">
              <a:latin typeface="Arial"/>
              <a:ea typeface="Arial"/>
              <a:cs typeface="Arial"/>
              <a:sym typeface="Arial"/>
            </a:endParaRPr>
          </a:p>
        </p:txBody>
      </p:sp>
      <p:sp>
        <p:nvSpPr>
          <p:cNvPr id="934" name="Google Shape;934;p48"/>
          <p:cNvSpPr/>
          <p:nvPr/>
        </p:nvSpPr>
        <p:spPr>
          <a:xfrm>
            <a:off x="3049152" y="1342147"/>
            <a:ext cx="908400" cy="3093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629"/>
              <a:t>Data issue</a:t>
            </a:r>
            <a:r>
              <a:rPr lang="en" sz="629"/>
              <a:t>?</a:t>
            </a:r>
            <a:endParaRPr sz="629"/>
          </a:p>
        </p:txBody>
      </p:sp>
      <p:cxnSp>
        <p:nvCxnSpPr>
          <p:cNvPr id="935" name="Google Shape;935;p48"/>
          <p:cNvCxnSpPr>
            <a:stCxn id="933" idx="2"/>
            <a:endCxn id="936" idx="0"/>
          </p:cNvCxnSpPr>
          <p:nvPr/>
        </p:nvCxnSpPr>
        <p:spPr>
          <a:xfrm flipH="1" rot="-5400000">
            <a:off x="2432801" y="1709720"/>
            <a:ext cx="298200" cy="151200"/>
          </a:xfrm>
          <a:prstGeom prst="bentConnector3">
            <a:avLst>
              <a:gd fmla="val 50005" name="adj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936" name="Google Shape;936;p48"/>
          <p:cNvSpPr/>
          <p:nvPr/>
        </p:nvSpPr>
        <p:spPr>
          <a:xfrm>
            <a:off x="2277400" y="1934450"/>
            <a:ext cx="760200" cy="3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 sz="629"/>
              <a:t>Fix any CloudHub configuration issues</a:t>
            </a:r>
            <a:r>
              <a:rPr lang="en" sz="529">
                <a:latin typeface="Arial"/>
                <a:ea typeface="Arial"/>
                <a:cs typeface="Arial"/>
                <a:sym typeface="Arial"/>
              </a:rPr>
              <a:t> </a:t>
            </a:r>
            <a:endParaRPr sz="529">
              <a:latin typeface="Arial"/>
              <a:ea typeface="Arial"/>
              <a:cs typeface="Arial"/>
              <a:sym typeface="Arial"/>
            </a:endParaRPr>
          </a:p>
        </p:txBody>
      </p:sp>
      <p:sp>
        <p:nvSpPr>
          <p:cNvPr id="937" name="Google Shape;937;p48"/>
          <p:cNvSpPr/>
          <p:nvPr/>
        </p:nvSpPr>
        <p:spPr>
          <a:xfrm>
            <a:off x="3184599" y="1819950"/>
            <a:ext cx="636300" cy="460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629"/>
              <a:t>Verify and fix data mapping and data issue(s)</a:t>
            </a:r>
            <a:endParaRPr sz="529">
              <a:latin typeface="Arial"/>
              <a:ea typeface="Arial"/>
              <a:cs typeface="Arial"/>
              <a:sym typeface="Arial"/>
            </a:endParaRPr>
          </a:p>
        </p:txBody>
      </p:sp>
      <p:cxnSp>
        <p:nvCxnSpPr>
          <p:cNvPr id="938" name="Google Shape;938;p48"/>
          <p:cNvCxnSpPr>
            <a:stCxn id="934" idx="2"/>
            <a:endCxn id="937" idx="0"/>
          </p:cNvCxnSpPr>
          <p:nvPr/>
        </p:nvCxnSpPr>
        <p:spPr>
          <a:xfrm flipH="1">
            <a:off x="3502752" y="1651447"/>
            <a:ext cx="600" cy="1686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939" name="Google Shape;939;p48"/>
          <p:cNvSpPr txBox="1"/>
          <p:nvPr/>
        </p:nvSpPr>
        <p:spPr>
          <a:xfrm>
            <a:off x="2593848" y="1527048"/>
            <a:ext cx="367800" cy="1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 sz="600">
                <a:solidFill>
                  <a:srgbClr val="333E48"/>
                </a:solidFill>
                <a:latin typeface="Arial"/>
                <a:ea typeface="Arial"/>
                <a:cs typeface="Arial"/>
                <a:sym typeface="Arial"/>
              </a:rPr>
              <a:t>Yes</a:t>
            </a:r>
            <a:endParaRPr i="1" sz="600">
              <a:solidFill>
                <a:srgbClr val="333E48"/>
              </a:solidFill>
              <a:latin typeface="Arial"/>
              <a:ea typeface="Arial"/>
              <a:cs typeface="Arial"/>
              <a:sym typeface="Arial"/>
            </a:endParaRPr>
          </a:p>
        </p:txBody>
      </p:sp>
      <p:sp>
        <p:nvSpPr>
          <p:cNvPr id="940" name="Google Shape;940;p48"/>
          <p:cNvSpPr/>
          <p:nvPr/>
        </p:nvSpPr>
        <p:spPr>
          <a:xfrm>
            <a:off x="1111850" y="770133"/>
            <a:ext cx="499200" cy="369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0" spcFirstLastPara="1" rIns="0" wrap="square" tIns="80675">
            <a:noAutofit/>
          </a:bodyPr>
          <a:lstStyle/>
          <a:p>
            <a:pPr indent="0" lvl="0" marL="0" marR="0" rtl="0" algn="ctr">
              <a:spcBef>
                <a:spcPts val="0"/>
              </a:spcBef>
              <a:spcAft>
                <a:spcPts val="0"/>
              </a:spcAft>
              <a:buNone/>
            </a:pPr>
            <a:r>
              <a:rPr lang="en" sz="629"/>
              <a:t>Monitor and receive</a:t>
            </a:r>
            <a:r>
              <a:rPr lang="en" sz="529"/>
              <a:t> </a:t>
            </a:r>
            <a:r>
              <a:rPr lang="en" sz="629"/>
              <a:t>production incident</a:t>
            </a:r>
            <a:endParaRPr/>
          </a:p>
        </p:txBody>
      </p:sp>
      <p:sp>
        <p:nvSpPr>
          <p:cNvPr id="941" name="Google Shape;941;p48"/>
          <p:cNvSpPr txBox="1"/>
          <p:nvPr/>
        </p:nvSpPr>
        <p:spPr>
          <a:xfrm>
            <a:off x="4627695" y="2167813"/>
            <a:ext cx="367800" cy="1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 sz="600">
                <a:solidFill>
                  <a:srgbClr val="333E48"/>
                </a:solidFill>
                <a:latin typeface="Arial"/>
                <a:ea typeface="Arial"/>
                <a:cs typeface="Arial"/>
                <a:sym typeface="Arial"/>
              </a:rPr>
              <a:t>Yes</a:t>
            </a:r>
            <a:endParaRPr i="1" sz="600">
              <a:solidFill>
                <a:srgbClr val="333E48"/>
              </a:solidFill>
              <a:latin typeface="Arial"/>
              <a:ea typeface="Arial"/>
              <a:cs typeface="Arial"/>
              <a:sym typeface="Arial"/>
            </a:endParaRPr>
          </a:p>
        </p:txBody>
      </p:sp>
      <p:sp>
        <p:nvSpPr>
          <p:cNvPr id="942" name="Google Shape;942;p48"/>
          <p:cNvSpPr/>
          <p:nvPr/>
        </p:nvSpPr>
        <p:spPr>
          <a:xfrm>
            <a:off x="5724144" y="1901952"/>
            <a:ext cx="392400" cy="286200"/>
          </a:xfrm>
          <a:prstGeom prst="ellipse">
            <a:avLst/>
          </a:pr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500">
                <a:solidFill>
                  <a:srgbClr val="FFFFFF"/>
                </a:solidFill>
                <a:latin typeface="Arial"/>
                <a:ea typeface="Arial"/>
                <a:cs typeface="Arial"/>
                <a:sym typeface="Arial"/>
              </a:rPr>
              <a:t>Refer to Plan &amp; </a:t>
            </a:r>
            <a:r>
              <a:rPr lang="en" sz="500">
                <a:solidFill>
                  <a:srgbClr val="FFFFFF"/>
                </a:solidFill>
              </a:rPr>
              <a:t>Analyze</a:t>
            </a:r>
            <a:endParaRPr sz="500">
              <a:solidFill>
                <a:srgbClr val="FFFFFF"/>
              </a:solidFill>
              <a:latin typeface="Arial"/>
              <a:ea typeface="Arial"/>
              <a:cs typeface="Arial"/>
              <a:sym typeface="Arial"/>
            </a:endParaRPr>
          </a:p>
        </p:txBody>
      </p:sp>
      <p:sp>
        <p:nvSpPr>
          <p:cNvPr id="943" name="Google Shape;943;p48"/>
          <p:cNvSpPr txBox="1"/>
          <p:nvPr/>
        </p:nvSpPr>
        <p:spPr>
          <a:xfrm>
            <a:off x="7899902" y="99873"/>
            <a:ext cx="935700" cy="1617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800">
                <a:latin typeface="Arial"/>
                <a:ea typeface="Arial"/>
                <a:cs typeface="Arial"/>
                <a:sym typeface="Arial"/>
              </a:rPr>
              <a:t>       </a:t>
            </a:r>
            <a:r>
              <a:rPr lang="en" sz="800"/>
              <a:t>Output</a:t>
            </a:r>
            <a:endParaRPr/>
          </a:p>
        </p:txBody>
      </p:sp>
      <p:sp>
        <p:nvSpPr>
          <p:cNvPr id="944" name="Google Shape;944;p48"/>
          <p:cNvSpPr/>
          <p:nvPr/>
        </p:nvSpPr>
        <p:spPr>
          <a:xfrm>
            <a:off x="1005850" y="1350938"/>
            <a:ext cx="957600" cy="2856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 sz="629"/>
              <a:t>Performance issue?</a:t>
            </a:r>
            <a:endParaRPr sz="529">
              <a:latin typeface="Arial"/>
              <a:ea typeface="Arial"/>
              <a:cs typeface="Arial"/>
              <a:sym typeface="Arial"/>
            </a:endParaRPr>
          </a:p>
        </p:txBody>
      </p:sp>
      <p:sp>
        <p:nvSpPr>
          <p:cNvPr id="945" name="Google Shape;945;p48"/>
          <p:cNvSpPr/>
          <p:nvPr/>
        </p:nvSpPr>
        <p:spPr>
          <a:xfrm>
            <a:off x="954600" y="1940700"/>
            <a:ext cx="760200" cy="3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 sz="629"/>
              <a:t>Modify CloudHub resource allocation</a:t>
            </a:r>
            <a:endParaRPr sz="529">
              <a:latin typeface="Arial"/>
              <a:ea typeface="Arial"/>
              <a:cs typeface="Arial"/>
              <a:sym typeface="Arial"/>
            </a:endParaRPr>
          </a:p>
        </p:txBody>
      </p:sp>
      <p:sp>
        <p:nvSpPr>
          <p:cNvPr id="946" name="Google Shape;946;p48"/>
          <p:cNvSpPr/>
          <p:nvPr/>
        </p:nvSpPr>
        <p:spPr>
          <a:xfrm>
            <a:off x="4994054" y="1340925"/>
            <a:ext cx="927000" cy="3093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 sz="629"/>
              <a:t>Other issues</a:t>
            </a:r>
            <a:r>
              <a:rPr lang="en" sz="529">
                <a:latin typeface="Arial"/>
                <a:ea typeface="Arial"/>
                <a:cs typeface="Arial"/>
                <a:sym typeface="Arial"/>
              </a:rPr>
              <a:t>?</a:t>
            </a:r>
            <a:endParaRPr sz="529">
              <a:latin typeface="Arial"/>
              <a:ea typeface="Arial"/>
              <a:cs typeface="Arial"/>
              <a:sym typeface="Arial"/>
            </a:endParaRPr>
          </a:p>
        </p:txBody>
      </p:sp>
      <p:sp>
        <p:nvSpPr>
          <p:cNvPr id="947" name="Google Shape;947;p48"/>
          <p:cNvSpPr/>
          <p:nvPr/>
        </p:nvSpPr>
        <p:spPr>
          <a:xfrm>
            <a:off x="5522350" y="4132125"/>
            <a:ext cx="687900" cy="369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spcBef>
                <a:spcPts val="0"/>
              </a:spcBef>
              <a:spcAft>
                <a:spcPts val="0"/>
              </a:spcAft>
              <a:buNone/>
            </a:pPr>
            <a:r>
              <a:rPr lang="en" sz="629"/>
              <a:t>Root cause analysis &amp; identify fix</a:t>
            </a:r>
            <a:endParaRPr sz="529">
              <a:latin typeface="Arial"/>
              <a:ea typeface="Arial"/>
              <a:cs typeface="Arial"/>
              <a:sym typeface="Arial"/>
            </a:endParaRPr>
          </a:p>
        </p:txBody>
      </p:sp>
      <p:sp>
        <p:nvSpPr>
          <p:cNvPr id="948" name="Google Shape;948;p48"/>
          <p:cNvSpPr/>
          <p:nvPr/>
        </p:nvSpPr>
        <p:spPr>
          <a:xfrm>
            <a:off x="7492475" y="4178808"/>
            <a:ext cx="392400" cy="254400"/>
          </a:xfrm>
          <a:prstGeom prst="ellipse">
            <a:avLst/>
          </a:pr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500">
                <a:solidFill>
                  <a:srgbClr val="FFFFFF"/>
                </a:solidFill>
                <a:latin typeface="Arial"/>
                <a:ea typeface="Arial"/>
                <a:cs typeface="Arial"/>
                <a:sym typeface="Arial"/>
              </a:rPr>
              <a:t>Refer to </a:t>
            </a:r>
            <a:r>
              <a:rPr lang="en" sz="500">
                <a:solidFill>
                  <a:srgbClr val="FFFFFF"/>
                </a:solidFill>
              </a:rPr>
              <a:t>P</a:t>
            </a:r>
            <a:r>
              <a:rPr lang="en" sz="500">
                <a:solidFill>
                  <a:srgbClr val="FFFFFF"/>
                </a:solidFill>
                <a:latin typeface="Arial"/>
                <a:ea typeface="Arial"/>
                <a:cs typeface="Arial"/>
                <a:sym typeface="Arial"/>
              </a:rPr>
              <a:t>lan &amp; </a:t>
            </a:r>
            <a:r>
              <a:rPr lang="en" sz="500">
                <a:solidFill>
                  <a:srgbClr val="FFFFFF"/>
                </a:solidFill>
              </a:rPr>
              <a:t>Analyze</a:t>
            </a:r>
            <a:endParaRPr sz="500">
              <a:solidFill>
                <a:srgbClr val="FFFFFF"/>
              </a:solidFill>
              <a:latin typeface="Arial"/>
              <a:ea typeface="Arial"/>
              <a:cs typeface="Arial"/>
              <a:sym typeface="Arial"/>
            </a:endParaRPr>
          </a:p>
        </p:txBody>
      </p:sp>
      <p:sp>
        <p:nvSpPr>
          <p:cNvPr id="949" name="Google Shape;949;p48"/>
          <p:cNvSpPr txBox="1"/>
          <p:nvPr/>
        </p:nvSpPr>
        <p:spPr>
          <a:xfrm>
            <a:off x="7184218" y="4133023"/>
            <a:ext cx="367800" cy="1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 sz="600">
                <a:solidFill>
                  <a:srgbClr val="333E48"/>
                </a:solidFill>
                <a:latin typeface="Arial"/>
                <a:ea typeface="Arial"/>
                <a:cs typeface="Arial"/>
                <a:sym typeface="Arial"/>
              </a:rPr>
              <a:t>No</a:t>
            </a:r>
            <a:endParaRPr i="1" sz="600">
              <a:solidFill>
                <a:srgbClr val="333E48"/>
              </a:solidFill>
              <a:latin typeface="Arial"/>
              <a:ea typeface="Arial"/>
              <a:cs typeface="Arial"/>
              <a:sym typeface="Arial"/>
            </a:endParaRPr>
          </a:p>
        </p:txBody>
      </p:sp>
      <p:sp>
        <p:nvSpPr>
          <p:cNvPr id="950" name="Google Shape;950;p48"/>
          <p:cNvSpPr/>
          <p:nvPr/>
        </p:nvSpPr>
        <p:spPr>
          <a:xfrm>
            <a:off x="7619279" y="3736628"/>
            <a:ext cx="423000" cy="287400"/>
          </a:xfrm>
          <a:prstGeom prst="ellipse">
            <a:avLst/>
          </a:prstGeom>
          <a:solidFill>
            <a:srgbClr val="7F7F7F"/>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500">
                <a:solidFill>
                  <a:srgbClr val="FFFFFF"/>
                </a:solidFill>
                <a:latin typeface="Arial"/>
                <a:ea typeface="Arial"/>
                <a:cs typeface="Arial"/>
                <a:sym typeface="Arial"/>
              </a:rPr>
              <a:t>Refer to Test and Deploy</a:t>
            </a:r>
            <a:endParaRPr sz="500">
              <a:solidFill>
                <a:srgbClr val="FFFFFF"/>
              </a:solidFill>
              <a:latin typeface="Arial"/>
              <a:ea typeface="Arial"/>
              <a:cs typeface="Arial"/>
              <a:sym typeface="Arial"/>
            </a:endParaRPr>
          </a:p>
        </p:txBody>
      </p:sp>
      <p:sp>
        <p:nvSpPr>
          <p:cNvPr id="951" name="Google Shape;951;p48"/>
          <p:cNvSpPr/>
          <p:nvPr/>
        </p:nvSpPr>
        <p:spPr>
          <a:xfrm>
            <a:off x="7067900" y="3024425"/>
            <a:ext cx="486900" cy="224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 sz="629"/>
              <a:t>Update sprint backlog</a:t>
            </a:r>
            <a:endParaRPr sz="529">
              <a:latin typeface="Arial"/>
              <a:ea typeface="Arial"/>
              <a:cs typeface="Arial"/>
              <a:sym typeface="Arial"/>
            </a:endParaRPr>
          </a:p>
        </p:txBody>
      </p:sp>
      <p:sp>
        <p:nvSpPr>
          <p:cNvPr id="952" name="Google Shape;952;p48"/>
          <p:cNvSpPr/>
          <p:nvPr/>
        </p:nvSpPr>
        <p:spPr>
          <a:xfrm>
            <a:off x="7069500" y="3448304"/>
            <a:ext cx="486900" cy="3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 sz="629"/>
              <a:t>Develop hotfix / bug patch</a:t>
            </a:r>
            <a:endParaRPr sz="529">
              <a:latin typeface="Arial"/>
              <a:ea typeface="Arial"/>
              <a:cs typeface="Arial"/>
              <a:sym typeface="Arial"/>
            </a:endParaRPr>
          </a:p>
        </p:txBody>
      </p:sp>
      <p:cxnSp>
        <p:nvCxnSpPr>
          <p:cNvPr id="953" name="Google Shape;953;p48"/>
          <p:cNvCxnSpPr>
            <a:stCxn id="927" idx="0"/>
            <a:endCxn id="951" idx="1"/>
          </p:cNvCxnSpPr>
          <p:nvPr/>
        </p:nvCxnSpPr>
        <p:spPr>
          <a:xfrm rot="-5400000">
            <a:off x="6448354" y="3545888"/>
            <a:ext cx="1029000" cy="210300"/>
          </a:xfrm>
          <a:prstGeom prst="bentConnector2">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954" name="Google Shape;954;p48"/>
          <p:cNvCxnSpPr>
            <a:stCxn id="951" idx="2"/>
            <a:endCxn id="952" idx="0"/>
          </p:cNvCxnSpPr>
          <p:nvPr/>
        </p:nvCxnSpPr>
        <p:spPr>
          <a:xfrm>
            <a:off x="7311350" y="3248825"/>
            <a:ext cx="1500" cy="1995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955" name="Google Shape;955;p48"/>
          <p:cNvCxnSpPr>
            <a:stCxn id="952" idx="2"/>
            <a:endCxn id="950" idx="2"/>
          </p:cNvCxnSpPr>
          <p:nvPr/>
        </p:nvCxnSpPr>
        <p:spPr>
          <a:xfrm flipH="1" rot="-5400000">
            <a:off x="7405200" y="3666254"/>
            <a:ext cx="121800" cy="306300"/>
          </a:xfrm>
          <a:prstGeom prst="bentConnector2">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956" name="Google Shape;956;p48"/>
          <p:cNvSpPr txBox="1"/>
          <p:nvPr/>
        </p:nvSpPr>
        <p:spPr>
          <a:xfrm>
            <a:off x="5960398" y="372425"/>
            <a:ext cx="1736700" cy="138600"/>
          </a:xfrm>
          <a:prstGeom prst="rect">
            <a:avLst/>
          </a:prstGeom>
          <a:solidFill>
            <a:srgbClr val="004B3A"/>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1" lang="en" sz="600">
                <a:solidFill>
                  <a:srgbClr val="FFFFFF"/>
                </a:solidFill>
                <a:latin typeface="Arial"/>
                <a:ea typeface="Arial"/>
                <a:cs typeface="Arial"/>
                <a:sym typeface="Arial"/>
              </a:rPr>
              <a:t>Hotfix</a:t>
            </a:r>
            <a:endParaRPr b="1" i="1" sz="600">
              <a:solidFill>
                <a:srgbClr val="FFFFFF"/>
              </a:solidFill>
              <a:latin typeface="Arial"/>
              <a:ea typeface="Arial"/>
              <a:cs typeface="Arial"/>
              <a:sym typeface="Arial"/>
            </a:endParaRPr>
          </a:p>
        </p:txBody>
      </p:sp>
      <p:sp>
        <p:nvSpPr>
          <p:cNvPr id="957" name="Google Shape;957;p48"/>
          <p:cNvSpPr/>
          <p:nvPr/>
        </p:nvSpPr>
        <p:spPr>
          <a:xfrm>
            <a:off x="6029851" y="385259"/>
            <a:ext cx="153300" cy="1149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C</a:t>
            </a:r>
            <a:endParaRPr/>
          </a:p>
        </p:txBody>
      </p:sp>
      <p:sp>
        <p:nvSpPr>
          <p:cNvPr id="958" name="Google Shape;958;p48"/>
          <p:cNvSpPr txBox="1"/>
          <p:nvPr/>
        </p:nvSpPr>
        <p:spPr>
          <a:xfrm>
            <a:off x="6764695" y="4017104"/>
            <a:ext cx="367800" cy="1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 sz="600">
                <a:solidFill>
                  <a:srgbClr val="333E48"/>
                </a:solidFill>
                <a:latin typeface="Arial"/>
                <a:ea typeface="Arial"/>
                <a:cs typeface="Arial"/>
                <a:sym typeface="Arial"/>
              </a:rPr>
              <a:t>Yes</a:t>
            </a:r>
            <a:endParaRPr i="1" sz="600">
              <a:solidFill>
                <a:srgbClr val="333E48"/>
              </a:solidFill>
              <a:latin typeface="Arial"/>
              <a:ea typeface="Arial"/>
              <a:cs typeface="Arial"/>
              <a:sym typeface="Arial"/>
            </a:endParaRPr>
          </a:p>
        </p:txBody>
      </p:sp>
      <p:sp>
        <p:nvSpPr>
          <p:cNvPr id="959" name="Google Shape;959;p48"/>
          <p:cNvSpPr txBox="1"/>
          <p:nvPr/>
        </p:nvSpPr>
        <p:spPr>
          <a:xfrm>
            <a:off x="3584448" y="1527048"/>
            <a:ext cx="367800" cy="1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 sz="600">
                <a:solidFill>
                  <a:srgbClr val="333E48"/>
                </a:solidFill>
                <a:latin typeface="Arial"/>
                <a:ea typeface="Arial"/>
                <a:cs typeface="Arial"/>
                <a:sym typeface="Arial"/>
              </a:rPr>
              <a:t>Yes</a:t>
            </a:r>
            <a:endParaRPr i="1" sz="600">
              <a:solidFill>
                <a:srgbClr val="333E48"/>
              </a:solidFill>
              <a:latin typeface="Arial"/>
              <a:ea typeface="Arial"/>
              <a:cs typeface="Arial"/>
              <a:sym typeface="Arial"/>
            </a:endParaRPr>
          </a:p>
        </p:txBody>
      </p:sp>
      <p:sp>
        <p:nvSpPr>
          <p:cNvPr id="960" name="Google Shape;960;p48"/>
          <p:cNvSpPr/>
          <p:nvPr/>
        </p:nvSpPr>
        <p:spPr>
          <a:xfrm>
            <a:off x="986212" y="708706"/>
            <a:ext cx="155400" cy="1164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A1</a:t>
            </a:r>
            <a:endParaRPr/>
          </a:p>
        </p:txBody>
      </p:sp>
      <p:sp>
        <p:nvSpPr>
          <p:cNvPr id="961" name="Google Shape;961;p48"/>
          <p:cNvSpPr/>
          <p:nvPr/>
        </p:nvSpPr>
        <p:spPr>
          <a:xfrm>
            <a:off x="1108475" y="1298694"/>
            <a:ext cx="155400" cy="171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B</a:t>
            </a:r>
            <a:r>
              <a:rPr b="1" lang="en" sz="529">
                <a:solidFill>
                  <a:srgbClr val="FFFFFF"/>
                </a:solidFill>
              </a:rPr>
              <a:t>2</a:t>
            </a:r>
            <a:endParaRPr b="1" sz="529">
              <a:solidFill>
                <a:srgbClr val="FFFFFF"/>
              </a:solidFill>
              <a:latin typeface="Arial"/>
              <a:ea typeface="Arial"/>
              <a:cs typeface="Arial"/>
              <a:sym typeface="Arial"/>
            </a:endParaRPr>
          </a:p>
        </p:txBody>
      </p:sp>
      <p:sp>
        <p:nvSpPr>
          <p:cNvPr id="962" name="Google Shape;962;p48"/>
          <p:cNvSpPr/>
          <p:nvPr/>
        </p:nvSpPr>
        <p:spPr>
          <a:xfrm>
            <a:off x="913500" y="1876800"/>
            <a:ext cx="155400" cy="1218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rPr>
              <a:t>B3</a:t>
            </a:r>
            <a:endParaRPr/>
          </a:p>
        </p:txBody>
      </p:sp>
      <p:sp>
        <p:nvSpPr>
          <p:cNvPr id="963" name="Google Shape;963;p48"/>
          <p:cNvSpPr/>
          <p:nvPr/>
        </p:nvSpPr>
        <p:spPr>
          <a:xfrm>
            <a:off x="5433600" y="4043126"/>
            <a:ext cx="155400" cy="138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C</a:t>
            </a:r>
            <a:r>
              <a:rPr b="1" lang="en" sz="529">
                <a:solidFill>
                  <a:srgbClr val="FFFFFF"/>
                </a:solidFill>
              </a:rPr>
              <a:t>1</a:t>
            </a:r>
            <a:endParaRPr/>
          </a:p>
        </p:txBody>
      </p:sp>
      <p:sp>
        <p:nvSpPr>
          <p:cNvPr id="964" name="Google Shape;964;p48"/>
          <p:cNvSpPr/>
          <p:nvPr/>
        </p:nvSpPr>
        <p:spPr>
          <a:xfrm>
            <a:off x="6523225" y="4138326"/>
            <a:ext cx="155400" cy="138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C</a:t>
            </a:r>
            <a:r>
              <a:rPr b="1" lang="en" sz="529">
                <a:solidFill>
                  <a:srgbClr val="FFFFFF"/>
                </a:solidFill>
              </a:rPr>
              <a:t>2</a:t>
            </a:r>
            <a:endParaRPr/>
          </a:p>
        </p:txBody>
      </p:sp>
      <p:sp>
        <p:nvSpPr>
          <p:cNvPr id="965" name="Google Shape;965;p48"/>
          <p:cNvSpPr/>
          <p:nvPr/>
        </p:nvSpPr>
        <p:spPr>
          <a:xfrm>
            <a:off x="7000448" y="2926080"/>
            <a:ext cx="155400" cy="1164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C</a:t>
            </a:r>
            <a:r>
              <a:rPr b="1" lang="en" sz="529">
                <a:solidFill>
                  <a:srgbClr val="FFFFFF"/>
                </a:solidFill>
              </a:rPr>
              <a:t>3</a:t>
            </a:r>
            <a:endParaRPr/>
          </a:p>
        </p:txBody>
      </p:sp>
      <p:sp>
        <p:nvSpPr>
          <p:cNvPr id="966" name="Google Shape;966;p48"/>
          <p:cNvSpPr/>
          <p:nvPr/>
        </p:nvSpPr>
        <p:spPr>
          <a:xfrm>
            <a:off x="7026548" y="3375153"/>
            <a:ext cx="155400" cy="1164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C</a:t>
            </a:r>
            <a:r>
              <a:rPr b="1" lang="en" sz="529">
                <a:solidFill>
                  <a:srgbClr val="FFFFFF"/>
                </a:solidFill>
              </a:rPr>
              <a:t>4</a:t>
            </a:r>
            <a:endParaRPr/>
          </a:p>
        </p:txBody>
      </p:sp>
      <p:sp>
        <p:nvSpPr>
          <p:cNvPr id="967" name="Google Shape;967;p48"/>
          <p:cNvSpPr/>
          <p:nvPr/>
        </p:nvSpPr>
        <p:spPr>
          <a:xfrm>
            <a:off x="3051810" y="1767600"/>
            <a:ext cx="201300" cy="1509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B</a:t>
            </a:r>
            <a:r>
              <a:rPr b="1" lang="en" sz="529">
                <a:solidFill>
                  <a:srgbClr val="FFFFFF"/>
                </a:solidFill>
              </a:rPr>
              <a:t>5</a:t>
            </a:r>
            <a:endParaRPr b="1" sz="529">
              <a:solidFill>
                <a:srgbClr val="FFFFFF"/>
              </a:solidFill>
              <a:latin typeface="Arial"/>
              <a:ea typeface="Arial"/>
              <a:cs typeface="Arial"/>
              <a:sym typeface="Arial"/>
            </a:endParaRPr>
          </a:p>
        </p:txBody>
      </p:sp>
      <p:cxnSp>
        <p:nvCxnSpPr>
          <p:cNvPr id="968" name="Google Shape;968;p48"/>
          <p:cNvCxnSpPr>
            <a:stCxn id="946" idx="2"/>
            <a:endCxn id="947" idx="0"/>
          </p:cNvCxnSpPr>
          <p:nvPr/>
        </p:nvCxnSpPr>
        <p:spPr>
          <a:xfrm flipH="1" rot="-5400000">
            <a:off x="4420904" y="2686875"/>
            <a:ext cx="2481900" cy="408600"/>
          </a:xfrm>
          <a:prstGeom prst="bentConnector3">
            <a:avLst>
              <a:gd fmla="val 40662" name="adj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969" name="Google Shape;969;p48"/>
          <p:cNvSpPr/>
          <p:nvPr/>
        </p:nvSpPr>
        <p:spPr>
          <a:xfrm>
            <a:off x="7907458" y="94914"/>
            <a:ext cx="228600" cy="1716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970" name="Google Shape;970;p48"/>
          <p:cNvSpPr txBox="1"/>
          <p:nvPr>
            <p:ph idx="12" type="sldNum"/>
          </p:nvPr>
        </p:nvSpPr>
        <p:spPr>
          <a:xfrm>
            <a:off x="4334510" y="4779264"/>
            <a:ext cx="474900" cy="19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
        <p:nvSpPr>
          <p:cNvPr id="971" name="Google Shape;971;p48"/>
          <p:cNvSpPr/>
          <p:nvPr/>
        </p:nvSpPr>
        <p:spPr>
          <a:xfrm>
            <a:off x="5438676" y="647898"/>
            <a:ext cx="474900" cy="504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 sz="629"/>
              <a:t>Weekly incident &amp; performance reports</a:t>
            </a:r>
            <a:endParaRPr sz="529">
              <a:latin typeface="Arial"/>
              <a:ea typeface="Arial"/>
              <a:cs typeface="Arial"/>
              <a:sym typeface="Arial"/>
            </a:endParaRPr>
          </a:p>
        </p:txBody>
      </p:sp>
      <p:sp>
        <p:nvSpPr>
          <p:cNvPr id="972" name="Google Shape;972;p48"/>
          <p:cNvSpPr/>
          <p:nvPr/>
        </p:nvSpPr>
        <p:spPr>
          <a:xfrm>
            <a:off x="5317617" y="536448"/>
            <a:ext cx="228600" cy="1716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800">
                <a:solidFill>
                  <a:schemeClr val="lt1"/>
                </a:solidFill>
                <a:latin typeface="Arial"/>
                <a:ea typeface="Arial"/>
                <a:cs typeface="Arial"/>
                <a:sym typeface="Arial"/>
              </a:rPr>
              <a:t>1</a:t>
            </a:r>
            <a:endParaRPr/>
          </a:p>
        </p:txBody>
      </p:sp>
      <p:sp>
        <p:nvSpPr>
          <p:cNvPr id="973" name="Google Shape;973;p48"/>
          <p:cNvSpPr/>
          <p:nvPr/>
        </p:nvSpPr>
        <p:spPr>
          <a:xfrm>
            <a:off x="7741350" y="3359325"/>
            <a:ext cx="392400" cy="3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 sz="629"/>
              <a:t>Hotfix / bug Patch</a:t>
            </a:r>
            <a:endParaRPr sz="529">
              <a:latin typeface="Arial"/>
              <a:ea typeface="Arial"/>
              <a:cs typeface="Arial"/>
              <a:sym typeface="Arial"/>
            </a:endParaRPr>
          </a:p>
        </p:txBody>
      </p:sp>
      <p:sp>
        <p:nvSpPr>
          <p:cNvPr id="974" name="Google Shape;974;p48"/>
          <p:cNvSpPr/>
          <p:nvPr/>
        </p:nvSpPr>
        <p:spPr>
          <a:xfrm>
            <a:off x="7644384" y="3246120"/>
            <a:ext cx="228600" cy="171600"/>
          </a:xfrm>
          <a:prstGeom prst="star5">
            <a:avLst>
              <a:gd fmla="val 19098" name="adj"/>
              <a:gd fmla="val 105146" name="hf"/>
              <a:gd fmla="val 110557" name="vf"/>
            </a:avLst>
          </a:prstGeom>
          <a:solidFill>
            <a:srgbClr val="0070C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800">
                <a:solidFill>
                  <a:schemeClr val="lt1"/>
                </a:solidFill>
                <a:latin typeface="Arial"/>
                <a:ea typeface="Arial"/>
                <a:cs typeface="Arial"/>
                <a:sym typeface="Arial"/>
              </a:rPr>
              <a:t>2</a:t>
            </a:r>
            <a:endParaRPr sz="800">
              <a:solidFill>
                <a:schemeClr val="lt1"/>
              </a:solidFill>
              <a:latin typeface="Arial"/>
              <a:ea typeface="Arial"/>
              <a:cs typeface="Arial"/>
              <a:sym typeface="Arial"/>
            </a:endParaRPr>
          </a:p>
        </p:txBody>
      </p:sp>
      <p:sp>
        <p:nvSpPr>
          <p:cNvPr id="975" name="Google Shape;975;p48"/>
          <p:cNvSpPr/>
          <p:nvPr/>
        </p:nvSpPr>
        <p:spPr>
          <a:xfrm>
            <a:off x="2126350" y="783325"/>
            <a:ext cx="499200" cy="369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0" spcFirstLastPara="1" rIns="0" wrap="square" tIns="80675">
            <a:noAutofit/>
          </a:bodyPr>
          <a:lstStyle/>
          <a:p>
            <a:pPr indent="0" lvl="0" marL="0" marR="0" rtl="0" algn="ctr">
              <a:spcBef>
                <a:spcPts val="0"/>
              </a:spcBef>
              <a:spcAft>
                <a:spcPts val="0"/>
              </a:spcAft>
              <a:buNone/>
            </a:pPr>
            <a:r>
              <a:rPr lang="en" sz="629"/>
              <a:t>Triage incident</a:t>
            </a:r>
            <a:endParaRPr/>
          </a:p>
        </p:txBody>
      </p:sp>
      <p:sp>
        <p:nvSpPr>
          <p:cNvPr id="976" name="Google Shape;976;p48"/>
          <p:cNvSpPr/>
          <p:nvPr/>
        </p:nvSpPr>
        <p:spPr>
          <a:xfrm>
            <a:off x="2040874" y="722376"/>
            <a:ext cx="156300" cy="1164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rPr>
              <a:t>B1</a:t>
            </a:r>
            <a:endParaRPr/>
          </a:p>
        </p:txBody>
      </p:sp>
      <p:sp>
        <p:nvSpPr>
          <p:cNvPr id="977" name="Google Shape;977;p48"/>
          <p:cNvSpPr/>
          <p:nvPr/>
        </p:nvSpPr>
        <p:spPr>
          <a:xfrm rot="-5400000">
            <a:off x="4281384" y="-1608225"/>
            <a:ext cx="608400" cy="8512800"/>
          </a:xfrm>
          <a:prstGeom prst="rect">
            <a:avLst/>
          </a:prstGeom>
          <a:noFill/>
          <a:ln cap="flat" cmpd="sng" w="9525">
            <a:solidFill>
              <a:srgbClr val="303C46"/>
            </a:solidFill>
            <a:prstDash val="solid"/>
            <a:round/>
            <a:headEnd len="sm" w="sm" type="none"/>
            <a:tailEnd len="sm" w="sm" type="none"/>
          </a:ln>
        </p:spPr>
        <p:txBody>
          <a:bodyPr anchorCtr="0" anchor="t" bIns="80675" lIns="80675" spcFirstLastPara="1" rIns="80675" wrap="square" tIns="80675">
            <a:noAutofit/>
          </a:bodyPr>
          <a:lstStyle/>
          <a:p>
            <a:pPr indent="0" lvl="0" marL="0" marR="0" rtl="0" algn="ctr">
              <a:lnSpc>
                <a:spcPct val="100000"/>
              </a:lnSpc>
              <a:spcBef>
                <a:spcPts val="0"/>
              </a:spcBef>
              <a:spcAft>
                <a:spcPts val="0"/>
              </a:spcAft>
              <a:buClr>
                <a:srgbClr val="000000"/>
              </a:buClr>
              <a:buFont typeface="Arial"/>
              <a:buNone/>
            </a:pPr>
            <a:r>
              <a:rPr lang="en" sz="718">
                <a:solidFill>
                  <a:srgbClr val="333E48"/>
                </a:solidFill>
              </a:rPr>
              <a:t>Integration Platform Owner</a:t>
            </a:r>
            <a:endParaRPr sz="718">
              <a:solidFill>
                <a:srgbClr val="333E48"/>
              </a:solidFill>
            </a:endParaRPr>
          </a:p>
        </p:txBody>
      </p:sp>
      <p:cxnSp>
        <p:nvCxnSpPr>
          <p:cNvPr id="978" name="Google Shape;978;p48"/>
          <p:cNvCxnSpPr>
            <a:stCxn id="940" idx="3"/>
            <a:endCxn id="975" idx="1"/>
          </p:cNvCxnSpPr>
          <p:nvPr/>
        </p:nvCxnSpPr>
        <p:spPr>
          <a:xfrm>
            <a:off x="1611050" y="954783"/>
            <a:ext cx="515400" cy="132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979" name="Google Shape;979;p48"/>
          <p:cNvCxnSpPr>
            <a:stCxn id="975" idx="2"/>
            <a:endCxn id="944" idx="0"/>
          </p:cNvCxnSpPr>
          <p:nvPr/>
        </p:nvCxnSpPr>
        <p:spPr>
          <a:xfrm rot="5400000">
            <a:off x="1831150" y="806125"/>
            <a:ext cx="198300" cy="891300"/>
          </a:xfrm>
          <a:prstGeom prst="bentConnector3">
            <a:avLst>
              <a:gd fmla="val 50003" name="adj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980" name="Google Shape;980;p48"/>
          <p:cNvSpPr/>
          <p:nvPr/>
        </p:nvSpPr>
        <p:spPr>
          <a:xfrm>
            <a:off x="4021603" y="1343470"/>
            <a:ext cx="908400" cy="3093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 sz="629"/>
              <a:t>Code issue?</a:t>
            </a:r>
            <a:endParaRPr sz="529">
              <a:latin typeface="Arial"/>
              <a:ea typeface="Arial"/>
              <a:cs typeface="Arial"/>
              <a:sym typeface="Arial"/>
            </a:endParaRPr>
          </a:p>
        </p:txBody>
      </p:sp>
      <p:cxnSp>
        <p:nvCxnSpPr>
          <p:cNvPr id="981" name="Google Shape;981;p48"/>
          <p:cNvCxnSpPr>
            <a:stCxn id="944" idx="2"/>
            <a:endCxn id="945" idx="0"/>
          </p:cNvCxnSpPr>
          <p:nvPr/>
        </p:nvCxnSpPr>
        <p:spPr>
          <a:xfrm rot="5400000">
            <a:off x="1257550" y="1713638"/>
            <a:ext cx="304200" cy="150000"/>
          </a:xfrm>
          <a:prstGeom prst="bentConnector3">
            <a:avLst>
              <a:gd fmla="val 49994" name="adj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982" name="Google Shape;982;p48"/>
          <p:cNvSpPr/>
          <p:nvPr/>
        </p:nvSpPr>
        <p:spPr>
          <a:xfrm>
            <a:off x="2185850" y="1870401"/>
            <a:ext cx="184800" cy="138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rPr>
              <a:t>B4</a:t>
            </a:r>
            <a:endParaRPr/>
          </a:p>
        </p:txBody>
      </p:sp>
      <p:cxnSp>
        <p:nvCxnSpPr>
          <p:cNvPr id="983" name="Google Shape;983;p48"/>
          <p:cNvCxnSpPr>
            <a:stCxn id="945" idx="3"/>
            <a:endCxn id="984" idx="2"/>
          </p:cNvCxnSpPr>
          <p:nvPr/>
        </p:nvCxnSpPr>
        <p:spPr>
          <a:xfrm flipH="1" rot="10800000">
            <a:off x="1714800" y="2092800"/>
            <a:ext cx="187200" cy="30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985" name="Google Shape;985;p48"/>
          <p:cNvSpPr/>
          <p:nvPr/>
        </p:nvSpPr>
        <p:spPr>
          <a:xfrm>
            <a:off x="8248025" y="810025"/>
            <a:ext cx="528900" cy="3600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80675" spcFirstLastPara="1" rIns="80675" wrap="square" tIns="80675">
            <a:noAutofit/>
          </a:bodyPr>
          <a:lstStyle/>
          <a:p>
            <a:pPr indent="0" lvl="0" marL="0" marR="0" rtl="0" algn="ctr">
              <a:lnSpc>
                <a:spcPct val="100000"/>
              </a:lnSpc>
              <a:spcBef>
                <a:spcPts val="0"/>
              </a:spcBef>
              <a:spcAft>
                <a:spcPts val="0"/>
              </a:spcAft>
              <a:buNone/>
            </a:pPr>
            <a:r>
              <a:rPr lang="en" sz="629"/>
              <a:t>Prepare Lessons Learned</a:t>
            </a:r>
            <a:endParaRPr sz="629"/>
          </a:p>
          <a:p>
            <a:pPr indent="0" lvl="0" marL="0" marR="0" rtl="0" algn="ctr">
              <a:lnSpc>
                <a:spcPct val="100000"/>
              </a:lnSpc>
              <a:spcBef>
                <a:spcPts val="0"/>
              </a:spcBef>
              <a:spcAft>
                <a:spcPts val="0"/>
              </a:spcAft>
              <a:buNone/>
            </a:pPr>
            <a:r>
              <a:rPr lang="en" sz="629"/>
              <a:t>Document</a:t>
            </a:r>
            <a:endParaRPr sz="629"/>
          </a:p>
        </p:txBody>
      </p:sp>
      <p:sp>
        <p:nvSpPr>
          <p:cNvPr id="984" name="Google Shape;984;p48"/>
          <p:cNvSpPr/>
          <p:nvPr/>
        </p:nvSpPr>
        <p:spPr>
          <a:xfrm>
            <a:off x="1901952" y="1993200"/>
            <a:ext cx="201300" cy="1992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B</a:t>
            </a:r>
            <a:r>
              <a:rPr b="1" lang="en" sz="529">
                <a:solidFill>
                  <a:srgbClr val="FFFFFF"/>
                </a:solidFill>
              </a:rPr>
              <a:t>6</a:t>
            </a:r>
            <a:endParaRPr b="1" sz="529">
              <a:solidFill>
                <a:srgbClr val="FFFFFF"/>
              </a:solidFill>
              <a:latin typeface="Arial"/>
              <a:ea typeface="Arial"/>
              <a:cs typeface="Arial"/>
              <a:sym typeface="Arial"/>
            </a:endParaRPr>
          </a:p>
        </p:txBody>
      </p:sp>
      <p:cxnSp>
        <p:nvCxnSpPr>
          <p:cNvPr id="986" name="Google Shape;986;p48"/>
          <p:cNvCxnSpPr>
            <a:stCxn id="980" idx="2"/>
            <a:endCxn id="947" idx="1"/>
          </p:cNvCxnSpPr>
          <p:nvPr/>
        </p:nvCxnSpPr>
        <p:spPr>
          <a:xfrm flipH="1" rot="-5400000">
            <a:off x="3667003" y="2461570"/>
            <a:ext cx="2664000" cy="1046400"/>
          </a:xfrm>
          <a:prstGeom prst="bentConnector2">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987" name="Google Shape;987;p48"/>
          <p:cNvSpPr txBox="1"/>
          <p:nvPr/>
        </p:nvSpPr>
        <p:spPr>
          <a:xfrm>
            <a:off x="4575048" y="1527048"/>
            <a:ext cx="367800" cy="1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 sz="600">
                <a:solidFill>
                  <a:srgbClr val="333E48"/>
                </a:solidFill>
                <a:latin typeface="Arial"/>
                <a:ea typeface="Arial"/>
                <a:cs typeface="Arial"/>
                <a:sym typeface="Arial"/>
              </a:rPr>
              <a:t>Yes</a:t>
            </a:r>
            <a:endParaRPr i="1" sz="600">
              <a:solidFill>
                <a:srgbClr val="333E48"/>
              </a:solidFill>
              <a:latin typeface="Arial"/>
              <a:ea typeface="Arial"/>
              <a:cs typeface="Arial"/>
              <a:sym typeface="Arial"/>
            </a:endParaRPr>
          </a:p>
        </p:txBody>
      </p:sp>
      <p:cxnSp>
        <p:nvCxnSpPr>
          <p:cNvPr id="988" name="Google Shape;988;p48"/>
          <p:cNvCxnSpPr>
            <a:stCxn id="936" idx="1"/>
            <a:endCxn id="984" idx="6"/>
          </p:cNvCxnSpPr>
          <p:nvPr/>
        </p:nvCxnSpPr>
        <p:spPr>
          <a:xfrm flipH="1">
            <a:off x="2103400" y="2089550"/>
            <a:ext cx="174000" cy="33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989" name="Google Shape;989;p48"/>
          <p:cNvSpPr txBox="1"/>
          <p:nvPr/>
        </p:nvSpPr>
        <p:spPr>
          <a:xfrm>
            <a:off x="5008587" y="1869713"/>
            <a:ext cx="367800" cy="1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 sz="600">
                <a:solidFill>
                  <a:srgbClr val="333E48"/>
                </a:solidFill>
              </a:rPr>
              <a:t>No</a:t>
            </a:r>
            <a:endParaRPr i="1" sz="600">
              <a:solidFill>
                <a:srgbClr val="333E48"/>
              </a:solidFill>
              <a:latin typeface="Arial"/>
              <a:ea typeface="Arial"/>
              <a:cs typeface="Arial"/>
              <a:sym typeface="Arial"/>
            </a:endParaRPr>
          </a:p>
        </p:txBody>
      </p:sp>
      <p:cxnSp>
        <p:nvCxnSpPr>
          <p:cNvPr id="990" name="Google Shape;990;p48"/>
          <p:cNvCxnSpPr>
            <a:stCxn id="947" idx="3"/>
            <a:endCxn id="927" idx="1"/>
          </p:cNvCxnSpPr>
          <p:nvPr/>
        </p:nvCxnSpPr>
        <p:spPr>
          <a:xfrm flipH="1" rot="10800000">
            <a:off x="6210250" y="4308675"/>
            <a:ext cx="246900" cy="81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991" name="Google Shape;991;p48"/>
          <p:cNvSpPr txBox="1"/>
          <p:nvPr/>
        </p:nvSpPr>
        <p:spPr>
          <a:xfrm>
            <a:off x="5565648" y="1527048"/>
            <a:ext cx="367800" cy="1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 sz="600">
                <a:solidFill>
                  <a:srgbClr val="333E48"/>
                </a:solidFill>
                <a:latin typeface="Arial"/>
                <a:ea typeface="Arial"/>
                <a:cs typeface="Arial"/>
                <a:sym typeface="Arial"/>
              </a:rPr>
              <a:t>Yes</a:t>
            </a:r>
            <a:endParaRPr i="1" sz="600">
              <a:solidFill>
                <a:srgbClr val="333E48"/>
              </a:solidFill>
              <a:latin typeface="Arial"/>
              <a:ea typeface="Arial"/>
              <a:cs typeface="Arial"/>
              <a:sym typeface="Arial"/>
            </a:endParaRPr>
          </a:p>
        </p:txBody>
      </p:sp>
      <p:sp>
        <p:nvSpPr>
          <p:cNvPr id="992" name="Google Shape;992;p48"/>
          <p:cNvSpPr/>
          <p:nvPr/>
        </p:nvSpPr>
        <p:spPr>
          <a:xfrm>
            <a:off x="2105725" y="1298698"/>
            <a:ext cx="155400" cy="171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B</a:t>
            </a:r>
            <a:r>
              <a:rPr b="1" lang="en" sz="529">
                <a:solidFill>
                  <a:srgbClr val="FFFFFF"/>
                </a:solidFill>
              </a:rPr>
              <a:t>2</a:t>
            </a:r>
            <a:endParaRPr b="1" sz="529">
              <a:solidFill>
                <a:srgbClr val="FFFFFF"/>
              </a:solidFill>
              <a:latin typeface="Arial"/>
              <a:ea typeface="Arial"/>
              <a:cs typeface="Arial"/>
              <a:sym typeface="Arial"/>
            </a:endParaRPr>
          </a:p>
        </p:txBody>
      </p:sp>
      <p:sp>
        <p:nvSpPr>
          <p:cNvPr id="993" name="Google Shape;993;p48"/>
          <p:cNvSpPr/>
          <p:nvPr/>
        </p:nvSpPr>
        <p:spPr>
          <a:xfrm>
            <a:off x="3146500" y="1298698"/>
            <a:ext cx="155400" cy="171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B</a:t>
            </a:r>
            <a:r>
              <a:rPr b="1" lang="en" sz="529">
                <a:solidFill>
                  <a:srgbClr val="FFFFFF"/>
                </a:solidFill>
              </a:rPr>
              <a:t>2</a:t>
            </a:r>
            <a:endParaRPr b="1" sz="529">
              <a:solidFill>
                <a:srgbClr val="FFFFFF"/>
              </a:solidFill>
              <a:latin typeface="Arial"/>
              <a:ea typeface="Arial"/>
              <a:cs typeface="Arial"/>
              <a:sym typeface="Arial"/>
            </a:endParaRPr>
          </a:p>
        </p:txBody>
      </p:sp>
      <p:sp>
        <p:nvSpPr>
          <p:cNvPr id="994" name="Google Shape;994;p48"/>
          <p:cNvSpPr/>
          <p:nvPr/>
        </p:nvSpPr>
        <p:spPr>
          <a:xfrm>
            <a:off x="4163700" y="1298698"/>
            <a:ext cx="155400" cy="171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B</a:t>
            </a:r>
            <a:r>
              <a:rPr b="1" lang="en" sz="529">
                <a:solidFill>
                  <a:srgbClr val="FFFFFF"/>
                </a:solidFill>
              </a:rPr>
              <a:t>2</a:t>
            </a:r>
            <a:endParaRPr b="1" sz="529">
              <a:solidFill>
                <a:srgbClr val="FFFFFF"/>
              </a:solidFill>
              <a:latin typeface="Arial"/>
              <a:ea typeface="Arial"/>
              <a:cs typeface="Arial"/>
              <a:sym typeface="Arial"/>
            </a:endParaRPr>
          </a:p>
        </p:txBody>
      </p:sp>
      <p:sp>
        <p:nvSpPr>
          <p:cNvPr id="995" name="Google Shape;995;p48"/>
          <p:cNvSpPr/>
          <p:nvPr/>
        </p:nvSpPr>
        <p:spPr>
          <a:xfrm>
            <a:off x="4175371" y="1905400"/>
            <a:ext cx="946200" cy="2862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629"/>
              <a:t>Change</a:t>
            </a:r>
            <a:endParaRPr sz="629"/>
          </a:p>
          <a:p>
            <a:pPr indent="0" lvl="0" marL="0" marR="0" rtl="0" algn="ctr">
              <a:lnSpc>
                <a:spcPct val="100000"/>
              </a:lnSpc>
              <a:spcBef>
                <a:spcPts val="0"/>
              </a:spcBef>
              <a:spcAft>
                <a:spcPts val="0"/>
              </a:spcAft>
              <a:buNone/>
            </a:pPr>
            <a:r>
              <a:rPr lang="en" sz="629"/>
              <a:t>approved?</a:t>
            </a:r>
            <a:endParaRPr/>
          </a:p>
        </p:txBody>
      </p:sp>
      <p:sp>
        <p:nvSpPr>
          <p:cNvPr id="996" name="Google Shape;996;p48"/>
          <p:cNvSpPr/>
          <p:nvPr/>
        </p:nvSpPr>
        <p:spPr>
          <a:xfrm>
            <a:off x="5093350" y="1298698"/>
            <a:ext cx="155400" cy="171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B</a:t>
            </a:r>
            <a:r>
              <a:rPr b="1" lang="en" sz="529">
                <a:solidFill>
                  <a:srgbClr val="FFFFFF"/>
                </a:solidFill>
              </a:rPr>
              <a:t>2</a:t>
            </a:r>
            <a:endParaRPr b="1" sz="529">
              <a:solidFill>
                <a:srgbClr val="FFFFFF"/>
              </a:solidFill>
              <a:latin typeface="Arial"/>
              <a:ea typeface="Arial"/>
              <a:cs typeface="Arial"/>
              <a:sym typeface="Arial"/>
            </a:endParaRPr>
          </a:p>
        </p:txBody>
      </p:sp>
      <p:sp>
        <p:nvSpPr>
          <p:cNvPr id="997" name="Google Shape;997;p48"/>
          <p:cNvSpPr txBox="1"/>
          <p:nvPr/>
        </p:nvSpPr>
        <p:spPr>
          <a:xfrm>
            <a:off x="1527048" y="1527048"/>
            <a:ext cx="367800" cy="1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 sz="600">
                <a:solidFill>
                  <a:srgbClr val="333E48"/>
                </a:solidFill>
                <a:latin typeface="Arial"/>
                <a:ea typeface="Arial"/>
                <a:cs typeface="Arial"/>
                <a:sym typeface="Arial"/>
              </a:rPr>
              <a:t>Yes</a:t>
            </a:r>
            <a:endParaRPr i="1" sz="600">
              <a:solidFill>
                <a:srgbClr val="333E48"/>
              </a:solidFill>
              <a:latin typeface="Arial"/>
              <a:ea typeface="Arial"/>
              <a:cs typeface="Arial"/>
              <a:sym typeface="Arial"/>
            </a:endParaRPr>
          </a:p>
        </p:txBody>
      </p:sp>
      <p:cxnSp>
        <p:nvCxnSpPr>
          <p:cNvPr id="998" name="Google Shape;998;p48"/>
          <p:cNvCxnSpPr>
            <a:stCxn id="937" idx="3"/>
            <a:endCxn id="995" idx="1"/>
          </p:cNvCxnSpPr>
          <p:nvPr/>
        </p:nvCxnSpPr>
        <p:spPr>
          <a:xfrm flipH="1" rot="10800000">
            <a:off x="3820899" y="2048400"/>
            <a:ext cx="354600" cy="18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999" name="Google Shape;999;p48"/>
          <p:cNvSpPr/>
          <p:nvPr/>
        </p:nvSpPr>
        <p:spPr>
          <a:xfrm>
            <a:off x="4224528" y="1868424"/>
            <a:ext cx="200400" cy="1716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B</a:t>
            </a:r>
            <a:r>
              <a:rPr b="1" lang="en" sz="529">
                <a:solidFill>
                  <a:srgbClr val="FFFFFF"/>
                </a:solidFill>
              </a:rPr>
              <a:t>6</a:t>
            </a:r>
            <a:endParaRPr b="1" sz="529">
              <a:solidFill>
                <a:srgbClr val="FFFFFF"/>
              </a:solidFill>
              <a:latin typeface="Arial"/>
              <a:ea typeface="Arial"/>
              <a:cs typeface="Arial"/>
              <a:sym typeface="Arial"/>
            </a:endParaRPr>
          </a:p>
        </p:txBody>
      </p:sp>
      <p:cxnSp>
        <p:nvCxnSpPr>
          <p:cNvPr id="1000" name="Google Shape;1000;p48"/>
          <p:cNvCxnSpPr>
            <a:stCxn id="927" idx="3"/>
            <a:endCxn id="948" idx="2"/>
          </p:cNvCxnSpPr>
          <p:nvPr/>
        </p:nvCxnSpPr>
        <p:spPr>
          <a:xfrm flipH="1" rot="10800000">
            <a:off x="7258204" y="4305938"/>
            <a:ext cx="234300" cy="27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1001" name="Google Shape;1001;p48"/>
          <p:cNvSpPr/>
          <p:nvPr/>
        </p:nvSpPr>
        <p:spPr>
          <a:xfrm>
            <a:off x="8203325" y="728838"/>
            <a:ext cx="155400" cy="1617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D1</a:t>
            </a:r>
            <a:endParaRPr b="1" sz="529">
              <a:solidFill>
                <a:srgbClr val="FFFFFF"/>
              </a:solidFill>
              <a:latin typeface="Arial"/>
              <a:ea typeface="Arial"/>
              <a:cs typeface="Arial"/>
              <a:sym typeface="Arial"/>
            </a:endParaRPr>
          </a:p>
        </p:txBody>
      </p:sp>
      <p:cxnSp>
        <p:nvCxnSpPr>
          <p:cNvPr id="1002" name="Google Shape;1002;p48"/>
          <p:cNvCxnSpPr>
            <a:stCxn id="952" idx="3"/>
            <a:endCxn id="973" idx="1"/>
          </p:cNvCxnSpPr>
          <p:nvPr/>
        </p:nvCxnSpPr>
        <p:spPr>
          <a:xfrm flipH="1" rot="10800000">
            <a:off x="7556400" y="3514304"/>
            <a:ext cx="185100" cy="891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003" name="Google Shape;1003;p48"/>
          <p:cNvCxnSpPr>
            <a:stCxn id="995" idx="2"/>
            <a:endCxn id="952" idx="1"/>
          </p:cNvCxnSpPr>
          <p:nvPr/>
        </p:nvCxnSpPr>
        <p:spPr>
          <a:xfrm flipH="1" rot="-5400000">
            <a:off x="5153071" y="1687000"/>
            <a:ext cx="1411800" cy="2421000"/>
          </a:xfrm>
          <a:prstGeom prst="bentConnector2">
            <a:avLst/>
          </a:prstGeom>
          <a:noFill/>
          <a:ln cap="flat" cmpd="sng" w="9525">
            <a:solidFill>
              <a:srgbClr val="000000"/>
            </a:solidFill>
            <a:prstDash val="solid"/>
            <a:round/>
            <a:headEnd len="med" w="med" type="none"/>
            <a:tailEnd len="med" w="med" type="triangle"/>
          </a:ln>
        </p:spPr>
      </p:cxnSp>
      <p:sp>
        <p:nvSpPr>
          <p:cNvPr id="1004" name="Google Shape;1004;p48"/>
          <p:cNvSpPr/>
          <p:nvPr/>
        </p:nvSpPr>
        <p:spPr>
          <a:xfrm>
            <a:off x="767725" y="539425"/>
            <a:ext cx="4481100" cy="199500"/>
          </a:xfrm>
          <a:prstGeom prst="diamond">
            <a:avLst/>
          </a:prstGeom>
          <a:solidFill>
            <a:schemeClr val="lt1"/>
          </a:solid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lang="en" sz="629"/>
              <a:t>Exceeding SLA?</a:t>
            </a:r>
            <a:endParaRPr sz="529">
              <a:latin typeface="Arial"/>
              <a:ea typeface="Arial"/>
              <a:cs typeface="Arial"/>
              <a:sym typeface="Arial"/>
            </a:endParaRPr>
          </a:p>
        </p:txBody>
      </p:sp>
      <p:cxnSp>
        <p:nvCxnSpPr>
          <p:cNvPr id="1005" name="Google Shape;1005;p48"/>
          <p:cNvCxnSpPr>
            <a:stCxn id="995" idx="3"/>
            <a:endCxn id="942" idx="2"/>
          </p:cNvCxnSpPr>
          <p:nvPr/>
        </p:nvCxnSpPr>
        <p:spPr>
          <a:xfrm flipH="1" rot="10800000">
            <a:off x="5121571" y="2045200"/>
            <a:ext cx="602700" cy="33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1006" name="Google Shape;1006;p48"/>
          <p:cNvSpPr/>
          <p:nvPr/>
        </p:nvSpPr>
        <p:spPr>
          <a:xfrm>
            <a:off x="1080250" y="2423020"/>
            <a:ext cx="499200" cy="369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0" spcFirstLastPara="1" rIns="0" wrap="square" tIns="80675">
            <a:noAutofit/>
          </a:bodyPr>
          <a:lstStyle/>
          <a:p>
            <a:pPr indent="0" lvl="0" marL="0" marR="0" rtl="0" algn="ctr">
              <a:spcBef>
                <a:spcPts val="0"/>
              </a:spcBef>
              <a:spcAft>
                <a:spcPts val="0"/>
              </a:spcAft>
              <a:buNone/>
            </a:pPr>
            <a:r>
              <a:rPr lang="en" sz="629"/>
              <a:t>Escalation: determine next steps</a:t>
            </a:r>
            <a:endParaRPr/>
          </a:p>
        </p:txBody>
      </p:sp>
      <p:sp>
        <p:nvSpPr>
          <p:cNvPr id="1007" name="Google Shape;1007;p48"/>
          <p:cNvSpPr/>
          <p:nvPr/>
        </p:nvSpPr>
        <p:spPr>
          <a:xfrm>
            <a:off x="969264" y="2386584"/>
            <a:ext cx="155400" cy="1164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A</a:t>
            </a:r>
            <a:r>
              <a:rPr b="1" lang="en" sz="529">
                <a:solidFill>
                  <a:srgbClr val="FFFFFF"/>
                </a:solidFill>
              </a:rPr>
              <a:t>3</a:t>
            </a:r>
            <a:endParaRPr/>
          </a:p>
        </p:txBody>
      </p:sp>
      <p:cxnSp>
        <p:nvCxnSpPr>
          <p:cNvPr id="1008" name="Google Shape;1008;p48"/>
          <p:cNvCxnSpPr>
            <a:stCxn id="1004" idx="1"/>
            <a:endCxn id="1006" idx="1"/>
          </p:cNvCxnSpPr>
          <p:nvPr/>
        </p:nvCxnSpPr>
        <p:spPr>
          <a:xfrm>
            <a:off x="767725" y="639175"/>
            <a:ext cx="312600" cy="1968600"/>
          </a:xfrm>
          <a:prstGeom prst="bentConnector3">
            <a:avLst>
              <a:gd fmla="val -7925" name="adj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009" name="Google Shape;1009;p48"/>
          <p:cNvCxnSpPr>
            <a:stCxn id="1006" idx="3"/>
            <a:endCxn id="1010" idx="1"/>
          </p:cNvCxnSpPr>
          <p:nvPr/>
        </p:nvCxnSpPr>
        <p:spPr>
          <a:xfrm flipH="1" rot="10800000">
            <a:off x="1579450" y="2597770"/>
            <a:ext cx="4630800" cy="99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1011" name="Google Shape;1011;p48"/>
          <p:cNvSpPr/>
          <p:nvPr/>
        </p:nvSpPr>
        <p:spPr>
          <a:xfrm>
            <a:off x="1183212" y="523269"/>
            <a:ext cx="155400" cy="1164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A</a:t>
            </a:r>
            <a:r>
              <a:rPr b="1" lang="en" sz="529">
                <a:solidFill>
                  <a:srgbClr val="FFFFFF"/>
                </a:solidFill>
              </a:rPr>
              <a:t>2</a:t>
            </a:r>
            <a:endParaRPr/>
          </a:p>
        </p:txBody>
      </p:sp>
      <p:cxnSp>
        <p:nvCxnSpPr>
          <p:cNvPr id="1012" name="Google Shape;1012;p48"/>
          <p:cNvCxnSpPr>
            <a:stCxn id="940" idx="0"/>
          </p:cNvCxnSpPr>
          <p:nvPr/>
        </p:nvCxnSpPr>
        <p:spPr>
          <a:xfrm flipH="1" rot="10800000">
            <a:off x="1361450" y="682233"/>
            <a:ext cx="360000" cy="87900"/>
          </a:xfrm>
          <a:prstGeom prst="straightConnector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1010" name="Google Shape;1010;p48"/>
          <p:cNvSpPr/>
          <p:nvPr/>
        </p:nvSpPr>
        <p:spPr>
          <a:xfrm>
            <a:off x="6210250" y="1152625"/>
            <a:ext cx="602700" cy="28905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80675" lIns="0" spcFirstLastPara="1" rIns="0" wrap="square" tIns="80675">
            <a:noAutofit/>
          </a:bodyPr>
          <a:lstStyle/>
          <a:p>
            <a:pPr indent="0" lvl="0" marL="0" marR="0" rtl="0" algn="ctr">
              <a:spcBef>
                <a:spcPts val="0"/>
              </a:spcBef>
              <a:spcAft>
                <a:spcPts val="0"/>
              </a:spcAft>
              <a:buNone/>
            </a:pPr>
            <a:r>
              <a:rPr lang="en" sz="629"/>
              <a:t>All hands on deck for root cause analysis</a:t>
            </a:r>
            <a:endParaRPr/>
          </a:p>
        </p:txBody>
      </p:sp>
      <p:sp>
        <p:nvSpPr>
          <p:cNvPr id="1013" name="Google Shape;1013;p48"/>
          <p:cNvSpPr txBox="1"/>
          <p:nvPr/>
        </p:nvSpPr>
        <p:spPr>
          <a:xfrm>
            <a:off x="502920" y="656873"/>
            <a:ext cx="367800" cy="1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 sz="600">
                <a:solidFill>
                  <a:srgbClr val="333E48"/>
                </a:solidFill>
                <a:latin typeface="Arial"/>
                <a:ea typeface="Arial"/>
                <a:cs typeface="Arial"/>
                <a:sym typeface="Arial"/>
              </a:rPr>
              <a:t>Yes</a:t>
            </a:r>
            <a:endParaRPr i="1" sz="600">
              <a:solidFill>
                <a:srgbClr val="333E48"/>
              </a:solidFill>
              <a:latin typeface="Arial"/>
              <a:ea typeface="Arial"/>
              <a:cs typeface="Arial"/>
              <a:sym typeface="Arial"/>
            </a:endParaRPr>
          </a:p>
        </p:txBody>
      </p:sp>
      <p:sp>
        <p:nvSpPr>
          <p:cNvPr id="1014" name="Google Shape;1014;p48"/>
          <p:cNvSpPr/>
          <p:nvPr/>
        </p:nvSpPr>
        <p:spPr>
          <a:xfrm>
            <a:off x="6136212" y="1115568"/>
            <a:ext cx="155400" cy="116400"/>
          </a:xfrm>
          <a:prstGeom prst="ellipse">
            <a:avLst/>
          </a:prstGeom>
          <a:solidFill>
            <a:schemeClr val="dk1"/>
          </a:solidFill>
          <a:ln>
            <a:noFill/>
          </a:ln>
          <a:effectLst>
            <a:outerShdw blurRad="40000" rotWithShape="0" dir="5400000" dist="23000">
              <a:srgbClr val="000000">
                <a:alpha val="34900"/>
              </a:srgbClr>
            </a:outerShdw>
          </a:effectLst>
        </p:spPr>
        <p:txBody>
          <a:bodyPr anchorCtr="0" anchor="ctr" bIns="8050" lIns="8050" spcFirstLastPara="1" rIns="8050" wrap="square" tIns="8050">
            <a:noAutofit/>
          </a:bodyPr>
          <a:lstStyle/>
          <a:p>
            <a:pPr indent="0" lvl="0" marL="0" marR="0" rtl="0" algn="ctr">
              <a:spcBef>
                <a:spcPts val="0"/>
              </a:spcBef>
              <a:spcAft>
                <a:spcPts val="0"/>
              </a:spcAft>
              <a:buNone/>
            </a:pPr>
            <a:r>
              <a:rPr b="1" lang="en" sz="529">
                <a:solidFill>
                  <a:srgbClr val="FFFFFF"/>
                </a:solidFill>
                <a:latin typeface="Arial"/>
                <a:ea typeface="Arial"/>
                <a:cs typeface="Arial"/>
                <a:sym typeface="Arial"/>
              </a:rPr>
              <a:t>A</a:t>
            </a:r>
            <a:r>
              <a:rPr b="1" lang="en" sz="529">
                <a:solidFill>
                  <a:srgbClr val="FFFFFF"/>
                </a:solidFill>
              </a:rPr>
              <a:t>4</a:t>
            </a:r>
            <a:endParaRPr/>
          </a:p>
        </p:txBody>
      </p:sp>
      <p:sp>
        <p:nvSpPr>
          <p:cNvPr id="1015" name="Google Shape;1015;p48"/>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cxnSp>
        <p:nvCxnSpPr>
          <p:cNvPr id="1016" name="Google Shape;1016;p48"/>
          <p:cNvCxnSpPr>
            <a:stCxn id="1004" idx="2"/>
            <a:endCxn id="944" idx="0"/>
          </p:cNvCxnSpPr>
          <p:nvPr/>
        </p:nvCxnSpPr>
        <p:spPr>
          <a:xfrm rot="5400000">
            <a:off x="1940425" y="283075"/>
            <a:ext cx="612000" cy="1523700"/>
          </a:xfrm>
          <a:prstGeom prst="bentConnector3">
            <a:avLst>
              <a:gd fmla="val 83962" name="adj1"/>
            </a:avLst>
          </a:prstGeom>
          <a:noFill/>
          <a:ln cap="flat" cmpd="sng" w="9525">
            <a:solidFill>
              <a:schemeClr val="dk1"/>
            </a:solidFill>
            <a:prstDash val="solid"/>
            <a:round/>
            <a:headEnd len="sm" w="sm" type="none"/>
            <a:tailEnd len="med" w="med" type="triangle"/>
          </a:ln>
          <a:effectLst>
            <a:outerShdw blurRad="40000" rotWithShape="0" dir="5400000" dist="20000">
              <a:srgbClr val="000000">
                <a:alpha val="37650"/>
              </a:srgbClr>
            </a:outerShdw>
          </a:effectLst>
        </p:spPr>
      </p:cxnSp>
      <p:sp>
        <p:nvSpPr>
          <p:cNvPr id="1017" name="Google Shape;1017;p48"/>
          <p:cNvSpPr txBox="1"/>
          <p:nvPr/>
        </p:nvSpPr>
        <p:spPr>
          <a:xfrm>
            <a:off x="3040312" y="833025"/>
            <a:ext cx="367800" cy="13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 sz="600">
                <a:solidFill>
                  <a:srgbClr val="333E48"/>
                </a:solidFill>
              </a:rPr>
              <a:t>No</a:t>
            </a:r>
            <a:endParaRPr i="1" sz="600">
              <a:solidFill>
                <a:srgbClr val="333E48"/>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graphicFrame>
        <p:nvGraphicFramePr>
          <p:cNvPr id="1023" name="Google Shape;1023;p49"/>
          <p:cNvGraphicFramePr/>
          <p:nvPr/>
        </p:nvGraphicFramePr>
        <p:xfrm>
          <a:off x="306572" y="609424"/>
          <a:ext cx="3000000" cy="3000000"/>
        </p:xfrm>
        <a:graphic>
          <a:graphicData uri="http://schemas.openxmlformats.org/drawingml/2006/table">
            <a:tbl>
              <a:tblPr bandRow="1" firstRow="1">
                <a:noFill/>
                <a:tableStyleId>{7BA3CA36-A97C-4A18-81E7-DF6722060248}</a:tableStyleId>
              </a:tblPr>
              <a:tblGrid>
                <a:gridCol w="2874525"/>
                <a:gridCol w="1319900"/>
                <a:gridCol w="1554625"/>
                <a:gridCol w="2874525"/>
              </a:tblGrid>
              <a:tr h="177350">
                <a:tc>
                  <a:txBody>
                    <a:bodyPr/>
                    <a:lstStyle/>
                    <a:p>
                      <a:pPr indent="0" lvl="0" marL="0" marR="0" rtl="0" algn="l">
                        <a:spcBef>
                          <a:spcPts val="0"/>
                        </a:spcBef>
                        <a:spcAft>
                          <a:spcPts val="0"/>
                        </a:spcAft>
                        <a:buNone/>
                      </a:pPr>
                      <a:r>
                        <a:rPr b="1" lang="en" sz="900">
                          <a:solidFill>
                            <a:schemeClr val="lt1"/>
                          </a:solidFill>
                          <a:latin typeface="Arial"/>
                          <a:ea typeface="Arial"/>
                          <a:cs typeface="Arial"/>
                          <a:sym typeface="Arial"/>
                        </a:rPr>
                        <a:t>Summary</a:t>
                      </a:r>
                      <a:endParaRPr b="1" sz="900">
                        <a:solidFill>
                          <a:schemeClr val="lt1"/>
                        </a:solidFill>
                        <a:latin typeface="Arial"/>
                        <a:ea typeface="Arial"/>
                        <a:cs typeface="Arial"/>
                        <a:sym typeface="Aria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gridSpan="2">
                  <a:txBody>
                    <a:bodyPr/>
                    <a:lstStyle/>
                    <a:p>
                      <a:pPr indent="0" lvl="0" marL="0" marR="0" rtl="0" algn="l">
                        <a:spcBef>
                          <a:spcPts val="0"/>
                        </a:spcBef>
                        <a:spcAft>
                          <a:spcPts val="0"/>
                        </a:spcAft>
                        <a:buNone/>
                      </a:pPr>
                      <a:r>
                        <a:rPr b="1" lang="en" sz="900">
                          <a:solidFill>
                            <a:schemeClr val="lt1"/>
                          </a:solidFill>
                          <a:latin typeface="Arial"/>
                          <a:ea typeface="Arial"/>
                          <a:cs typeface="Arial"/>
                          <a:sym typeface="Arial"/>
                        </a:rPr>
                        <a:t>Input</a:t>
                      </a:r>
                      <a:endParaRPr b="1" sz="900">
                        <a:solidFill>
                          <a:schemeClr val="lt1"/>
                        </a:solidFill>
                        <a:latin typeface="Arial"/>
                        <a:ea typeface="Arial"/>
                        <a:cs typeface="Arial"/>
                        <a:sym typeface="Aria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hMerge="1"/>
                <a:tc>
                  <a:txBody>
                    <a:bodyPr/>
                    <a:lstStyle/>
                    <a:p>
                      <a:pPr indent="0" lvl="0" marL="0" marR="0" rtl="0" algn="l">
                        <a:lnSpc>
                          <a:spcPct val="100000"/>
                        </a:lnSpc>
                        <a:spcBef>
                          <a:spcPts val="0"/>
                        </a:spcBef>
                        <a:spcAft>
                          <a:spcPts val="0"/>
                        </a:spcAft>
                        <a:buClr>
                          <a:schemeClr val="lt1"/>
                        </a:buClr>
                        <a:buSzPts val="500"/>
                        <a:buFont typeface="Arial"/>
                        <a:buNone/>
                      </a:pPr>
                      <a:r>
                        <a:rPr b="1" lang="en" sz="900">
                          <a:solidFill>
                            <a:schemeClr val="lt1"/>
                          </a:solidFill>
                          <a:latin typeface="Arial"/>
                          <a:ea typeface="Arial"/>
                          <a:cs typeface="Arial"/>
                          <a:sym typeface="Arial"/>
                        </a:rPr>
                        <a:t>Output</a:t>
                      </a:r>
                      <a:endParaRPr sz="900"/>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r>
              <a:tr h="564550">
                <a:tc>
                  <a:txBody>
                    <a:bodyPr/>
                    <a:lstStyle/>
                    <a:p>
                      <a:pPr indent="0" lvl="0" marL="0" marR="0" rtl="0" algn="l">
                        <a:lnSpc>
                          <a:spcPct val="100000"/>
                        </a:lnSpc>
                        <a:spcBef>
                          <a:spcPts val="0"/>
                        </a:spcBef>
                        <a:spcAft>
                          <a:spcPts val="0"/>
                        </a:spcAft>
                        <a:buClr>
                          <a:schemeClr val="dk1"/>
                        </a:buClr>
                        <a:buSzPts val="700"/>
                        <a:buFont typeface="Arial"/>
                        <a:buNone/>
                      </a:pPr>
                      <a:r>
                        <a:rPr lang="en" sz="900"/>
                        <a:t>Operation team manages post production as well as monitoring production platform; drives production incidents to resolutions with the support of support and development team.</a:t>
                      </a:r>
                      <a:endParaRPr sz="900"/>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gridSpan="2">
                  <a:txBody>
                    <a:bodyPr/>
                    <a:lstStyle/>
                    <a:p>
                      <a:pPr indent="-222250" lvl="0" marL="342900" rtl="0" algn="l">
                        <a:spcBef>
                          <a:spcPts val="0"/>
                        </a:spcBef>
                        <a:spcAft>
                          <a:spcPts val="0"/>
                        </a:spcAft>
                        <a:buSzPts val="900"/>
                        <a:buAutoNum type="arabicPeriod"/>
                      </a:pPr>
                      <a:r>
                        <a:rPr lang="en" sz="900">
                          <a:solidFill>
                            <a:srgbClr val="000000"/>
                          </a:solidFill>
                        </a:rPr>
                        <a:t>Code on Product Platform</a:t>
                      </a:r>
                      <a:endParaRPr sz="900">
                        <a:solidFill>
                          <a:srgbClr val="000000"/>
                        </a:solidFill>
                      </a:endParaRPr>
                    </a:p>
                    <a:p>
                      <a:pPr indent="38100" lvl="0" marL="0" marR="0" rtl="0" algn="l">
                        <a:spcBef>
                          <a:spcPts val="200"/>
                        </a:spcBef>
                        <a:spcAft>
                          <a:spcPts val="0"/>
                        </a:spcAft>
                        <a:buClr>
                          <a:schemeClr val="dk1"/>
                        </a:buClr>
                        <a:buSzPts val="700"/>
                        <a:buFont typeface="Arial"/>
                        <a:buNone/>
                      </a:pPr>
                      <a:r>
                        <a:t/>
                      </a:r>
                      <a:endParaRPr sz="900">
                        <a:solidFill>
                          <a:schemeClr val="dk1"/>
                        </a:solidFill>
                        <a:latin typeface="Arial"/>
                        <a:ea typeface="Arial"/>
                        <a:cs typeface="Arial"/>
                        <a:sym typeface="Aria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hMerge="1"/>
                <a:tc>
                  <a:txBody>
                    <a:bodyPr/>
                    <a:lstStyle/>
                    <a:p>
                      <a:pPr indent="-222250" lvl="0" marL="342900" marR="0" rtl="0" algn="l">
                        <a:lnSpc>
                          <a:spcPct val="100000"/>
                        </a:lnSpc>
                        <a:spcBef>
                          <a:spcPts val="0"/>
                        </a:spcBef>
                        <a:spcAft>
                          <a:spcPts val="0"/>
                        </a:spcAft>
                        <a:buSzPts val="900"/>
                        <a:buAutoNum type="arabicPeriod"/>
                      </a:pPr>
                      <a:r>
                        <a:rPr lang="en" sz="900">
                          <a:solidFill>
                            <a:srgbClr val="000000"/>
                          </a:solidFill>
                        </a:rPr>
                        <a:t>Weekly Incident &amp; Performance </a:t>
                      </a:r>
                      <a:r>
                        <a:rPr lang="en" sz="900">
                          <a:solidFill>
                            <a:srgbClr val="000000"/>
                          </a:solidFill>
                        </a:rPr>
                        <a:t>Reports</a:t>
                      </a:r>
                      <a:endParaRPr sz="900">
                        <a:solidFill>
                          <a:srgbClr val="000000"/>
                        </a:solidFill>
                      </a:endParaRPr>
                    </a:p>
                    <a:p>
                      <a:pPr indent="-222250" lvl="0" marL="342900" marR="0" rtl="0" algn="l">
                        <a:lnSpc>
                          <a:spcPct val="100000"/>
                        </a:lnSpc>
                        <a:spcBef>
                          <a:spcPts val="0"/>
                        </a:spcBef>
                        <a:spcAft>
                          <a:spcPts val="0"/>
                        </a:spcAft>
                        <a:buSzPts val="900"/>
                        <a:buAutoNum type="arabicPeriod"/>
                      </a:pPr>
                      <a:r>
                        <a:rPr lang="en" sz="900">
                          <a:solidFill>
                            <a:srgbClr val="000000"/>
                          </a:solidFill>
                        </a:rPr>
                        <a:t>Hotfix/bug patch (if any)</a:t>
                      </a:r>
                      <a:endParaRPr sz="900">
                        <a:solidFill>
                          <a:srgbClr val="000000"/>
                        </a:solidFil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r>
              <a:tr h="223450">
                <a:tc>
                  <a:txBody>
                    <a:bodyPr/>
                    <a:lstStyle/>
                    <a:p>
                      <a:pPr indent="0" lvl="0" marL="0" marR="0" rtl="0" algn="l">
                        <a:lnSpc>
                          <a:spcPct val="128571"/>
                        </a:lnSpc>
                        <a:spcBef>
                          <a:spcPts val="0"/>
                        </a:spcBef>
                        <a:spcAft>
                          <a:spcPts val="0"/>
                        </a:spcAft>
                        <a:buNone/>
                      </a:pPr>
                      <a:r>
                        <a:rPr b="1" lang="en" sz="900">
                          <a:solidFill>
                            <a:schemeClr val="lt1"/>
                          </a:solidFill>
                        </a:rPr>
                        <a:t>Owner</a:t>
                      </a:r>
                      <a:endParaRPr b="1" sz="900">
                        <a:solidFill>
                          <a:schemeClr val="lt1"/>
                        </a:solidFill>
                        <a:latin typeface="Arial"/>
                        <a:ea typeface="Arial"/>
                        <a:cs typeface="Arial"/>
                        <a:sym typeface="Arial"/>
                      </a:endParaRPr>
                    </a:p>
                  </a:txBody>
                  <a:tcPr marT="24950" marB="24950" marR="33275" marL="332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gridSpan="2">
                  <a:txBody>
                    <a:bodyPr/>
                    <a:lstStyle/>
                    <a:p>
                      <a:pPr indent="0" lvl="0" marL="0" marR="0" rtl="0" algn="l">
                        <a:lnSpc>
                          <a:spcPct val="128571"/>
                        </a:lnSpc>
                        <a:spcBef>
                          <a:spcPts val="0"/>
                        </a:spcBef>
                        <a:spcAft>
                          <a:spcPts val="0"/>
                        </a:spcAft>
                        <a:buClr>
                          <a:schemeClr val="lt1"/>
                        </a:buClr>
                        <a:buSzPts val="500"/>
                        <a:buFont typeface="Arial"/>
                        <a:buNone/>
                      </a:pPr>
                      <a:r>
                        <a:rPr b="1" lang="en" sz="900">
                          <a:solidFill>
                            <a:schemeClr val="lt1"/>
                          </a:solidFill>
                        </a:rPr>
                        <a:t>Roles</a:t>
                      </a:r>
                      <a:endParaRPr sz="900"/>
                    </a:p>
                  </a:txBody>
                  <a:tcPr marT="24950" marB="24950" marR="33275" marL="332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hMerge="1"/>
                <a:tc>
                  <a:txBody>
                    <a:bodyPr/>
                    <a:lstStyle/>
                    <a:p>
                      <a:pPr indent="0" lvl="0" marL="0" marR="0" rtl="0" algn="l">
                        <a:lnSpc>
                          <a:spcPct val="128571"/>
                        </a:lnSpc>
                        <a:spcBef>
                          <a:spcPts val="0"/>
                        </a:spcBef>
                        <a:spcAft>
                          <a:spcPts val="0"/>
                        </a:spcAft>
                        <a:buClr>
                          <a:schemeClr val="lt1"/>
                        </a:buClr>
                        <a:buSzPts val="500"/>
                        <a:buFont typeface="Arial"/>
                        <a:buNone/>
                      </a:pPr>
                      <a:r>
                        <a:rPr b="1" lang="en" sz="900">
                          <a:solidFill>
                            <a:schemeClr val="lt1"/>
                          </a:solidFill>
                        </a:rPr>
                        <a:t>Consulting Roles</a:t>
                      </a:r>
                      <a:endParaRPr sz="900"/>
                    </a:p>
                  </a:txBody>
                  <a:tcPr marT="24950" marB="24950" marR="33275" marL="332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r>
              <a:tr h="564550">
                <a:tc>
                  <a:txBody>
                    <a:bodyPr/>
                    <a:lstStyle/>
                    <a:p>
                      <a:pPr indent="0" lvl="0" marL="0" rtl="0" algn="l">
                        <a:spcBef>
                          <a:spcPts val="0"/>
                        </a:spcBef>
                        <a:spcAft>
                          <a:spcPts val="0"/>
                        </a:spcAft>
                        <a:buNone/>
                      </a:pPr>
                      <a:r>
                        <a:rPr lang="en" sz="900">
                          <a:solidFill>
                            <a:srgbClr val="000000"/>
                          </a:solidFill>
                        </a:rPr>
                        <a:t>Integration Platform Owner</a:t>
                      </a:r>
                      <a:endParaRPr sz="900"/>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gridSpan="2">
                  <a:txBody>
                    <a:bodyPr/>
                    <a:lstStyle/>
                    <a:p>
                      <a:pPr indent="-285750" lvl="0" marL="285750" marR="0" rtl="0" algn="l">
                        <a:lnSpc>
                          <a:spcPct val="100000"/>
                        </a:lnSpc>
                        <a:spcBef>
                          <a:spcPts val="0"/>
                        </a:spcBef>
                        <a:spcAft>
                          <a:spcPts val="0"/>
                        </a:spcAft>
                        <a:buSzPts val="900"/>
                        <a:buChar char="●"/>
                      </a:pPr>
                      <a:r>
                        <a:rPr lang="en" sz="900">
                          <a:solidFill>
                            <a:srgbClr val="000000"/>
                          </a:solidFill>
                        </a:rPr>
                        <a:t>Platform Production Support (C4E)</a:t>
                      </a:r>
                      <a:endParaRPr sz="900">
                        <a:solidFill>
                          <a:srgbClr val="000000"/>
                        </a:solidFill>
                      </a:endParaRPr>
                    </a:p>
                    <a:p>
                      <a:pPr indent="-285750" lvl="0" marL="285750" marR="0" rtl="0" algn="l">
                        <a:lnSpc>
                          <a:spcPct val="100000"/>
                        </a:lnSpc>
                        <a:spcBef>
                          <a:spcPts val="0"/>
                        </a:spcBef>
                        <a:spcAft>
                          <a:spcPts val="0"/>
                        </a:spcAft>
                        <a:buSzPts val="900"/>
                        <a:buChar char="●"/>
                      </a:pPr>
                      <a:r>
                        <a:rPr lang="en" sz="900">
                          <a:solidFill>
                            <a:srgbClr val="000000"/>
                          </a:solidFill>
                        </a:rPr>
                        <a:t>Operation Team</a:t>
                      </a:r>
                      <a:endParaRPr sz="900">
                        <a:solidFill>
                          <a:srgbClr val="000000"/>
                        </a:solidFil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c hMerge="1"/>
                <a:tc>
                  <a:txBody>
                    <a:bodyPr/>
                    <a:lstStyle/>
                    <a:p>
                      <a:pPr indent="-285750" lvl="0" marL="285750" rtl="0" algn="l">
                        <a:spcBef>
                          <a:spcPts val="0"/>
                        </a:spcBef>
                        <a:spcAft>
                          <a:spcPts val="0"/>
                        </a:spcAft>
                        <a:buSzPts val="900"/>
                        <a:buChar char="●"/>
                      </a:pPr>
                      <a:r>
                        <a:rPr lang="en" sz="900">
                          <a:solidFill>
                            <a:srgbClr val="000000"/>
                          </a:solidFill>
                        </a:rPr>
                        <a:t>Tech Lead</a:t>
                      </a:r>
                      <a:endParaRPr sz="900">
                        <a:solidFill>
                          <a:srgbClr val="000000"/>
                        </a:solidFill>
                      </a:endParaRPr>
                    </a:p>
                    <a:p>
                      <a:pPr indent="-285750" lvl="0" marL="285750" rtl="0" algn="l">
                        <a:spcBef>
                          <a:spcPts val="0"/>
                        </a:spcBef>
                        <a:spcAft>
                          <a:spcPts val="0"/>
                        </a:spcAft>
                        <a:buSzPts val="900"/>
                        <a:buChar char="●"/>
                      </a:pPr>
                      <a:r>
                        <a:rPr lang="en" sz="900">
                          <a:solidFill>
                            <a:srgbClr val="000000"/>
                          </a:solidFill>
                        </a:rPr>
                        <a:t>Developer(s)</a:t>
                      </a:r>
                      <a:endParaRPr sz="900">
                        <a:solidFill>
                          <a:srgbClr val="000000"/>
                        </a:solidFill>
                      </a:endParaRPr>
                    </a:p>
                    <a:p>
                      <a:pPr indent="-285750" lvl="0" marL="285750" rtl="0" algn="l">
                        <a:spcBef>
                          <a:spcPts val="0"/>
                        </a:spcBef>
                        <a:spcAft>
                          <a:spcPts val="0"/>
                        </a:spcAft>
                        <a:buSzPts val="900"/>
                        <a:buChar char="●"/>
                      </a:pPr>
                      <a:r>
                        <a:rPr lang="en" sz="900">
                          <a:solidFill>
                            <a:srgbClr val="000000"/>
                          </a:solidFill>
                        </a:rPr>
                        <a:t>Integration Platform Owner</a:t>
                      </a:r>
                      <a:endParaRPr sz="900">
                        <a:solidFill>
                          <a:srgbClr val="000000"/>
                        </a:solidFil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2F2F2"/>
                    </a:solidFill>
                  </a:tcPr>
                </a:tc>
              </a:tr>
              <a:tr h="187125">
                <a:tc gridSpan="4">
                  <a:txBody>
                    <a:bodyPr/>
                    <a:lstStyle/>
                    <a:p>
                      <a:pPr indent="0" lvl="0" marL="0" rtl="0" algn="ctr">
                        <a:spcBef>
                          <a:spcPts val="0"/>
                        </a:spcBef>
                        <a:spcAft>
                          <a:spcPts val="0"/>
                        </a:spcAft>
                        <a:buClr>
                          <a:schemeClr val="lt1"/>
                        </a:buClr>
                        <a:buSzPts val="500"/>
                        <a:buFont typeface="Arial"/>
                        <a:buNone/>
                      </a:pPr>
                      <a:r>
                        <a:rPr b="1" lang="en" sz="900">
                          <a:solidFill>
                            <a:schemeClr val="lt1"/>
                          </a:solidFill>
                        </a:rPr>
                        <a:t>Key Activities</a:t>
                      </a:r>
                      <a:endParaRPr b="1" sz="900">
                        <a:solidFill>
                          <a:schemeClr val="lt1"/>
                        </a:solidFill>
                      </a:endParaRPr>
                    </a:p>
                  </a:txBody>
                  <a:tcPr marT="24950" marB="24950" marR="33275" marL="332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4B3A"/>
                    </a:solidFill>
                  </a:tcPr>
                </a:tc>
                <a:tc hMerge="1"/>
                <a:tc hMerge="1"/>
                <a:tc hMerge="1"/>
              </a:tr>
              <a:tr h="2242375">
                <a:tc gridSpan="2">
                  <a:txBody>
                    <a:bodyPr/>
                    <a:lstStyle/>
                    <a:p>
                      <a:pPr indent="-228600" lvl="0" marL="228600" rtl="0" algn="l">
                        <a:spcBef>
                          <a:spcPts val="0"/>
                        </a:spcBef>
                        <a:spcAft>
                          <a:spcPts val="0"/>
                        </a:spcAft>
                        <a:buSzPts val="900"/>
                        <a:buAutoNum type="alphaUcPeriod"/>
                      </a:pPr>
                      <a:r>
                        <a:rPr b="1" lang="en" sz="900" u="sng">
                          <a:solidFill>
                            <a:srgbClr val="000000"/>
                          </a:solidFill>
                        </a:rPr>
                        <a:t>Integration Monitoring</a:t>
                      </a:r>
                      <a:endParaRPr b="1" sz="900" u="sng">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A1. </a:t>
                      </a:r>
                      <a:r>
                        <a:rPr lang="en" sz="900">
                          <a:solidFill>
                            <a:srgbClr val="000000"/>
                          </a:solidFill>
                        </a:rPr>
                        <a:t>Monitor and receive production incident</a:t>
                      </a:r>
                      <a:endParaRPr sz="900">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A2. </a:t>
                      </a:r>
                      <a:r>
                        <a:rPr lang="en" sz="900">
                          <a:solidFill>
                            <a:srgbClr val="000000"/>
                          </a:solidFill>
                        </a:rPr>
                        <a:t>At any point during the process, if the Operations Team believes that the Service Level Agreement is being exceeded, this should be escalated to the Integration Platform Owner</a:t>
                      </a:r>
                      <a:endParaRPr sz="900">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A3. </a:t>
                      </a:r>
                      <a:r>
                        <a:rPr lang="en" sz="900">
                          <a:solidFill>
                            <a:srgbClr val="000000"/>
                          </a:solidFill>
                        </a:rPr>
                        <a:t>At this point, the Integration Platform Owner determines next steps</a:t>
                      </a:r>
                      <a:endParaRPr sz="900">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A4. </a:t>
                      </a:r>
                      <a:r>
                        <a:rPr lang="en" sz="900">
                          <a:solidFill>
                            <a:srgbClr val="000000"/>
                          </a:solidFill>
                        </a:rPr>
                        <a:t>All teams are brought in for root cause analysis</a:t>
                      </a:r>
                      <a:endParaRPr sz="900">
                        <a:solidFill>
                          <a:srgbClr val="000000"/>
                        </a:solidFill>
                      </a:endParaRPr>
                    </a:p>
                    <a:p>
                      <a:pPr indent="0" lvl="0" marL="0" rtl="0" algn="l">
                        <a:spcBef>
                          <a:spcPts val="0"/>
                        </a:spcBef>
                        <a:spcAft>
                          <a:spcPts val="0"/>
                        </a:spcAft>
                        <a:buClr>
                          <a:srgbClr val="000000"/>
                        </a:buClr>
                        <a:buFont typeface="Arial"/>
                        <a:buNone/>
                      </a:pPr>
                      <a:r>
                        <a:t/>
                      </a:r>
                      <a:endParaRPr sz="900">
                        <a:solidFill>
                          <a:srgbClr val="000000"/>
                        </a:solidFill>
                      </a:endParaRPr>
                    </a:p>
                    <a:p>
                      <a:pPr indent="-228600" lvl="0" marL="228600" rtl="0" algn="l">
                        <a:spcBef>
                          <a:spcPts val="0"/>
                        </a:spcBef>
                        <a:spcAft>
                          <a:spcPts val="0"/>
                        </a:spcAft>
                        <a:buSzPts val="900"/>
                        <a:buAutoNum type="alphaUcPeriod" startAt="2"/>
                      </a:pPr>
                      <a:r>
                        <a:rPr b="1" lang="en" sz="900" u="sng">
                          <a:solidFill>
                            <a:srgbClr val="000000"/>
                          </a:solidFill>
                        </a:rPr>
                        <a:t>Issue Identification and Resolution</a:t>
                      </a:r>
                      <a:endParaRPr b="1" sz="900">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B1.</a:t>
                      </a:r>
                      <a:r>
                        <a:rPr lang="en" sz="900">
                          <a:solidFill>
                            <a:srgbClr val="000000"/>
                          </a:solidFill>
                        </a:rPr>
                        <a:t> The Operations Team triages production incidents</a:t>
                      </a:r>
                      <a:endParaRPr sz="900">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B2.</a:t>
                      </a:r>
                      <a:r>
                        <a:rPr lang="en" sz="900">
                          <a:solidFill>
                            <a:srgbClr val="000000"/>
                          </a:solidFill>
                        </a:rPr>
                        <a:t> The incident is categorized by issue: performance, configuration, data, code, or other</a:t>
                      </a:r>
                      <a:endParaRPr sz="900">
                        <a:solidFill>
                          <a:srgbClr val="000000"/>
                        </a:solidFill>
                      </a:endParaRPr>
                    </a:p>
                    <a:p>
                      <a:pPr indent="0" lvl="0" marL="457200" rtl="0" algn="l">
                        <a:spcBef>
                          <a:spcPts val="0"/>
                        </a:spcBef>
                        <a:spcAft>
                          <a:spcPts val="0"/>
                        </a:spcAft>
                        <a:buClr>
                          <a:srgbClr val="000000"/>
                        </a:buClr>
                        <a:buFont typeface="Arial"/>
                        <a:buNone/>
                      </a:pPr>
                      <a:r>
                        <a:rPr b="1" lang="en" sz="900">
                          <a:solidFill>
                            <a:srgbClr val="000000"/>
                          </a:solidFill>
                        </a:rPr>
                        <a:t>B2.</a:t>
                      </a:r>
                      <a:r>
                        <a:rPr lang="en" sz="900">
                          <a:solidFill>
                            <a:srgbClr val="000000"/>
                          </a:solidFill>
                        </a:rPr>
                        <a:t> If this is a code or other issue, refer to activity C</a:t>
                      </a:r>
                      <a:endParaRPr sz="900">
                        <a:solidFill>
                          <a:srgbClr val="000000"/>
                        </a:solidFill>
                      </a:endParaRPr>
                    </a:p>
                    <a:p>
                      <a:pPr indent="0" lvl="0" marL="457200" rtl="0" algn="l">
                        <a:spcBef>
                          <a:spcPts val="0"/>
                        </a:spcBef>
                        <a:spcAft>
                          <a:spcPts val="0"/>
                        </a:spcAft>
                        <a:buClr>
                          <a:srgbClr val="000000"/>
                        </a:buClr>
                        <a:buFont typeface="Arial"/>
                        <a:buNone/>
                      </a:pPr>
                      <a:r>
                        <a:rPr b="1" lang="en" sz="900">
                          <a:solidFill>
                            <a:srgbClr val="000000"/>
                          </a:solidFill>
                        </a:rPr>
                        <a:t>B3.</a:t>
                      </a:r>
                      <a:r>
                        <a:rPr lang="en" sz="900">
                          <a:solidFill>
                            <a:srgbClr val="000000"/>
                          </a:solidFill>
                        </a:rPr>
                        <a:t> If it is a performance issue, Platform Production Support modifies CloudHub resource allocation</a:t>
                      </a:r>
                      <a:endParaRPr sz="900">
                        <a:solidFill>
                          <a:srgbClr val="000000"/>
                        </a:solidFill>
                      </a:endParaRPr>
                    </a:p>
                    <a:p>
                      <a:pPr indent="0" lvl="0" marL="457200" rtl="0" algn="l">
                        <a:spcBef>
                          <a:spcPts val="0"/>
                        </a:spcBef>
                        <a:spcAft>
                          <a:spcPts val="0"/>
                        </a:spcAft>
                        <a:buClr>
                          <a:srgbClr val="000000"/>
                        </a:buClr>
                        <a:buFont typeface="Arial"/>
                        <a:buNone/>
                      </a:pPr>
                      <a:r>
                        <a:rPr b="1" lang="en" sz="900">
                          <a:solidFill>
                            <a:srgbClr val="000000"/>
                          </a:solidFill>
                        </a:rPr>
                        <a:t>B4. </a:t>
                      </a:r>
                      <a:r>
                        <a:rPr lang="en" sz="900">
                          <a:solidFill>
                            <a:srgbClr val="000000"/>
                          </a:solidFill>
                        </a:rPr>
                        <a:t>If its a configuration issue, fix any CloudHub configuration issues </a:t>
                      </a:r>
                      <a:endParaRPr sz="900">
                        <a:solidFill>
                          <a:srgbClr val="000000"/>
                        </a:solidFill>
                      </a:endParaRPr>
                    </a:p>
                  </a:txBody>
                  <a:tcPr marT="24950" marB="24950" marR="66575" marL="66575">
                    <a:lnR cap="flat" cmpd="sng" w="19050">
                      <a:solidFill>
                        <a:srgbClr val="F2F2F2"/>
                      </a:solidFill>
                      <a:prstDash val="solid"/>
                      <a:round/>
                      <a:headEnd len="sm" w="sm" type="none"/>
                      <a:tailEnd len="sm" w="sm" type="none"/>
                    </a:lnR>
                    <a:lnT cap="flat" cmpd="sng" w="9525">
                      <a:solidFill>
                        <a:srgbClr val="000000"/>
                      </a:solidFill>
                      <a:prstDash val="solid"/>
                      <a:round/>
                      <a:headEnd len="sm" w="sm" type="none"/>
                      <a:tailEnd len="sm" w="sm" type="none"/>
                    </a:lnT>
                    <a:solidFill>
                      <a:srgbClr val="F2F2F2"/>
                    </a:solidFill>
                  </a:tcPr>
                </a:tc>
                <a:tc hMerge="1"/>
                <a:tc gridSpan="2">
                  <a:txBody>
                    <a:bodyPr/>
                    <a:lstStyle/>
                    <a:p>
                      <a:pPr indent="0" lvl="0" marL="0" rtl="0" algn="l">
                        <a:spcBef>
                          <a:spcPts val="0"/>
                        </a:spcBef>
                        <a:spcAft>
                          <a:spcPts val="0"/>
                        </a:spcAft>
                        <a:buNone/>
                      </a:pPr>
                      <a:r>
                        <a:rPr b="1" lang="en" sz="900">
                          <a:solidFill>
                            <a:srgbClr val="000000"/>
                          </a:solidFill>
                        </a:rPr>
                        <a:t>B5. </a:t>
                      </a:r>
                      <a:r>
                        <a:rPr lang="en" sz="900">
                          <a:solidFill>
                            <a:srgbClr val="000000"/>
                          </a:solidFill>
                        </a:rPr>
                        <a:t>If a data issue, verify and fix data mapping and data issue(s)</a:t>
                      </a:r>
                      <a:endParaRPr sz="900">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B6.</a:t>
                      </a:r>
                      <a:r>
                        <a:rPr lang="en" sz="900">
                          <a:solidFill>
                            <a:srgbClr val="000000"/>
                          </a:solidFill>
                        </a:rPr>
                        <a:t> Make necessary changes and send for approval</a:t>
                      </a:r>
                      <a:endParaRPr sz="900">
                        <a:solidFill>
                          <a:srgbClr val="000000"/>
                        </a:solidFill>
                      </a:endParaRPr>
                    </a:p>
                    <a:p>
                      <a:pPr indent="-171450" lvl="1" marL="628650" rtl="0" algn="l">
                        <a:spcBef>
                          <a:spcPts val="0"/>
                        </a:spcBef>
                        <a:spcAft>
                          <a:spcPts val="0"/>
                        </a:spcAft>
                        <a:buSzPts val="900"/>
                        <a:buChar char="•"/>
                      </a:pPr>
                      <a:r>
                        <a:rPr lang="en" sz="900">
                          <a:solidFill>
                            <a:srgbClr val="000000"/>
                          </a:solidFill>
                        </a:rPr>
                        <a:t>If it is not approved, refer to Plan and Analyze</a:t>
                      </a:r>
                      <a:endParaRPr sz="900">
                        <a:solidFill>
                          <a:srgbClr val="000000"/>
                        </a:solidFill>
                      </a:endParaRPr>
                    </a:p>
                    <a:p>
                      <a:pPr indent="-171450" lvl="1" marL="628650" rtl="0" algn="l">
                        <a:spcBef>
                          <a:spcPts val="0"/>
                        </a:spcBef>
                        <a:spcAft>
                          <a:spcPts val="0"/>
                        </a:spcAft>
                        <a:buSzPts val="900"/>
                        <a:buChar char="•"/>
                      </a:pPr>
                      <a:r>
                        <a:rPr lang="en" sz="900">
                          <a:solidFill>
                            <a:srgbClr val="000000"/>
                          </a:solidFill>
                        </a:rPr>
                        <a:t>If approved, refer to step C4</a:t>
                      </a:r>
                      <a:endParaRPr b="1" sz="900">
                        <a:solidFill>
                          <a:srgbClr val="000000"/>
                        </a:solidFill>
                      </a:endParaRPr>
                    </a:p>
                    <a:p>
                      <a:pPr indent="0" lvl="0" marL="0" rtl="0" algn="l">
                        <a:spcBef>
                          <a:spcPts val="0"/>
                        </a:spcBef>
                        <a:spcAft>
                          <a:spcPts val="0"/>
                        </a:spcAft>
                        <a:buNone/>
                      </a:pPr>
                      <a:r>
                        <a:t/>
                      </a:r>
                      <a:endParaRPr b="1" sz="900">
                        <a:solidFill>
                          <a:srgbClr val="000000"/>
                        </a:solidFill>
                      </a:endParaRPr>
                    </a:p>
                    <a:p>
                      <a:pPr indent="0" lvl="0" marL="0" rtl="0" algn="l">
                        <a:spcBef>
                          <a:spcPts val="0"/>
                        </a:spcBef>
                        <a:spcAft>
                          <a:spcPts val="0"/>
                        </a:spcAft>
                        <a:buNone/>
                      </a:pPr>
                      <a:r>
                        <a:rPr b="1" lang="en" sz="900">
                          <a:solidFill>
                            <a:srgbClr val="000000"/>
                          </a:solidFill>
                        </a:rPr>
                        <a:t>C.    </a:t>
                      </a:r>
                      <a:r>
                        <a:rPr b="1" lang="en" sz="900" u="sng">
                          <a:solidFill>
                            <a:srgbClr val="000000"/>
                          </a:solidFill>
                        </a:rPr>
                        <a:t>Hotfix</a:t>
                      </a:r>
                      <a:endParaRPr b="1" sz="900" u="sng">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C1.</a:t>
                      </a:r>
                      <a:r>
                        <a:rPr lang="en" sz="900">
                          <a:solidFill>
                            <a:srgbClr val="000000"/>
                          </a:solidFill>
                        </a:rPr>
                        <a:t>  The Tech Lead does a root cause analysis of the reported incident to identify what needs to be fixed</a:t>
                      </a:r>
                      <a:endParaRPr sz="900">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C2.</a:t>
                      </a:r>
                      <a:r>
                        <a:rPr lang="en" sz="900">
                          <a:solidFill>
                            <a:srgbClr val="000000"/>
                          </a:solidFill>
                        </a:rPr>
                        <a:t> Determine if the problem is a candidate for a hotfix or identified as a bug</a:t>
                      </a:r>
                      <a:endParaRPr sz="900">
                        <a:solidFill>
                          <a:srgbClr val="000000"/>
                        </a:solidFill>
                      </a:endParaRPr>
                    </a:p>
                    <a:p>
                      <a:pPr indent="-171450" lvl="1" marL="628650" rtl="0" algn="l">
                        <a:spcBef>
                          <a:spcPts val="0"/>
                        </a:spcBef>
                        <a:spcAft>
                          <a:spcPts val="0"/>
                        </a:spcAft>
                        <a:buSzPts val="900"/>
                        <a:buChar char="•"/>
                      </a:pPr>
                      <a:r>
                        <a:rPr lang="en" sz="900">
                          <a:solidFill>
                            <a:srgbClr val="000000"/>
                          </a:solidFill>
                        </a:rPr>
                        <a:t>If it is not a hotfix candidate, refer to Plan and Analyze</a:t>
                      </a:r>
                      <a:endParaRPr sz="900">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C3.</a:t>
                      </a:r>
                      <a:r>
                        <a:rPr lang="en" sz="900">
                          <a:solidFill>
                            <a:srgbClr val="000000"/>
                          </a:solidFill>
                        </a:rPr>
                        <a:t> If the issue is a candidate for a hotfix, update the sprint backlog</a:t>
                      </a:r>
                      <a:endParaRPr sz="900">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C4.</a:t>
                      </a:r>
                      <a:r>
                        <a:rPr lang="en" sz="900">
                          <a:solidFill>
                            <a:srgbClr val="000000"/>
                          </a:solidFill>
                        </a:rPr>
                        <a:t> Develop the hotfix for the patch or fix identified bug, then refer to Test and Deploy</a:t>
                      </a:r>
                      <a:endParaRPr sz="900">
                        <a:solidFill>
                          <a:srgbClr val="000000"/>
                        </a:solidFill>
                      </a:endParaRPr>
                    </a:p>
                    <a:p>
                      <a:pPr indent="0" lvl="0" marL="0" rtl="0" algn="l">
                        <a:spcBef>
                          <a:spcPts val="0"/>
                        </a:spcBef>
                        <a:spcAft>
                          <a:spcPts val="0"/>
                        </a:spcAft>
                        <a:buClr>
                          <a:srgbClr val="000000"/>
                        </a:buClr>
                        <a:buFont typeface="Arial"/>
                        <a:buNone/>
                      </a:pPr>
                      <a:r>
                        <a:t/>
                      </a:r>
                      <a:endParaRPr sz="900">
                        <a:solidFill>
                          <a:srgbClr val="000000"/>
                        </a:solidFill>
                      </a:endParaRPr>
                    </a:p>
                    <a:p>
                      <a:pPr indent="-228600" lvl="0" marL="228600" rtl="0" algn="l">
                        <a:spcBef>
                          <a:spcPts val="0"/>
                        </a:spcBef>
                        <a:spcAft>
                          <a:spcPts val="0"/>
                        </a:spcAft>
                        <a:buSzPts val="900"/>
                        <a:buAutoNum type="alphaUcPeriod" startAt="4"/>
                      </a:pPr>
                      <a:r>
                        <a:rPr b="1" lang="en" sz="900" u="sng">
                          <a:solidFill>
                            <a:srgbClr val="000000"/>
                          </a:solidFill>
                        </a:rPr>
                        <a:t>Reflect: Lessons Learned</a:t>
                      </a:r>
                      <a:endParaRPr b="1" sz="900">
                        <a:solidFill>
                          <a:srgbClr val="000000"/>
                        </a:solidFill>
                      </a:endParaRPr>
                    </a:p>
                    <a:p>
                      <a:pPr indent="0" lvl="0" marL="0" rtl="0" algn="l">
                        <a:spcBef>
                          <a:spcPts val="0"/>
                        </a:spcBef>
                        <a:spcAft>
                          <a:spcPts val="0"/>
                        </a:spcAft>
                        <a:buClr>
                          <a:srgbClr val="000000"/>
                        </a:buClr>
                        <a:buFont typeface="Arial"/>
                        <a:buNone/>
                      </a:pPr>
                      <a:r>
                        <a:rPr b="1" lang="en" sz="900">
                          <a:solidFill>
                            <a:srgbClr val="000000"/>
                          </a:solidFill>
                        </a:rPr>
                        <a:t>D1.</a:t>
                      </a:r>
                      <a:r>
                        <a:rPr lang="en" sz="900">
                          <a:solidFill>
                            <a:srgbClr val="000000"/>
                          </a:solidFill>
                        </a:rPr>
                        <a:t> Prepare lessons learned from resolving production incident</a:t>
                      </a:r>
                      <a:endParaRPr sz="900"/>
                    </a:p>
                  </a:txBody>
                  <a:tcPr marT="24950" marB="24950" marR="66575" marL="66575">
                    <a:lnL cap="flat" cmpd="sng" w="19050">
                      <a:solidFill>
                        <a:srgbClr val="F2F2F2"/>
                      </a:solidFill>
                      <a:prstDash val="solid"/>
                      <a:round/>
                      <a:headEnd len="sm" w="sm" type="none"/>
                      <a:tailEnd len="sm" w="sm" type="none"/>
                    </a:lnL>
                    <a:lnT cap="flat" cmpd="sng" w="9525">
                      <a:solidFill>
                        <a:srgbClr val="000000"/>
                      </a:solidFill>
                      <a:prstDash val="solid"/>
                      <a:round/>
                      <a:headEnd len="sm" w="sm" type="none"/>
                      <a:tailEnd len="sm" w="sm" type="none"/>
                    </a:lnT>
                    <a:solidFill>
                      <a:srgbClr val="F2F2F2"/>
                    </a:solidFill>
                  </a:tcPr>
                </a:tc>
                <a:tc hMerge="1"/>
              </a:tr>
            </a:tbl>
          </a:graphicData>
        </a:graphic>
      </p:graphicFrame>
      <p:sp>
        <p:nvSpPr>
          <p:cNvPr id="1024" name="Google Shape;1024;p49"/>
          <p:cNvSpPr txBox="1"/>
          <p:nvPr/>
        </p:nvSpPr>
        <p:spPr>
          <a:xfrm>
            <a:off x="152400" y="114300"/>
            <a:ext cx="9144000" cy="403500"/>
          </a:xfrm>
          <a:prstGeom prst="rect">
            <a:avLst/>
          </a:prstGeom>
          <a:noFill/>
          <a:ln>
            <a:noFill/>
          </a:ln>
        </p:spPr>
        <p:txBody>
          <a:bodyPr anchorCtr="0" anchor="ctr" bIns="44925" lIns="89875" spcFirstLastPara="1" rIns="89875" wrap="square" tIns="44925">
            <a:noAutofit/>
          </a:bodyPr>
          <a:lstStyle/>
          <a:p>
            <a:pPr indent="0" lvl="0" marL="0" marR="0" rtl="0" algn="l">
              <a:lnSpc>
                <a:spcPct val="95000"/>
              </a:lnSpc>
              <a:spcBef>
                <a:spcPts val="0"/>
              </a:spcBef>
              <a:spcAft>
                <a:spcPts val="0"/>
              </a:spcAft>
              <a:buClr>
                <a:srgbClr val="000000"/>
              </a:buClr>
              <a:buSzPts val="2200"/>
              <a:buFont typeface="Arial"/>
              <a:buNone/>
            </a:pPr>
            <a:r>
              <a:rPr b="1" i="1" lang="en" sz="2035"/>
              <a:t>MuleSoft Execution Lifecycle Model: </a:t>
            </a:r>
            <a:r>
              <a:rPr b="1" i="1" lang="en" sz="2200">
                <a:solidFill>
                  <a:srgbClr val="000000"/>
                </a:solidFill>
                <a:latin typeface="Arial"/>
                <a:ea typeface="Arial"/>
                <a:cs typeface="Arial"/>
                <a:sym typeface="Arial"/>
              </a:rPr>
              <a:t>Operate</a:t>
            </a:r>
            <a:endParaRPr b="0" sz="2200">
              <a:solidFill>
                <a:schemeClr val="dk1"/>
              </a:solidFill>
              <a:latin typeface="Arial"/>
              <a:ea typeface="Arial"/>
              <a:cs typeface="Arial"/>
              <a:sym typeface="Arial"/>
            </a:endParaRPr>
          </a:p>
        </p:txBody>
      </p:sp>
      <p:sp>
        <p:nvSpPr>
          <p:cNvPr id="1025" name="Google Shape;1025;p49"/>
          <p:cNvSpPr txBox="1"/>
          <p:nvPr>
            <p:ph idx="12" type="sldNum"/>
          </p:nvPr>
        </p:nvSpPr>
        <p:spPr>
          <a:xfrm>
            <a:off x="4334510" y="4855464"/>
            <a:ext cx="474900" cy="19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
        <p:nvSpPr>
          <p:cNvPr id="1026" name="Google Shape;1026;p49"/>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50"/>
          <p:cNvSpPr txBox="1"/>
          <p:nvPr>
            <p:ph type="ctrTitle"/>
          </p:nvPr>
        </p:nvSpPr>
        <p:spPr>
          <a:xfrm>
            <a:off x="533400" y="1384987"/>
            <a:ext cx="8077200" cy="1242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Times New Roman"/>
              <a:buNone/>
            </a:pPr>
            <a:r>
              <a:t/>
            </a:r>
            <a:endParaRPr sz="4800">
              <a:latin typeface="Calibri"/>
              <a:ea typeface="Calibri"/>
              <a:cs typeface="Calibri"/>
              <a:sym typeface="Calibri"/>
            </a:endParaRPr>
          </a:p>
          <a:p>
            <a:pPr indent="0" lvl="0" marL="0" rtl="0" algn="l">
              <a:lnSpc>
                <a:spcPct val="100000"/>
              </a:lnSpc>
              <a:spcBef>
                <a:spcPts val="0"/>
              </a:spcBef>
              <a:spcAft>
                <a:spcPts val="0"/>
              </a:spcAft>
              <a:buClr>
                <a:schemeClr val="dk2"/>
              </a:buClr>
              <a:buSzPts val="4800"/>
              <a:buFont typeface="Times New Roman"/>
              <a:buNone/>
            </a:pPr>
            <a:r>
              <a:rPr lang="en" sz="4800">
                <a:latin typeface="Calibri"/>
                <a:ea typeface="Calibri"/>
                <a:cs typeface="Calibri"/>
                <a:sym typeface="Calibri"/>
              </a:rPr>
              <a:t>DevOps Process Overview</a:t>
            </a:r>
            <a:endParaRPr sz="3000">
              <a:solidFill>
                <a:srgbClr val="000000"/>
              </a:solidFill>
              <a:latin typeface="Calibri"/>
              <a:ea typeface="Calibri"/>
              <a:cs typeface="Calibri"/>
              <a:sym typeface="Calibri"/>
            </a:endParaRPr>
          </a:p>
        </p:txBody>
      </p:sp>
      <p:sp>
        <p:nvSpPr>
          <p:cNvPr id="1033" name="Google Shape;1033;p50"/>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51"/>
          <p:cNvSpPr txBox="1"/>
          <p:nvPr>
            <p:ph type="title"/>
          </p:nvPr>
        </p:nvSpPr>
        <p:spPr>
          <a:xfrm>
            <a:off x="99300" y="181700"/>
            <a:ext cx="7032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i="1" lang="en" sz="2035">
                <a:solidFill>
                  <a:srgbClr val="000000"/>
                </a:solidFill>
                <a:latin typeface="Arial"/>
                <a:ea typeface="Arial"/>
                <a:cs typeface="Arial"/>
                <a:sym typeface="Arial"/>
              </a:rPr>
              <a:t>CI/CD for DEV &amp; SIT </a:t>
            </a:r>
            <a:r>
              <a:rPr b="1" i="1" lang="en" sz="2035">
                <a:solidFill>
                  <a:srgbClr val="000000"/>
                </a:solidFill>
                <a:latin typeface="Arial"/>
                <a:ea typeface="Arial"/>
                <a:cs typeface="Arial"/>
                <a:sym typeface="Arial"/>
              </a:rPr>
              <a:t>Environment</a:t>
            </a:r>
            <a:r>
              <a:rPr lang="en" sz="2400"/>
              <a:t> </a:t>
            </a:r>
            <a:endParaRPr sz="2400"/>
          </a:p>
        </p:txBody>
      </p:sp>
      <p:sp>
        <p:nvSpPr>
          <p:cNvPr id="1039" name="Google Shape;1039;p51"/>
          <p:cNvSpPr/>
          <p:nvPr/>
        </p:nvSpPr>
        <p:spPr>
          <a:xfrm>
            <a:off x="238125" y="3262675"/>
            <a:ext cx="756600" cy="4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Mule Maven</a:t>
            </a:r>
            <a:endParaRPr sz="800"/>
          </a:p>
          <a:p>
            <a:pPr indent="0" lvl="0" marL="0" rtl="0" algn="l">
              <a:spcBef>
                <a:spcPts val="0"/>
              </a:spcBef>
              <a:spcAft>
                <a:spcPts val="0"/>
              </a:spcAft>
              <a:buNone/>
            </a:pPr>
            <a:r>
              <a:rPr lang="en" sz="800"/>
              <a:t>Archetype</a:t>
            </a:r>
            <a:endParaRPr sz="800"/>
          </a:p>
        </p:txBody>
      </p:sp>
      <p:sp>
        <p:nvSpPr>
          <p:cNvPr id="1040" name="Google Shape;1040;p51"/>
          <p:cNvSpPr/>
          <p:nvPr/>
        </p:nvSpPr>
        <p:spPr>
          <a:xfrm>
            <a:off x="238125" y="2100275"/>
            <a:ext cx="902400" cy="49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Anypoint</a:t>
            </a:r>
            <a:endParaRPr sz="800"/>
          </a:p>
          <a:p>
            <a:pPr indent="0" lvl="0" marL="0" rtl="0" algn="l">
              <a:spcBef>
                <a:spcPts val="0"/>
              </a:spcBef>
              <a:spcAft>
                <a:spcPts val="0"/>
              </a:spcAft>
              <a:buNone/>
            </a:pPr>
            <a:r>
              <a:rPr lang="en" sz="800"/>
              <a:t>Studio 7.x</a:t>
            </a:r>
            <a:endParaRPr sz="800"/>
          </a:p>
        </p:txBody>
      </p:sp>
      <p:sp>
        <p:nvSpPr>
          <p:cNvPr id="1041" name="Google Shape;1041;p51"/>
          <p:cNvSpPr/>
          <p:nvPr/>
        </p:nvSpPr>
        <p:spPr>
          <a:xfrm>
            <a:off x="2143163" y="839038"/>
            <a:ext cx="1034700" cy="836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Source Code Management (GitLab/GitHub, etc.)</a:t>
            </a:r>
            <a:endParaRPr sz="800"/>
          </a:p>
        </p:txBody>
      </p:sp>
      <p:grpSp>
        <p:nvGrpSpPr>
          <p:cNvPr id="1042" name="Google Shape;1042;p51"/>
          <p:cNvGrpSpPr/>
          <p:nvPr/>
        </p:nvGrpSpPr>
        <p:grpSpPr>
          <a:xfrm>
            <a:off x="3695672" y="1862102"/>
            <a:ext cx="4981588" cy="478479"/>
            <a:chOff x="3328550" y="2026375"/>
            <a:chExt cx="1972125" cy="545400"/>
          </a:xfrm>
        </p:grpSpPr>
        <p:sp>
          <p:nvSpPr>
            <p:cNvPr id="1043" name="Google Shape;1043;p51"/>
            <p:cNvSpPr/>
            <p:nvPr/>
          </p:nvSpPr>
          <p:spPr>
            <a:xfrm flipH="1">
              <a:off x="3328550" y="2026400"/>
              <a:ext cx="1972125" cy="545350"/>
            </a:xfrm>
            <a:prstGeom prst="flowChartMagneticDrum">
              <a:avLst/>
            </a:prstGeom>
            <a:solidFill>
              <a:srgbClr val="D9D9D9"/>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               CI/CD pipeline</a:t>
              </a:r>
              <a:endParaRPr b="1" sz="800"/>
            </a:p>
          </p:txBody>
        </p:sp>
        <p:sp>
          <p:nvSpPr>
            <p:cNvPr id="1044" name="Google Shape;1044;p51"/>
            <p:cNvSpPr/>
            <p:nvPr/>
          </p:nvSpPr>
          <p:spPr>
            <a:xfrm flipH="1">
              <a:off x="4638825" y="2026375"/>
              <a:ext cx="552300" cy="545400"/>
            </a:xfrm>
            <a:prstGeom prst="arc">
              <a:avLst>
                <a:gd fmla="val 15614899" name="adj1"/>
                <a:gd fmla="val 5637394" name="adj2"/>
              </a:avLst>
            </a:prstGeom>
            <a:solidFill>
              <a:srgbClr val="D9D9D9"/>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5" name="Google Shape;1045;p51"/>
          <p:cNvSpPr/>
          <p:nvPr/>
        </p:nvSpPr>
        <p:spPr>
          <a:xfrm>
            <a:off x="4474475" y="892863"/>
            <a:ext cx="1181100" cy="4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CI/CD server (Jenkins, GitLab CI, Circle CI)</a:t>
            </a:r>
            <a:endParaRPr sz="800"/>
          </a:p>
        </p:txBody>
      </p:sp>
      <p:sp>
        <p:nvSpPr>
          <p:cNvPr id="1046" name="Google Shape;1046;p51"/>
          <p:cNvSpPr/>
          <p:nvPr/>
        </p:nvSpPr>
        <p:spPr>
          <a:xfrm>
            <a:off x="3736463" y="2356338"/>
            <a:ext cx="971475" cy="25940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Step-1</a:t>
            </a:r>
            <a:endParaRPr sz="800"/>
          </a:p>
        </p:txBody>
      </p:sp>
      <p:sp>
        <p:nvSpPr>
          <p:cNvPr id="1047" name="Google Shape;1047;p51"/>
          <p:cNvSpPr/>
          <p:nvPr/>
        </p:nvSpPr>
        <p:spPr>
          <a:xfrm>
            <a:off x="4865788" y="2359975"/>
            <a:ext cx="971475" cy="25940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Step-2</a:t>
            </a:r>
            <a:endParaRPr sz="800"/>
          </a:p>
        </p:txBody>
      </p:sp>
      <p:sp>
        <p:nvSpPr>
          <p:cNvPr id="1048" name="Google Shape;1048;p51"/>
          <p:cNvSpPr/>
          <p:nvPr/>
        </p:nvSpPr>
        <p:spPr>
          <a:xfrm>
            <a:off x="6299913" y="2359975"/>
            <a:ext cx="971475" cy="25940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Step-3</a:t>
            </a:r>
            <a:endParaRPr sz="800"/>
          </a:p>
        </p:txBody>
      </p:sp>
      <p:sp>
        <p:nvSpPr>
          <p:cNvPr id="1049" name="Google Shape;1049;p51"/>
          <p:cNvSpPr/>
          <p:nvPr/>
        </p:nvSpPr>
        <p:spPr>
          <a:xfrm>
            <a:off x="7390213" y="2359963"/>
            <a:ext cx="971475" cy="25940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Step-4</a:t>
            </a:r>
            <a:endParaRPr sz="800"/>
          </a:p>
        </p:txBody>
      </p:sp>
      <p:cxnSp>
        <p:nvCxnSpPr>
          <p:cNvPr id="1050" name="Google Shape;1050;p51"/>
          <p:cNvCxnSpPr>
            <a:stCxn id="1039" idx="0"/>
          </p:cNvCxnSpPr>
          <p:nvPr/>
        </p:nvCxnSpPr>
        <p:spPr>
          <a:xfrm flipH="1" rot="10800000">
            <a:off x="616425" y="2588275"/>
            <a:ext cx="5100" cy="674400"/>
          </a:xfrm>
          <a:prstGeom prst="straightConnector1">
            <a:avLst/>
          </a:prstGeom>
          <a:noFill/>
          <a:ln cap="flat" cmpd="sng" w="9525">
            <a:solidFill>
              <a:schemeClr val="dk2"/>
            </a:solidFill>
            <a:prstDash val="solid"/>
            <a:round/>
            <a:headEnd len="med" w="med" type="none"/>
            <a:tailEnd len="med" w="med" type="triangle"/>
          </a:ln>
        </p:spPr>
      </p:cxnSp>
      <p:sp>
        <p:nvSpPr>
          <p:cNvPr id="1051" name="Google Shape;1051;p51"/>
          <p:cNvSpPr txBox="1"/>
          <p:nvPr/>
        </p:nvSpPr>
        <p:spPr>
          <a:xfrm>
            <a:off x="3541187" y="2631525"/>
            <a:ext cx="1034700" cy="4740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Auto compile</a:t>
            </a:r>
            <a:endParaRPr b="1" sz="800">
              <a:latin typeface="Calibri"/>
              <a:ea typeface="Calibri"/>
              <a:cs typeface="Calibri"/>
              <a:sym typeface="Calibri"/>
            </a:endParaRPr>
          </a:p>
          <a:p>
            <a:pPr indent="0" lvl="0" marL="0" rtl="0" algn="l">
              <a:spcBef>
                <a:spcPts val="0"/>
              </a:spcBef>
              <a:spcAft>
                <a:spcPts val="0"/>
              </a:spcAft>
              <a:buNone/>
            </a:pPr>
            <a:r>
              <a:rPr b="1" lang="en" sz="800">
                <a:latin typeface="Calibri"/>
                <a:ea typeface="Calibri"/>
                <a:cs typeface="Calibri"/>
                <a:sym typeface="Calibri"/>
              </a:rPr>
              <a:t>&amp; build through </a:t>
            </a:r>
            <a:endParaRPr b="1" sz="800">
              <a:latin typeface="Calibri"/>
              <a:ea typeface="Calibri"/>
              <a:cs typeface="Calibri"/>
              <a:sym typeface="Calibri"/>
            </a:endParaRPr>
          </a:p>
          <a:p>
            <a:pPr indent="0" lvl="0" marL="0" rtl="0" algn="l">
              <a:spcBef>
                <a:spcPts val="0"/>
              </a:spcBef>
              <a:spcAft>
                <a:spcPts val="0"/>
              </a:spcAft>
              <a:buNone/>
            </a:pPr>
            <a:r>
              <a:rPr b="1" lang="en" sz="800">
                <a:latin typeface="Calibri"/>
                <a:ea typeface="Calibri"/>
                <a:cs typeface="Calibri"/>
                <a:sym typeface="Calibri"/>
              </a:rPr>
              <a:t>maven command</a:t>
            </a:r>
            <a:endParaRPr b="1" sz="800">
              <a:latin typeface="Calibri"/>
              <a:ea typeface="Calibri"/>
              <a:cs typeface="Calibri"/>
              <a:sym typeface="Calibri"/>
            </a:endParaRPr>
          </a:p>
        </p:txBody>
      </p:sp>
      <p:sp>
        <p:nvSpPr>
          <p:cNvPr id="1052" name="Google Shape;1052;p51"/>
          <p:cNvSpPr txBox="1"/>
          <p:nvPr/>
        </p:nvSpPr>
        <p:spPr>
          <a:xfrm>
            <a:off x="4847350" y="2625075"/>
            <a:ext cx="1181100" cy="4740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Unit test &amp; validate code coverage through maven command</a:t>
            </a:r>
            <a:endParaRPr b="1" sz="800">
              <a:latin typeface="Calibri"/>
              <a:ea typeface="Calibri"/>
              <a:cs typeface="Calibri"/>
              <a:sym typeface="Calibri"/>
            </a:endParaRPr>
          </a:p>
        </p:txBody>
      </p:sp>
      <p:sp>
        <p:nvSpPr>
          <p:cNvPr id="1053" name="Google Shape;1053;p51"/>
          <p:cNvSpPr txBox="1"/>
          <p:nvPr/>
        </p:nvSpPr>
        <p:spPr>
          <a:xfrm>
            <a:off x="6395900" y="2616825"/>
            <a:ext cx="894300" cy="4740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Push the latest binary artifacts to repository</a:t>
            </a:r>
            <a:endParaRPr b="1" sz="800">
              <a:latin typeface="Calibri"/>
              <a:ea typeface="Calibri"/>
              <a:cs typeface="Calibri"/>
              <a:sym typeface="Calibri"/>
            </a:endParaRPr>
          </a:p>
        </p:txBody>
      </p:sp>
      <p:sp>
        <p:nvSpPr>
          <p:cNvPr id="1054" name="Google Shape;1054;p51"/>
          <p:cNvSpPr txBox="1"/>
          <p:nvPr/>
        </p:nvSpPr>
        <p:spPr>
          <a:xfrm>
            <a:off x="7428875" y="2615184"/>
            <a:ext cx="1063800" cy="4905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Deploy binary artifacts to DEV environment</a:t>
            </a:r>
            <a:endParaRPr b="1" sz="800">
              <a:latin typeface="Calibri"/>
              <a:ea typeface="Calibri"/>
              <a:cs typeface="Calibri"/>
              <a:sym typeface="Calibri"/>
            </a:endParaRPr>
          </a:p>
        </p:txBody>
      </p:sp>
      <p:sp>
        <p:nvSpPr>
          <p:cNvPr id="1055" name="Google Shape;1055;p51"/>
          <p:cNvSpPr/>
          <p:nvPr/>
        </p:nvSpPr>
        <p:spPr>
          <a:xfrm>
            <a:off x="6858000" y="3902625"/>
            <a:ext cx="2105100" cy="5811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Anypoint Platform (Cloudhub &amp; On-Prem)</a:t>
            </a:r>
            <a:endParaRPr b="1" sz="800"/>
          </a:p>
        </p:txBody>
      </p:sp>
      <p:sp>
        <p:nvSpPr>
          <p:cNvPr id="1056" name="Google Shape;1056;p51"/>
          <p:cNvSpPr txBox="1"/>
          <p:nvPr/>
        </p:nvSpPr>
        <p:spPr>
          <a:xfrm>
            <a:off x="7390225" y="3527655"/>
            <a:ext cx="418500" cy="2595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DEV</a:t>
            </a:r>
            <a:endParaRPr b="1" sz="800">
              <a:latin typeface="Calibri"/>
              <a:ea typeface="Calibri"/>
              <a:cs typeface="Calibri"/>
              <a:sym typeface="Calibri"/>
            </a:endParaRPr>
          </a:p>
        </p:txBody>
      </p:sp>
      <p:sp>
        <p:nvSpPr>
          <p:cNvPr id="1057" name="Google Shape;1057;p51"/>
          <p:cNvSpPr/>
          <p:nvPr/>
        </p:nvSpPr>
        <p:spPr>
          <a:xfrm>
            <a:off x="3372425" y="3224875"/>
            <a:ext cx="2714700" cy="163500"/>
          </a:xfrm>
          <a:prstGeom prst="chevron">
            <a:avLst>
              <a:gd fmla="val 50000" name="adj"/>
            </a:avLst>
          </a:prstGeom>
          <a:solidFill>
            <a:srgbClr val="D9EAD3"/>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CI</a:t>
            </a:r>
            <a:endParaRPr b="1" sz="1000"/>
          </a:p>
        </p:txBody>
      </p:sp>
      <p:sp>
        <p:nvSpPr>
          <p:cNvPr id="1058" name="Google Shape;1058;p51"/>
          <p:cNvSpPr/>
          <p:nvPr/>
        </p:nvSpPr>
        <p:spPr>
          <a:xfrm>
            <a:off x="6299925" y="3224875"/>
            <a:ext cx="2714700" cy="163500"/>
          </a:xfrm>
          <a:prstGeom prst="chevron">
            <a:avLst>
              <a:gd fmla="val 50000" name="adj"/>
            </a:avLst>
          </a:prstGeom>
          <a:solidFill>
            <a:srgbClr val="D9EAD3"/>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CD</a:t>
            </a:r>
            <a:endParaRPr b="1" sz="1000"/>
          </a:p>
        </p:txBody>
      </p:sp>
      <p:sp>
        <p:nvSpPr>
          <p:cNvPr id="1059" name="Google Shape;1059;p51"/>
          <p:cNvSpPr/>
          <p:nvPr/>
        </p:nvSpPr>
        <p:spPr>
          <a:xfrm>
            <a:off x="6603175" y="983650"/>
            <a:ext cx="2153400" cy="4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Artifact Repository (Nexus, </a:t>
            </a:r>
            <a:r>
              <a:rPr lang="en" sz="800"/>
              <a:t>jFrog</a:t>
            </a:r>
            <a:r>
              <a:rPr lang="en" sz="800"/>
              <a:t>)</a:t>
            </a:r>
            <a:endParaRPr sz="800"/>
          </a:p>
        </p:txBody>
      </p:sp>
      <p:sp>
        <p:nvSpPr>
          <p:cNvPr id="1060" name="Google Shape;1060;p51"/>
          <p:cNvSpPr/>
          <p:nvPr/>
        </p:nvSpPr>
        <p:spPr>
          <a:xfrm>
            <a:off x="85725" y="600075"/>
            <a:ext cx="8591400" cy="163500"/>
          </a:xfrm>
          <a:prstGeom prst="homePlate">
            <a:avLst>
              <a:gd fmla="val 50000" name="adj"/>
            </a:avLst>
          </a:prstGeom>
          <a:solidFill>
            <a:schemeClr val="lt2"/>
          </a:solid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Roles: MuleSoft Dev Pod Team                   </a:t>
            </a:r>
            <a:r>
              <a:rPr b="1" lang="en" sz="800"/>
              <a:t>Roles:   Devops Team &amp; Release Engineer                  </a:t>
            </a:r>
            <a:endParaRPr b="1" sz="800"/>
          </a:p>
        </p:txBody>
      </p:sp>
      <p:cxnSp>
        <p:nvCxnSpPr>
          <p:cNvPr id="1061" name="Google Shape;1061;p51"/>
          <p:cNvCxnSpPr/>
          <p:nvPr/>
        </p:nvCxnSpPr>
        <p:spPr>
          <a:xfrm flipH="1">
            <a:off x="1970613" y="511350"/>
            <a:ext cx="2700" cy="4120800"/>
          </a:xfrm>
          <a:prstGeom prst="straightConnector1">
            <a:avLst/>
          </a:prstGeom>
          <a:noFill/>
          <a:ln cap="flat" cmpd="sng" w="9525">
            <a:solidFill>
              <a:schemeClr val="dk2"/>
            </a:solidFill>
            <a:prstDash val="lgDash"/>
            <a:round/>
            <a:headEnd len="med" w="med" type="none"/>
            <a:tailEnd len="med" w="med" type="none"/>
          </a:ln>
        </p:spPr>
      </p:cxnSp>
      <p:sp>
        <p:nvSpPr>
          <p:cNvPr id="1062" name="Google Shape;1062;p51"/>
          <p:cNvSpPr txBox="1"/>
          <p:nvPr/>
        </p:nvSpPr>
        <p:spPr>
          <a:xfrm>
            <a:off x="930525" y="2631525"/>
            <a:ext cx="971400" cy="6744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Calibri"/>
                <a:ea typeface="Calibri"/>
                <a:cs typeface="Calibri"/>
                <a:sym typeface="Calibri"/>
              </a:rPr>
              <a:t>Generate MuleSoft project with default configuration files</a:t>
            </a:r>
            <a:endParaRPr b="1" sz="800">
              <a:latin typeface="Calibri"/>
              <a:ea typeface="Calibri"/>
              <a:cs typeface="Calibri"/>
              <a:sym typeface="Calibri"/>
            </a:endParaRPr>
          </a:p>
        </p:txBody>
      </p:sp>
      <p:cxnSp>
        <p:nvCxnSpPr>
          <p:cNvPr id="1063" name="Google Shape;1063;p51"/>
          <p:cNvCxnSpPr>
            <a:stCxn id="1040" idx="0"/>
          </p:cNvCxnSpPr>
          <p:nvPr/>
        </p:nvCxnSpPr>
        <p:spPr>
          <a:xfrm rot="-5400000">
            <a:off x="930375" y="887525"/>
            <a:ext cx="971700" cy="1453800"/>
          </a:xfrm>
          <a:prstGeom prst="bentConnector2">
            <a:avLst/>
          </a:prstGeom>
          <a:noFill/>
          <a:ln cap="flat" cmpd="sng" w="9525">
            <a:solidFill>
              <a:schemeClr val="dk2"/>
            </a:solidFill>
            <a:prstDash val="solid"/>
            <a:round/>
            <a:headEnd len="med" w="med" type="none"/>
            <a:tailEnd len="med" w="med" type="triangle"/>
          </a:ln>
        </p:spPr>
      </p:cxnSp>
      <p:cxnSp>
        <p:nvCxnSpPr>
          <p:cNvPr id="1064" name="Google Shape;1064;p51"/>
          <p:cNvCxnSpPr/>
          <p:nvPr/>
        </p:nvCxnSpPr>
        <p:spPr>
          <a:xfrm flipH="1" rot="10800000">
            <a:off x="3177863" y="1092988"/>
            <a:ext cx="1296600" cy="11700"/>
          </a:xfrm>
          <a:prstGeom prst="straightConnector1">
            <a:avLst/>
          </a:prstGeom>
          <a:noFill/>
          <a:ln cap="flat" cmpd="sng" w="9525">
            <a:solidFill>
              <a:schemeClr val="dk2"/>
            </a:solidFill>
            <a:prstDash val="solid"/>
            <a:round/>
            <a:headEnd len="med" w="med" type="none"/>
            <a:tailEnd len="med" w="med" type="triangle"/>
          </a:ln>
        </p:spPr>
      </p:cxnSp>
      <p:cxnSp>
        <p:nvCxnSpPr>
          <p:cNvPr id="1065" name="Google Shape;1065;p51"/>
          <p:cNvCxnSpPr>
            <a:stCxn id="1045" idx="3"/>
          </p:cNvCxnSpPr>
          <p:nvPr/>
        </p:nvCxnSpPr>
        <p:spPr>
          <a:xfrm>
            <a:off x="5655575" y="1102563"/>
            <a:ext cx="712500" cy="761700"/>
          </a:xfrm>
          <a:prstGeom prst="bentConnector2">
            <a:avLst/>
          </a:prstGeom>
          <a:noFill/>
          <a:ln cap="flat" cmpd="sng" w="9525">
            <a:solidFill>
              <a:schemeClr val="dk2"/>
            </a:solidFill>
            <a:prstDash val="solid"/>
            <a:round/>
            <a:headEnd len="med" w="med" type="none"/>
            <a:tailEnd len="med" w="med" type="triangle"/>
          </a:ln>
        </p:spPr>
      </p:cxnSp>
      <p:cxnSp>
        <p:nvCxnSpPr>
          <p:cNvPr id="1066" name="Google Shape;1066;p51"/>
          <p:cNvCxnSpPr>
            <a:stCxn id="1048" idx="0"/>
          </p:cNvCxnSpPr>
          <p:nvPr/>
        </p:nvCxnSpPr>
        <p:spPr>
          <a:xfrm rot="-5400000">
            <a:off x="6530050" y="1665175"/>
            <a:ext cx="950400" cy="439200"/>
          </a:xfrm>
          <a:prstGeom prst="bentConnector3">
            <a:avLst>
              <a:gd fmla="val 75431" name="adj1"/>
            </a:avLst>
          </a:prstGeom>
          <a:noFill/>
          <a:ln cap="flat" cmpd="sng" w="9525">
            <a:solidFill>
              <a:schemeClr val="dk2"/>
            </a:solidFill>
            <a:prstDash val="solid"/>
            <a:round/>
            <a:headEnd len="med" w="med" type="none"/>
            <a:tailEnd len="med" w="med" type="triangle"/>
          </a:ln>
        </p:spPr>
      </p:cxnSp>
      <p:sp>
        <p:nvSpPr>
          <p:cNvPr id="1067" name="Google Shape;1067;p51"/>
          <p:cNvSpPr txBox="1"/>
          <p:nvPr/>
        </p:nvSpPr>
        <p:spPr>
          <a:xfrm>
            <a:off x="736975" y="1496263"/>
            <a:ext cx="1063800" cy="4785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Commit &amp; push changes in DEV branch</a:t>
            </a:r>
            <a:endParaRPr b="1" sz="800">
              <a:latin typeface="Calibri"/>
              <a:ea typeface="Calibri"/>
              <a:cs typeface="Calibri"/>
              <a:sym typeface="Calibri"/>
            </a:endParaRPr>
          </a:p>
        </p:txBody>
      </p:sp>
      <p:sp>
        <p:nvSpPr>
          <p:cNvPr id="1068" name="Google Shape;1068;p51"/>
          <p:cNvSpPr txBox="1"/>
          <p:nvPr/>
        </p:nvSpPr>
        <p:spPr>
          <a:xfrm>
            <a:off x="2066450" y="1750625"/>
            <a:ext cx="1453800" cy="6093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(1)Maintains branching strategy </a:t>
            </a:r>
            <a:br>
              <a:rPr b="1" lang="en" sz="800">
                <a:latin typeface="Calibri"/>
                <a:ea typeface="Calibri"/>
                <a:cs typeface="Calibri"/>
                <a:sym typeface="Calibri"/>
              </a:rPr>
            </a:br>
            <a:r>
              <a:rPr b="1" lang="en" sz="800">
                <a:latin typeface="Calibri"/>
                <a:ea typeface="Calibri"/>
                <a:cs typeface="Calibri"/>
                <a:sym typeface="Calibri"/>
              </a:rPr>
              <a:t>(2)Validates &amp; accepts pull request</a:t>
            </a:r>
            <a:endParaRPr b="1" sz="800">
              <a:latin typeface="Calibri"/>
              <a:ea typeface="Calibri"/>
              <a:cs typeface="Calibri"/>
              <a:sym typeface="Calibri"/>
            </a:endParaRPr>
          </a:p>
        </p:txBody>
      </p:sp>
      <p:sp>
        <p:nvSpPr>
          <p:cNvPr id="1069" name="Google Shape;1069;p51"/>
          <p:cNvSpPr/>
          <p:nvPr/>
        </p:nvSpPr>
        <p:spPr>
          <a:xfrm>
            <a:off x="689325" y="2786775"/>
            <a:ext cx="312000" cy="163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a:t>
            </a:r>
            <a:endParaRPr sz="1000"/>
          </a:p>
        </p:txBody>
      </p:sp>
      <p:sp>
        <p:nvSpPr>
          <p:cNvPr id="1070" name="Google Shape;1070;p51"/>
          <p:cNvSpPr/>
          <p:nvPr/>
        </p:nvSpPr>
        <p:spPr>
          <a:xfrm>
            <a:off x="502920" y="1594163"/>
            <a:ext cx="312000" cy="163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2</a:t>
            </a:r>
            <a:endParaRPr sz="1000"/>
          </a:p>
        </p:txBody>
      </p:sp>
      <p:sp>
        <p:nvSpPr>
          <p:cNvPr id="1071" name="Google Shape;1071;p51"/>
          <p:cNvSpPr/>
          <p:nvPr/>
        </p:nvSpPr>
        <p:spPr>
          <a:xfrm>
            <a:off x="2504525" y="1653763"/>
            <a:ext cx="312000" cy="163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3</a:t>
            </a:r>
            <a:endParaRPr sz="1000"/>
          </a:p>
        </p:txBody>
      </p:sp>
      <p:sp>
        <p:nvSpPr>
          <p:cNvPr id="1072" name="Google Shape;1072;p51"/>
          <p:cNvSpPr txBox="1"/>
          <p:nvPr/>
        </p:nvSpPr>
        <p:spPr>
          <a:xfrm>
            <a:off x="3724400" y="1365050"/>
            <a:ext cx="2495400" cy="4194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Set up &amp; maintain CI/CD pipeline (changes in pom.xml, settings.xml file, and pipeline configuration)</a:t>
            </a:r>
            <a:r>
              <a:rPr b="1" lang="en" sz="800">
                <a:latin typeface="Calibri"/>
                <a:ea typeface="Calibri"/>
                <a:cs typeface="Calibri"/>
                <a:sym typeface="Calibri"/>
              </a:rPr>
              <a:t> </a:t>
            </a:r>
            <a:br>
              <a:rPr b="1" lang="en" sz="800">
                <a:latin typeface="Calibri"/>
                <a:ea typeface="Calibri"/>
                <a:cs typeface="Calibri"/>
                <a:sym typeface="Calibri"/>
              </a:rPr>
            </a:br>
            <a:endParaRPr b="1" sz="800">
              <a:latin typeface="Calibri"/>
              <a:ea typeface="Calibri"/>
              <a:cs typeface="Calibri"/>
              <a:sym typeface="Calibri"/>
            </a:endParaRPr>
          </a:p>
        </p:txBody>
      </p:sp>
      <p:sp>
        <p:nvSpPr>
          <p:cNvPr id="1073" name="Google Shape;1073;p51"/>
          <p:cNvSpPr/>
          <p:nvPr/>
        </p:nvSpPr>
        <p:spPr>
          <a:xfrm>
            <a:off x="5525275" y="1278038"/>
            <a:ext cx="312000" cy="163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4</a:t>
            </a:r>
            <a:endParaRPr sz="1000"/>
          </a:p>
        </p:txBody>
      </p:sp>
      <p:sp>
        <p:nvSpPr>
          <p:cNvPr id="1074" name="Google Shape;1074;p51"/>
          <p:cNvSpPr/>
          <p:nvPr/>
        </p:nvSpPr>
        <p:spPr>
          <a:xfrm>
            <a:off x="3322413" y="2594588"/>
            <a:ext cx="312000" cy="163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5</a:t>
            </a:r>
            <a:endParaRPr sz="1000"/>
          </a:p>
        </p:txBody>
      </p:sp>
      <p:sp>
        <p:nvSpPr>
          <p:cNvPr id="1075" name="Google Shape;1075;p51"/>
          <p:cNvSpPr/>
          <p:nvPr/>
        </p:nvSpPr>
        <p:spPr>
          <a:xfrm>
            <a:off x="4707938" y="2594588"/>
            <a:ext cx="312000" cy="163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6</a:t>
            </a:r>
            <a:endParaRPr sz="1000"/>
          </a:p>
        </p:txBody>
      </p:sp>
      <p:sp>
        <p:nvSpPr>
          <p:cNvPr id="1076" name="Google Shape;1076;p51"/>
          <p:cNvSpPr/>
          <p:nvPr/>
        </p:nvSpPr>
        <p:spPr>
          <a:xfrm>
            <a:off x="6229838" y="2573838"/>
            <a:ext cx="312000" cy="163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7</a:t>
            </a:r>
            <a:endParaRPr sz="1000"/>
          </a:p>
        </p:txBody>
      </p:sp>
      <p:cxnSp>
        <p:nvCxnSpPr>
          <p:cNvPr id="1077" name="Google Shape;1077;p51"/>
          <p:cNvCxnSpPr/>
          <p:nvPr/>
        </p:nvCxnSpPr>
        <p:spPr>
          <a:xfrm flipH="1">
            <a:off x="6191115" y="2571759"/>
            <a:ext cx="4800" cy="1669500"/>
          </a:xfrm>
          <a:prstGeom prst="straightConnector1">
            <a:avLst/>
          </a:prstGeom>
          <a:noFill/>
          <a:ln cap="flat" cmpd="sng" w="9525">
            <a:solidFill>
              <a:schemeClr val="dk2"/>
            </a:solidFill>
            <a:prstDash val="dash"/>
            <a:round/>
            <a:headEnd len="med" w="med" type="none"/>
            <a:tailEnd len="med" w="med" type="none"/>
          </a:ln>
        </p:spPr>
      </p:cxnSp>
      <p:cxnSp>
        <p:nvCxnSpPr>
          <p:cNvPr id="1078" name="Google Shape;1078;p51"/>
          <p:cNvCxnSpPr/>
          <p:nvPr/>
        </p:nvCxnSpPr>
        <p:spPr>
          <a:xfrm flipH="1" rot="-5400000">
            <a:off x="7281600" y="2481525"/>
            <a:ext cx="2528100" cy="327300"/>
          </a:xfrm>
          <a:prstGeom prst="bentConnector3">
            <a:avLst>
              <a:gd fmla="val 30330" name="adj1"/>
            </a:avLst>
          </a:prstGeom>
          <a:noFill/>
          <a:ln cap="flat" cmpd="sng" w="9525">
            <a:solidFill>
              <a:schemeClr val="dk2"/>
            </a:solidFill>
            <a:prstDash val="solid"/>
            <a:round/>
            <a:headEnd len="med" w="med" type="none"/>
            <a:tailEnd len="med" w="med" type="triangle"/>
          </a:ln>
        </p:spPr>
      </p:cxnSp>
      <p:cxnSp>
        <p:nvCxnSpPr>
          <p:cNvPr id="1079" name="Google Shape;1079;p51"/>
          <p:cNvCxnSpPr/>
          <p:nvPr/>
        </p:nvCxnSpPr>
        <p:spPr>
          <a:xfrm>
            <a:off x="7853375" y="3136100"/>
            <a:ext cx="0" cy="762000"/>
          </a:xfrm>
          <a:prstGeom prst="straightConnector1">
            <a:avLst/>
          </a:prstGeom>
          <a:noFill/>
          <a:ln cap="flat" cmpd="sng" w="9525">
            <a:solidFill>
              <a:schemeClr val="dk2"/>
            </a:solidFill>
            <a:prstDash val="solid"/>
            <a:round/>
            <a:headEnd len="med" w="med" type="none"/>
            <a:tailEnd len="med" w="med" type="triangle"/>
          </a:ln>
        </p:spPr>
      </p:cxnSp>
      <p:sp>
        <p:nvSpPr>
          <p:cNvPr id="1080" name="Google Shape;1080;p51"/>
          <p:cNvSpPr/>
          <p:nvPr/>
        </p:nvSpPr>
        <p:spPr>
          <a:xfrm>
            <a:off x="7365763" y="2557413"/>
            <a:ext cx="312000" cy="163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8</a:t>
            </a:r>
            <a:endParaRPr sz="1000"/>
          </a:p>
        </p:txBody>
      </p:sp>
      <p:sp>
        <p:nvSpPr>
          <p:cNvPr id="1081" name="Google Shape;1081;p51"/>
          <p:cNvSpPr txBox="1"/>
          <p:nvPr/>
        </p:nvSpPr>
        <p:spPr>
          <a:xfrm>
            <a:off x="8218900" y="3544330"/>
            <a:ext cx="418500" cy="2595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SIT</a:t>
            </a:r>
            <a:endParaRPr b="1" sz="800">
              <a:latin typeface="Calibri"/>
              <a:ea typeface="Calibri"/>
              <a:cs typeface="Calibri"/>
              <a:sym typeface="Calibri"/>
            </a:endParaRPr>
          </a:p>
        </p:txBody>
      </p:sp>
      <p:sp>
        <p:nvSpPr>
          <p:cNvPr id="1082" name="Google Shape;1082;p51"/>
          <p:cNvSpPr txBox="1"/>
          <p:nvPr/>
        </p:nvSpPr>
        <p:spPr>
          <a:xfrm>
            <a:off x="7500875" y="1414075"/>
            <a:ext cx="1453800" cy="5811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Manually triggers deployment </a:t>
            </a:r>
            <a:r>
              <a:rPr b="1" lang="en" sz="800">
                <a:latin typeface="Calibri"/>
                <a:ea typeface="Calibri"/>
                <a:cs typeface="Calibri"/>
                <a:sym typeface="Calibri"/>
              </a:rPr>
              <a:t> to SIT environment</a:t>
            </a:r>
            <a:endParaRPr b="1" sz="800">
              <a:latin typeface="Calibri"/>
              <a:ea typeface="Calibri"/>
              <a:cs typeface="Calibri"/>
              <a:sym typeface="Calibri"/>
            </a:endParaRPr>
          </a:p>
        </p:txBody>
      </p:sp>
      <p:sp>
        <p:nvSpPr>
          <p:cNvPr id="1083" name="Google Shape;1083;p51"/>
          <p:cNvSpPr/>
          <p:nvPr/>
        </p:nvSpPr>
        <p:spPr>
          <a:xfrm>
            <a:off x="8180788" y="1912463"/>
            <a:ext cx="312000" cy="163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9</a:t>
            </a:r>
            <a:endParaRPr sz="1000"/>
          </a:p>
        </p:txBody>
      </p:sp>
      <p:sp>
        <p:nvSpPr>
          <p:cNvPr id="1084" name="Google Shape;1084;p51"/>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52"/>
          <p:cNvSpPr txBox="1"/>
          <p:nvPr>
            <p:ph type="title"/>
          </p:nvPr>
        </p:nvSpPr>
        <p:spPr>
          <a:xfrm>
            <a:off x="99300" y="181700"/>
            <a:ext cx="7032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i="1" lang="en" sz="2035">
                <a:solidFill>
                  <a:srgbClr val="000000"/>
                </a:solidFill>
                <a:latin typeface="Arial"/>
                <a:ea typeface="Arial"/>
                <a:cs typeface="Arial"/>
                <a:sym typeface="Arial"/>
              </a:rPr>
              <a:t>CI/CD for UAT &amp; PROD Environment</a:t>
            </a:r>
            <a:r>
              <a:rPr lang="en" sz="2400"/>
              <a:t> </a:t>
            </a:r>
            <a:endParaRPr sz="2400"/>
          </a:p>
        </p:txBody>
      </p:sp>
      <p:sp>
        <p:nvSpPr>
          <p:cNvPr id="1090" name="Google Shape;1090;p52"/>
          <p:cNvSpPr/>
          <p:nvPr/>
        </p:nvSpPr>
        <p:spPr>
          <a:xfrm>
            <a:off x="167775" y="3061375"/>
            <a:ext cx="902400" cy="49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Anypoint</a:t>
            </a:r>
            <a:endParaRPr sz="800"/>
          </a:p>
          <a:p>
            <a:pPr indent="0" lvl="0" marL="0" rtl="0" algn="l">
              <a:spcBef>
                <a:spcPts val="0"/>
              </a:spcBef>
              <a:spcAft>
                <a:spcPts val="0"/>
              </a:spcAft>
              <a:buNone/>
            </a:pPr>
            <a:r>
              <a:rPr lang="en" sz="800"/>
              <a:t>Studio</a:t>
            </a:r>
            <a:endParaRPr sz="800"/>
          </a:p>
        </p:txBody>
      </p:sp>
      <p:sp>
        <p:nvSpPr>
          <p:cNvPr id="1091" name="Google Shape;1091;p52"/>
          <p:cNvSpPr/>
          <p:nvPr/>
        </p:nvSpPr>
        <p:spPr>
          <a:xfrm>
            <a:off x="2016238" y="839038"/>
            <a:ext cx="1034700" cy="836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Source Code Management (GitLab/GitHub, etc.)</a:t>
            </a:r>
            <a:endParaRPr sz="800"/>
          </a:p>
        </p:txBody>
      </p:sp>
      <p:grpSp>
        <p:nvGrpSpPr>
          <p:cNvPr id="1092" name="Google Shape;1092;p52"/>
          <p:cNvGrpSpPr/>
          <p:nvPr/>
        </p:nvGrpSpPr>
        <p:grpSpPr>
          <a:xfrm>
            <a:off x="3541089" y="1862166"/>
            <a:ext cx="5488424" cy="478479"/>
            <a:chOff x="3328550" y="2026375"/>
            <a:chExt cx="1972125" cy="545400"/>
          </a:xfrm>
        </p:grpSpPr>
        <p:sp>
          <p:nvSpPr>
            <p:cNvPr id="1093" name="Google Shape;1093;p52"/>
            <p:cNvSpPr/>
            <p:nvPr/>
          </p:nvSpPr>
          <p:spPr>
            <a:xfrm flipH="1">
              <a:off x="3328550" y="2026400"/>
              <a:ext cx="1972125" cy="545350"/>
            </a:xfrm>
            <a:prstGeom prst="flowChartMagneticDrum">
              <a:avLst/>
            </a:prstGeom>
            <a:solidFill>
              <a:srgbClr val="D9D9D9"/>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               CI/CD pipeline</a:t>
              </a:r>
              <a:endParaRPr b="1" sz="800"/>
            </a:p>
          </p:txBody>
        </p:sp>
        <p:sp>
          <p:nvSpPr>
            <p:cNvPr id="1094" name="Google Shape;1094;p52"/>
            <p:cNvSpPr/>
            <p:nvPr/>
          </p:nvSpPr>
          <p:spPr>
            <a:xfrm flipH="1">
              <a:off x="4638825" y="2026375"/>
              <a:ext cx="552300" cy="545400"/>
            </a:xfrm>
            <a:prstGeom prst="arc">
              <a:avLst>
                <a:gd fmla="val 15614899" name="adj1"/>
                <a:gd fmla="val 5637394" name="adj2"/>
              </a:avLst>
            </a:prstGeom>
            <a:solidFill>
              <a:srgbClr val="D9D9D9"/>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5" name="Google Shape;1095;p52"/>
          <p:cNvSpPr/>
          <p:nvPr/>
        </p:nvSpPr>
        <p:spPr>
          <a:xfrm>
            <a:off x="4474475" y="892863"/>
            <a:ext cx="1181100" cy="4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CI/CD server (Jenkins, GitLab CI, Circle CI)</a:t>
            </a:r>
            <a:endParaRPr sz="800"/>
          </a:p>
        </p:txBody>
      </p:sp>
      <p:sp>
        <p:nvSpPr>
          <p:cNvPr id="1096" name="Google Shape;1096;p52"/>
          <p:cNvSpPr/>
          <p:nvPr/>
        </p:nvSpPr>
        <p:spPr>
          <a:xfrm>
            <a:off x="3736463" y="2356338"/>
            <a:ext cx="971475" cy="25940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Step-1</a:t>
            </a:r>
            <a:endParaRPr sz="800"/>
          </a:p>
        </p:txBody>
      </p:sp>
      <p:sp>
        <p:nvSpPr>
          <p:cNvPr id="1097" name="Google Shape;1097;p52"/>
          <p:cNvSpPr/>
          <p:nvPr/>
        </p:nvSpPr>
        <p:spPr>
          <a:xfrm>
            <a:off x="4865788" y="2359975"/>
            <a:ext cx="971475" cy="25940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Step-2</a:t>
            </a:r>
            <a:endParaRPr sz="800"/>
          </a:p>
        </p:txBody>
      </p:sp>
      <p:sp>
        <p:nvSpPr>
          <p:cNvPr id="1098" name="Google Shape;1098;p52"/>
          <p:cNvSpPr/>
          <p:nvPr/>
        </p:nvSpPr>
        <p:spPr>
          <a:xfrm>
            <a:off x="6299913" y="2359975"/>
            <a:ext cx="971475" cy="259400"/>
          </a:xfrm>
          <a:prstGeom prst="flowChartMerg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Step-3</a:t>
            </a:r>
            <a:endParaRPr sz="800"/>
          </a:p>
        </p:txBody>
      </p:sp>
      <p:sp>
        <p:nvSpPr>
          <p:cNvPr id="1099" name="Google Shape;1099;p52"/>
          <p:cNvSpPr txBox="1"/>
          <p:nvPr/>
        </p:nvSpPr>
        <p:spPr>
          <a:xfrm>
            <a:off x="3541187" y="2631525"/>
            <a:ext cx="1034700" cy="4740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Auto compile</a:t>
            </a:r>
            <a:endParaRPr b="1" sz="800">
              <a:latin typeface="Calibri"/>
              <a:ea typeface="Calibri"/>
              <a:cs typeface="Calibri"/>
              <a:sym typeface="Calibri"/>
            </a:endParaRPr>
          </a:p>
          <a:p>
            <a:pPr indent="0" lvl="0" marL="0" rtl="0" algn="l">
              <a:spcBef>
                <a:spcPts val="0"/>
              </a:spcBef>
              <a:spcAft>
                <a:spcPts val="0"/>
              </a:spcAft>
              <a:buNone/>
            </a:pPr>
            <a:r>
              <a:rPr b="1" lang="en" sz="800">
                <a:latin typeface="Calibri"/>
                <a:ea typeface="Calibri"/>
                <a:cs typeface="Calibri"/>
                <a:sym typeface="Calibri"/>
              </a:rPr>
              <a:t>&amp; build through </a:t>
            </a:r>
            <a:endParaRPr b="1" sz="800">
              <a:latin typeface="Calibri"/>
              <a:ea typeface="Calibri"/>
              <a:cs typeface="Calibri"/>
              <a:sym typeface="Calibri"/>
            </a:endParaRPr>
          </a:p>
          <a:p>
            <a:pPr indent="0" lvl="0" marL="0" rtl="0" algn="l">
              <a:spcBef>
                <a:spcPts val="0"/>
              </a:spcBef>
              <a:spcAft>
                <a:spcPts val="0"/>
              </a:spcAft>
              <a:buNone/>
            </a:pPr>
            <a:r>
              <a:rPr b="1" lang="en" sz="800">
                <a:latin typeface="Calibri"/>
                <a:ea typeface="Calibri"/>
                <a:cs typeface="Calibri"/>
                <a:sym typeface="Calibri"/>
              </a:rPr>
              <a:t>maven command</a:t>
            </a:r>
            <a:endParaRPr b="1" sz="800">
              <a:latin typeface="Calibri"/>
              <a:ea typeface="Calibri"/>
              <a:cs typeface="Calibri"/>
              <a:sym typeface="Calibri"/>
            </a:endParaRPr>
          </a:p>
        </p:txBody>
      </p:sp>
      <p:sp>
        <p:nvSpPr>
          <p:cNvPr id="1100" name="Google Shape;1100;p52"/>
          <p:cNvSpPr txBox="1"/>
          <p:nvPr/>
        </p:nvSpPr>
        <p:spPr>
          <a:xfrm>
            <a:off x="4847350" y="2625075"/>
            <a:ext cx="1181100" cy="4740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Unit test &amp; validate code coverage through maven command</a:t>
            </a:r>
            <a:endParaRPr b="1" sz="800">
              <a:latin typeface="Calibri"/>
              <a:ea typeface="Calibri"/>
              <a:cs typeface="Calibri"/>
              <a:sym typeface="Calibri"/>
            </a:endParaRPr>
          </a:p>
        </p:txBody>
      </p:sp>
      <p:sp>
        <p:nvSpPr>
          <p:cNvPr id="1101" name="Google Shape;1101;p52"/>
          <p:cNvSpPr txBox="1"/>
          <p:nvPr/>
        </p:nvSpPr>
        <p:spPr>
          <a:xfrm>
            <a:off x="6395900" y="2616825"/>
            <a:ext cx="894300" cy="4740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Stores latest binary artifacts to repository</a:t>
            </a:r>
            <a:endParaRPr b="1" sz="800">
              <a:latin typeface="Calibri"/>
              <a:ea typeface="Calibri"/>
              <a:cs typeface="Calibri"/>
              <a:sym typeface="Calibri"/>
            </a:endParaRPr>
          </a:p>
        </p:txBody>
      </p:sp>
      <p:sp>
        <p:nvSpPr>
          <p:cNvPr id="1102" name="Google Shape;1102;p52"/>
          <p:cNvSpPr/>
          <p:nvPr/>
        </p:nvSpPr>
        <p:spPr>
          <a:xfrm>
            <a:off x="6687050" y="4064350"/>
            <a:ext cx="2324400" cy="4194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t>Anypoint Platform (Cloudhub &amp; On-prem)</a:t>
            </a:r>
            <a:endParaRPr b="1" sz="800"/>
          </a:p>
        </p:txBody>
      </p:sp>
      <p:sp>
        <p:nvSpPr>
          <p:cNvPr id="1103" name="Google Shape;1103;p52"/>
          <p:cNvSpPr/>
          <p:nvPr/>
        </p:nvSpPr>
        <p:spPr>
          <a:xfrm>
            <a:off x="3459750" y="3224875"/>
            <a:ext cx="2627400" cy="163500"/>
          </a:xfrm>
          <a:prstGeom prst="chevron">
            <a:avLst>
              <a:gd fmla="val 50000" name="adj"/>
            </a:avLst>
          </a:prstGeom>
          <a:solidFill>
            <a:srgbClr val="D9EAD3"/>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CI</a:t>
            </a:r>
            <a:endParaRPr b="1" sz="1000"/>
          </a:p>
        </p:txBody>
      </p:sp>
      <p:sp>
        <p:nvSpPr>
          <p:cNvPr id="1104" name="Google Shape;1104;p52"/>
          <p:cNvSpPr/>
          <p:nvPr/>
        </p:nvSpPr>
        <p:spPr>
          <a:xfrm>
            <a:off x="6299925" y="3224875"/>
            <a:ext cx="2763000" cy="163500"/>
          </a:xfrm>
          <a:prstGeom prst="chevron">
            <a:avLst>
              <a:gd fmla="val 50000" name="adj"/>
            </a:avLst>
          </a:prstGeom>
          <a:solidFill>
            <a:srgbClr val="D9EAD3"/>
          </a:solidFill>
          <a:ln cap="flat" cmpd="sng" w="9525">
            <a:solidFill>
              <a:schemeClr val="dk2"/>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           </a:t>
            </a:r>
            <a:r>
              <a:rPr b="1" lang="en" sz="1000"/>
              <a:t>CD</a:t>
            </a:r>
            <a:endParaRPr b="1" sz="1000"/>
          </a:p>
        </p:txBody>
      </p:sp>
      <p:sp>
        <p:nvSpPr>
          <p:cNvPr id="1105" name="Google Shape;1105;p52"/>
          <p:cNvSpPr/>
          <p:nvPr/>
        </p:nvSpPr>
        <p:spPr>
          <a:xfrm>
            <a:off x="6603175" y="983650"/>
            <a:ext cx="2345700" cy="41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t>             </a:t>
            </a:r>
            <a:r>
              <a:rPr lang="en" sz="800"/>
              <a:t>Artifact Repository(Nexus,jFrog)</a:t>
            </a:r>
            <a:endParaRPr sz="800"/>
          </a:p>
        </p:txBody>
      </p:sp>
      <p:sp>
        <p:nvSpPr>
          <p:cNvPr id="1106" name="Google Shape;1106;p52"/>
          <p:cNvSpPr/>
          <p:nvPr/>
        </p:nvSpPr>
        <p:spPr>
          <a:xfrm>
            <a:off x="85725" y="600075"/>
            <a:ext cx="8863200" cy="163500"/>
          </a:xfrm>
          <a:prstGeom prst="homePlate">
            <a:avLst>
              <a:gd fmla="val 50000" name="adj"/>
            </a:avLst>
          </a:prstGeom>
          <a:solidFill>
            <a:schemeClr val="lt2"/>
          </a:solidFill>
          <a:ln cap="flat" cmpd="sng" w="952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Roles: MuleSoft Developers      Roles:  Tech Lead (</a:t>
            </a:r>
            <a:r>
              <a:rPr b="1" lang="en" sz="800"/>
              <a:t>Gatekeeper</a:t>
            </a:r>
            <a:r>
              <a:rPr b="1" lang="en" sz="800"/>
              <a:t>)          Roles:  Devops Team &amp; Release Engineer           </a:t>
            </a:r>
            <a:endParaRPr b="1" sz="800"/>
          </a:p>
        </p:txBody>
      </p:sp>
      <p:cxnSp>
        <p:nvCxnSpPr>
          <p:cNvPr id="1107" name="Google Shape;1107;p52"/>
          <p:cNvCxnSpPr/>
          <p:nvPr/>
        </p:nvCxnSpPr>
        <p:spPr>
          <a:xfrm flipH="1">
            <a:off x="1639838" y="511350"/>
            <a:ext cx="2700" cy="4120800"/>
          </a:xfrm>
          <a:prstGeom prst="straightConnector1">
            <a:avLst/>
          </a:prstGeom>
          <a:noFill/>
          <a:ln cap="flat" cmpd="sng" w="9525">
            <a:solidFill>
              <a:schemeClr val="dk2"/>
            </a:solidFill>
            <a:prstDash val="lgDash"/>
            <a:round/>
            <a:headEnd len="med" w="med" type="none"/>
            <a:tailEnd len="med" w="med" type="none"/>
          </a:ln>
        </p:spPr>
      </p:cxnSp>
      <p:cxnSp>
        <p:nvCxnSpPr>
          <p:cNvPr id="1108" name="Google Shape;1108;p52"/>
          <p:cNvCxnSpPr>
            <a:stCxn id="1090" idx="0"/>
            <a:endCxn id="1091" idx="2"/>
          </p:cNvCxnSpPr>
          <p:nvPr/>
        </p:nvCxnSpPr>
        <p:spPr>
          <a:xfrm rot="-5400000">
            <a:off x="415575" y="1460575"/>
            <a:ext cx="1804200" cy="1397400"/>
          </a:xfrm>
          <a:prstGeom prst="bentConnector2">
            <a:avLst/>
          </a:prstGeom>
          <a:noFill/>
          <a:ln cap="flat" cmpd="sng" w="9525">
            <a:solidFill>
              <a:schemeClr val="dk2"/>
            </a:solidFill>
            <a:prstDash val="solid"/>
            <a:round/>
            <a:headEnd len="med" w="med" type="none"/>
            <a:tailEnd len="med" w="med" type="triangle"/>
          </a:ln>
        </p:spPr>
      </p:cxnSp>
      <p:cxnSp>
        <p:nvCxnSpPr>
          <p:cNvPr id="1109" name="Google Shape;1109;p52"/>
          <p:cNvCxnSpPr/>
          <p:nvPr/>
        </p:nvCxnSpPr>
        <p:spPr>
          <a:xfrm>
            <a:off x="3056663" y="1136413"/>
            <a:ext cx="1412100" cy="2400"/>
          </a:xfrm>
          <a:prstGeom prst="straightConnector1">
            <a:avLst/>
          </a:prstGeom>
          <a:noFill/>
          <a:ln cap="flat" cmpd="sng" w="9525">
            <a:solidFill>
              <a:schemeClr val="dk2"/>
            </a:solidFill>
            <a:prstDash val="solid"/>
            <a:round/>
            <a:headEnd len="med" w="med" type="none"/>
            <a:tailEnd len="med" w="med" type="triangle"/>
          </a:ln>
        </p:spPr>
      </p:cxnSp>
      <p:cxnSp>
        <p:nvCxnSpPr>
          <p:cNvPr id="1110" name="Google Shape;1110;p52"/>
          <p:cNvCxnSpPr>
            <a:stCxn id="1095" idx="3"/>
          </p:cNvCxnSpPr>
          <p:nvPr/>
        </p:nvCxnSpPr>
        <p:spPr>
          <a:xfrm>
            <a:off x="5655575" y="1102563"/>
            <a:ext cx="712500" cy="761700"/>
          </a:xfrm>
          <a:prstGeom prst="bentConnector2">
            <a:avLst/>
          </a:prstGeom>
          <a:noFill/>
          <a:ln cap="flat" cmpd="sng" w="9525">
            <a:solidFill>
              <a:schemeClr val="dk2"/>
            </a:solidFill>
            <a:prstDash val="solid"/>
            <a:round/>
            <a:headEnd len="med" w="med" type="none"/>
            <a:tailEnd len="med" w="med" type="triangle"/>
          </a:ln>
        </p:spPr>
      </p:cxnSp>
      <p:sp>
        <p:nvSpPr>
          <p:cNvPr id="1111" name="Google Shape;1111;p52"/>
          <p:cNvSpPr txBox="1"/>
          <p:nvPr/>
        </p:nvSpPr>
        <p:spPr>
          <a:xfrm>
            <a:off x="1806700" y="1750625"/>
            <a:ext cx="1453800" cy="5811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Reviews the request &amp; approves it to get the code  merged into MASTER branch</a:t>
            </a:r>
            <a:endParaRPr b="1" sz="800">
              <a:latin typeface="Calibri"/>
              <a:ea typeface="Calibri"/>
              <a:cs typeface="Calibri"/>
              <a:sym typeface="Calibri"/>
            </a:endParaRPr>
          </a:p>
        </p:txBody>
      </p:sp>
      <p:sp>
        <p:nvSpPr>
          <p:cNvPr id="1112" name="Google Shape;1112;p52"/>
          <p:cNvSpPr/>
          <p:nvPr/>
        </p:nvSpPr>
        <p:spPr>
          <a:xfrm>
            <a:off x="2409275" y="1620938"/>
            <a:ext cx="312000" cy="163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2</a:t>
            </a:r>
            <a:endParaRPr sz="1000"/>
          </a:p>
        </p:txBody>
      </p:sp>
      <p:sp>
        <p:nvSpPr>
          <p:cNvPr id="1113" name="Google Shape;1113;p52"/>
          <p:cNvSpPr txBox="1"/>
          <p:nvPr/>
        </p:nvSpPr>
        <p:spPr>
          <a:xfrm>
            <a:off x="3724400" y="1365050"/>
            <a:ext cx="2495400" cy="4194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Set up &amp; maintain CI/CD pipeline (changes in pom.xml, settings.xml file, and pipeline configuration) </a:t>
            </a:r>
            <a:br>
              <a:rPr b="1" lang="en" sz="800">
                <a:latin typeface="Calibri"/>
                <a:ea typeface="Calibri"/>
                <a:cs typeface="Calibri"/>
                <a:sym typeface="Calibri"/>
              </a:rPr>
            </a:br>
            <a:endParaRPr b="1" sz="800">
              <a:latin typeface="Calibri"/>
              <a:ea typeface="Calibri"/>
              <a:cs typeface="Calibri"/>
              <a:sym typeface="Calibri"/>
            </a:endParaRPr>
          </a:p>
        </p:txBody>
      </p:sp>
      <p:sp>
        <p:nvSpPr>
          <p:cNvPr id="1114" name="Google Shape;1114;p52"/>
          <p:cNvSpPr/>
          <p:nvPr/>
        </p:nvSpPr>
        <p:spPr>
          <a:xfrm>
            <a:off x="5525275" y="1278038"/>
            <a:ext cx="312000" cy="163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3</a:t>
            </a:r>
            <a:endParaRPr sz="1000"/>
          </a:p>
        </p:txBody>
      </p:sp>
      <p:sp>
        <p:nvSpPr>
          <p:cNvPr id="1115" name="Google Shape;1115;p52"/>
          <p:cNvSpPr/>
          <p:nvPr/>
        </p:nvSpPr>
        <p:spPr>
          <a:xfrm>
            <a:off x="3459738" y="2571738"/>
            <a:ext cx="312000" cy="163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4</a:t>
            </a:r>
            <a:endParaRPr sz="1000"/>
          </a:p>
        </p:txBody>
      </p:sp>
      <p:sp>
        <p:nvSpPr>
          <p:cNvPr id="1116" name="Google Shape;1116;p52"/>
          <p:cNvSpPr/>
          <p:nvPr/>
        </p:nvSpPr>
        <p:spPr>
          <a:xfrm>
            <a:off x="4707938" y="2594588"/>
            <a:ext cx="312000" cy="163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5</a:t>
            </a:r>
            <a:endParaRPr sz="1000"/>
          </a:p>
        </p:txBody>
      </p:sp>
      <p:cxnSp>
        <p:nvCxnSpPr>
          <p:cNvPr id="1117" name="Google Shape;1117;p52"/>
          <p:cNvCxnSpPr/>
          <p:nvPr/>
        </p:nvCxnSpPr>
        <p:spPr>
          <a:xfrm flipH="1">
            <a:off x="6191115" y="2571759"/>
            <a:ext cx="4800" cy="1669500"/>
          </a:xfrm>
          <a:prstGeom prst="straightConnector1">
            <a:avLst/>
          </a:prstGeom>
          <a:noFill/>
          <a:ln cap="flat" cmpd="sng" w="9525">
            <a:solidFill>
              <a:schemeClr val="dk2"/>
            </a:solidFill>
            <a:prstDash val="dash"/>
            <a:round/>
            <a:headEnd len="med" w="med" type="none"/>
            <a:tailEnd len="med" w="med" type="none"/>
          </a:ln>
        </p:spPr>
      </p:cxnSp>
      <p:sp>
        <p:nvSpPr>
          <p:cNvPr id="1118" name="Google Shape;1118;p52"/>
          <p:cNvSpPr txBox="1"/>
          <p:nvPr/>
        </p:nvSpPr>
        <p:spPr>
          <a:xfrm>
            <a:off x="128775" y="1750625"/>
            <a:ext cx="1296600" cy="5811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Raises a merge request from DEV branch to MASTER branch</a:t>
            </a:r>
            <a:endParaRPr b="1" sz="800">
              <a:latin typeface="Calibri"/>
              <a:ea typeface="Calibri"/>
              <a:cs typeface="Calibri"/>
              <a:sym typeface="Calibri"/>
            </a:endParaRPr>
          </a:p>
        </p:txBody>
      </p:sp>
      <p:sp>
        <p:nvSpPr>
          <p:cNvPr id="1119" name="Google Shape;1119;p52"/>
          <p:cNvSpPr/>
          <p:nvPr/>
        </p:nvSpPr>
        <p:spPr>
          <a:xfrm>
            <a:off x="167775" y="1620938"/>
            <a:ext cx="312000" cy="163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1</a:t>
            </a:r>
            <a:endParaRPr sz="1000"/>
          </a:p>
        </p:txBody>
      </p:sp>
      <p:cxnSp>
        <p:nvCxnSpPr>
          <p:cNvPr id="1120" name="Google Shape;1120;p52"/>
          <p:cNvCxnSpPr/>
          <p:nvPr/>
        </p:nvCxnSpPr>
        <p:spPr>
          <a:xfrm flipH="1">
            <a:off x="3399475" y="511350"/>
            <a:ext cx="2700" cy="4120800"/>
          </a:xfrm>
          <a:prstGeom prst="straightConnector1">
            <a:avLst/>
          </a:prstGeom>
          <a:noFill/>
          <a:ln cap="flat" cmpd="sng" w="9525">
            <a:solidFill>
              <a:schemeClr val="dk2"/>
            </a:solidFill>
            <a:prstDash val="lgDash"/>
            <a:round/>
            <a:headEnd len="med" w="med" type="none"/>
            <a:tailEnd len="med" w="med" type="none"/>
          </a:ln>
        </p:spPr>
      </p:cxnSp>
      <p:cxnSp>
        <p:nvCxnSpPr>
          <p:cNvPr id="1121" name="Google Shape;1121;p52"/>
          <p:cNvCxnSpPr/>
          <p:nvPr/>
        </p:nvCxnSpPr>
        <p:spPr>
          <a:xfrm flipH="1" rot="10800000">
            <a:off x="6801863" y="1390675"/>
            <a:ext cx="3900" cy="981300"/>
          </a:xfrm>
          <a:prstGeom prst="straightConnector1">
            <a:avLst/>
          </a:prstGeom>
          <a:noFill/>
          <a:ln cap="flat" cmpd="sng" w="9525">
            <a:solidFill>
              <a:schemeClr val="dk2"/>
            </a:solidFill>
            <a:prstDash val="solid"/>
            <a:round/>
            <a:headEnd len="med" w="med" type="none"/>
            <a:tailEnd len="med" w="med" type="triangle"/>
          </a:ln>
        </p:spPr>
      </p:cxnSp>
      <p:sp>
        <p:nvSpPr>
          <p:cNvPr id="1122" name="Google Shape;1122;p52"/>
          <p:cNvSpPr/>
          <p:nvPr/>
        </p:nvSpPr>
        <p:spPr>
          <a:xfrm>
            <a:off x="6291850" y="2566188"/>
            <a:ext cx="312000" cy="163500"/>
          </a:xfrm>
          <a:prstGeom prst="ellipse">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6</a:t>
            </a:r>
            <a:endParaRPr sz="1000"/>
          </a:p>
        </p:txBody>
      </p:sp>
      <p:sp>
        <p:nvSpPr>
          <p:cNvPr id="1123" name="Google Shape;1123;p52"/>
          <p:cNvSpPr txBox="1"/>
          <p:nvPr/>
        </p:nvSpPr>
        <p:spPr>
          <a:xfrm>
            <a:off x="7433025" y="2647950"/>
            <a:ext cx="845700" cy="10254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Manually triggers </a:t>
            </a:r>
            <a:r>
              <a:rPr b="1" lang="en" sz="800">
                <a:latin typeface="Calibri"/>
                <a:ea typeface="Calibri"/>
                <a:cs typeface="Calibri"/>
                <a:sym typeface="Calibri"/>
              </a:rPr>
              <a:t>latest binary artifact deployment to </a:t>
            </a:r>
            <a:endParaRPr b="1" sz="800">
              <a:latin typeface="Calibri"/>
              <a:ea typeface="Calibri"/>
              <a:cs typeface="Calibri"/>
              <a:sym typeface="Calibri"/>
            </a:endParaRPr>
          </a:p>
          <a:p>
            <a:pPr indent="0" lvl="0" marL="0" marR="0" rtl="0" algn="l">
              <a:lnSpc>
                <a:spcPct val="100000"/>
              </a:lnSpc>
              <a:spcBef>
                <a:spcPts val="0"/>
              </a:spcBef>
              <a:spcAft>
                <a:spcPts val="0"/>
              </a:spcAft>
              <a:buNone/>
            </a:pPr>
            <a:r>
              <a:rPr b="1" lang="en" sz="800">
                <a:latin typeface="Calibri"/>
                <a:ea typeface="Calibri"/>
                <a:cs typeface="Calibri"/>
                <a:sym typeface="Calibri"/>
              </a:rPr>
              <a:t>UAT environment</a:t>
            </a:r>
            <a:endParaRPr b="1" sz="800">
              <a:latin typeface="Calibri"/>
              <a:ea typeface="Calibri"/>
              <a:cs typeface="Calibri"/>
              <a:sym typeface="Calibri"/>
            </a:endParaRPr>
          </a:p>
        </p:txBody>
      </p:sp>
      <p:cxnSp>
        <p:nvCxnSpPr>
          <p:cNvPr id="1124" name="Google Shape;1124;p52"/>
          <p:cNvCxnSpPr/>
          <p:nvPr/>
        </p:nvCxnSpPr>
        <p:spPr>
          <a:xfrm>
            <a:off x="7629525" y="1400175"/>
            <a:ext cx="0" cy="1257300"/>
          </a:xfrm>
          <a:prstGeom prst="straightConnector1">
            <a:avLst/>
          </a:prstGeom>
          <a:noFill/>
          <a:ln cap="flat" cmpd="sng" w="9525">
            <a:solidFill>
              <a:schemeClr val="dk2"/>
            </a:solidFill>
            <a:prstDash val="solid"/>
            <a:round/>
            <a:headEnd len="med" w="med" type="none"/>
            <a:tailEnd len="med" w="med" type="triangle"/>
          </a:ln>
        </p:spPr>
      </p:cxnSp>
      <p:cxnSp>
        <p:nvCxnSpPr>
          <p:cNvPr id="1125" name="Google Shape;1125;p52"/>
          <p:cNvCxnSpPr/>
          <p:nvPr/>
        </p:nvCxnSpPr>
        <p:spPr>
          <a:xfrm>
            <a:off x="7610475" y="3676650"/>
            <a:ext cx="0" cy="366600"/>
          </a:xfrm>
          <a:prstGeom prst="straightConnector1">
            <a:avLst/>
          </a:prstGeom>
          <a:noFill/>
          <a:ln cap="flat" cmpd="sng" w="9525">
            <a:solidFill>
              <a:schemeClr val="dk2"/>
            </a:solidFill>
            <a:prstDash val="solid"/>
            <a:round/>
            <a:headEnd len="med" w="med" type="none"/>
            <a:tailEnd len="med" w="med" type="triangle"/>
          </a:ln>
        </p:spPr>
      </p:cxnSp>
      <p:sp>
        <p:nvSpPr>
          <p:cNvPr id="1126" name="Google Shape;1126;p52"/>
          <p:cNvSpPr txBox="1"/>
          <p:nvPr/>
        </p:nvSpPr>
        <p:spPr>
          <a:xfrm>
            <a:off x="7704550" y="3710530"/>
            <a:ext cx="418500" cy="2595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UAT</a:t>
            </a:r>
            <a:endParaRPr b="1" sz="800">
              <a:latin typeface="Calibri"/>
              <a:ea typeface="Calibri"/>
              <a:cs typeface="Calibri"/>
              <a:sym typeface="Calibri"/>
            </a:endParaRPr>
          </a:p>
        </p:txBody>
      </p:sp>
      <p:cxnSp>
        <p:nvCxnSpPr>
          <p:cNvPr id="1127" name="Google Shape;1127;p52"/>
          <p:cNvCxnSpPr/>
          <p:nvPr/>
        </p:nvCxnSpPr>
        <p:spPr>
          <a:xfrm>
            <a:off x="8810625" y="1400175"/>
            <a:ext cx="0" cy="438300"/>
          </a:xfrm>
          <a:prstGeom prst="straightConnector1">
            <a:avLst/>
          </a:prstGeom>
          <a:noFill/>
          <a:ln cap="flat" cmpd="sng" w="9525">
            <a:solidFill>
              <a:schemeClr val="dk2"/>
            </a:solidFill>
            <a:prstDash val="solid"/>
            <a:round/>
            <a:headEnd len="med" w="med" type="none"/>
            <a:tailEnd len="med" w="med" type="triangle"/>
          </a:ln>
        </p:spPr>
      </p:cxnSp>
      <p:sp>
        <p:nvSpPr>
          <p:cNvPr id="1128" name="Google Shape;1128;p52"/>
          <p:cNvSpPr txBox="1"/>
          <p:nvPr/>
        </p:nvSpPr>
        <p:spPr>
          <a:xfrm>
            <a:off x="7696725" y="1858875"/>
            <a:ext cx="1371000" cy="6312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Manually triggers PROD deployment with the latest binary artifacts from Artifact Repository</a:t>
            </a:r>
            <a:endParaRPr b="1" sz="800">
              <a:latin typeface="Calibri"/>
              <a:ea typeface="Calibri"/>
              <a:cs typeface="Calibri"/>
              <a:sym typeface="Calibri"/>
            </a:endParaRPr>
          </a:p>
        </p:txBody>
      </p:sp>
      <p:cxnSp>
        <p:nvCxnSpPr>
          <p:cNvPr id="1129" name="Google Shape;1129;p52"/>
          <p:cNvCxnSpPr/>
          <p:nvPr/>
        </p:nvCxnSpPr>
        <p:spPr>
          <a:xfrm>
            <a:off x="8824925" y="2495550"/>
            <a:ext cx="0" cy="1581300"/>
          </a:xfrm>
          <a:prstGeom prst="straightConnector1">
            <a:avLst/>
          </a:prstGeom>
          <a:noFill/>
          <a:ln cap="flat" cmpd="sng" w="9525">
            <a:solidFill>
              <a:schemeClr val="dk2"/>
            </a:solidFill>
            <a:prstDash val="solid"/>
            <a:round/>
            <a:headEnd len="med" w="med" type="none"/>
            <a:tailEnd len="med" w="med" type="triangle"/>
          </a:ln>
        </p:spPr>
      </p:cxnSp>
      <p:sp>
        <p:nvSpPr>
          <p:cNvPr id="1130" name="Google Shape;1130;p52"/>
          <p:cNvSpPr txBox="1"/>
          <p:nvPr/>
        </p:nvSpPr>
        <p:spPr>
          <a:xfrm>
            <a:off x="8672525" y="3707725"/>
            <a:ext cx="471600" cy="259500"/>
          </a:xfrm>
          <a:prstGeom prst="rect">
            <a:avLst/>
          </a:prstGeom>
          <a:solidFill>
            <a:srgbClr val="CFE2F3"/>
          </a:solid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800">
                <a:latin typeface="Calibri"/>
                <a:ea typeface="Calibri"/>
                <a:cs typeface="Calibri"/>
                <a:sym typeface="Calibri"/>
              </a:rPr>
              <a:t>PROD</a:t>
            </a:r>
            <a:endParaRPr b="1" sz="800">
              <a:latin typeface="Calibri"/>
              <a:ea typeface="Calibri"/>
              <a:cs typeface="Calibri"/>
              <a:sym typeface="Calibri"/>
            </a:endParaRPr>
          </a:p>
        </p:txBody>
      </p:sp>
      <p:sp>
        <p:nvSpPr>
          <p:cNvPr id="1131" name="Google Shape;1131;p52"/>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53"/>
          <p:cNvSpPr txBox="1"/>
          <p:nvPr>
            <p:ph type="ctrTitle"/>
          </p:nvPr>
        </p:nvSpPr>
        <p:spPr>
          <a:xfrm>
            <a:off x="533400" y="1384987"/>
            <a:ext cx="8077200" cy="1242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Times New Roman"/>
              <a:buNone/>
            </a:pPr>
            <a:r>
              <a:t/>
            </a:r>
            <a:endParaRPr sz="4800">
              <a:latin typeface="Calibri"/>
              <a:ea typeface="Calibri"/>
              <a:cs typeface="Calibri"/>
              <a:sym typeface="Calibri"/>
            </a:endParaRPr>
          </a:p>
          <a:p>
            <a:pPr indent="0" lvl="0" marL="0" rtl="0" algn="l">
              <a:lnSpc>
                <a:spcPct val="100000"/>
              </a:lnSpc>
              <a:spcBef>
                <a:spcPts val="0"/>
              </a:spcBef>
              <a:spcAft>
                <a:spcPts val="0"/>
              </a:spcAft>
              <a:buClr>
                <a:schemeClr val="dk2"/>
              </a:buClr>
              <a:buSzPts val="4800"/>
              <a:buFont typeface="Times New Roman"/>
              <a:buNone/>
            </a:pPr>
            <a:r>
              <a:rPr lang="en" sz="4800">
                <a:latin typeface="Calibri"/>
                <a:ea typeface="Calibri"/>
                <a:cs typeface="Calibri"/>
                <a:sym typeface="Calibri"/>
              </a:rPr>
              <a:t>API Lifecycle Management</a:t>
            </a:r>
            <a:endParaRPr sz="3000">
              <a:solidFill>
                <a:srgbClr val="000000"/>
              </a:solidFill>
              <a:latin typeface="Calibri"/>
              <a:ea typeface="Calibri"/>
              <a:cs typeface="Calibri"/>
              <a:sym typeface="Calibri"/>
            </a:endParaRPr>
          </a:p>
        </p:txBody>
      </p:sp>
      <p:sp>
        <p:nvSpPr>
          <p:cNvPr id="1138" name="Google Shape;1138;p53"/>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54"/>
          <p:cNvSpPr txBox="1"/>
          <p:nvPr>
            <p:ph idx="1" type="body"/>
          </p:nvPr>
        </p:nvSpPr>
        <p:spPr>
          <a:xfrm>
            <a:off x="616950" y="606245"/>
            <a:ext cx="7987500" cy="3885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0"/>
              </a:spcBef>
              <a:spcAft>
                <a:spcPts val="0"/>
              </a:spcAft>
              <a:buSzPts val="1140"/>
              <a:buFont typeface="Arial"/>
              <a:buNone/>
            </a:pPr>
            <a:r>
              <a:rPr i="1" lang="en" sz="1200">
                <a:solidFill>
                  <a:srgbClr val="000000"/>
                </a:solidFill>
                <a:latin typeface="Arial"/>
                <a:ea typeface="Arial"/>
                <a:cs typeface="Arial"/>
                <a:sym typeface="Arial"/>
              </a:rPr>
              <a:t>The following model provides an overview of the lifecycle of an API product.</a:t>
            </a:r>
            <a:endParaRPr i="1" sz="1200">
              <a:solidFill>
                <a:srgbClr val="000000"/>
              </a:solidFill>
              <a:latin typeface="Arial"/>
              <a:ea typeface="Arial"/>
              <a:cs typeface="Arial"/>
              <a:sym typeface="Arial"/>
            </a:endParaRPr>
          </a:p>
        </p:txBody>
      </p:sp>
      <p:sp>
        <p:nvSpPr>
          <p:cNvPr id="1145" name="Google Shape;1145;p54"/>
          <p:cNvSpPr/>
          <p:nvPr/>
        </p:nvSpPr>
        <p:spPr>
          <a:xfrm>
            <a:off x="5273375" y="917175"/>
            <a:ext cx="3330765" cy="760395"/>
          </a:xfrm>
          <a:custGeom>
            <a:rect b="b" l="l" r="r" t="t"/>
            <a:pathLst>
              <a:path extrusionOk="0" h="198407" w="733245">
                <a:moveTo>
                  <a:pt x="0" y="198407"/>
                </a:moveTo>
                <a:lnTo>
                  <a:pt x="37531" y="0"/>
                </a:lnTo>
                <a:lnTo>
                  <a:pt x="733245" y="0"/>
                </a:lnTo>
              </a:path>
            </a:pathLst>
          </a:custGeom>
          <a:noFill/>
          <a:ln cap="flat" cmpd="sng" w="19050">
            <a:solidFill>
              <a:srgbClr val="A4C2F4"/>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97">
              <a:solidFill>
                <a:srgbClr val="000000"/>
              </a:solidFill>
              <a:latin typeface="Georgia"/>
              <a:ea typeface="Georgia"/>
              <a:cs typeface="Georgia"/>
              <a:sym typeface="Georgia"/>
            </a:endParaRPr>
          </a:p>
        </p:txBody>
      </p:sp>
      <p:sp>
        <p:nvSpPr>
          <p:cNvPr id="1146" name="Google Shape;1146;p54"/>
          <p:cNvSpPr/>
          <p:nvPr/>
        </p:nvSpPr>
        <p:spPr>
          <a:xfrm>
            <a:off x="6076250" y="973225"/>
            <a:ext cx="2528100" cy="619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1" lang="en" sz="1200">
                <a:solidFill>
                  <a:schemeClr val="dk1"/>
                </a:solidFill>
              </a:rPr>
              <a:t>2. Publish</a:t>
            </a:r>
            <a:endParaRPr/>
          </a:p>
          <a:p>
            <a:pPr indent="0" lvl="0" marL="0" marR="0" rtl="0" algn="l">
              <a:spcBef>
                <a:spcPts val="1000"/>
              </a:spcBef>
              <a:spcAft>
                <a:spcPts val="0"/>
              </a:spcAft>
              <a:buNone/>
            </a:pPr>
            <a:r>
              <a:rPr lang="en" sz="900">
                <a:solidFill>
                  <a:schemeClr val="dk1"/>
                </a:solidFill>
              </a:rPr>
              <a:t>The API is deployed to production and made available to developer communities for use. In this phase, the API should be reliable and its interface stable with proper security and scalability elements in place. Publishing an API means more than just pushing to production servers, it means investing in documentation, training, and staffing for the support team.  </a:t>
            </a:r>
            <a:endParaRPr sz="900">
              <a:solidFill>
                <a:schemeClr val="dk1"/>
              </a:solidFill>
            </a:endParaRPr>
          </a:p>
        </p:txBody>
      </p:sp>
      <p:sp>
        <p:nvSpPr>
          <p:cNvPr id="1147" name="Google Shape;1147;p54"/>
          <p:cNvSpPr/>
          <p:nvPr/>
        </p:nvSpPr>
        <p:spPr>
          <a:xfrm flipH="1">
            <a:off x="592485" y="931825"/>
            <a:ext cx="3330765" cy="715753"/>
          </a:xfrm>
          <a:custGeom>
            <a:rect b="b" l="l" r="r" t="t"/>
            <a:pathLst>
              <a:path extrusionOk="0" h="198407" w="733245">
                <a:moveTo>
                  <a:pt x="0" y="198407"/>
                </a:moveTo>
                <a:lnTo>
                  <a:pt x="37531" y="0"/>
                </a:lnTo>
                <a:lnTo>
                  <a:pt x="733245" y="0"/>
                </a:lnTo>
              </a:path>
            </a:pathLst>
          </a:custGeom>
          <a:noFill/>
          <a:ln cap="flat" cmpd="sng" w="19050">
            <a:solidFill>
              <a:srgbClr val="C9DAF8"/>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97">
              <a:solidFill>
                <a:srgbClr val="000000"/>
              </a:solidFill>
              <a:latin typeface="Georgia"/>
              <a:ea typeface="Georgia"/>
              <a:cs typeface="Georgia"/>
              <a:sym typeface="Georgia"/>
            </a:endParaRPr>
          </a:p>
        </p:txBody>
      </p:sp>
      <p:sp>
        <p:nvSpPr>
          <p:cNvPr id="1148" name="Google Shape;1148;p54"/>
          <p:cNvSpPr/>
          <p:nvPr/>
        </p:nvSpPr>
        <p:spPr>
          <a:xfrm>
            <a:off x="600450" y="973225"/>
            <a:ext cx="2528100" cy="1180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1" lang="en" sz="1200">
                <a:solidFill>
                  <a:schemeClr val="dk1"/>
                </a:solidFill>
              </a:rPr>
              <a:t>1. Create</a:t>
            </a:r>
            <a:endParaRPr b="1" i="1" sz="1200">
              <a:solidFill>
                <a:schemeClr val="dk1"/>
              </a:solidFill>
            </a:endParaRPr>
          </a:p>
          <a:p>
            <a:pPr indent="0" lvl="0" marL="0" marR="0" rtl="0" algn="l">
              <a:spcBef>
                <a:spcPts val="1000"/>
              </a:spcBef>
              <a:spcAft>
                <a:spcPts val="0"/>
              </a:spcAft>
              <a:buNone/>
            </a:pPr>
            <a:r>
              <a:rPr lang="en" sz="900">
                <a:solidFill>
                  <a:schemeClr val="dk1"/>
                </a:solidFill>
              </a:rPr>
              <a:t>Implement a design-first approach by using common patterns and principles to design products that solve an identified business problem. It is important to design processes that include business rationale for the API itself.</a:t>
            </a:r>
            <a:endParaRPr sz="900">
              <a:solidFill>
                <a:schemeClr val="dk1"/>
              </a:solidFill>
            </a:endParaRPr>
          </a:p>
          <a:p>
            <a:pPr indent="0" lvl="0" marL="0" marR="0" rtl="0" algn="l">
              <a:spcBef>
                <a:spcPts val="194"/>
              </a:spcBef>
              <a:spcAft>
                <a:spcPts val="0"/>
              </a:spcAft>
              <a:buNone/>
            </a:pPr>
            <a:r>
              <a:t/>
            </a:r>
            <a:endParaRPr sz="1000">
              <a:solidFill>
                <a:schemeClr val="dk1"/>
              </a:solidFill>
            </a:endParaRPr>
          </a:p>
          <a:p>
            <a:pPr indent="0" lvl="0" marL="0" marR="0" rtl="0" algn="l">
              <a:spcBef>
                <a:spcPts val="194"/>
              </a:spcBef>
              <a:spcAft>
                <a:spcPts val="0"/>
              </a:spcAft>
              <a:buNone/>
            </a:pPr>
            <a:r>
              <a:t/>
            </a:r>
            <a:endParaRPr sz="1000">
              <a:solidFill>
                <a:schemeClr val="dk1"/>
              </a:solidFill>
            </a:endParaRPr>
          </a:p>
          <a:p>
            <a:pPr indent="0" lvl="0" marL="0" marR="0" rtl="0" algn="l">
              <a:spcBef>
                <a:spcPts val="171"/>
              </a:spcBef>
              <a:spcAft>
                <a:spcPts val="0"/>
              </a:spcAft>
              <a:buNone/>
            </a:pPr>
            <a:r>
              <a:t/>
            </a:r>
            <a:endParaRPr sz="1197">
              <a:solidFill>
                <a:srgbClr val="000000"/>
              </a:solidFill>
              <a:latin typeface="Georgia"/>
              <a:ea typeface="Georgia"/>
              <a:cs typeface="Georgia"/>
              <a:sym typeface="Georgia"/>
            </a:endParaRPr>
          </a:p>
        </p:txBody>
      </p:sp>
      <p:sp>
        <p:nvSpPr>
          <p:cNvPr id="1149" name="Google Shape;1149;p54"/>
          <p:cNvSpPr/>
          <p:nvPr/>
        </p:nvSpPr>
        <p:spPr>
          <a:xfrm rot="10800000">
            <a:off x="592518" y="3707818"/>
            <a:ext cx="3882532" cy="771307"/>
          </a:xfrm>
          <a:custGeom>
            <a:rect b="b" l="l" r="r" t="t"/>
            <a:pathLst>
              <a:path extrusionOk="0" h="198407" w="733245">
                <a:moveTo>
                  <a:pt x="0" y="198407"/>
                </a:moveTo>
                <a:lnTo>
                  <a:pt x="37531" y="0"/>
                </a:lnTo>
                <a:lnTo>
                  <a:pt x="733245" y="0"/>
                </a:lnTo>
              </a:path>
            </a:pathLst>
          </a:custGeom>
          <a:noFill/>
          <a:ln cap="flat" cmpd="sng" w="19050">
            <a:solidFill>
              <a:srgbClr val="3C78D8"/>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97">
              <a:solidFill>
                <a:srgbClr val="000000"/>
              </a:solidFill>
              <a:latin typeface="Georgia"/>
              <a:ea typeface="Georgia"/>
              <a:cs typeface="Georgia"/>
              <a:sym typeface="Georgia"/>
            </a:endParaRPr>
          </a:p>
        </p:txBody>
      </p:sp>
      <p:sp>
        <p:nvSpPr>
          <p:cNvPr id="1150" name="Google Shape;1150;p54"/>
          <p:cNvSpPr/>
          <p:nvPr/>
        </p:nvSpPr>
        <p:spPr>
          <a:xfrm>
            <a:off x="622300" y="3559600"/>
            <a:ext cx="2654100" cy="890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1" lang="en" sz="1200">
                <a:solidFill>
                  <a:schemeClr val="dk1"/>
                </a:solidFill>
              </a:rPr>
              <a:t>4. Maintain</a:t>
            </a:r>
            <a:endParaRPr b="1" i="1" sz="1200">
              <a:solidFill>
                <a:schemeClr val="dk1"/>
              </a:solidFill>
            </a:endParaRPr>
          </a:p>
          <a:p>
            <a:pPr indent="0" lvl="0" marL="0" marR="0" rtl="0" algn="l">
              <a:spcBef>
                <a:spcPts val="1000"/>
              </a:spcBef>
              <a:spcAft>
                <a:spcPts val="0"/>
              </a:spcAft>
              <a:buNone/>
            </a:pPr>
            <a:r>
              <a:rPr lang="en" sz="900">
                <a:solidFill>
                  <a:schemeClr val="dk1"/>
                </a:solidFill>
              </a:rPr>
              <a:t>In this phase, the focus should be getting the most value from the product without too much investment.  In maintenance mode, adding new features and enhancing performance is minimized.</a:t>
            </a:r>
            <a:endParaRPr sz="900">
              <a:solidFill>
                <a:schemeClr val="dk1"/>
              </a:solidFill>
            </a:endParaRPr>
          </a:p>
        </p:txBody>
      </p:sp>
      <p:sp>
        <p:nvSpPr>
          <p:cNvPr id="1151" name="Google Shape;1151;p54"/>
          <p:cNvSpPr/>
          <p:nvPr/>
        </p:nvSpPr>
        <p:spPr>
          <a:xfrm flipH="1" rot="10800000">
            <a:off x="5523175" y="3153339"/>
            <a:ext cx="3085128" cy="1343711"/>
          </a:xfrm>
          <a:custGeom>
            <a:rect b="b" l="l" r="r" t="t"/>
            <a:pathLst>
              <a:path extrusionOk="0" h="198407" w="733245">
                <a:moveTo>
                  <a:pt x="0" y="198407"/>
                </a:moveTo>
                <a:lnTo>
                  <a:pt x="37531" y="0"/>
                </a:lnTo>
                <a:lnTo>
                  <a:pt x="733245" y="0"/>
                </a:lnTo>
              </a:path>
            </a:pathLst>
          </a:custGeom>
          <a:noFill/>
          <a:ln cap="flat" cmpd="sng" w="19050">
            <a:solidFill>
              <a:srgbClr val="6D9EEB"/>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97">
              <a:solidFill>
                <a:srgbClr val="000000"/>
              </a:solidFill>
              <a:latin typeface="Georgia"/>
              <a:ea typeface="Georgia"/>
              <a:cs typeface="Georgia"/>
              <a:sym typeface="Georgia"/>
            </a:endParaRPr>
          </a:p>
        </p:txBody>
      </p:sp>
      <p:sp>
        <p:nvSpPr>
          <p:cNvPr id="1152" name="Google Shape;1152;p54"/>
          <p:cNvSpPr/>
          <p:nvPr/>
        </p:nvSpPr>
        <p:spPr>
          <a:xfrm>
            <a:off x="6102750" y="3008249"/>
            <a:ext cx="2501700" cy="1144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1" lang="en" sz="1200">
                <a:solidFill>
                  <a:schemeClr val="dk1"/>
                </a:solidFill>
              </a:rPr>
              <a:t>3. Realize</a:t>
            </a:r>
            <a:endParaRPr/>
          </a:p>
          <a:p>
            <a:pPr indent="0" lvl="0" marL="0" marR="0" rtl="0" algn="l">
              <a:spcBef>
                <a:spcPts val="1000"/>
              </a:spcBef>
              <a:spcAft>
                <a:spcPts val="0"/>
              </a:spcAft>
              <a:buNone/>
            </a:pPr>
            <a:r>
              <a:rPr lang="en" sz="900">
                <a:solidFill>
                  <a:schemeClr val="dk1"/>
                </a:solidFill>
              </a:rPr>
              <a:t>In this phase, it is necessary to make any adjustments to the APIs such as interface enhancement, performance tweaking, availability, and scalability. These changes are driven by the need to realize the initial purpose of the API product. Also, in this phase there is a clear need to define metrics and monitoring programs to ensure values are realized.</a:t>
            </a:r>
            <a:endParaRPr sz="900">
              <a:solidFill>
                <a:schemeClr val="dk1"/>
              </a:solidFill>
            </a:endParaRPr>
          </a:p>
        </p:txBody>
      </p:sp>
      <p:sp>
        <p:nvSpPr>
          <p:cNvPr id="1153" name="Google Shape;1153;p54"/>
          <p:cNvSpPr txBox="1"/>
          <p:nvPr>
            <p:ph idx="12" type="sldNum"/>
          </p:nvPr>
        </p:nvSpPr>
        <p:spPr>
          <a:xfrm>
            <a:off x="4334510" y="4855464"/>
            <a:ext cx="474900" cy="199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400"/>
              <a:buFont typeface="Arial"/>
              <a:buNone/>
            </a:pPr>
            <a:fld id="{00000000-1234-1234-1234-123412341234}" type="slidenum">
              <a:rPr lang="en"/>
              <a:t>‹#›</a:t>
            </a:fld>
            <a:endParaRPr/>
          </a:p>
        </p:txBody>
      </p:sp>
      <p:sp>
        <p:nvSpPr>
          <p:cNvPr id="1154" name="Google Shape;1154;p54"/>
          <p:cNvSpPr txBox="1"/>
          <p:nvPr/>
        </p:nvSpPr>
        <p:spPr>
          <a:xfrm>
            <a:off x="622300" y="134030"/>
            <a:ext cx="8271300" cy="462600"/>
          </a:xfrm>
          <a:prstGeom prst="rect">
            <a:avLst/>
          </a:prstGeom>
          <a:noFill/>
          <a:ln>
            <a:noFill/>
          </a:ln>
        </p:spPr>
        <p:txBody>
          <a:bodyPr anchorCtr="0" anchor="ctr" bIns="0" lIns="0" spcFirstLastPara="1" rIns="0" wrap="square" tIns="0">
            <a:noAutofit/>
          </a:bodyPr>
          <a:lstStyle/>
          <a:p>
            <a:pPr indent="0" lvl="0" marL="0" marR="0" rtl="0" algn="l">
              <a:lnSpc>
                <a:spcPct val="95000"/>
              </a:lnSpc>
              <a:spcBef>
                <a:spcPts val="0"/>
              </a:spcBef>
              <a:spcAft>
                <a:spcPts val="0"/>
              </a:spcAft>
              <a:buClr>
                <a:srgbClr val="000000"/>
              </a:buClr>
              <a:buSzPts val="2200"/>
              <a:buFont typeface="Arial"/>
              <a:buNone/>
            </a:pPr>
            <a:r>
              <a:rPr b="1" i="1" lang="en" sz="2200"/>
              <a:t>API Product Lifecycle</a:t>
            </a:r>
            <a:endParaRPr b="0" sz="2200">
              <a:solidFill>
                <a:srgbClr val="000000"/>
              </a:solidFill>
              <a:latin typeface="Arial"/>
              <a:ea typeface="Arial"/>
              <a:cs typeface="Arial"/>
              <a:sym typeface="Arial"/>
            </a:endParaRPr>
          </a:p>
        </p:txBody>
      </p:sp>
      <p:sp>
        <p:nvSpPr>
          <p:cNvPr id="1155" name="Google Shape;1155;p54"/>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grpSp>
        <p:nvGrpSpPr>
          <p:cNvPr id="1156" name="Google Shape;1156;p54"/>
          <p:cNvGrpSpPr/>
          <p:nvPr/>
        </p:nvGrpSpPr>
        <p:grpSpPr>
          <a:xfrm>
            <a:off x="3515797" y="1532008"/>
            <a:ext cx="2112410" cy="2112135"/>
            <a:chOff x="6881366" y="3609776"/>
            <a:chExt cx="1461269" cy="1439863"/>
          </a:xfrm>
        </p:grpSpPr>
        <p:sp>
          <p:nvSpPr>
            <p:cNvPr id="1157" name="Google Shape;1157;p54"/>
            <p:cNvSpPr/>
            <p:nvPr/>
          </p:nvSpPr>
          <p:spPr>
            <a:xfrm>
              <a:off x="6914070" y="3612951"/>
              <a:ext cx="740297" cy="581025"/>
            </a:xfrm>
            <a:custGeom>
              <a:rect b="b" l="l" r="r" t="t"/>
              <a:pathLst>
                <a:path extrusionOk="0" h="237" w="297">
                  <a:moveTo>
                    <a:pt x="90" y="237"/>
                  </a:moveTo>
                  <a:cubicBezTo>
                    <a:pt x="94" y="222"/>
                    <a:pt x="100" y="207"/>
                    <a:pt x="109" y="193"/>
                  </a:cubicBezTo>
                  <a:cubicBezTo>
                    <a:pt x="140" y="138"/>
                    <a:pt x="195" y="104"/>
                    <a:pt x="254" y="96"/>
                  </a:cubicBezTo>
                  <a:cubicBezTo>
                    <a:pt x="297" y="47"/>
                    <a:pt x="297" y="47"/>
                    <a:pt x="297" y="47"/>
                  </a:cubicBezTo>
                  <a:cubicBezTo>
                    <a:pt x="256" y="0"/>
                    <a:pt x="256" y="0"/>
                    <a:pt x="256" y="0"/>
                  </a:cubicBezTo>
                  <a:cubicBezTo>
                    <a:pt x="134" y="10"/>
                    <a:pt x="33" y="95"/>
                    <a:pt x="0" y="209"/>
                  </a:cubicBezTo>
                  <a:cubicBezTo>
                    <a:pt x="58" y="184"/>
                    <a:pt x="58" y="184"/>
                    <a:pt x="58" y="184"/>
                  </a:cubicBezTo>
                  <a:lnTo>
                    <a:pt x="90" y="237"/>
                  </a:lnTo>
                  <a:close/>
                </a:path>
              </a:pathLst>
            </a:custGeom>
            <a:solidFill>
              <a:srgbClr val="CFE2F3"/>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sp>
          <p:nvSpPr>
            <p:cNvPr id="1158" name="Google Shape;1158;p54"/>
            <p:cNvSpPr/>
            <p:nvPr/>
          </p:nvSpPr>
          <p:spPr>
            <a:xfrm>
              <a:off x="6881366" y="4103489"/>
              <a:ext cx="456367" cy="819150"/>
            </a:xfrm>
            <a:custGeom>
              <a:rect b="b" l="l" r="r" t="t"/>
              <a:pathLst>
                <a:path extrusionOk="0" h="333" w="183">
                  <a:moveTo>
                    <a:pt x="183" y="257"/>
                  </a:moveTo>
                  <a:cubicBezTo>
                    <a:pt x="116" y="212"/>
                    <a:pt x="84" y="132"/>
                    <a:pt x="98" y="56"/>
                  </a:cubicBezTo>
                  <a:cubicBezTo>
                    <a:pt x="65" y="0"/>
                    <a:pt x="65" y="0"/>
                    <a:pt x="65" y="0"/>
                  </a:cubicBezTo>
                  <a:cubicBezTo>
                    <a:pt x="8" y="25"/>
                    <a:pt x="8" y="25"/>
                    <a:pt x="8" y="25"/>
                  </a:cubicBezTo>
                  <a:cubicBezTo>
                    <a:pt x="3" y="47"/>
                    <a:pt x="0" y="69"/>
                    <a:pt x="0" y="92"/>
                  </a:cubicBezTo>
                  <a:cubicBezTo>
                    <a:pt x="0" y="192"/>
                    <a:pt x="50" y="280"/>
                    <a:pt x="127" y="333"/>
                  </a:cubicBezTo>
                  <a:cubicBezTo>
                    <a:pt x="121" y="271"/>
                    <a:pt x="121" y="271"/>
                    <a:pt x="121" y="271"/>
                  </a:cubicBezTo>
                  <a:lnTo>
                    <a:pt x="183" y="257"/>
                  </a:lnTo>
                  <a:close/>
                </a:path>
              </a:pathLst>
            </a:custGeom>
            <a:solidFill>
              <a:srgbClr val="1155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sp>
          <p:nvSpPr>
            <p:cNvPr id="1159" name="Google Shape;1159;p54"/>
            <p:cNvSpPr/>
            <p:nvPr/>
          </p:nvSpPr>
          <p:spPr>
            <a:xfrm>
              <a:off x="7594905" y="3609776"/>
              <a:ext cx="692727" cy="573088"/>
            </a:xfrm>
            <a:custGeom>
              <a:rect b="b" l="l" r="r" t="t"/>
              <a:pathLst>
                <a:path extrusionOk="0" h="233" w="278">
                  <a:moveTo>
                    <a:pt x="0" y="95"/>
                  </a:moveTo>
                  <a:cubicBezTo>
                    <a:pt x="36" y="94"/>
                    <a:pt x="73" y="102"/>
                    <a:pt x="107" y="121"/>
                  </a:cubicBezTo>
                  <a:cubicBezTo>
                    <a:pt x="143" y="142"/>
                    <a:pt x="170" y="173"/>
                    <a:pt x="186" y="208"/>
                  </a:cubicBezTo>
                  <a:cubicBezTo>
                    <a:pt x="246" y="233"/>
                    <a:pt x="246" y="233"/>
                    <a:pt x="246" y="233"/>
                  </a:cubicBezTo>
                  <a:cubicBezTo>
                    <a:pt x="278" y="181"/>
                    <a:pt x="278" y="181"/>
                    <a:pt x="278" y="181"/>
                  </a:cubicBezTo>
                  <a:cubicBezTo>
                    <a:pt x="233" y="75"/>
                    <a:pt x="129" y="0"/>
                    <a:pt x="7" y="0"/>
                  </a:cubicBezTo>
                  <a:cubicBezTo>
                    <a:pt x="5" y="0"/>
                    <a:pt x="2" y="1"/>
                    <a:pt x="0" y="1"/>
                  </a:cubicBezTo>
                  <a:cubicBezTo>
                    <a:pt x="41" y="48"/>
                    <a:pt x="41" y="48"/>
                    <a:pt x="41" y="48"/>
                  </a:cubicBezTo>
                  <a:lnTo>
                    <a:pt x="0" y="95"/>
                  </a:lnTo>
                  <a:close/>
                </a:path>
              </a:pathLst>
            </a:custGeom>
            <a:solidFill>
              <a:srgbClr val="A4C2F4"/>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sp>
          <p:nvSpPr>
            <p:cNvPr id="1160" name="Google Shape;1160;p54"/>
            <p:cNvSpPr/>
            <p:nvPr/>
          </p:nvSpPr>
          <p:spPr>
            <a:xfrm>
              <a:off x="7938295" y="4090789"/>
              <a:ext cx="404339" cy="784225"/>
            </a:xfrm>
            <a:custGeom>
              <a:rect b="b" l="l" r="r" t="t"/>
              <a:pathLst>
                <a:path extrusionOk="0" h="319" w="162">
                  <a:moveTo>
                    <a:pt x="162" y="97"/>
                  </a:moveTo>
                  <a:cubicBezTo>
                    <a:pt x="162" y="63"/>
                    <a:pt x="156" y="31"/>
                    <a:pt x="146" y="0"/>
                  </a:cubicBezTo>
                  <a:cubicBezTo>
                    <a:pt x="114" y="54"/>
                    <a:pt x="114" y="54"/>
                    <a:pt x="114" y="54"/>
                  </a:cubicBezTo>
                  <a:cubicBezTo>
                    <a:pt x="56" y="29"/>
                    <a:pt x="56" y="29"/>
                    <a:pt x="56" y="29"/>
                  </a:cubicBezTo>
                  <a:cubicBezTo>
                    <a:pt x="75" y="82"/>
                    <a:pt x="72" y="144"/>
                    <a:pt x="41" y="196"/>
                  </a:cubicBezTo>
                  <a:cubicBezTo>
                    <a:pt x="32" y="213"/>
                    <a:pt x="20" y="228"/>
                    <a:pt x="6" y="241"/>
                  </a:cubicBezTo>
                  <a:cubicBezTo>
                    <a:pt x="0" y="306"/>
                    <a:pt x="0" y="306"/>
                    <a:pt x="0" y="306"/>
                  </a:cubicBezTo>
                  <a:cubicBezTo>
                    <a:pt x="60" y="319"/>
                    <a:pt x="60" y="319"/>
                    <a:pt x="60" y="319"/>
                  </a:cubicBezTo>
                  <a:cubicBezTo>
                    <a:pt x="123" y="266"/>
                    <a:pt x="162" y="186"/>
                    <a:pt x="162" y="97"/>
                  </a:cubicBezTo>
                  <a:close/>
                </a:path>
              </a:pathLst>
            </a:custGeom>
            <a:solidFill>
              <a:srgbClr val="6D9EEB"/>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sp>
          <p:nvSpPr>
            <p:cNvPr id="1161" name="Google Shape;1161;p54"/>
            <p:cNvSpPr/>
            <p:nvPr/>
          </p:nvSpPr>
          <p:spPr>
            <a:xfrm>
              <a:off x="7218810" y="4713089"/>
              <a:ext cx="836922" cy="336550"/>
            </a:xfrm>
            <a:custGeom>
              <a:rect b="b" l="l" r="r" t="t"/>
              <a:pathLst>
                <a:path extrusionOk="0" h="137" w="336">
                  <a:moveTo>
                    <a:pt x="281" y="0"/>
                  </a:moveTo>
                  <a:cubicBezTo>
                    <a:pt x="220" y="48"/>
                    <a:pt x="135" y="57"/>
                    <a:pt x="64" y="19"/>
                  </a:cubicBezTo>
                  <a:cubicBezTo>
                    <a:pt x="0" y="33"/>
                    <a:pt x="0" y="33"/>
                    <a:pt x="0" y="33"/>
                  </a:cubicBezTo>
                  <a:cubicBezTo>
                    <a:pt x="6" y="94"/>
                    <a:pt x="6" y="94"/>
                    <a:pt x="6" y="94"/>
                  </a:cubicBezTo>
                  <a:cubicBezTo>
                    <a:pt x="50" y="122"/>
                    <a:pt x="102" y="137"/>
                    <a:pt x="158" y="137"/>
                  </a:cubicBezTo>
                  <a:cubicBezTo>
                    <a:pt x="225" y="137"/>
                    <a:pt x="287" y="115"/>
                    <a:pt x="336" y="77"/>
                  </a:cubicBezTo>
                  <a:cubicBezTo>
                    <a:pt x="275" y="63"/>
                    <a:pt x="275" y="63"/>
                    <a:pt x="275" y="63"/>
                  </a:cubicBezTo>
                  <a:lnTo>
                    <a:pt x="281" y="0"/>
                  </a:lnTo>
                  <a:close/>
                </a:path>
              </a:pathLst>
            </a:custGeom>
            <a:solidFill>
              <a:srgbClr val="3C78D8"/>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grpSp>
      <p:sp>
        <p:nvSpPr>
          <p:cNvPr id="1162" name="Google Shape;1162;p54"/>
          <p:cNvSpPr/>
          <p:nvPr/>
        </p:nvSpPr>
        <p:spPr>
          <a:xfrm rot="10800000">
            <a:off x="622546" y="2870357"/>
            <a:ext cx="2870654" cy="315467"/>
          </a:xfrm>
          <a:custGeom>
            <a:rect b="b" l="l" r="r" t="t"/>
            <a:pathLst>
              <a:path extrusionOk="0" h="198407" w="733245">
                <a:moveTo>
                  <a:pt x="0" y="198407"/>
                </a:moveTo>
                <a:lnTo>
                  <a:pt x="37531" y="0"/>
                </a:lnTo>
                <a:lnTo>
                  <a:pt x="733245" y="0"/>
                </a:lnTo>
              </a:path>
            </a:pathLst>
          </a:custGeom>
          <a:noFill/>
          <a:ln cap="flat" cmpd="sng" w="19050">
            <a:solidFill>
              <a:srgbClr val="1155CC"/>
            </a:solidFill>
            <a:prstDash val="dot"/>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97">
              <a:solidFill>
                <a:srgbClr val="000000"/>
              </a:solidFill>
              <a:latin typeface="Georgia"/>
              <a:ea typeface="Georgia"/>
              <a:cs typeface="Georgia"/>
              <a:sym typeface="Georgia"/>
            </a:endParaRPr>
          </a:p>
        </p:txBody>
      </p:sp>
      <p:sp>
        <p:nvSpPr>
          <p:cNvPr id="1163" name="Google Shape;1163;p54"/>
          <p:cNvSpPr/>
          <p:nvPr/>
        </p:nvSpPr>
        <p:spPr>
          <a:xfrm>
            <a:off x="622300" y="2142713"/>
            <a:ext cx="2654100" cy="8907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1" lang="en" sz="1200">
                <a:solidFill>
                  <a:schemeClr val="dk1"/>
                </a:solidFill>
              </a:rPr>
              <a:t>5. Retire</a:t>
            </a:r>
            <a:endParaRPr b="1" i="1" sz="1200">
              <a:solidFill>
                <a:schemeClr val="dk1"/>
              </a:solidFill>
            </a:endParaRPr>
          </a:p>
          <a:p>
            <a:pPr indent="0" lvl="0" marL="0" marR="0" rtl="0" algn="l">
              <a:spcBef>
                <a:spcPts val="1000"/>
              </a:spcBef>
              <a:spcAft>
                <a:spcPts val="0"/>
              </a:spcAft>
              <a:buNone/>
            </a:pPr>
            <a:r>
              <a:rPr lang="en" sz="900">
                <a:solidFill>
                  <a:schemeClr val="dk1"/>
                </a:solidFill>
              </a:rPr>
              <a:t>As any product, when the operating costs outweigh the revenue/saving benefits, it is time to retire the API and mitigate users to new APIs. It is valuable to clearly communicate the winding-down process to consumers.</a:t>
            </a:r>
            <a:endParaRPr sz="900">
              <a:solidFill>
                <a:schemeClr val="dk1"/>
              </a:solidFill>
            </a:endParaRPr>
          </a:p>
        </p:txBody>
      </p:sp>
      <p:sp>
        <p:nvSpPr>
          <p:cNvPr id="1164" name="Google Shape;1164;p54"/>
          <p:cNvSpPr txBox="1"/>
          <p:nvPr/>
        </p:nvSpPr>
        <p:spPr>
          <a:xfrm>
            <a:off x="4098900" y="2186100"/>
            <a:ext cx="946200" cy="77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API Product Lifecycle</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55"/>
          <p:cNvSpPr txBox="1"/>
          <p:nvPr>
            <p:ph type="title"/>
          </p:nvPr>
        </p:nvSpPr>
        <p:spPr>
          <a:xfrm>
            <a:off x="141750" y="1225611"/>
            <a:ext cx="7032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i="1" lang="en" sz="1835">
                <a:solidFill>
                  <a:srgbClr val="000000"/>
                </a:solidFill>
                <a:latin typeface="Arial"/>
                <a:ea typeface="Arial"/>
                <a:cs typeface="Arial"/>
                <a:sym typeface="Arial"/>
              </a:rPr>
              <a:t>Deprecation of APIs</a:t>
            </a:r>
            <a:endParaRPr sz="2200"/>
          </a:p>
        </p:txBody>
      </p:sp>
      <p:sp>
        <p:nvSpPr>
          <p:cNvPr id="1170" name="Google Shape;1170;p55"/>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
        <p:nvSpPr>
          <p:cNvPr id="1171" name="Google Shape;1171;p55"/>
          <p:cNvSpPr txBox="1"/>
          <p:nvPr/>
        </p:nvSpPr>
        <p:spPr>
          <a:xfrm>
            <a:off x="141750" y="1507400"/>
            <a:ext cx="8687100" cy="15900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Calibri"/>
              <a:buChar char="●"/>
            </a:pPr>
            <a:r>
              <a:rPr lang="en" sz="1100">
                <a:latin typeface="Calibri"/>
                <a:ea typeface="Calibri"/>
                <a:cs typeface="Calibri"/>
                <a:sym typeface="Calibri"/>
              </a:rPr>
              <a:t>An API is deprecated or disuse due to different reasons such as being replaced by an updated/newer version, </a:t>
            </a:r>
            <a:r>
              <a:rPr lang="en" sz="1100">
                <a:latin typeface="Calibri"/>
                <a:ea typeface="Calibri"/>
                <a:cs typeface="Calibri"/>
                <a:sym typeface="Calibri"/>
              </a:rPr>
              <a:t>diminished</a:t>
            </a:r>
            <a:r>
              <a:rPr lang="en" sz="1100">
                <a:latin typeface="Calibri"/>
                <a:ea typeface="Calibri"/>
                <a:cs typeface="Calibri"/>
                <a:sym typeface="Calibri"/>
              </a:rPr>
              <a:t> usage over time, etc.</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Sometimes an old version of an API is deprecated instead of deprecating the whole API</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It is recommended to communicate with the API consumers about the API deprecation and  provide a detail documentation in Anypoint Exchange about an alternative or new way of connecting with the API to eliminate disruption </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Provide an enough sunset period  (2-3 months) as it provides the API consumers to adapt to the changes</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Steps to initiate API deprecation in MuleSoft Anypoint Platform</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 sz="1100">
                <a:latin typeface="Calibri"/>
                <a:ea typeface="Calibri"/>
                <a:cs typeface="Calibri"/>
                <a:sym typeface="Calibri"/>
              </a:rPr>
              <a:t>At first, click on API Manager</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 sz="1100">
                <a:latin typeface="Calibri"/>
                <a:ea typeface="Calibri"/>
                <a:cs typeface="Calibri"/>
                <a:sym typeface="Calibri"/>
              </a:rPr>
              <a:t>Under API Administration section, click on the specific API instance which needs to be deprecated</a:t>
            </a:r>
            <a:endParaRPr sz="1100">
              <a:latin typeface="Calibri"/>
              <a:ea typeface="Calibri"/>
              <a:cs typeface="Calibri"/>
              <a:sym typeface="Calibri"/>
            </a:endParaRPr>
          </a:p>
          <a:p>
            <a:pPr indent="-298450" lvl="1" marL="914400" rtl="0" algn="l">
              <a:spcBef>
                <a:spcPts val="0"/>
              </a:spcBef>
              <a:spcAft>
                <a:spcPts val="0"/>
              </a:spcAft>
              <a:buSzPts val="1100"/>
              <a:buFont typeface="Calibri"/>
              <a:buChar char="○"/>
            </a:pPr>
            <a:r>
              <a:rPr lang="en" sz="1100">
                <a:latin typeface="Calibri"/>
                <a:ea typeface="Calibri"/>
                <a:cs typeface="Calibri"/>
                <a:sym typeface="Calibri"/>
              </a:rPr>
              <a:t>Click on the “Deprecate API” option from Action dropdown</a:t>
            </a:r>
            <a:endParaRPr sz="1100">
              <a:latin typeface="Calibri"/>
              <a:ea typeface="Calibri"/>
              <a:cs typeface="Calibri"/>
              <a:sym typeface="Calibri"/>
            </a:endParaRPr>
          </a:p>
        </p:txBody>
      </p:sp>
      <p:pic>
        <p:nvPicPr>
          <p:cNvPr id="1172" name="Google Shape;1172;p55"/>
          <p:cNvPicPr preferRelativeResize="0"/>
          <p:nvPr/>
        </p:nvPicPr>
        <p:blipFill>
          <a:blip r:embed="rId3">
            <a:alphaModFix/>
          </a:blip>
          <a:stretch>
            <a:fillRect/>
          </a:stretch>
        </p:blipFill>
        <p:spPr>
          <a:xfrm>
            <a:off x="789669" y="3187951"/>
            <a:ext cx="7175126" cy="1387050"/>
          </a:xfrm>
          <a:prstGeom prst="rect">
            <a:avLst/>
          </a:prstGeom>
          <a:noFill/>
          <a:ln cap="flat" cmpd="sng" w="9525">
            <a:solidFill>
              <a:schemeClr val="dk2"/>
            </a:solidFill>
            <a:prstDash val="solid"/>
            <a:round/>
            <a:headEnd len="sm" w="sm" type="none"/>
            <a:tailEnd len="sm" w="sm" type="none"/>
          </a:ln>
        </p:spPr>
      </p:pic>
      <p:sp>
        <p:nvSpPr>
          <p:cNvPr id="1173" name="Google Shape;1173;p55"/>
          <p:cNvSpPr txBox="1"/>
          <p:nvPr>
            <p:ph type="title"/>
          </p:nvPr>
        </p:nvSpPr>
        <p:spPr>
          <a:xfrm>
            <a:off x="201150" y="0"/>
            <a:ext cx="30684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i="1" lang="en" sz="2035">
                <a:solidFill>
                  <a:srgbClr val="000000"/>
                </a:solidFill>
                <a:latin typeface="Arial"/>
                <a:ea typeface="Arial"/>
                <a:cs typeface="Arial"/>
                <a:sym typeface="Arial"/>
              </a:rPr>
              <a:t>API Versioning</a:t>
            </a:r>
            <a:endParaRPr sz="2400"/>
          </a:p>
        </p:txBody>
      </p:sp>
      <p:sp>
        <p:nvSpPr>
          <p:cNvPr id="1174" name="Google Shape;1174;p55"/>
          <p:cNvSpPr txBox="1"/>
          <p:nvPr/>
        </p:nvSpPr>
        <p:spPr>
          <a:xfrm>
            <a:off x="141750" y="342900"/>
            <a:ext cx="8687100" cy="869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Calibri"/>
              <a:buChar char="●"/>
            </a:pPr>
            <a:r>
              <a:rPr lang="en" sz="1100">
                <a:latin typeface="Calibri"/>
                <a:ea typeface="Calibri"/>
                <a:cs typeface="Calibri"/>
                <a:sym typeface="Calibri"/>
              </a:rPr>
              <a:t>Each Exchange asset can have multiple asset versions - asset version follows the semantic format major.minor.patch format.</a:t>
            </a:r>
            <a:endParaRPr sz="11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100">
                <a:latin typeface="Calibri"/>
                <a:ea typeface="Calibri"/>
                <a:cs typeface="Calibri"/>
                <a:sym typeface="Calibri"/>
              </a:rPr>
              <a:t>It is best practice to include the version number in the application URL: </a:t>
            </a:r>
            <a:r>
              <a:rPr lang="en" sz="700" u="sng">
                <a:solidFill>
                  <a:schemeClr val="hlink"/>
                </a:solidFill>
                <a:highlight>
                  <a:srgbClr val="F9FAFB"/>
                </a:highlight>
                <a:latin typeface="Courier New"/>
                <a:ea typeface="Courier New"/>
                <a:cs typeface="Courier New"/>
                <a:sym typeface="Courier New"/>
                <a:hlinkClick r:id="rId4"/>
              </a:rPr>
              <a:t>http://api.fisherinvestments.com/v1/api/customer/1234</a:t>
            </a:r>
            <a:endParaRPr sz="700">
              <a:solidFill>
                <a:srgbClr val="58595A"/>
              </a:solidFill>
              <a:highlight>
                <a:srgbClr val="F9FAFB"/>
              </a:highlight>
              <a:latin typeface="Courier New"/>
              <a:ea typeface="Courier New"/>
              <a:cs typeface="Courier New"/>
              <a:sym typeface="Courier New"/>
            </a:endParaRPr>
          </a:p>
          <a:p>
            <a:pPr indent="-298450" lvl="0" marL="457200" rtl="0" algn="l">
              <a:spcBef>
                <a:spcPts val="0"/>
              </a:spcBef>
              <a:spcAft>
                <a:spcPts val="0"/>
              </a:spcAft>
              <a:buSzPts val="1100"/>
              <a:buFont typeface="Calibri"/>
              <a:buChar char="●"/>
            </a:pPr>
            <a:r>
              <a:rPr lang="en" sz="1100">
                <a:latin typeface="Calibri"/>
                <a:ea typeface="Calibri"/>
                <a:cs typeface="Calibri"/>
                <a:sym typeface="Calibri"/>
              </a:rPr>
              <a:t>Run multiple versions of the application via different application endpoint and Exchange assets</a:t>
            </a:r>
            <a:endParaRPr sz="11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100">
                <a:latin typeface="Calibri"/>
                <a:ea typeface="Calibri"/>
                <a:cs typeface="Calibri"/>
                <a:sym typeface="Calibri"/>
              </a:rPr>
              <a:t>For best practice on API Versioning, please refer to the following Mule documentation: </a:t>
            </a:r>
            <a:r>
              <a:rPr lang="en" sz="700">
                <a:solidFill>
                  <a:srgbClr val="58595A"/>
                </a:solidFill>
                <a:highlight>
                  <a:srgbClr val="F9FAFB"/>
                </a:highlight>
                <a:uFill>
                  <a:noFill/>
                </a:uFill>
                <a:latin typeface="Courier New"/>
                <a:ea typeface="Courier New"/>
                <a:cs typeface="Courier New"/>
                <a:sym typeface="Courier New"/>
                <a:hlinkClick r:id="rId5">
                  <a:extLst>
                    <a:ext uri="{A12FA001-AC4F-418D-AE19-62706E023703}">
                      <ahyp:hlinkClr val="tx"/>
                    </a:ext>
                  </a:extLst>
                </a:hlinkClick>
              </a:rPr>
              <a:t>https://docs.mulesoft.com/exchange/to-change-raml-version</a:t>
            </a:r>
            <a:endParaRPr sz="11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56"/>
          <p:cNvSpPr txBox="1"/>
          <p:nvPr>
            <p:ph type="ctrTitle"/>
          </p:nvPr>
        </p:nvSpPr>
        <p:spPr>
          <a:xfrm>
            <a:off x="533400" y="1384987"/>
            <a:ext cx="8077200" cy="1242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Times New Roman"/>
              <a:buNone/>
            </a:pPr>
            <a:r>
              <a:t/>
            </a:r>
            <a:endParaRPr sz="4800">
              <a:latin typeface="Calibri"/>
              <a:ea typeface="Calibri"/>
              <a:cs typeface="Calibri"/>
              <a:sym typeface="Calibri"/>
            </a:endParaRPr>
          </a:p>
          <a:p>
            <a:pPr indent="0" lvl="0" marL="0" rtl="0" algn="l">
              <a:lnSpc>
                <a:spcPct val="100000"/>
              </a:lnSpc>
              <a:spcBef>
                <a:spcPts val="0"/>
              </a:spcBef>
              <a:spcAft>
                <a:spcPts val="0"/>
              </a:spcAft>
              <a:buClr>
                <a:schemeClr val="dk2"/>
              </a:buClr>
              <a:buSzPts val="4800"/>
              <a:buFont typeface="Times New Roman"/>
              <a:buNone/>
            </a:pPr>
            <a:r>
              <a:rPr lang="en" sz="4800">
                <a:latin typeface="Calibri"/>
                <a:ea typeface="Calibri"/>
                <a:cs typeface="Calibri"/>
                <a:sym typeface="Calibri"/>
              </a:rPr>
              <a:t>Monitoring Anypoint Platform</a:t>
            </a:r>
            <a:endParaRPr sz="3000">
              <a:solidFill>
                <a:srgbClr val="000000"/>
              </a:solidFill>
              <a:latin typeface="Calibri"/>
              <a:ea typeface="Calibri"/>
              <a:cs typeface="Calibri"/>
              <a:sym typeface="Calibri"/>
            </a:endParaRPr>
          </a:p>
        </p:txBody>
      </p:sp>
      <p:sp>
        <p:nvSpPr>
          <p:cNvPr id="1181" name="Google Shape;1181;p56"/>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57"/>
          <p:cNvSpPr txBox="1"/>
          <p:nvPr>
            <p:ph type="title"/>
          </p:nvPr>
        </p:nvSpPr>
        <p:spPr>
          <a:xfrm>
            <a:off x="99300" y="181700"/>
            <a:ext cx="7032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i="1" lang="en" sz="2035">
                <a:solidFill>
                  <a:srgbClr val="000000"/>
                </a:solidFill>
                <a:latin typeface="Arial"/>
                <a:ea typeface="Arial"/>
                <a:cs typeface="Arial"/>
                <a:sym typeface="Arial"/>
              </a:rPr>
              <a:t>Monitoring Anypoint Platform</a:t>
            </a:r>
            <a:endParaRPr sz="2400"/>
          </a:p>
        </p:txBody>
      </p:sp>
      <p:sp>
        <p:nvSpPr>
          <p:cNvPr id="1187" name="Google Shape;1187;p57"/>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
        <p:nvSpPr>
          <p:cNvPr id="1188" name="Google Shape;1188;p57"/>
          <p:cNvSpPr txBox="1"/>
          <p:nvPr/>
        </p:nvSpPr>
        <p:spPr>
          <a:xfrm>
            <a:off x="141750" y="739125"/>
            <a:ext cx="5832000" cy="6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189" name="Google Shape;1189;p57"/>
          <p:cNvSpPr txBox="1"/>
          <p:nvPr/>
        </p:nvSpPr>
        <p:spPr>
          <a:xfrm>
            <a:off x="141750" y="560825"/>
            <a:ext cx="8687100" cy="350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Cloudhub API &amp; Access Management API allow to access some of the functions of MuleSoft:</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317500" lvl="0" marL="914400" rtl="0" algn="l">
              <a:spcBef>
                <a:spcPts val="0"/>
              </a:spcBef>
              <a:spcAft>
                <a:spcPts val="0"/>
              </a:spcAft>
              <a:buSzPts val="1400"/>
              <a:buFont typeface="Calibri"/>
              <a:buChar char="❖"/>
            </a:pPr>
            <a:r>
              <a:rPr lang="en">
                <a:latin typeface="Calibri"/>
                <a:ea typeface="Calibri"/>
                <a:cs typeface="Calibri"/>
                <a:sym typeface="Calibri"/>
              </a:rPr>
              <a:t>Manage applications : Create, deploy, start, stop, list, and delete an application on CloudHub</a:t>
            </a:r>
            <a:endParaRPr>
              <a:latin typeface="Calibri"/>
              <a:ea typeface="Calibri"/>
              <a:cs typeface="Calibri"/>
              <a:sym typeface="Calibri"/>
            </a:endParaRPr>
          </a:p>
          <a:p>
            <a:pPr indent="-317500" lvl="0" marL="914400" rtl="0" algn="l">
              <a:spcBef>
                <a:spcPts val="0"/>
              </a:spcBef>
              <a:spcAft>
                <a:spcPts val="0"/>
              </a:spcAft>
              <a:buSzPts val="1400"/>
              <a:buFont typeface="Calibri"/>
              <a:buChar char="❖"/>
            </a:pPr>
            <a:r>
              <a:rPr lang="en">
                <a:latin typeface="Calibri"/>
                <a:ea typeface="Calibri"/>
                <a:cs typeface="Calibri"/>
                <a:sym typeface="Calibri"/>
              </a:rPr>
              <a:t>Retrieve statistics for an application or worker</a:t>
            </a:r>
            <a:endParaRPr>
              <a:latin typeface="Calibri"/>
              <a:ea typeface="Calibri"/>
              <a:cs typeface="Calibri"/>
              <a:sym typeface="Calibri"/>
            </a:endParaRPr>
          </a:p>
          <a:p>
            <a:pPr indent="-317500" lvl="0" marL="914400" rtl="0" algn="l">
              <a:spcBef>
                <a:spcPts val="0"/>
              </a:spcBef>
              <a:spcAft>
                <a:spcPts val="0"/>
              </a:spcAft>
              <a:buSzPts val="1400"/>
              <a:buFont typeface="Calibri"/>
              <a:buChar char="❖"/>
            </a:pPr>
            <a:r>
              <a:rPr lang="en">
                <a:latin typeface="Calibri"/>
                <a:ea typeface="Calibri"/>
                <a:cs typeface="Calibri"/>
                <a:sym typeface="Calibri"/>
              </a:rPr>
              <a:t>Download the log file for an application or instance</a:t>
            </a:r>
            <a:endParaRPr>
              <a:latin typeface="Calibri"/>
              <a:ea typeface="Calibri"/>
              <a:cs typeface="Calibri"/>
              <a:sym typeface="Calibri"/>
            </a:endParaRPr>
          </a:p>
          <a:p>
            <a:pPr indent="-317500" lvl="0" marL="914400" rtl="0" algn="l">
              <a:spcBef>
                <a:spcPts val="0"/>
              </a:spcBef>
              <a:spcAft>
                <a:spcPts val="0"/>
              </a:spcAft>
              <a:buSzPts val="1400"/>
              <a:buFont typeface="Calibri"/>
              <a:buChar char="❖"/>
            </a:pPr>
            <a:r>
              <a:rPr lang="en">
                <a:latin typeface="Calibri"/>
                <a:ea typeface="Calibri"/>
                <a:cs typeface="Calibri"/>
                <a:sym typeface="Calibri"/>
              </a:rPr>
              <a:t>Manage logs including app logs as well as audit logs, notifications, and alerts</a:t>
            </a:r>
            <a:endParaRPr>
              <a:latin typeface="Calibri"/>
              <a:ea typeface="Calibri"/>
              <a:cs typeface="Calibri"/>
              <a:sym typeface="Calibri"/>
            </a:endParaRPr>
          </a:p>
          <a:p>
            <a:pPr indent="-317500" lvl="0" marL="914400" rtl="0" algn="l">
              <a:spcBef>
                <a:spcPts val="0"/>
              </a:spcBef>
              <a:spcAft>
                <a:spcPts val="0"/>
              </a:spcAft>
              <a:buSzPts val="1400"/>
              <a:buFont typeface="Calibri"/>
              <a:buChar char="❖"/>
            </a:pPr>
            <a:r>
              <a:rPr lang="en">
                <a:latin typeface="Calibri"/>
                <a:ea typeface="Calibri"/>
                <a:cs typeface="Calibri"/>
                <a:sym typeface="Calibri"/>
              </a:rPr>
              <a:t>Manage load balancers</a:t>
            </a:r>
            <a:endParaRPr>
              <a:latin typeface="Calibri"/>
              <a:ea typeface="Calibri"/>
              <a:cs typeface="Calibri"/>
              <a:sym typeface="Calibri"/>
            </a:endParaRPr>
          </a:p>
          <a:p>
            <a:pPr indent="-317500" lvl="0" marL="914400" rtl="0" algn="l">
              <a:spcBef>
                <a:spcPts val="0"/>
              </a:spcBef>
              <a:spcAft>
                <a:spcPts val="0"/>
              </a:spcAft>
              <a:buSzPts val="1400"/>
              <a:buFont typeface="Calibri"/>
              <a:buChar char="❖"/>
            </a:pPr>
            <a:r>
              <a:rPr lang="en">
                <a:latin typeface="Calibri"/>
                <a:ea typeface="Calibri"/>
                <a:cs typeface="Calibri"/>
                <a:sym typeface="Calibri"/>
              </a:rPr>
              <a:t>User &amp; Client Management</a:t>
            </a:r>
            <a:endParaRPr>
              <a:latin typeface="Calibri"/>
              <a:ea typeface="Calibri"/>
              <a:cs typeface="Calibri"/>
              <a:sym typeface="Calibri"/>
            </a:endParaRPr>
          </a:p>
          <a:p>
            <a:pPr indent="-317500" lvl="0" marL="914400" rtl="0" algn="l">
              <a:spcBef>
                <a:spcPts val="0"/>
              </a:spcBef>
              <a:spcAft>
                <a:spcPts val="0"/>
              </a:spcAft>
              <a:buSzPts val="1400"/>
              <a:buFont typeface="Calibri"/>
              <a:buChar char="❖"/>
            </a:pPr>
            <a:r>
              <a:rPr lang="en">
                <a:latin typeface="Calibri"/>
                <a:ea typeface="Calibri"/>
                <a:cs typeface="Calibri"/>
                <a:sym typeface="Calibri"/>
              </a:rPr>
              <a:t>Roles and Permissions</a:t>
            </a:r>
            <a:endParaRPr>
              <a:latin typeface="Calibri"/>
              <a:ea typeface="Calibri"/>
              <a:cs typeface="Calibri"/>
              <a:sym typeface="Calibri"/>
            </a:endParaRPr>
          </a:p>
          <a:p>
            <a:pPr indent="-317500" lvl="0" marL="914400" rtl="0" algn="l">
              <a:spcBef>
                <a:spcPts val="0"/>
              </a:spcBef>
              <a:spcAft>
                <a:spcPts val="0"/>
              </a:spcAft>
              <a:buSzPts val="1400"/>
              <a:buFont typeface="Calibri"/>
              <a:buChar char="❖"/>
            </a:pPr>
            <a:r>
              <a:rPr lang="en">
                <a:latin typeface="Calibri"/>
                <a:ea typeface="Calibri"/>
                <a:cs typeface="Calibri"/>
                <a:sym typeface="Calibri"/>
              </a:rPr>
              <a:t>Environments set up</a:t>
            </a:r>
            <a:endParaRPr>
              <a:latin typeface="Calibri"/>
              <a:ea typeface="Calibri"/>
              <a:cs typeface="Calibri"/>
              <a:sym typeface="Calibri"/>
            </a:endParaRPr>
          </a:p>
          <a:p>
            <a:pPr indent="0" lvl="0" marL="228600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For accessing the CloudHub API, at first Access Management API need to be used to authenticate with the Anypoint platform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The Cloudhub API enforces global usage limits i.e. 75 requests per second per client IP Address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Exchange documentation on Cloudhub API can be found </a:t>
            </a:r>
            <a:r>
              <a:rPr lang="en" u="sng">
                <a:solidFill>
                  <a:schemeClr val="hlink"/>
                </a:solidFill>
                <a:latin typeface="Calibri"/>
                <a:ea typeface="Calibri"/>
                <a:cs typeface="Calibri"/>
                <a:sym typeface="Calibri"/>
                <a:hlinkClick r:id="rId3"/>
              </a:rPr>
              <a:t>here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Exchange documentation on Access Management API can be found </a:t>
            </a:r>
            <a:r>
              <a:rPr lang="en" u="sng">
                <a:solidFill>
                  <a:schemeClr val="hlink"/>
                </a:solidFill>
                <a:latin typeface="Calibri"/>
                <a:ea typeface="Calibri"/>
                <a:cs typeface="Calibri"/>
                <a:sym typeface="Calibri"/>
                <a:hlinkClick r:id="rId4"/>
              </a:rPr>
              <a:t>here</a:t>
            </a:r>
            <a:r>
              <a:rPr lang="en">
                <a:latin typeface="Calibri"/>
                <a:ea typeface="Calibri"/>
                <a:cs typeface="Calibri"/>
                <a:sym typeface="Calibri"/>
              </a:rPr>
              <a:t>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ctrTitle"/>
          </p:nvPr>
        </p:nvSpPr>
        <p:spPr>
          <a:xfrm>
            <a:off x="533400" y="1384987"/>
            <a:ext cx="8077200" cy="1242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800"/>
              <a:buFont typeface="Times New Roman"/>
              <a:buNone/>
            </a:pPr>
            <a:r>
              <a:t/>
            </a:r>
            <a:endParaRPr sz="4800">
              <a:latin typeface="Calibri"/>
              <a:ea typeface="Calibri"/>
              <a:cs typeface="Calibri"/>
              <a:sym typeface="Calibri"/>
            </a:endParaRPr>
          </a:p>
          <a:p>
            <a:pPr indent="0" lvl="0" marL="0" rtl="0" algn="l">
              <a:lnSpc>
                <a:spcPct val="95000"/>
              </a:lnSpc>
              <a:spcBef>
                <a:spcPts val="0"/>
              </a:spcBef>
              <a:spcAft>
                <a:spcPts val="0"/>
              </a:spcAft>
              <a:buClr>
                <a:srgbClr val="000000"/>
              </a:buClr>
              <a:buSzPts val="2200"/>
              <a:buFont typeface="Arial"/>
              <a:buNone/>
            </a:pPr>
            <a:r>
              <a:rPr lang="en" sz="4800">
                <a:latin typeface="Calibri"/>
                <a:ea typeface="Calibri"/>
                <a:cs typeface="Calibri"/>
                <a:sym typeface="Calibri"/>
              </a:rPr>
              <a:t>MuleSoft Org Model</a:t>
            </a:r>
            <a:endParaRPr sz="3000">
              <a:solidFill>
                <a:srgbClr val="000000"/>
              </a:solidFill>
              <a:latin typeface="Calibri"/>
              <a:ea typeface="Calibri"/>
              <a:cs typeface="Calibri"/>
              <a:sym typeface="Calibri"/>
            </a:endParaRPr>
          </a:p>
        </p:txBody>
      </p:sp>
      <p:sp>
        <p:nvSpPr>
          <p:cNvPr id="160" name="Google Shape;160;p31"/>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p:nvPr/>
        </p:nvSpPr>
        <p:spPr>
          <a:xfrm>
            <a:off x="424825" y="1467572"/>
            <a:ext cx="3080400" cy="1297200"/>
          </a:xfrm>
          <a:prstGeom prst="rect">
            <a:avLst/>
          </a:prstGeom>
          <a:solidFill>
            <a:schemeClr val="lt1"/>
          </a:solidFill>
          <a:ln cap="flat" cmpd="sng" w="9525">
            <a:solidFill>
              <a:srgbClr val="7F7F7F"/>
            </a:solidFill>
            <a:prstDash val="solid"/>
            <a:round/>
            <a:headEnd len="sm" w="sm" type="none"/>
            <a:tailEnd len="sm" w="sm" type="none"/>
          </a:ln>
        </p:spPr>
        <p:txBody>
          <a:bodyPr anchorCtr="0" anchor="t" bIns="40325" lIns="40325" spcFirstLastPara="1" rIns="40325" wrap="square" tIns="36575">
            <a:noAutofit/>
          </a:bodyPr>
          <a:lstStyle/>
          <a:p>
            <a:pPr indent="0" lvl="0" marL="0" rtl="0" algn="ctr">
              <a:spcBef>
                <a:spcPts val="0"/>
              </a:spcBef>
              <a:spcAft>
                <a:spcPts val="0"/>
              </a:spcAft>
              <a:buNone/>
            </a:pPr>
            <a:r>
              <a:rPr b="1" i="1" lang="en" sz="1000">
                <a:solidFill>
                  <a:srgbClr val="404040"/>
                </a:solidFill>
              </a:rPr>
              <a:t>MuleSoft Development and Testing</a:t>
            </a:r>
            <a:endParaRPr b="1" i="1" sz="1000">
              <a:solidFill>
                <a:srgbClr val="404040"/>
              </a:solidFill>
              <a:latin typeface="Arial"/>
              <a:ea typeface="Arial"/>
              <a:cs typeface="Arial"/>
              <a:sym typeface="Arial"/>
            </a:endParaRPr>
          </a:p>
        </p:txBody>
      </p:sp>
      <p:sp>
        <p:nvSpPr>
          <p:cNvPr id="167" name="Google Shape;167;p32"/>
          <p:cNvSpPr/>
          <p:nvPr/>
        </p:nvSpPr>
        <p:spPr>
          <a:xfrm>
            <a:off x="424825" y="1248800"/>
            <a:ext cx="3080400" cy="2136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i="1" lang="en" sz="1000"/>
              <a:t>Incremental Pods (i.e. CRD, SS&amp;C)</a:t>
            </a:r>
            <a:endParaRPr/>
          </a:p>
        </p:txBody>
      </p:sp>
      <p:sp>
        <p:nvSpPr>
          <p:cNvPr id="168" name="Google Shape;168;p32"/>
          <p:cNvSpPr/>
          <p:nvPr/>
        </p:nvSpPr>
        <p:spPr>
          <a:xfrm>
            <a:off x="321864" y="1417133"/>
            <a:ext cx="3080400" cy="2112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i="1" lang="en" sz="1000">
                <a:solidFill>
                  <a:srgbClr val="FFFFFF"/>
                </a:solidFill>
              </a:rPr>
              <a:t>MuleSoft Dev </a:t>
            </a:r>
            <a:r>
              <a:rPr b="1" i="1" lang="en" sz="1000">
                <a:solidFill>
                  <a:srgbClr val="FFFFFF"/>
                </a:solidFill>
                <a:latin typeface="Arial"/>
                <a:ea typeface="Arial"/>
                <a:cs typeface="Arial"/>
                <a:sym typeface="Arial"/>
              </a:rPr>
              <a:t>Pod (i.e. </a:t>
            </a:r>
            <a:r>
              <a:rPr b="1" i="1" lang="en" sz="1000">
                <a:solidFill>
                  <a:srgbClr val="FFFFFF"/>
                </a:solidFill>
              </a:rPr>
              <a:t>Salesforce)</a:t>
            </a:r>
            <a:endParaRPr/>
          </a:p>
        </p:txBody>
      </p:sp>
      <p:sp>
        <p:nvSpPr>
          <p:cNvPr id="169" name="Google Shape;169;p32"/>
          <p:cNvSpPr/>
          <p:nvPr/>
        </p:nvSpPr>
        <p:spPr>
          <a:xfrm>
            <a:off x="322225" y="1636825"/>
            <a:ext cx="3080400" cy="1364400"/>
          </a:xfrm>
          <a:prstGeom prst="rect">
            <a:avLst/>
          </a:prstGeom>
          <a:solidFill>
            <a:schemeClr val="lt1"/>
          </a:solidFill>
          <a:ln cap="flat" cmpd="sng" w="9525">
            <a:solidFill>
              <a:srgbClr val="7F7F7F"/>
            </a:solidFill>
            <a:prstDash val="solid"/>
            <a:round/>
            <a:headEnd len="sm" w="sm" type="none"/>
            <a:tailEnd len="sm" w="sm" type="none"/>
          </a:ln>
        </p:spPr>
        <p:txBody>
          <a:bodyPr anchorCtr="0" anchor="t" bIns="40325" lIns="40325" spcFirstLastPara="1" rIns="40325" wrap="square" tIns="36575">
            <a:noAutofit/>
          </a:bodyPr>
          <a:lstStyle/>
          <a:p>
            <a:pPr indent="0" lvl="0" marL="0" marR="0" rtl="0" algn="ctr">
              <a:spcBef>
                <a:spcPts val="0"/>
              </a:spcBef>
              <a:spcAft>
                <a:spcPts val="0"/>
              </a:spcAft>
              <a:buNone/>
            </a:pPr>
            <a:r>
              <a:rPr b="1" i="1" lang="en" sz="1000">
                <a:solidFill>
                  <a:srgbClr val="404040"/>
                </a:solidFill>
              </a:rPr>
              <a:t>MuleSoft</a:t>
            </a:r>
            <a:r>
              <a:rPr b="1" i="1" lang="en" sz="1000">
                <a:solidFill>
                  <a:srgbClr val="404040"/>
                </a:solidFill>
                <a:latin typeface="Arial"/>
                <a:ea typeface="Arial"/>
                <a:cs typeface="Arial"/>
                <a:sym typeface="Arial"/>
              </a:rPr>
              <a:t> Development and Testing</a:t>
            </a:r>
            <a:endParaRPr b="1" i="1" sz="1000">
              <a:solidFill>
                <a:srgbClr val="404040"/>
              </a:solidFill>
              <a:latin typeface="Arial"/>
              <a:ea typeface="Arial"/>
              <a:cs typeface="Arial"/>
              <a:sym typeface="Arial"/>
            </a:endParaRPr>
          </a:p>
        </p:txBody>
      </p:sp>
      <p:sp>
        <p:nvSpPr>
          <p:cNvPr id="170" name="Google Shape;170;p32"/>
          <p:cNvSpPr/>
          <p:nvPr/>
        </p:nvSpPr>
        <p:spPr>
          <a:xfrm>
            <a:off x="1938525" y="1911200"/>
            <a:ext cx="1400700" cy="998400"/>
          </a:xfrm>
          <a:prstGeom prst="rect">
            <a:avLst/>
          </a:prstGeom>
          <a:noFill/>
          <a:ln cap="flat" cmpd="sng" w="9525">
            <a:solidFill>
              <a:srgbClr val="191F24"/>
            </a:solidFill>
            <a:prstDash val="lgDash"/>
            <a:miter lim="800000"/>
            <a:headEnd len="sm" w="sm" type="none"/>
            <a:tailEnd len="sm" w="sm" type="none"/>
          </a:ln>
        </p:spPr>
        <p:txBody>
          <a:bodyPr anchorCtr="0" anchor="t" bIns="0" lIns="0" spcFirstLastPara="1" rIns="0" wrap="square" tIns="36575">
            <a:noAutofit/>
          </a:bodyPr>
          <a:lstStyle/>
          <a:p>
            <a:pPr indent="0" lvl="0" marL="0" marR="0" rtl="0" algn="ctr">
              <a:spcBef>
                <a:spcPts val="0"/>
              </a:spcBef>
              <a:spcAft>
                <a:spcPts val="0"/>
              </a:spcAft>
              <a:buNone/>
            </a:pPr>
            <a:r>
              <a:rPr b="1" lang="en" sz="800">
                <a:solidFill>
                  <a:srgbClr val="000E14"/>
                </a:solidFill>
                <a:latin typeface="Arial"/>
                <a:ea typeface="Arial"/>
                <a:cs typeface="Arial"/>
                <a:sym typeface="Arial"/>
              </a:rPr>
              <a:t>On</a:t>
            </a:r>
            <a:r>
              <a:rPr b="1" lang="en" sz="800">
                <a:solidFill>
                  <a:srgbClr val="000E14"/>
                </a:solidFill>
              </a:rPr>
              <a:t>s</a:t>
            </a:r>
            <a:r>
              <a:rPr b="1" lang="en" sz="800">
                <a:solidFill>
                  <a:srgbClr val="000E14"/>
                </a:solidFill>
                <a:latin typeface="Arial"/>
                <a:ea typeface="Arial"/>
                <a:cs typeface="Arial"/>
                <a:sym typeface="Arial"/>
              </a:rPr>
              <a:t>hore Resources</a:t>
            </a:r>
            <a:endParaRPr b="1" sz="800">
              <a:solidFill>
                <a:srgbClr val="000E14"/>
              </a:solidFill>
              <a:latin typeface="Arial"/>
              <a:ea typeface="Arial"/>
              <a:cs typeface="Arial"/>
              <a:sym typeface="Arial"/>
            </a:endParaRPr>
          </a:p>
        </p:txBody>
      </p:sp>
      <p:sp>
        <p:nvSpPr>
          <p:cNvPr id="171" name="Google Shape;171;p32"/>
          <p:cNvSpPr/>
          <p:nvPr/>
        </p:nvSpPr>
        <p:spPr>
          <a:xfrm>
            <a:off x="411475" y="1912647"/>
            <a:ext cx="1400700" cy="998400"/>
          </a:xfrm>
          <a:prstGeom prst="rect">
            <a:avLst/>
          </a:prstGeom>
          <a:noFill/>
          <a:ln cap="flat" cmpd="sng" w="9525">
            <a:solidFill>
              <a:srgbClr val="191F24"/>
            </a:solidFill>
            <a:prstDash val="lgDash"/>
            <a:miter lim="800000"/>
            <a:headEnd len="sm" w="sm" type="none"/>
            <a:tailEnd len="sm" w="sm" type="none"/>
          </a:ln>
        </p:spPr>
        <p:txBody>
          <a:bodyPr anchorCtr="0" anchor="t" bIns="0" lIns="0" spcFirstLastPara="1" rIns="0" wrap="square" tIns="36575">
            <a:noAutofit/>
          </a:bodyPr>
          <a:lstStyle/>
          <a:p>
            <a:pPr indent="0" lvl="0" marL="0" marR="0" rtl="0" algn="ctr">
              <a:spcBef>
                <a:spcPts val="0"/>
              </a:spcBef>
              <a:spcAft>
                <a:spcPts val="0"/>
              </a:spcAft>
              <a:buNone/>
            </a:pPr>
            <a:r>
              <a:rPr b="1" lang="en" sz="800">
                <a:solidFill>
                  <a:srgbClr val="000E14"/>
                </a:solidFill>
              </a:rPr>
              <a:t>Offshore</a:t>
            </a:r>
            <a:r>
              <a:rPr b="1" lang="en" sz="800">
                <a:solidFill>
                  <a:srgbClr val="000E14"/>
                </a:solidFill>
                <a:latin typeface="Arial"/>
                <a:ea typeface="Arial"/>
                <a:cs typeface="Arial"/>
                <a:sym typeface="Arial"/>
              </a:rPr>
              <a:t> Resources</a:t>
            </a:r>
            <a:endParaRPr b="1" sz="800">
              <a:solidFill>
                <a:srgbClr val="000E14"/>
              </a:solidFill>
              <a:latin typeface="Arial"/>
              <a:ea typeface="Arial"/>
              <a:cs typeface="Arial"/>
              <a:sym typeface="Arial"/>
            </a:endParaRPr>
          </a:p>
        </p:txBody>
      </p:sp>
      <p:sp>
        <p:nvSpPr>
          <p:cNvPr id="172" name="Google Shape;172;p32"/>
          <p:cNvSpPr/>
          <p:nvPr/>
        </p:nvSpPr>
        <p:spPr>
          <a:xfrm>
            <a:off x="1965986" y="2648832"/>
            <a:ext cx="1348500" cy="219600"/>
          </a:xfrm>
          <a:prstGeom prst="rect">
            <a:avLst/>
          </a:prstGeom>
          <a:solidFill>
            <a:srgbClr val="D04A02"/>
          </a:solidFill>
          <a:ln cap="flat" cmpd="sng" w="9525">
            <a:solidFill>
              <a:srgbClr val="7F7F7F"/>
            </a:solidFill>
            <a:prstDash val="solid"/>
            <a:round/>
            <a:headEnd len="sm" w="sm" type="none"/>
            <a:tailEnd len="sm" w="sm" type="none"/>
          </a:ln>
        </p:spPr>
        <p:txBody>
          <a:bodyPr anchorCtr="0" anchor="ctr" bIns="40325" lIns="40325" spcFirstLastPara="1" rIns="40325" wrap="square" tIns="40325">
            <a:noAutofit/>
          </a:bodyPr>
          <a:lstStyle/>
          <a:p>
            <a:pPr indent="0" lvl="0" marL="0" marR="0" rtl="0" algn="ctr">
              <a:spcBef>
                <a:spcPts val="0"/>
              </a:spcBef>
              <a:spcAft>
                <a:spcPts val="0"/>
              </a:spcAft>
              <a:buNone/>
            </a:pPr>
            <a:r>
              <a:rPr lang="en" sz="800">
                <a:solidFill>
                  <a:srgbClr val="FFFFFF"/>
                </a:solidFill>
              </a:rPr>
              <a:t>Tech Design Analyst</a:t>
            </a:r>
            <a:endParaRPr sz="800">
              <a:solidFill>
                <a:srgbClr val="FFFFFF"/>
              </a:solidFill>
              <a:latin typeface="Arial"/>
              <a:ea typeface="Arial"/>
              <a:cs typeface="Arial"/>
              <a:sym typeface="Arial"/>
            </a:endParaRPr>
          </a:p>
        </p:txBody>
      </p:sp>
      <p:sp>
        <p:nvSpPr>
          <p:cNvPr id="173" name="Google Shape;173;p32"/>
          <p:cNvSpPr/>
          <p:nvPr/>
        </p:nvSpPr>
        <p:spPr>
          <a:xfrm>
            <a:off x="1965986" y="2379957"/>
            <a:ext cx="1348500" cy="219600"/>
          </a:xfrm>
          <a:prstGeom prst="rect">
            <a:avLst/>
          </a:prstGeom>
          <a:solidFill>
            <a:srgbClr val="D04A02"/>
          </a:solidFill>
          <a:ln cap="flat" cmpd="sng" w="9525">
            <a:solidFill>
              <a:srgbClr val="7F7F7F"/>
            </a:solidFill>
            <a:prstDash val="solid"/>
            <a:round/>
            <a:headEnd len="sm" w="sm" type="none"/>
            <a:tailEnd len="sm" w="sm" type="none"/>
          </a:ln>
        </p:spPr>
        <p:txBody>
          <a:bodyPr anchorCtr="0" anchor="ctr" bIns="40325" lIns="40325" spcFirstLastPara="1" rIns="40325" wrap="square" tIns="40325">
            <a:noAutofit/>
          </a:bodyPr>
          <a:lstStyle/>
          <a:p>
            <a:pPr indent="0" lvl="0" marL="0" marR="0" rtl="0" algn="ctr">
              <a:spcBef>
                <a:spcPts val="0"/>
              </a:spcBef>
              <a:spcAft>
                <a:spcPts val="0"/>
              </a:spcAft>
              <a:buNone/>
            </a:pPr>
            <a:r>
              <a:rPr lang="en" sz="800">
                <a:solidFill>
                  <a:srgbClr val="FFFFFF"/>
                </a:solidFill>
              </a:rPr>
              <a:t>Tech Lead</a:t>
            </a:r>
            <a:endParaRPr sz="800">
              <a:solidFill>
                <a:srgbClr val="FFFFFF"/>
              </a:solidFill>
            </a:endParaRPr>
          </a:p>
        </p:txBody>
      </p:sp>
      <p:sp>
        <p:nvSpPr>
          <p:cNvPr id="174" name="Google Shape;174;p32"/>
          <p:cNvSpPr txBox="1"/>
          <p:nvPr/>
        </p:nvSpPr>
        <p:spPr>
          <a:xfrm>
            <a:off x="552402" y="-20569"/>
            <a:ext cx="6012600" cy="403500"/>
          </a:xfrm>
          <a:prstGeom prst="rect">
            <a:avLst/>
          </a:prstGeom>
          <a:noFill/>
          <a:ln>
            <a:noFill/>
          </a:ln>
        </p:spPr>
        <p:txBody>
          <a:bodyPr anchorCtr="0" anchor="ctr" bIns="44925" lIns="89875" spcFirstLastPara="1" rIns="89875" wrap="square" tIns="44925">
            <a:noAutofit/>
          </a:bodyPr>
          <a:lstStyle/>
          <a:p>
            <a:pPr indent="0" lvl="0" marL="0" marR="0" rtl="0" algn="l">
              <a:lnSpc>
                <a:spcPct val="100000"/>
              </a:lnSpc>
              <a:spcBef>
                <a:spcPts val="0"/>
              </a:spcBef>
              <a:spcAft>
                <a:spcPts val="0"/>
              </a:spcAft>
              <a:buNone/>
            </a:pPr>
            <a:r>
              <a:rPr b="1" i="1" lang="en" sz="1835"/>
              <a:t>C4E + Pod Alignment - Day One</a:t>
            </a:r>
            <a:endParaRPr b="1" baseline="30000" i="1" sz="2000">
              <a:solidFill>
                <a:srgbClr val="000000"/>
              </a:solidFill>
              <a:latin typeface="Arial"/>
              <a:ea typeface="Arial"/>
              <a:cs typeface="Arial"/>
              <a:sym typeface="Arial"/>
            </a:endParaRPr>
          </a:p>
        </p:txBody>
      </p:sp>
      <p:sp>
        <p:nvSpPr>
          <p:cNvPr id="175" name="Google Shape;175;p32"/>
          <p:cNvSpPr txBox="1"/>
          <p:nvPr>
            <p:ph idx="1" type="body"/>
          </p:nvPr>
        </p:nvSpPr>
        <p:spPr>
          <a:xfrm>
            <a:off x="616950" y="348919"/>
            <a:ext cx="6094500" cy="166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40"/>
              <a:buFont typeface="Arial"/>
              <a:buNone/>
            </a:pPr>
            <a:r>
              <a:rPr i="1" lang="en" sz="1000"/>
              <a:t>The Center for Enablement (C4E) and Pod Model will work in conjunction to ensure efficiency at Fisher Investments.</a:t>
            </a:r>
            <a:endParaRPr i="1" sz="1000"/>
          </a:p>
        </p:txBody>
      </p:sp>
      <p:sp>
        <p:nvSpPr>
          <p:cNvPr id="176" name="Google Shape;176;p32"/>
          <p:cNvSpPr/>
          <p:nvPr/>
        </p:nvSpPr>
        <p:spPr>
          <a:xfrm>
            <a:off x="1967339" y="2111139"/>
            <a:ext cx="1348500" cy="219600"/>
          </a:xfrm>
          <a:prstGeom prst="rect">
            <a:avLst/>
          </a:prstGeom>
          <a:solidFill>
            <a:srgbClr val="D04A02"/>
          </a:solidFill>
          <a:ln cap="flat" cmpd="sng" w="9525">
            <a:solidFill>
              <a:srgbClr val="7F7F7F"/>
            </a:solidFill>
            <a:prstDash val="solid"/>
            <a:round/>
            <a:headEnd len="sm" w="sm" type="none"/>
            <a:tailEnd len="sm" w="sm" type="none"/>
          </a:ln>
        </p:spPr>
        <p:txBody>
          <a:bodyPr anchorCtr="0" anchor="ctr" bIns="40325" lIns="40325" spcFirstLastPara="1" rIns="40325" wrap="square" tIns="40325">
            <a:noAutofit/>
          </a:bodyPr>
          <a:lstStyle/>
          <a:p>
            <a:pPr indent="0" lvl="0" marL="0" marR="0" rtl="0" algn="ctr">
              <a:lnSpc>
                <a:spcPct val="100000"/>
              </a:lnSpc>
              <a:spcBef>
                <a:spcPts val="0"/>
              </a:spcBef>
              <a:spcAft>
                <a:spcPts val="0"/>
              </a:spcAft>
              <a:buNone/>
            </a:pPr>
            <a:r>
              <a:rPr lang="en" sz="800">
                <a:solidFill>
                  <a:srgbClr val="FFFFFF"/>
                </a:solidFill>
              </a:rPr>
              <a:t>Tech Product Owner /</a:t>
            </a:r>
            <a:endParaRPr sz="800">
              <a:solidFill>
                <a:srgbClr val="FFFFFF"/>
              </a:solidFill>
            </a:endParaRPr>
          </a:p>
          <a:p>
            <a:pPr indent="0" lvl="0" marL="0" marR="0" rtl="0" algn="ctr">
              <a:lnSpc>
                <a:spcPct val="100000"/>
              </a:lnSpc>
              <a:spcBef>
                <a:spcPts val="0"/>
              </a:spcBef>
              <a:spcAft>
                <a:spcPts val="0"/>
              </a:spcAft>
              <a:buNone/>
            </a:pPr>
            <a:r>
              <a:rPr lang="en" sz="800">
                <a:solidFill>
                  <a:srgbClr val="FFFFFF"/>
                </a:solidFill>
              </a:rPr>
              <a:t>Project Manager</a:t>
            </a:r>
            <a:endParaRPr sz="800">
              <a:solidFill>
                <a:srgbClr val="FFFFFF"/>
              </a:solidFill>
            </a:endParaRPr>
          </a:p>
        </p:txBody>
      </p:sp>
      <p:sp>
        <p:nvSpPr>
          <p:cNvPr id="177" name="Google Shape;177;p32"/>
          <p:cNvSpPr/>
          <p:nvPr/>
        </p:nvSpPr>
        <p:spPr>
          <a:xfrm>
            <a:off x="3836175" y="1248800"/>
            <a:ext cx="1483200" cy="1855200"/>
          </a:xfrm>
          <a:prstGeom prst="rect">
            <a:avLst/>
          </a:prstGeom>
          <a:noFill/>
          <a:ln cap="flat" cmpd="sng" w="9525">
            <a:solidFill>
              <a:srgbClr val="191F24"/>
            </a:solidFill>
            <a:prstDash val="lgDash"/>
            <a:miter lim="800000"/>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b="1" lang="en" sz="1000">
                <a:solidFill>
                  <a:srgbClr val="000E14"/>
                </a:solidFill>
              </a:rPr>
              <a:t>Interaction with </a:t>
            </a:r>
            <a:endParaRPr b="1" sz="1000">
              <a:solidFill>
                <a:srgbClr val="000E14"/>
              </a:solidFill>
            </a:endParaRPr>
          </a:p>
          <a:p>
            <a:pPr indent="0" lvl="0" marL="0" marR="0" rtl="0" algn="ctr">
              <a:spcBef>
                <a:spcPts val="0"/>
              </a:spcBef>
              <a:spcAft>
                <a:spcPts val="0"/>
              </a:spcAft>
              <a:buNone/>
            </a:pPr>
            <a:r>
              <a:rPr b="1" lang="en" sz="1000">
                <a:solidFill>
                  <a:srgbClr val="000E14"/>
                </a:solidFill>
              </a:rPr>
              <a:t>Other Teams</a:t>
            </a:r>
            <a:endParaRPr b="1" sz="1000">
              <a:solidFill>
                <a:srgbClr val="000E14"/>
              </a:solidFill>
              <a:latin typeface="Arial"/>
              <a:ea typeface="Arial"/>
              <a:cs typeface="Arial"/>
              <a:sym typeface="Arial"/>
            </a:endParaRPr>
          </a:p>
        </p:txBody>
      </p:sp>
      <p:sp>
        <p:nvSpPr>
          <p:cNvPr id="178" name="Google Shape;178;p32"/>
          <p:cNvSpPr/>
          <p:nvPr/>
        </p:nvSpPr>
        <p:spPr>
          <a:xfrm>
            <a:off x="3997931" y="1554480"/>
            <a:ext cx="1207500" cy="1941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700">
                <a:solidFill>
                  <a:srgbClr val="FFFFFF"/>
                </a:solidFill>
              </a:rPr>
              <a:t>Security</a:t>
            </a:r>
            <a:endParaRPr sz="800"/>
          </a:p>
        </p:txBody>
      </p:sp>
      <p:sp>
        <p:nvSpPr>
          <p:cNvPr id="179" name="Google Shape;179;p32"/>
          <p:cNvSpPr/>
          <p:nvPr/>
        </p:nvSpPr>
        <p:spPr>
          <a:xfrm>
            <a:off x="3997931" y="1795305"/>
            <a:ext cx="1207500" cy="1959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700">
                <a:solidFill>
                  <a:srgbClr val="FFFFFF"/>
                </a:solidFill>
              </a:rPr>
              <a:t>Networking &amp; Infrastructure</a:t>
            </a:r>
            <a:endParaRPr sz="800"/>
          </a:p>
        </p:txBody>
      </p:sp>
      <p:sp>
        <p:nvSpPr>
          <p:cNvPr id="180" name="Google Shape;180;p32"/>
          <p:cNvSpPr/>
          <p:nvPr/>
        </p:nvSpPr>
        <p:spPr>
          <a:xfrm>
            <a:off x="3997931" y="2060289"/>
            <a:ext cx="1207500" cy="1941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700">
                <a:solidFill>
                  <a:srgbClr val="FFFFFF"/>
                </a:solidFill>
              </a:rPr>
              <a:t>Enterprise Architecture</a:t>
            </a:r>
            <a:endParaRPr b="1" sz="700">
              <a:solidFill>
                <a:srgbClr val="FFFFFF"/>
              </a:solidFill>
            </a:endParaRPr>
          </a:p>
        </p:txBody>
      </p:sp>
      <p:sp>
        <p:nvSpPr>
          <p:cNvPr id="181" name="Google Shape;181;p32"/>
          <p:cNvSpPr/>
          <p:nvPr/>
        </p:nvSpPr>
        <p:spPr>
          <a:xfrm>
            <a:off x="3997350" y="2304694"/>
            <a:ext cx="1207500" cy="2097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700">
                <a:solidFill>
                  <a:srgbClr val="FFFFFF"/>
                </a:solidFill>
              </a:rPr>
              <a:t>Change Control</a:t>
            </a:r>
            <a:endParaRPr b="1" sz="700">
              <a:solidFill>
                <a:srgbClr val="FFFFFF"/>
              </a:solidFill>
            </a:endParaRPr>
          </a:p>
        </p:txBody>
      </p:sp>
      <p:sp>
        <p:nvSpPr>
          <p:cNvPr id="182" name="Google Shape;182;p32"/>
          <p:cNvSpPr/>
          <p:nvPr/>
        </p:nvSpPr>
        <p:spPr>
          <a:xfrm>
            <a:off x="3108600" y="757431"/>
            <a:ext cx="2926800" cy="211200"/>
          </a:xfrm>
          <a:prstGeom prst="rect">
            <a:avLst/>
          </a:prstGeom>
          <a:solidFill>
            <a:srgbClr val="93C47D"/>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i="1" lang="en" sz="1000"/>
              <a:t>Integration Platform Owner</a:t>
            </a:r>
            <a:endParaRPr/>
          </a:p>
        </p:txBody>
      </p:sp>
      <p:sp>
        <p:nvSpPr>
          <p:cNvPr id="183" name="Google Shape;183;p32"/>
          <p:cNvSpPr/>
          <p:nvPr/>
        </p:nvSpPr>
        <p:spPr>
          <a:xfrm>
            <a:off x="2036225" y="521208"/>
            <a:ext cx="5112300" cy="211200"/>
          </a:xfrm>
          <a:prstGeom prst="rect">
            <a:avLst/>
          </a:prstGeom>
          <a:solidFill>
            <a:srgbClr val="93C47D"/>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i="1" lang="en" sz="1000"/>
              <a:t>Executive Committee - Communication &amp; Reporting; Escalation &amp; Resolution</a:t>
            </a:r>
            <a:endParaRPr/>
          </a:p>
        </p:txBody>
      </p:sp>
      <p:sp>
        <p:nvSpPr>
          <p:cNvPr id="184" name="Google Shape;184;p32"/>
          <p:cNvSpPr/>
          <p:nvPr/>
        </p:nvSpPr>
        <p:spPr>
          <a:xfrm>
            <a:off x="2469300" y="3281691"/>
            <a:ext cx="4205400" cy="141300"/>
          </a:xfrm>
          <a:prstGeom prst="rect">
            <a:avLst/>
          </a:prstGeom>
          <a:solidFill>
            <a:srgbClr val="00000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i="1" lang="en" sz="1000">
                <a:solidFill>
                  <a:srgbClr val="FFFFFF"/>
                </a:solidFill>
              </a:rPr>
              <a:t>Source &amp; Target System Teams</a:t>
            </a:r>
            <a:endParaRPr/>
          </a:p>
        </p:txBody>
      </p:sp>
      <p:sp>
        <p:nvSpPr>
          <p:cNvPr id="185" name="Google Shape;185;p32"/>
          <p:cNvSpPr/>
          <p:nvPr/>
        </p:nvSpPr>
        <p:spPr>
          <a:xfrm>
            <a:off x="4106675" y="3433740"/>
            <a:ext cx="2564100" cy="441300"/>
          </a:xfrm>
          <a:prstGeom prst="rect">
            <a:avLst/>
          </a:prstGeom>
          <a:solidFill>
            <a:schemeClr val="lt1"/>
          </a:solidFill>
          <a:ln cap="flat" cmpd="sng" w="9525">
            <a:solidFill>
              <a:srgbClr val="7F7F7F"/>
            </a:solidFill>
            <a:prstDash val="solid"/>
            <a:round/>
            <a:headEnd len="sm" w="sm" type="none"/>
            <a:tailEnd len="sm" w="sm" type="none"/>
          </a:ln>
        </p:spPr>
        <p:txBody>
          <a:bodyPr anchorCtr="0" anchor="t" bIns="40325" lIns="40325" spcFirstLastPara="1" rIns="40325" wrap="square" tIns="36575">
            <a:noAutofit/>
          </a:bodyPr>
          <a:lstStyle/>
          <a:p>
            <a:pPr indent="0" lvl="0" marL="0" marR="0" rtl="0" algn="l">
              <a:spcBef>
                <a:spcPts val="0"/>
              </a:spcBef>
              <a:spcAft>
                <a:spcPts val="0"/>
              </a:spcAft>
              <a:buNone/>
            </a:pPr>
            <a:r>
              <a:t/>
            </a:r>
            <a:endParaRPr b="1" i="1" sz="1000">
              <a:solidFill>
                <a:srgbClr val="404040"/>
              </a:solidFill>
            </a:endParaRPr>
          </a:p>
        </p:txBody>
      </p:sp>
      <p:sp>
        <p:nvSpPr>
          <p:cNvPr id="186" name="Google Shape;186;p32"/>
          <p:cNvSpPr/>
          <p:nvPr/>
        </p:nvSpPr>
        <p:spPr>
          <a:xfrm>
            <a:off x="4153658" y="3468160"/>
            <a:ext cx="1207500" cy="1482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800">
                <a:solidFill>
                  <a:srgbClr val="FFFFFF"/>
                </a:solidFill>
              </a:rPr>
              <a:t>Salesforce Team</a:t>
            </a:r>
            <a:endParaRPr sz="800"/>
          </a:p>
        </p:txBody>
      </p:sp>
      <p:sp>
        <p:nvSpPr>
          <p:cNvPr id="187" name="Google Shape;187;p32"/>
          <p:cNvSpPr/>
          <p:nvPr/>
        </p:nvSpPr>
        <p:spPr>
          <a:xfrm>
            <a:off x="5426247" y="3468161"/>
            <a:ext cx="1207500" cy="1482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800">
                <a:solidFill>
                  <a:srgbClr val="FFFFFF"/>
                </a:solidFill>
              </a:rPr>
              <a:t>CRD Team</a:t>
            </a:r>
            <a:endParaRPr sz="700"/>
          </a:p>
        </p:txBody>
      </p:sp>
      <p:sp>
        <p:nvSpPr>
          <p:cNvPr id="188" name="Google Shape;188;p32"/>
          <p:cNvSpPr/>
          <p:nvPr/>
        </p:nvSpPr>
        <p:spPr>
          <a:xfrm>
            <a:off x="4153658" y="3658099"/>
            <a:ext cx="1207500" cy="1482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800">
                <a:solidFill>
                  <a:srgbClr val="FFFFFF"/>
                </a:solidFill>
              </a:rPr>
              <a:t>SS&amp;C Team</a:t>
            </a:r>
            <a:endParaRPr sz="700"/>
          </a:p>
        </p:txBody>
      </p:sp>
      <p:sp>
        <p:nvSpPr>
          <p:cNvPr id="189" name="Google Shape;189;p32"/>
          <p:cNvSpPr/>
          <p:nvPr/>
        </p:nvSpPr>
        <p:spPr>
          <a:xfrm>
            <a:off x="5426256" y="3658107"/>
            <a:ext cx="1207500" cy="1482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800">
                <a:solidFill>
                  <a:srgbClr val="FFFFFF"/>
                </a:solidFill>
              </a:rPr>
              <a:t>Other Team</a:t>
            </a:r>
            <a:endParaRPr sz="800"/>
          </a:p>
        </p:txBody>
      </p:sp>
      <p:cxnSp>
        <p:nvCxnSpPr>
          <p:cNvPr id="190" name="Google Shape;190;p32"/>
          <p:cNvCxnSpPr/>
          <p:nvPr/>
        </p:nvCxnSpPr>
        <p:spPr>
          <a:xfrm flipH="1" rot="10800000">
            <a:off x="3525100" y="2161275"/>
            <a:ext cx="288600" cy="3300"/>
          </a:xfrm>
          <a:prstGeom prst="straightConnector1">
            <a:avLst/>
          </a:prstGeom>
          <a:noFill/>
          <a:ln cap="flat" cmpd="sng" w="9525">
            <a:solidFill>
              <a:srgbClr val="999999"/>
            </a:solidFill>
            <a:prstDash val="dash"/>
            <a:round/>
            <a:headEnd len="med" w="med" type="stealth"/>
            <a:tailEnd len="med" w="med" type="stealth"/>
          </a:ln>
        </p:spPr>
      </p:cxnSp>
      <p:sp>
        <p:nvSpPr>
          <p:cNvPr id="191" name="Google Shape;191;p32"/>
          <p:cNvSpPr/>
          <p:nvPr/>
        </p:nvSpPr>
        <p:spPr>
          <a:xfrm>
            <a:off x="3995928" y="2578608"/>
            <a:ext cx="1207500" cy="2097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700">
                <a:solidFill>
                  <a:srgbClr val="FFFFFF"/>
                </a:solidFill>
              </a:rPr>
              <a:t>DevOps (CI/CD)</a:t>
            </a:r>
            <a:endParaRPr b="1" sz="700">
              <a:solidFill>
                <a:srgbClr val="FFFFFF"/>
              </a:solidFill>
            </a:endParaRPr>
          </a:p>
        </p:txBody>
      </p:sp>
      <p:cxnSp>
        <p:nvCxnSpPr>
          <p:cNvPr id="192" name="Google Shape;192;p32"/>
          <p:cNvCxnSpPr>
            <a:stCxn id="193" idx="2"/>
            <a:endCxn id="185" idx="3"/>
          </p:cNvCxnSpPr>
          <p:nvPr/>
        </p:nvCxnSpPr>
        <p:spPr>
          <a:xfrm rot="5400000">
            <a:off x="6588875" y="3024090"/>
            <a:ext cx="712200" cy="548400"/>
          </a:xfrm>
          <a:prstGeom prst="bentConnector2">
            <a:avLst/>
          </a:prstGeom>
          <a:noFill/>
          <a:ln cap="flat" cmpd="sng" w="9525">
            <a:solidFill>
              <a:srgbClr val="999999"/>
            </a:solidFill>
            <a:prstDash val="dash"/>
            <a:round/>
            <a:headEnd len="med" w="med" type="stealth"/>
            <a:tailEnd len="med" w="med" type="stealth"/>
          </a:ln>
        </p:spPr>
      </p:cxnSp>
      <p:cxnSp>
        <p:nvCxnSpPr>
          <p:cNvPr id="194" name="Google Shape;194;p32"/>
          <p:cNvCxnSpPr>
            <a:stCxn id="167" idx="0"/>
            <a:endCxn id="182" idx="2"/>
          </p:cNvCxnSpPr>
          <p:nvPr/>
        </p:nvCxnSpPr>
        <p:spPr>
          <a:xfrm rot="-5400000">
            <a:off x="3128425" y="-194800"/>
            <a:ext cx="280200" cy="2607000"/>
          </a:xfrm>
          <a:prstGeom prst="bentConnector3">
            <a:avLst>
              <a:gd fmla="val 49994" name="adj1"/>
            </a:avLst>
          </a:prstGeom>
          <a:noFill/>
          <a:ln cap="flat" cmpd="sng" w="9525">
            <a:solidFill>
              <a:srgbClr val="000000"/>
            </a:solidFill>
            <a:prstDash val="solid"/>
            <a:round/>
            <a:headEnd len="med" w="med" type="stealth"/>
            <a:tailEnd len="med" w="med" type="stealth"/>
          </a:ln>
        </p:spPr>
      </p:cxnSp>
      <p:cxnSp>
        <p:nvCxnSpPr>
          <p:cNvPr id="195" name="Google Shape;195;p32"/>
          <p:cNvCxnSpPr>
            <a:stCxn id="196" idx="0"/>
            <a:endCxn id="182" idx="2"/>
          </p:cNvCxnSpPr>
          <p:nvPr/>
        </p:nvCxnSpPr>
        <p:spPr>
          <a:xfrm flipH="1" rot="5400000">
            <a:off x="5810275" y="-269625"/>
            <a:ext cx="267600" cy="2744400"/>
          </a:xfrm>
          <a:prstGeom prst="bentConnector3">
            <a:avLst>
              <a:gd fmla="val 48823" name="adj1"/>
            </a:avLst>
          </a:prstGeom>
          <a:noFill/>
          <a:ln cap="flat" cmpd="sng" w="9525">
            <a:solidFill>
              <a:srgbClr val="000000"/>
            </a:solidFill>
            <a:prstDash val="solid"/>
            <a:round/>
            <a:headEnd len="med" w="med" type="stealth"/>
            <a:tailEnd len="med" w="med" type="stealth"/>
          </a:ln>
        </p:spPr>
      </p:cxnSp>
      <p:sp>
        <p:nvSpPr>
          <p:cNvPr id="197" name="Google Shape;197;p32"/>
          <p:cNvSpPr/>
          <p:nvPr/>
        </p:nvSpPr>
        <p:spPr>
          <a:xfrm>
            <a:off x="442250" y="1803875"/>
            <a:ext cx="1400700" cy="1105800"/>
          </a:xfrm>
          <a:prstGeom prst="rect">
            <a:avLst/>
          </a:prstGeom>
          <a:noFill/>
          <a:ln cap="flat" cmpd="sng" w="9525">
            <a:solidFill>
              <a:srgbClr val="B7B7B7"/>
            </a:solidFill>
            <a:prstDash val="lgDash"/>
            <a:miter lim="800000"/>
            <a:headEnd len="sm" w="sm" type="none"/>
            <a:tailEnd len="sm" w="sm" type="none"/>
          </a:ln>
        </p:spPr>
        <p:txBody>
          <a:bodyPr anchorCtr="0" anchor="t" bIns="0" lIns="0" spcFirstLastPara="1" rIns="0" wrap="square" tIns="36575">
            <a:noAutofit/>
          </a:bodyPr>
          <a:lstStyle/>
          <a:p>
            <a:pPr indent="0" lvl="0" marL="0" marR="0" rtl="0" algn="ctr">
              <a:spcBef>
                <a:spcPts val="0"/>
              </a:spcBef>
              <a:spcAft>
                <a:spcPts val="0"/>
              </a:spcAft>
              <a:buNone/>
            </a:pPr>
            <a:r>
              <a:rPr b="1" lang="en" sz="600">
                <a:solidFill>
                  <a:srgbClr val="999999"/>
                </a:solidFill>
              </a:rPr>
              <a:t>Incremental Offshore within Pod</a:t>
            </a:r>
            <a:endParaRPr b="1" sz="600">
              <a:solidFill>
                <a:srgbClr val="999999"/>
              </a:solidFill>
              <a:latin typeface="Arial"/>
              <a:ea typeface="Arial"/>
              <a:cs typeface="Arial"/>
              <a:sym typeface="Arial"/>
            </a:endParaRPr>
          </a:p>
        </p:txBody>
      </p:sp>
      <p:sp>
        <p:nvSpPr>
          <p:cNvPr id="198" name="Google Shape;198;p32"/>
          <p:cNvSpPr/>
          <p:nvPr/>
        </p:nvSpPr>
        <p:spPr>
          <a:xfrm>
            <a:off x="437809" y="2377212"/>
            <a:ext cx="1348500" cy="219600"/>
          </a:xfrm>
          <a:prstGeom prst="rect">
            <a:avLst/>
          </a:prstGeom>
          <a:solidFill>
            <a:srgbClr val="EB8C00"/>
          </a:solidFill>
          <a:ln cap="flat" cmpd="sng" w="9525">
            <a:solidFill>
              <a:srgbClr val="7F7F7F"/>
            </a:solidFill>
            <a:prstDash val="solid"/>
            <a:round/>
            <a:headEnd len="sm" w="sm" type="none"/>
            <a:tailEnd len="sm" w="sm" type="none"/>
          </a:ln>
        </p:spPr>
        <p:txBody>
          <a:bodyPr anchorCtr="0" anchor="ctr" bIns="40325" lIns="40325" spcFirstLastPara="1" rIns="40325" wrap="square" tIns="40325">
            <a:noAutofit/>
          </a:bodyPr>
          <a:lstStyle/>
          <a:p>
            <a:pPr indent="0" lvl="0" marL="0" marR="0" rtl="0" algn="ctr">
              <a:spcBef>
                <a:spcPts val="0"/>
              </a:spcBef>
              <a:spcAft>
                <a:spcPts val="0"/>
              </a:spcAft>
              <a:buNone/>
            </a:pPr>
            <a:r>
              <a:rPr lang="en" sz="800">
                <a:solidFill>
                  <a:srgbClr val="FFFFFF"/>
                </a:solidFill>
              </a:rPr>
              <a:t>Developer</a:t>
            </a:r>
            <a:endParaRPr sz="800">
              <a:solidFill>
                <a:srgbClr val="FFFFFF"/>
              </a:solidFill>
              <a:latin typeface="Arial"/>
              <a:ea typeface="Arial"/>
              <a:cs typeface="Arial"/>
              <a:sym typeface="Arial"/>
            </a:endParaRPr>
          </a:p>
        </p:txBody>
      </p:sp>
      <p:sp>
        <p:nvSpPr>
          <p:cNvPr id="199" name="Google Shape;199;p32"/>
          <p:cNvSpPr/>
          <p:nvPr/>
        </p:nvSpPr>
        <p:spPr>
          <a:xfrm>
            <a:off x="437809" y="2103120"/>
            <a:ext cx="1348500" cy="219600"/>
          </a:xfrm>
          <a:prstGeom prst="rect">
            <a:avLst/>
          </a:prstGeom>
          <a:solidFill>
            <a:srgbClr val="EB8C00"/>
          </a:solidFill>
          <a:ln cap="flat" cmpd="sng" w="9525">
            <a:solidFill>
              <a:srgbClr val="7F7F7F"/>
            </a:solidFill>
            <a:prstDash val="solid"/>
            <a:round/>
            <a:headEnd len="sm" w="sm" type="none"/>
            <a:tailEnd len="sm" w="sm" type="none"/>
          </a:ln>
        </p:spPr>
        <p:txBody>
          <a:bodyPr anchorCtr="0" anchor="ctr" bIns="40325" lIns="40325" spcFirstLastPara="1" rIns="40325" wrap="square" tIns="40325">
            <a:noAutofit/>
          </a:bodyPr>
          <a:lstStyle/>
          <a:p>
            <a:pPr indent="0" lvl="0" marL="0" marR="0" rtl="0" algn="ctr">
              <a:spcBef>
                <a:spcPts val="0"/>
              </a:spcBef>
              <a:spcAft>
                <a:spcPts val="0"/>
              </a:spcAft>
              <a:buNone/>
            </a:pPr>
            <a:r>
              <a:rPr lang="en" sz="800">
                <a:solidFill>
                  <a:srgbClr val="FFFFFF"/>
                </a:solidFill>
              </a:rPr>
              <a:t>Developer</a:t>
            </a:r>
            <a:endParaRPr sz="800"/>
          </a:p>
        </p:txBody>
      </p:sp>
      <p:sp>
        <p:nvSpPr>
          <p:cNvPr id="200" name="Google Shape;200;p32"/>
          <p:cNvSpPr/>
          <p:nvPr/>
        </p:nvSpPr>
        <p:spPr>
          <a:xfrm>
            <a:off x="437809" y="2651643"/>
            <a:ext cx="1348500" cy="219600"/>
          </a:xfrm>
          <a:prstGeom prst="rect">
            <a:avLst/>
          </a:prstGeom>
          <a:solidFill>
            <a:srgbClr val="EB8C00"/>
          </a:solidFill>
          <a:ln cap="flat" cmpd="sng" w="9525">
            <a:solidFill>
              <a:srgbClr val="7F7F7F"/>
            </a:solidFill>
            <a:prstDash val="solid"/>
            <a:round/>
            <a:headEnd len="sm" w="sm" type="none"/>
            <a:tailEnd len="sm" w="sm" type="none"/>
          </a:ln>
        </p:spPr>
        <p:txBody>
          <a:bodyPr anchorCtr="0" anchor="ctr" bIns="40325" lIns="40325" spcFirstLastPara="1" rIns="40325" wrap="square" tIns="40325">
            <a:noAutofit/>
          </a:bodyPr>
          <a:lstStyle/>
          <a:p>
            <a:pPr indent="0" lvl="0" marL="0" marR="0" rtl="0" algn="ctr">
              <a:spcBef>
                <a:spcPts val="0"/>
              </a:spcBef>
              <a:spcAft>
                <a:spcPts val="0"/>
              </a:spcAft>
              <a:buNone/>
            </a:pPr>
            <a:r>
              <a:rPr lang="en" sz="800">
                <a:solidFill>
                  <a:srgbClr val="FFFFFF"/>
                </a:solidFill>
              </a:rPr>
              <a:t>Tester</a:t>
            </a:r>
            <a:endParaRPr sz="800">
              <a:solidFill>
                <a:srgbClr val="FFFFFF"/>
              </a:solidFill>
              <a:latin typeface="Arial"/>
              <a:ea typeface="Arial"/>
              <a:cs typeface="Arial"/>
              <a:sym typeface="Arial"/>
            </a:endParaRPr>
          </a:p>
        </p:txBody>
      </p:sp>
      <p:sp>
        <p:nvSpPr>
          <p:cNvPr id="201" name="Google Shape;201;p32"/>
          <p:cNvSpPr/>
          <p:nvPr/>
        </p:nvSpPr>
        <p:spPr>
          <a:xfrm>
            <a:off x="2469300" y="3434091"/>
            <a:ext cx="1587000" cy="441300"/>
          </a:xfrm>
          <a:prstGeom prst="rect">
            <a:avLst/>
          </a:prstGeom>
          <a:noFill/>
          <a:ln cap="flat" cmpd="sng" w="9525">
            <a:solidFill>
              <a:srgbClr val="7F7F7F"/>
            </a:solidFill>
            <a:prstDash val="dash"/>
            <a:round/>
            <a:headEnd len="sm" w="sm" type="none"/>
            <a:tailEnd len="sm" w="sm" type="none"/>
          </a:ln>
        </p:spPr>
        <p:txBody>
          <a:bodyPr anchorCtr="0" anchor="t" bIns="40325" lIns="40325" spcFirstLastPara="1" rIns="40325" wrap="square" tIns="36575">
            <a:noAutofit/>
          </a:bodyPr>
          <a:lstStyle/>
          <a:p>
            <a:pPr indent="0" lvl="0" marL="0" marR="0" rtl="0" algn="ctr">
              <a:spcBef>
                <a:spcPts val="0"/>
              </a:spcBef>
              <a:spcAft>
                <a:spcPts val="0"/>
              </a:spcAft>
              <a:buNone/>
            </a:pPr>
            <a:r>
              <a:t/>
            </a:r>
            <a:endParaRPr b="1" i="1" sz="1000">
              <a:solidFill>
                <a:srgbClr val="404040"/>
              </a:solidFill>
              <a:latin typeface="Arial"/>
              <a:ea typeface="Arial"/>
              <a:cs typeface="Arial"/>
              <a:sym typeface="Arial"/>
            </a:endParaRPr>
          </a:p>
        </p:txBody>
      </p:sp>
      <p:sp>
        <p:nvSpPr>
          <p:cNvPr id="202" name="Google Shape;202;p32"/>
          <p:cNvSpPr/>
          <p:nvPr/>
        </p:nvSpPr>
        <p:spPr>
          <a:xfrm>
            <a:off x="2515828" y="3468030"/>
            <a:ext cx="1483200" cy="150900"/>
          </a:xfrm>
          <a:prstGeom prst="rect">
            <a:avLst/>
          </a:prstGeom>
          <a:solidFill>
            <a:srgbClr val="85200C"/>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800">
                <a:solidFill>
                  <a:srgbClr val="FFFFFF"/>
                </a:solidFill>
              </a:rPr>
              <a:t>Business Product Owner</a:t>
            </a:r>
            <a:endParaRPr sz="800"/>
          </a:p>
        </p:txBody>
      </p:sp>
      <p:sp>
        <p:nvSpPr>
          <p:cNvPr id="203" name="Google Shape;203;p32"/>
          <p:cNvSpPr/>
          <p:nvPr/>
        </p:nvSpPr>
        <p:spPr>
          <a:xfrm>
            <a:off x="2512388" y="3660698"/>
            <a:ext cx="1481400" cy="150900"/>
          </a:xfrm>
          <a:prstGeom prst="rect">
            <a:avLst/>
          </a:prstGeom>
          <a:solidFill>
            <a:srgbClr val="85200C"/>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800">
                <a:solidFill>
                  <a:srgbClr val="FFFFFF"/>
                </a:solidFill>
              </a:rPr>
              <a:t>Business Analyst</a:t>
            </a:r>
            <a:endParaRPr sz="700"/>
          </a:p>
        </p:txBody>
      </p:sp>
      <p:cxnSp>
        <p:nvCxnSpPr>
          <p:cNvPr id="204" name="Google Shape;204;p32"/>
          <p:cNvCxnSpPr>
            <a:stCxn id="169" idx="2"/>
            <a:endCxn id="201" idx="1"/>
          </p:cNvCxnSpPr>
          <p:nvPr/>
        </p:nvCxnSpPr>
        <p:spPr>
          <a:xfrm flipH="1" rot="-5400000">
            <a:off x="1839175" y="3024475"/>
            <a:ext cx="653400" cy="606900"/>
          </a:xfrm>
          <a:prstGeom prst="bentConnector2">
            <a:avLst/>
          </a:prstGeom>
          <a:noFill/>
          <a:ln cap="flat" cmpd="sng" w="9525">
            <a:solidFill>
              <a:srgbClr val="FF0000"/>
            </a:solidFill>
            <a:prstDash val="solid"/>
            <a:round/>
            <a:headEnd len="med" w="med" type="stealth"/>
            <a:tailEnd len="med" w="med" type="stealth"/>
          </a:ln>
        </p:spPr>
      </p:cxnSp>
      <p:sp>
        <p:nvSpPr>
          <p:cNvPr id="205" name="Google Shape;205;p32"/>
          <p:cNvSpPr/>
          <p:nvPr/>
        </p:nvSpPr>
        <p:spPr>
          <a:xfrm>
            <a:off x="226175" y="4027925"/>
            <a:ext cx="8732400" cy="518700"/>
          </a:xfrm>
          <a:prstGeom prst="rect">
            <a:avLst/>
          </a:prstGeom>
          <a:noFill/>
          <a:ln cap="flat" cmpd="sng" w="9525">
            <a:solidFill>
              <a:srgbClr val="434343"/>
            </a:solidFill>
            <a:prstDash val="dash"/>
            <a:round/>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rPr b="1" i="1" lang="en" sz="900">
                <a:solidFill>
                  <a:srgbClr val="2F2B20"/>
                </a:solidFill>
              </a:rPr>
              <a:t> </a:t>
            </a:r>
            <a:r>
              <a:rPr b="1" i="1" lang="en" sz="900">
                <a:solidFill>
                  <a:srgbClr val="2F2B20"/>
                </a:solidFill>
                <a:latin typeface="Arial"/>
                <a:ea typeface="Arial"/>
                <a:cs typeface="Arial"/>
                <a:sym typeface="Arial"/>
              </a:rPr>
              <a:t>Legend</a:t>
            </a:r>
            <a:endParaRPr b="1" sz="900"/>
          </a:p>
        </p:txBody>
      </p:sp>
      <p:sp>
        <p:nvSpPr>
          <p:cNvPr id="206" name="Google Shape;206;p32"/>
          <p:cNvSpPr txBox="1"/>
          <p:nvPr/>
        </p:nvSpPr>
        <p:spPr>
          <a:xfrm>
            <a:off x="6209275" y="4074357"/>
            <a:ext cx="1207500" cy="163500"/>
          </a:xfrm>
          <a:prstGeom prst="rect">
            <a:avLst/>
          </a:prstGeom>
          <a:solidFill>
            <a:srgbClr val="EB8C00"/>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700">
                <a:solidFill>
                  <a:srgbClr val="FFFFFF"/>
                </a:solidFill>
              </a:rPr>
              <a:t>MuleSoft Offshore Dev</a:t>
            </a:r>
            <a:endParaRPr b="1" sz="700">
              <a:solidFill>
                <a:srgbClr val="FFFFFF"/>
              </a:solidFill>
              <a:latin typeface="Arial"/>
              <a:ea typeface="Arial"/>
              <a:cs typeface="Arial"/>
              <a:sym typeface="Arial"/>
            </a:endParaRPr>
          </a:p>
        </p:txBody>
      </p:sp>
      <p:sp>
        <p:nvSpPr>
          <p:cNvPr id="207" name="Google Shape;207;p32"/>
          <p:cNvSpPr txBox="1"/>
          <p:nvPr/>
        </p:nvSpPr>
        <p:spPr>
          <a:xfrm>
            <a:off x="2180375" y="4077659"/>
            <a:ext cx="1207500" cy="163500"/>
          </a:xfrm>
          <a:prstGeom prst="rect">
            <a:avLst/>
          </a:prstGeom>
          <a:solidFill>
            <a:srgbClr val="004B3A"/>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700">
                <a:solidFill>
                  <a:srgbClr val="FFFFFF"/>
                </a:solidFill>
              </a:rPr>
              <a:t>C4E Team</a:t>
            </a:r>
            <a:endParaRPr b="1" sz="700">
              <a:solidFill>
                <a:srgbClr val="FFFFFF"/>
              </a:solidFill>
            </a:endParaRPr>
          </a:p>
        </p:txBody>
      </p:sp>
      <p:sp>
        <p:nvSpPr>
          <p:cNvPr id="208" name="Google Shape;208;p32"/>
          <p:cNvSpPr txBox="1"/>
          <p:nvPr/>
        </p:nvSpPr>
        <p:spPr>
          <a:xfrm>
            <a:off x="4850313" y="4074357"/>
            <a:ext cx="1206900" cy="163500"/>
          </a:xfrm>
          <a:prstGeom prst="rect">
            <a:avLst/>
          </a:prstGeom>
          <a:solidFill>
            <a:srgbClr val="D04A02"/>
          </a:solidFill>
          <a:ln cap="flat" cmpd="sng" w="9525">
            <a:solidFill>
              <a:srgbClr val="7F7F7F"/>
            </a:solidFill>
            <a:prstDash val="solid"/>
            <a:round/>
            <a:headEnd len="sm" w="sm" type="none"/>
            <a:tailEnd len="sm" w="sm" type="none"/>
          </a:ln>
        </p:spPr>
        <p:txBody>
          <a:bodyPr anchorCtr="0" anchor="ctr" bIns="40325" lIns="40325" spcFirstLastPara="1" rIns="40325" wrap="square" tIns="40325">
            <a:noAutofit/>
          </a:bodyPr>
          <a:lstStyle/>
          <a:p>
            <a:pPr indent="0" lvl="0" marL="0" marR="0" rtl="0" algn="ctr">
              <a:lnSpc>
                <a:spcPct val="100000"/>
              </a:lnSpc>
              <a:spcBef>
                <a:spcPts val="0"/>
              </a:spcBef>
              <a:spcAft>
                <a:spcPts val="0"/>
              </a:spcAft>
              <a:buNone/>
            </a:pPr>
            <a:r>
              <a:rPr b="1" lang="en" sz="700">
                <a:solidFill>
                  <a:srgbClr val="FFFFFF"/>
                </a:solidFill>
              </a:rPr>
              <a:t>MuleSoft Onshore Dev</a:t>
            </a:r>
            <a:endParaRPr b="1" sz="700">
              <a:solidFill>
                <a:srgbClr val="FFFFFF"/>
              </a:solidFill>
            </a:endParaRPr>
          </a:p>
        </p:txBody>
      </p:sp>
      <p:sp>
        <p:nvSpPr>
          <p:cNvPr id="209" name="Google Shape;209;p32"/>
          <p:cNvSpPr txBox="1"/>
          <p:nvPr/>
        </p:nvSpPr>
        <p:spPr>
          <a:xfrm>
            <a:off x="3502700" y="4074357"/>
            <a:ext cx="1206900" cy="1635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700">
                <a:solidFill>
                  <a:srgbClr val="FFFFFF"/>
                </a:solidFill>
              </a:rPr>
              <a:t>Fisher Supporting Team</a:t>
            </a:r>
            <a:endParaRPr b="1" sz="700">
              <a:solidFill>
                <a:srgbClr val="FFFFFF"/>
              </a:solidFill>
            </a:endParaRPr>
          </a:p>
        </p:txBody>
      </p:sp>
      <p:sp>
        <p:nvSpPr>
          <p:cNvPr id="210" name="Google Shape;210;p32"/>
          <p:cNvSpPr txBox="1"/>
          <p:nvPr/>
        </p:nvSpPr>
        <p:spPr>
          <a:xfrm>
            <a:off x="1397800" y="4328828"/>
            <a:ext cx="1225200" cy="1884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Collaboration Relationship</a:t>
            </a:r>
            <a:endParaRPr sz="700"/>
          </a:p>
        </p:txBody>
      </p:sp>
      <p:sp>
        <p:nvSpPr>
          <p:cNvPr id="211" name="Google Shape;211;p32"/>
          <p:cNvSpPr txBox="1"/>
          <p:nvPr/>
        </p:nvSpPr>
        <p:spPr>
          <a:xfrm>
            <a:off x="3601100" y="4325112"/>
            <a:ext cx="1225200" cy="188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Organizational Reporting Relationship</a:t>
            </a:r>
            <a:endParaRPr sz="700"/>
          </a:p>
        </p:txBody>
      </p:sp>
      <p:cxnSp>
        <p:nvCxnSpPr>
          <p:cNvPr id="212" name="Google Shape;212;p32"/>
          <p:cNvCxnSpPr/>
          <p:nvPr/>
        </p:nvCxnSpPr>
        <p:spPr>
          <a:xfrm flipH="1" rot="10800000">
            <a:off x="2651760" y="4428959"/>
            <a:ext cx="685800" cy="1200"/>
          </a:xfrm>
          <a:prstGeom prst="straightConnector1">
            <a:avLst/>
          </a:prstGeom>
          <a:noFill/>
          <a:ln cap="flat" cmpd="sng" w="9525">
            <a:solidFill>
              <a:srgbClr val="999999"/>
            </a:solidFill>
            <a:prstDash val="dash"/>
            <a:round/>
            <a:headEnd len="med" w="med" type="stealth"/>
            <a:tailEnd len="med" w="med" type="stealth"/>
          </a:ln>
        </p:spPr>
      </p:cxnSp>
      <p:cxnSp>
        <p:nvCxnSpPr>
          <p:cNvPr id="213" name="Google Shape;213;p32"/>
          <p:cNvCxnSpPr/>
          <p:nvPr/>
        </p:nvCxnSpPr>
        <p:spPr>
          <a:xfrm flipH="1" rot="10800000">
            <a:off x="4863960" y="4425696"/>
            <a:ext cx="685800" cy="1200"/>
          </a:xfrm>
          <a:prstGeom prst="straightConnector1">
            <a:avLst/>
          </a:prstGeom>
          <a:noFill/>
          <a:ln cap="flat" cmpd="sng" w="9525">
            <a:solidFill>
              <a:srgbClr val="000000"/>
            </a:solidFill>
            <a:prstDash val="solid"/>
            <a:round/>
            <a:headEnd len="med" w="med" type="stealth"/>
            <a:tailEnd len="med" w="med" type="stealth"/>
          </a:ln>
        </p:spPr>
      </p:cxnSp>
      <p:sp>
        <p:nvSpPr>
          <p:cNvPr id="214" name="Google Shape;214;p32"/>
          <p:cNvSpPr txBox="1"/>
          <p:nvPr/>
        </p:nvSpPr>
        <p:spPr>
          <a:xfrm>
            <a:off x="5813300" y="4325331"/>
            <a:ext cx="1225200" cy="188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Working Relationship</a:t>
            </a:r>
            <a:endParaRPr sz="700"/>
          </a:p>
        </p:txBody>
      </p:sp>
      <p:cxnSp>
        <p:nvCxnSpPr>
          <p:cNvPr id="215" name="Google Shape;215;p32"/>
          <p:cNvCxnSpPr/>
          <p:nvPr/>
        </p:nvCxnSpPr>
        <p:spPr>
          <a:xfrm flipH="1" rot="10800000">
            <a:off x="7076160" y="4425888"/>
            <a:ext cx="685800" cy="1200"/>
          </a:xfrm>
          <a:prstGeom prst="straightConnector1">
            <a:avLst/>
          </a:prstGeom>
          <a:noFill/>
          <a:ln cap="flat" cmpd="sng" w="9525">
            <a:solidFill>
              <a:srgbClr val="FF0000"/>
            </a:solidFill>
            <a:prstDash val="solid"/>
            <a:round/>
            <a:headEnd len="med" w="med" type="stealth"/>
            <a:tailEnd len="med" w="med" type="stealth"/>
          </a:ln>
        </p:spPr>
      </p:cxnSp>
      <p:sp>
        <p:nvSpPr>
          <p:cNvPr id="216" name="Google Shape;216;p32"/>
          <p:cNvSpPr/>
          <p:nvPr/>
        </p:nvSpPr>
        <p:spPr>
          <a:xfrm>
            <a:off x="858643" y="4075929"/>
            <a:ext cx="1206900" cy="164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C4E Functions</a:t>
            </a:r>
            <a:endParaRPr sz="700"/>
          </a:p>
        </p:txBody>
      </p:sp>
      <p:cxnSp>
        <p:nvCxnSpPr>
          <p:cNvPr id="217" name="Google Shape;217;p32"/>
          <p:cNvCxnSpPr/>
          <p:nvPr/>
        </p:nvCxnSpPr>
        <p:spPr>
          <a:xfrm flipH="1" rot="10800000">
            <a:off x="5342438" y="2138813"/>
            <a:ext cx="288600" cy="3300"/>
          </a:xfrm>
          <a:prstGeom prst="straightConnector1">
            <a:avLst/>
          </a:prstGeom>
          <a:noFill/>
          <a:ln cap="flat" cmpd="sng" w="9525">
            <a:solidFill>
              <a:srgbClr val="999999"/>
            </a:solidFill>
            <a:prstDash val="dash"/>
            <a:round/>
            <a:headEnd len="med" w="med" type="stealth"/>
            <a:tailEnd len="med" w="med" type="stealth"/>
          </a:ln>
        </p:spPr>
      </p:cxnSp>
      <p:sp>
        <p:nvSpPr>
          <p:cNvPr id="218" name="Google Shape;218;p32"/>
          <p:cNvSpPr txBox="1"/>
          <p:nvPr/>
        </p:nvSpPr>
        <p:spPr>
          <a:xfrm>
            <a:off x="7568821" y="4074357"/>
            <a:ext cx="1206900" cy="163500"/>
          </a:xfrm>
          <a:prstGeom prst="rect">
            <a:avLst/>
          </a:prstGeom>
          <a:solidFill>
            <a:srgbClr val="85200C"/>
          </a:solidFill>
          <a:ln cap="flat" cmpd="sng" w="9525">
            <a:solidFill>
              <a:srgbClr val="7F7F7F"/>
            </a:solidFill>
            <a:prstDash val="solid"/>
            <a:round/>
            <a:headEnd len="sm" w="sm" type="none"/>
            <a:tailEnd len="sm" w="sm" type="none"/>
          </a:ln>
        </p:spPr>
        <p:txBody>
          <a:bodyPr anchorCtr="0" anchor="ctr" bIns="40325" lIns="40325" spcFirstLastPara="1" rIns="40325" wrap="square" tIns="40325">
            <a:noAutofit/>
          </a:bodyPr>
          <a:lstStyle/>
          <a:p>
            <a:pPr indent="0" lvl="0" marL="0" marR="0" rtl="0" algn="ctr">
              <a:lnSpc>
                <a:spcPct val="100000"/>
              </a:lnSpc>
              <a:spcBef>
                <a:spcPts val="0"/>
              </a:spcBef>
              <a:spcAft>
                <a:spcPts val="0"/>
              </a:spcAft>
              <a:buNone/>
            </a:pPr>
            <a:r>
              <a:rPr b="1" lang="en" sz="700">
                <a:solidFill>
                  <a:srgbClr val="FFFFFF"/>
                </a:solidFill>
              </a:rPr>
              <a:t>Other Core Dev Pod</a:t>
            </a:r>
            <a:endParaRPr b="1" sz="700">
              <a:solidFill>
                <a:srgbClr val="FFFFFF"/>
              </a:solidFill>
            </a:endParaRPr>
          </a:p>
        </p:txBody>
      </p:sp>
      <p:sp>
        <p:nvSpPr>
          <p:cNvPr id="219" name="Google Shape;219;p32"/>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
        <p:nvSpPr>
          <p:cNvPr id="220" name="Google Shape;220;p32"/>
          <p:cNvSpPr txBox="1"/>
          <p:nvPr/>
        </p:nvSpPr>
        <p:spPr>
          <a:xfrm>
            <a:off x="245675" y="3175659"/>
            <a:ext cx="1715700" cy="2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a:latin typeface="Calibri"/>
                <a:ea typeface="Calibri"/>
                <a:cs typeface="Calibri"/>
                <a:sym typeface="Calibri"/>
              </a:rPr>
              <a:t>Sample Interaction</a:t>
            </a:r>
            <a:endParaRPr b="1" i="1" sz="1000">
              <a:latin typeface="Calibri"/>
              <a:ea typeface="Calibri"/>
              <a:cs typeface="Calibri"/>
              <a:sym typeface="Calibri"/>
            </a:endParaRPr>
          </a:p>
          <a:p>
            <a:pPr indent="0" lvl="0" marL="0" rtl="0" algn="ctr">
              <a:spcBef>
                <a:spcPts val="0"/>
              </a:spcBef>
              <a:spcAft>
                <a:spcPts val="0"/>
              </a:spcAft>
              <a:buNone/>
            </a:pPr>
            <a:r>
              <a:rPr lang="en" sz="1000">
                <a:latin typeface="Calibri"/>
                <a:ea typeface="Calibri"/>
                <a:cs typeface="Calibri"/>
                <a:sym typeface="Calibri"/>
              </a:rPr>
              <a:t>Design and build of APIs in MuleSoft platform</a:t>
            </a:r>
            <a:endParaRPr sz="1000">
              <a:latin typeface="Calibri"/>
              <a:ea typeface="Calibri"/>
              <a:cs typeface="Calibri"/>
              <a:sym typeface="Calibri"/>
            </a:endParaRPr>
          </a:p>
        </p:txBody>
      </p:sp>
      <p:sp>
        <p:nvSpPr>
          <p:cNvPr id="221" name="Google Shape;221;p32"/>
          <p:cNvSpPr txBox="1"/>
          <p:nvPr/>
        </p:nvSpPr>
        <p:spPr>
          <a:xfrm>
            <a:off x="7275925" y="3103900"/>
            <a:ext cx="1682700" cy="2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000">
                <a:latin typeface="Calibri"/>
                <a:ea typeface="Calibri"/>
                <a:cs typeface="Calibri"/>
                <a:sym typeface="Calibri"/>
              </a:rPr>
              <a:t>Sample Interaction</a:t>
            </a:r>
            <a:endParaRPr b="1" i="1" sz="1000">
              <a:latin typeface="Calibri"/>
              <a:ea typeface="Calibri"/>
              <a:cs typeface="Calibri"/>
              <a:sym typeface="Calibri"/>
            </a:endParaRPr>
          </a:p>
          <a:p>
            <a:pPr indent="0" lvl="0" marL="0" rtl="0" algn="ctr">
              <a:spcBef>
                <a:spcPts val="0"/>
              </a:spcBef>
              <a:spcAft>
                <a:spcPts val="0"/>
              </a:spcAft>
              <a:buNone/>
            </a:pPr>
            <a:r>
              <a:rPr lang="en" sz="1000">
                <a:latin typeface="Calibri"/>
                <a:ea typeface="Calibri"/>
                <a:cs typeface="Calibri"/>
                <a:sym typeface="Calibri"/>
              </a:rPr>
              <a:t>Assistance to publish non-Mule APIs on the platform</a:t>
            </a:r>
            <a:endParaRPr sz="1000">
              <a:latin typeface="Calibri"/>
              <a:ea typeface="Calibri"/>
              <a:cs typeface="Calibri"/>
              <a:sym typeface="Calibri"/>
            </a:endParaRPr>
          </a:p>
        </p:txBody>
      </p:sp>
      <p:sp>
        <p:nvSpPr>
          <p:cNvPr id="222" name="Google Shape;222;p32"/>
          <p:cNvSpPr/>
          <p:nvPr/>
        </p:nvSpPr>
        <p:spPr>
          <a:xfrm>
            <a:off x="5827875" y="2019088"/>
            <a:ext cx="2986800" cy="941700"/>
          </a:xfrm>
          <a:prstGeom prst="rect">
            <a:avLst/>
          </a:prstGeom>
          <a:solidFill>
            <a:srgbClr val="FFFFFF"/>
          </a:solidFill>
          <a:ln cap="flat" cmpd="sng" w="9525">
            <a:solidFill>
              <a:srgbClr val="7F7F7F"/>
            </a:solidFill>
            <a:prstDash val="solid"/>
            <a:round/>
            <a:headEnd len="sm" w="sm" type="none"/>
            <a:tailEnd len="sm" w="sm" type="none"/>
          </a:ln>
        </p:spPr>
        <p:txBody>
          <a:bodyPr anchorCtr="0" anchor="t" bIns="40325" lIns="40325" spcFirstLastPara="1" rIns="40325" wrap="square" tIns="40325">
            <a:noAutofit/>
          </a:bodyPr>
          <a:lstStyle/>
          <a:p>
            <a:pPr indent="0" lvl="0" marL="457200" rtl="0" algn="l">
              <a:spcBef>
                <a:spcPts val="0"/>
              </a:spcBef>
              <a:spcAft>
                <a:spcPts val="0"/>
              </a:spcAft>
              <a:buNone/>
            </a:pPr>
            <a:r>
              <a:t/>
            </a:r>
            <a:endParaRPr sz="900">
              <a:solidFill>
                <a:srgbClr val="404040"/>
              </a:solidFill>
            </a:endParaRPr>
          </a:p>
        </p:txBody>
      </p:sp>
      <p:sp>
        <p:nvSpPr>
          <p:cNvPr id="223" name="Google Shape;223;p32"/>
          <p:cNvSpPr/>
          <p:nvPr/>
        </p:nvSpPr>
        <p:spPr>
          <a:xfrm>
            <a:off x="5925952" y="2080417"/>
            <a:ext cx="2825700" cy="859500"/>
          </a:xfrm>
          <a:prstGeom prst="rect">
            <a:avLst/>
          </a:prstGeom>
          <a:noFill/>
          <a:ln cap="flat" cmpd="sng" w="9525">
            <a:solidFill>
              <a:srgbClr val="191F24"/>
            </a:solidFill>
            <a:prstDash val="lgDash"/>
            <a:miter lim="800000"/>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t/>
            </a:r>
            <a:endParaRPr b="1" sz="1000">
              <a:solidFill>
                <a:srgbClr val="000E14"/>
              </a:solidFill>
              <a:latin typeface="Arial"/>
              <a:ea typeface="Arial"/>
              <a:cs typeface="Arial"/>
              <a:sym typeface="Arial"/>
            </a:endParaRPr>
          </a:p>
        </p:txBody>
      </p:sp>
      <p:sp>
        <p:nvSpPr>
          <p:cNvPr id="224" name="Google Shape;224;p32"/>
          <p:cNvSpPr txBox="1"/>
          <p:nvPr/>
        </p:nvSpPr>
        <p:spPr>
          <a:xfrm>
            <a:off x="5971020" y="2106750"/>
            <a:ext cx="2736000" cy="237900"/>
          </a:xfrm>
          <a:prstGeom prst="rect">
            <a:avLst/>
          </a:prstGeom>
          <a:solidFill>
            <a:srgbClr val="004B3A"/>
          </a:solidFill>
          <a:ln>
            <a:noFill/>
          </a:ln>
        </p:spPr>
        <p:txBody>
          <a:bodyPr anchorCtr="0" anchor="ctr" bIns="40325" lIns="40325" spcFirstLastPara="1" rIns="40325" wrap="square" tIns="40325">
            <a:noAutofit/>
          </a:bodyPr>
          <a:lstStyle/>
          <a:p>
            <a:pPr indent="0" lvl="0" marL="0" marR="0" rtl="0" algn="ctr">
              <a:lnSpc>
                <a:spcPct val="100000"/>
              </a:lnSpc>
              <a:spcBef>
                <a:spcPts val="0"/>
              </a:spcBef>
              <a:spcAft>
                <a:spcPts val="0"/>
              </a:spcAft>
              <a:buClr>
                <a:srgbClr val="000000"/>
              </a:buClr>
              <a:buFont typeface="Arial"/>
              <a:buNone/>
            </a:pPr>
            <a:r>
              <a:rPr lang="en" sz="800">
                <a:solidFill>
                  <a:srgbClr val="FFFFFF"/>
                </a:solidFill>
              </a:rPr>
              <a:t>Enterprise Integration Lead</a:t>
            </a:r>
            <a:endParaRPr sz="700">
              <a:solidFill>
                <a:srgbClr val="CCCCCC"/>
              </a:solidFill>
            </a:endParaRPr>
          </a:p>
        </p:txBody>
      </p:sp>
      <p:sp>
        <p:nvSpPr>
          <p:cNvPr id="225" name="Google Shape;225;p32"/>
          <p:cNvSpPr txBox="1"/>
          <p:nvPr/>
        </p:nvSpPr>
        <p:spPr>
          <a:xfrm>
            <a:off x="7409261" y="2663427"/>
            <a:ext cx="1305000" cy="251400"/>
          </a:xfrm>
          <a:prstGeom prst="rect">
            <a:avLst/>
          </a:prstGeom>
          <a:solidFill>
            <a:srgbClr val="004B3A"/>
          </a:solidFill>
          <a:ln>
            <a:noFill/>
          </a:ln>
        </p:spPr>
        <p:txBody>
          <a:bodyPr anchorCtr="0" anchor="ctr" bIns="40325" lIns="40325" spcFirstLastPara="1" rIns="40325" wrap="square" tIns="40325">
            <a:noAutofit/>
          </a:bodyPr>
          <a:lstStyle/>
          <a:p>
            <a:pPr indent="0" lvl="0" marL="0" marR="0" rtl="0" algn="ctr">
              <a:lnSpc>
                <a:spcPct val="100000"/>
              </a:lnSpc>
              <a:spcBef>
                <a:spcPts val="0"/>
              </a:spcBef>
              <a:spcAft>
                <a:spcPts val="0"/>
              </a:spcAft>
              <a:buNone/>
            </a:pPr>
            <a:r>
              <a:rPr lang="en" sz="800">
                <a:solidFill>
                  <a:srgbClr val="FFFFFF"/>
                </a:solidFill>
              </a:rPr>
              <a:t>Platform Production Support</a:t>
            </a:r>
            <a:endParaRPr sz="700">
              <a:solidFill>
                <a:srgbClr val="CCCCCC"/>
              </a:solidFill>
            </a:endParaRPr>
          </a:p>
        </p:txBody>
      </p:sp>
      <p:sp>
        <p:nvSpPr>
          <p:cNvPr id="226" name="Google Shape;226;p32"/>
          <p:cNvSpPr txBox="1"/>
          <p:nvPr/>
        </p:nvSpPr>
        <p:spPr>
          <a:xfrm>
            <a:off x="5969426" y="2374175"/>
            <a:ext cx="1306500" cy="251400"/>
          </a:xfrm>
          <a:prstGeom prst="rect">
            <a:avLst/>
          </a:prstGeom>
          <a:solidFill>
            <a:srgbClr val="004B3A"/>
          </a:solidFill>
          <a:ln>
            <a:noFill/>
          </a:ln>
        </p:spPr>
        <p:txBody>
          <a:bodyPr anchorCtr="0" anchor="ctr" bIns="40325" lIns="40325" spcFirstLastPara="1" rIns="40325" wrap="square" tIns="40325">
            <a:noAutofit/>
          </a:bodyPr>
          <a:lstStyle/>
          <a:p>
            <a:pPr indent="0" lvl="0" marL="0" marR="0" rtl="0" algn="ctr">
              <a:lnSpc>
                <a:spcPct val="100000"/>
              </a:lnSpc>
              <a:spcBef>
                <a:spcPts val="0"/>
              </a:spcBef>
              <a:spcAft>
                <a:spcPts val="0"/>
              </a:spcAft>
              <a:buNone/>
            </a:pPr>
            <a:r>
              <a:rPr lang="en" sz="800">
                <a:solidFill>
                  <a:srgbClr val="FFFFFF"/>
                </a:solidFill>
              </a:rPr>
              <a:t>Platform Architect</a:t>
            </a:r>
            <a:endParaRPr sz="700">
              <a:solidFill>
                <a:srgbClr val="CCCCCC"/>
              </a:solidFill>
            </a:endParaRPr>
          </a:p>
        </p:txBody>
      </p:sp>
      <p:sp>
        <p:nvSpPr>
          <p:cNvPr id="227" name="Google Shape;227;p32"/>
          <p:cNvSpPr txBox="1"/>
          <p:nvPr/>
        </p:nvSpPr>
        <p:spPr>
          <a:xfrm>
            <a:off x="7401669" y="2376792"/>
            <a:ext cx="1305000" cy="251400"/>
          </a:xfrm>
          <a:prstGeom prst="rect">
            <a:avLst/>
          </a:prstGeom>
          <a:solidFill>
            <a:srgbClr val="004B3A"/>
          </a:solidFill>
          <a:ln>
            <a:noFill/>
          </a:ln>
        </p:spPr>
        <p:txBody>
          <a:bodyPr anchorCtr="0" anchor="ctr" bIns="40325" lIns="40325" spcFirstLastPara="1" rIns="40325" wrap="square" tIns="40325">
            <a:noAutofit/>
          </a:bodyPr>
          <a:lstStyle/>
          <a:p>
            <a:pPr indent="0" lvl="0" marL="0" marR="0" rtl="0" algn="ctr">
              <a:lnSpc>
                <a:spcPct val="100000"/>
              </a:lnSpc>
              <a:spcBef>
                <a:spcPts val="0"/>
              </a:spcBef>
              <a:spcAft>
                <a:spcPts val="0"/>
              </a:spcAft>
              <a:buNone/>
            </a:pPr>
            <a:r>
              <a:rPr lang="en" sz="800">
                <a:solidFill>
                  <a:srgbClr val="FFFFFF"/>
                </a:solidFill>
              </a:rPr>
              <a:t>Dev &amp; API Manager Specialist(s)</a:t>
            </a:r>
            <a:endParaRPr sz="800">
              <a:solidFill>
                <a:srgbClr val="CCCCCC"/>
              </a:solidFill>
            </a:endParaRPr>
          </a:p>
        </p:txBody>
      </p:sp>
      <p:sp>
        <p:nvSpPr>
          <p:cNvPr id="228" name="Google Shape;228;p32"/>
          <p:cNvSpPr/>
          <p:nvPr/>
        </p:nvSpPr>
        <p:spPr>
          <a:xfrm>
            <a:off x="5983282" y="2664397"/>
            <a:ext cx="1306500" cy="251400"/>
          </a:xfrm>
          <a:prstGeom prst="rect">
            <a:avLst/>
          </a:prstGeom>
          <a:solidFill>
            <a:srgbClr val="004B3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solidFill>
                  <a:srgbClr val="FFFFFF"/>
                </a:solidFill>
              </a:rPr>
              <a:t>Release Engineer</a:t>
            </a:r>
            <a:endParaRPr sz="800">
              <a:solidFill>
                <a:srgbClr val="CCCCCC"/>
              </a:solidFill>
            </a:endParaRPr>
          </a:p>
        </p:txBody>
      </p:sp>
      <p:sp>
        <p:nvSpPr>
          <p:cNvPr id="196" name="Google Shape;196;p32"/>
          <p:cNvSpPr/>
          <p:nvPr/>
        </p:nvSpPr>
        <p:spPr>
          <a:xfrm>
            <a:off x="5824225" y="1236375"/>
            <a:ext cx="2984100" cy="2112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i="1" lang="en" sz="1000">
                <a:solidFill>
                  <a:srgbClr val="FFFFFF"/>
                </a:solidFill>
              </a:rPr>
              <a:t>MuleSoft Center for Enablement</a:t>
            </a:r>
            <a:endParaRPr>
              <a:solidFill>
                <a:srgbClr val="FFFFFF"/>
              </a:solidFill>
            </a:endParaRPr>
          </a:p>
        </p:txBody>
      </p:sp>
      <p:sp>
        <p:nvSpPr>
          <p:cNvPr id="229" name="Google Shape;229;p32"/>
          <p:cNvSpPr/>
          <p:nvPr/>
        </p:nvSpPr>
        <p:spPr>
          <a:xfrm>
            <a:off x="5824225" y="1449827"/>
            <a:ext cx="2986800" cy="569400"/>
          </a:xfrm>
          <a:prstGeom prst="rect">
            <a:avLst/>
          </a:prstGeom>
          <a:solidFill>
            <a:srgbClr val="FFFFFF"/>
          </a:solidFill>
          <a:ln cap="flat" cmpd="sng" w="9525">
            <a:solidFill>
              <a:srgbClr val="7F7F7F"/>
            </a:solidFill>
            <a:prstDash val="solid"/>
            <a:round/>
            <a:headEnd len="sm" w="sm" type="none"/>
            <a:tailEnd len="sm" w="sm" type="none"/>
          </a:ln>
        </p:spPr>
        <p:txBody>
          <a:bodyPr anchorCtr="0" anchor="t" bIns="40325" lIns="40325" spcFirstLastPara="1" rIns="40325" wrap="square" tIns="40325">
            <a:noAutofit/>
          </a:bodyPr>
          <a:lstStyle/>
          <a:p>
            <a:pPr indent="0" lvl="0" marL="457200" rtl="0" algn="l">
              <a:spcBef>
                <a:spcPts val="0"/>
              </a:spcBef>
              <a:spcAft>
                <a:spcPts val="0"/>
              </a:spcAft>
              <a:buNone/>
            </a:pPr>
            <a:r>
              <a:t/>
            </a:r>
            <a:endParaRPr sz="900">
              <a:solidFill>
                <a:srgbClr val="404040"/>
              </a:solidFill>
            </a:endParaRPr>
          </a:p>
        </p:txBody>
      </p:sp>
      <p:sp>
        <p:nvSpPr>
          <p:cNvPr id="230" name="Google Shape;230;p32"/>
          <p:cNvSpPr/>
          <p:nvPr/>
        </p:nvSpPr>
        <p:spPr>
          <a:xfrm>
            <a:off x="5860185" y="1489507"/>
            <a:ext cx="927300" cy="222000"/>
          </a:xfrm>
          <a:prstGeom prst="roundRect">
            <a:avLst>
              <a:gd fmla="val 16667" name="adj"/>
            </a:avLst>
          </a:prstGeom>
          <a:solidFill>
            <a:srgbClr val="C0CBC4"/>
          </a:solidFill>
          <a:ln>
            <a:noFill/>
          </a:ln>
        </p:spPr>
        <p:txBody>
          <a:bodyPr anchorCtr="0" anchor="t" bIns="91425" lIns="91425" spcFirstLastPara="1" rIns="91425" wrap="square" tIns="9125">
            <a:noAutofit/>
          </a:bodyPr>
          <a:lstStyle/>
          <a:p>
            <a:pPr indent="0" lvl="0" marL="0" rtl="0" algn="ctr">
              <a:spcBef>
                <a:spcPts val="0"/>
              </a:spcBef>
              <a:spcAft>
                <a:spcPts val="0"/>
              </a:spcAft>
              <a:buNone/>
            </a:pPr>
            <a:r>
              <a:rPr lang="en" sz="700"/>
              <a:t>Reference Architecture</a:t>
            </a:r>
            <a:endParaRPr sz="700"/>
          </a:p>
        </p:txBody>
      </p:sp>
      <p:sp>
        <p:nvSpPr>
          <p:cNvPr id="231" name="Google Shape;231;p32"/>
          <p:cNvSpPr/>
          <p:nvPr/>
        </p:nvSpPr>
        <p:spPr>
          <a:xfrm>
            <a:off x="6862656" y="1489507"/>
            <a:ext cx="925200" cy="222000"/>
          </a:xfrm>
          <a:prstGeom prst="roundRect">
            <a:avLst>
              <a:gd fmla="val 16667" name="adj"/>
            </a:avLst>
          </a:prstGeom>
          <a:solidFill>
            <a:srgbClr val="C0CBC4"/>
          </a:solidFill>
          <a:ln>
            <a:noFill/>
          </a:ln>
        </p:spPr>
        <p:txBody>
          <a:bodyPr anchorCtr="0" anchor="t" bIns="91425" lIns="9125" spcFirstLastPara="1" rIns="9125" wrap="square" tIns="9125">
            <a:noAutofit/>
          </a:bodyPr>
          <a:lstStyle/>
          <a:p>
            <a:pPr indent="0" lvl="0" marL="0" rtl="0" algn="ctr">
              <a:spcBef>
                <a:spcPts val="0"/>
              </a:spcBef>
              <a:spcAft>
                <a:spcPts val="0"/>
              </a:spcAft>
              <a:buNone/>
            </a:pPr>
            <a:r>
              <a:rPr lang="en" sz="700"/>
              <a:t>Platform Monitoring </a:t>
            </a:r>
            <a:br>
              <a:rPr lang="en" sz="700"/>
            </a:br>
            <a:r>
              <a:rPr lang="en" sz="700"/>
              <a:t>&amp; Support</a:t>
            </a:r>
            <a:endParaRPr sz="700"/>
          </a:p>
        </p:txBody>
      </p:sp>
      <p:sp>
        <p:nvSpPr>
          <p:cNvPr id="232" name="Google Shape;232;p32"/>
          <p:cNvSpPr/>
          <p:nvPr/>
        </p:nvSpPr>
        <p:spPr>
          <a:xfrm>
            <a:off x="7854168" y="1490994"/>
            <a:ext cx="925200" cy="222000"/>
          </a:xfrm>
          <a:prstGeom prst="roundRect">
            <a:avLst>
              <a:gd fmla="val 16667" name="adj"/>
            </a:avLst>
          </a:prstGeom>
          <a:solidFill>
            <a:srgbClr val="C0CBC4"/>
          </a:solidFill>
          <a:ln>
            <a:noFill/>
          </a:ln>
        </p:spPr>
        <p:txBody>
          <a:bodyPr anchorCtr="0" anchor="t" bIns="91425" lIns="91425" spcFirstLastPara="1" rIns="91425" wrap="square" tIns="9125">
            <a:noAutofit/>
          </a:bodyPr>
          <a:lstStyle/>
          <a:p>
            <a:pPr indent="0" lvl="0" marL="0" rtl="0" algn="ctr">
              <a:spcBef>
                <a:spcPts val="0"/>
              </a:spcBef>
              <a:spcAft>
                <a:spcPts val="0"/>
              </a:spcAft>
              <a:buNone/>
            </a:pPr>
            <a:r>
              <a:rPr lang="en" sz="700"/>
              <a:t>Deployment &amp; Management</a:t>
            </a:r>
            <a:endParaRPr sz="700"/>
          </a:p>
        </p:txBody>
      </p:sp>
      <p:sp>
        <p:nvSpPr>
          <p:cNvPr id="233" name="Google Shape;233;p32"/>
          <p:cNvSpPr/>
          <p:nvPr/>
        </p:nvSpPr>
        <p:spPr>
          <a:xfrm>
            <a:off x="5860185" y="1753179"/>
            <a:ext cx="927300" cy="222000"/>
          </a:xfrm>
          <a:prstGeom prst="roundRect">
            <a:avLst>
              <a:gd fmla="val 16667" name="adj"/>
            </a:avLst>
          </a:prstGeom>
          <a:solidFill>
            <a:srgbClr val="C0CBC4"/>
          </a:solidFill>
          <a:ln>
            <a:noFill/>
          </a:ln>
        </p:spPr>
        <p:txBody>
          <a:bodyPr anchorCtr="0" anchor="t" bIns="91425" lIns="91425" spcFirstLastPara="1" rIns="91425" wrap="square" tIns="9125">
            <a:noAutofit/>
          </a:bodyPr>
          <a:lstStyle/>
          <a:p>
            <a:pPr indent="0" lvl="0" marL="0" rtl="0" algn="ctr">
              <a:spcBef>
                <a:spcPts val="0"/>
              </a:spcBef>
              <a:spcAft>
                <a:spcPts val="0"/>
              </a:spcAft>
              <a:buNone/>
            </a:pPr>
            <a:r>
              <a:rPr lang="en" sz="700"/>
              <a:t>API </a:t>
            </a:r>
            <a:endParaRPr sz="700"/>
          </a:p>
          <a:p>
            <a:pPr indent="0" lvl="0" marL="0" rtl="0" algn="ctr">
              <a:spcBef>
                <a:spcPts val="0"/>
              </a:spcBef>
              <a:spcAft>
                <a:spcPts val="0"/>
              </a:spcAft>
              <a:buNone/>
            </a:pPr>
            <a:r>
              <a:rPr lang="en" sz="700"/>
              <a:t>Best Practices</a:t>
            </a:r>
            <a:endParaRPr sz="700"/>
          </a:p>
        </p:txBody>
      </p:sp>
      <p:sp>
        <p:nvSpPr>
          <p:cNvPr id="234" name="Google Shape;234;p32"/>
          <p:cNvSpPr/>
          <p:nvPr/>
        </p:nvSpPr>
        <p:spPr>
          <a:xfrm>
            <a:off x="6862656" y="1755582"/>
            <a:ext cx="925200" cy="222000"/>
          </a:xfrm>
          <a:prstGeom prst="roundRect">
            <a:avLst>
              <a:gd fmla="val 16667" name="adj"/>
            </a:avLst>
          </a:prstGeom>
          <a:solidFill>
            <a:srgbClr val="C0CBC4"/>
          </a:solidFill>
          <a:ln>
            <a:noFill/>
          </a:ln>
        </p:spPr>
        <p:txBody>
          <a:bodyPr anchorCtr="0" anchor="t" bIns="91425" lIns="91425" spcFirstLastPara="1" rIns="91425" wrap="square" tIns="9125">
            <a:noAutofit/>
          </a:bodyPr>
          <a:lstStyle/>
          <a:p>
            <a:pPr indent="0" lvl="0" marL="0" rtl="0" algn="ctr">
              <a:spcBef>
                <a:spcPts val="0"/>
              </a:spcBef>
              <a:spcAft>
                <a:spcPts val="0"/>
              </a:spcAft>
              <a:buNone/>
            </a:pPr>
            <a:r>
              <a:rPr lang="en" sz="700"/>
              <a:t>API &amp; Platform Strategy</a:t>
            </a:r>
            <a:endParaRPr sz="700"/>
          </a:p>
        </p:txBody>
      </p:sp>
      <p:sp>
        <p:nvSpPr>
          <p:cNvPr id="235" name="Google Shape;235;p32"/>
          <p:cNvSpPr/>
          <p:nvPr/>
        </p:nvSpPr>
        <p:spPr>
          <a:xfrm>
            <a:off x="7854168" y="1757069"/>
            <a:ext cx="925200" cy="222000"/>
          </a:xfrm>
          <a:prstGeom prst="roundRect">
            <a:avLst>
              <a:gd fmla="val 16667" name="adj"/>
            </a:avLst>
          </a:prstGeom>
          <a:solidFill>
            <a:srgbClr val="C0CBC4"/>
          </a:solidFill>
          <a:ln>
            <a:noFill/>
          </a:ln>
        </p:spPr>
        <p:txBody>
          <a:bodyPr anchorCtr="0" anchor="t" bIns="91425" lIns="91425" spcFirstLastPara="1" rIns="91425" wrap="square" tIns="9125">
            <a:noAutofit/>
          </a:bodyPr>
          <a:lstStyle/>
          <a:p>
            <a:pPr indent="0" lvl="0" marL="0" rtl="0" algn="ctr">
              <a:spcBef>
                <a:spcPts val="0"/>
              </a:spcBef>
              <a:spcAft>
                <a:spcPts val="0"/>
              </a:spcAft>
              <a:buNone/>
            </a:pPr>
            <a:r>
              <a:rPr lang="en" sz="700"/>
              <a:t>Delivery Acceleration</a:t>
            </a:r>
            <a:endParaRPr sz="700"/>
          </a:p>
        </p:txBody>
      </p:sp>
      <p:sp>
        <p:nvSpPr>
          <p:cNvPr id="236" name="Google Shape;236;p32"/>
          <p:cNvSpPr/>
          <p:nvPr/>
        </p:nvSpPr>
        <p:spPr>
          <a:xfrm>
            <a:off x="3995928" y="2834640"/>
            <a:ext cx="1207500" cy="2097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700">
                <a:solidFill>
                  <a:srgbClr val="FFFFFF"/>
                </a:solidFill>
              </a:rPr>
              <a:t>Operation</a:t>
            </a:r>
            <a:endParaRPr b="1" sz="7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nvSpPr>
        <p:spPr>
          <a:xfrm>
            <a:off x="552402" y="-20569"/>
            <a:ext cx="6012600" cy="403500"/>
          </a:xfrm>
          <a:prstGeom prst="rect">
            <a:avLst/>
          </a:prstGeom>
          <a:noFill/>
          <a:ln>
            <a:noFill/>
          </a:ln>
        </p:spPr>
        <p:txBody>
          <a:bodyPr anchorCtr="0" anchor="ctr" bIns="44925" lIns="89875" spcFirstLastPara="1" rIns="89875" wrap="square" tIns="44925">
            <a:noAutofit/>
          </a:bodyPr>
          <a:lstStyle/>
          <a:p>
            <a:pPr indent="0" lvl="0" marL="0" marR="0" rtl="0" algn="l">
              <a:lnSpc>
                <a:spcPct val="100000"/>
              </a:lnSpc>
              <a:spcBef>
                <a:spcPts val="0"/>
              </a:spcBef>
              <a:spcAft>
                <a:spcPts val="0"/>
              </a:spcAft>
              <a:buNone/>
            </a:pPr>
            <a:r>
              <a:rPr b="1" i="1" lang="en" sz="1835"/>
              <a:t>C4E + Pod Alignment - Target State</a:t>
            </a:r>
            <a:endParaRPr b="1" baseline="30000" i="1" sz="2200">
              <a:solidFill>
                <a:srgbClr val="000000"/>
              </a:solidFill>
              <a:latin typeface="Arial"/>
              <a:ea typeface="Arial"/>
              <a:cs typeface="Arial"/>
              <a:sym typeface="Arial"/>
            </a:endParaRPr>
          </a:p>
        </p:txBody>
      </p:sp>
      <p:sp>
        <p:nvSpPr>
          <p:cNvPr id="243" name="Google Shape;243;p33"/>
          <p:cNvSpPr txBox="1"/>
          <p:nvPr>
            <p:ph idx="1" type="body"/>
          </p:nvPr>
        </p:nvSpPr>
        <p:spPr>
          <a:xfrm>
            <a:off x="616950" y="348919"/>
            <a:ext cx="6094500" cy="166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40"/>
              <a:buFont typeface="Arial"/>
              <a:buNone/>
            </a:pPr>
            <a:r>
              <a:rPr i="1" lang="en" sz="1000"/>
              <a:t>The Center for Enablement (C4E) and Pod Model will work in conjunction to ensure efficiency at Fisher Investments.</a:t>
            </a:r>
            <a:endParaRPr i="1" sz="1000"/>
          </a:p>
        </p:txBody>
      </p:sp>
      <p:sp>
        <p:nvSpPr>
          <p:cNvPr id="244" name="Google Shape;244;p33"/>
          <p:cNvSpPr/>
          <p:nvPr/>
        </p:nvSpPr>
        <p:spPr>
          <a:xfrm>
            <a:off x="5830374" y="704088"/>
            <a:ext cx="2620200" cy="137100"/>
          </a:xfrm>
          <a:prstGeom prst="rect">
            <a:avLst/>
          </a:prstGeom>
          <a:solidFill>
            <a:srgbClr val="93C47D"/>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i="1" lang="en" sz="1000"/>
              <a:t>Integration Platform Owner</a:t>
            </a:r>
            <a:endParaRPr/>
          </a:p>
        </p:txBody>
      </p:sp>
      <p:sp>
        <p:nvSpPr>
          <p:cNvPr id="245" name="Google Shape;245;p33"/>
          <p:cNvSpPr/>
          <p:nvPr/>
        </p:nvSpPr>
        <p:spPr>
          <a:xfrm>
            <a:off x="2133850" y="521208"/>
            <a:ext cx="5112300" cy="137100"/>
          </a:xfrm>
          <a:prstGeom prst="rect">
            <a:avLst/>
          </a:prstGeom>
          <a:solidFill>
            <a:srgbClr val="93C47D"/>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i="1" lang="en" sz="1000"/>
              <a:t>Executive Committee - Communication &amp; Reporting; Escalation &amp; Resolution</a:t>
            </a:r>
            <a:endParaRPr/>
          </a:p>
        </p:txBody>
      </p:sp>
      <p:sp>
        <p:nvSpPr>
          <p:cNvPr id="246" name="Google Shape;246;p33"/>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
        <p:nvSpPr>
          <p:cNvPr id="247" name="Google Shape;247;p33"/>
          <p:cNvSpPr/>
          <p:nvPr/>
        </p:nvSpPr>
        <p:spPr>
          <a:xfrm>
            <a:off x="648125" y="704088"/>
            <a:ext cx="2622600" cy="137100"/>
          </a:xfrm>
          <a:prstGeom prst="rect">
            <a:avLst/>
          </a:prstGeom>
          <a:solidFill>
            <a:srgbClr val="93C47D"/>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i="1" lang="en" sz="1000"/>
              <a:t>CRD, SS&amp;C, Salesforce Owners</a:t>
            </a:r>
            <a:endParaRPr/>
          </a:p>
        </p:txBody>
      </p:sp>
      <p:sp>
        <p:nvSpPr>
          <p:cNvPr id="248" name="Google Shape;248;p33"/>
          <p:cNvSpPr/>
          <p:nvPr/>
        </p:nvSpPr>
        <p:spPr>
          <a:xfrm>
            <a:off x="3945125" y="1149100"/>
            <a:ext cx="1257600" cy="1956300"/>
          </a:xfrm>
          <a:prstGeom prst="rect">
            <a:avLst/>
          </a:prstGeom>
          <a:noFill/>
          <a:ln cap="flat" cmpd="sng" w="9525">
            <a:solidFill>
              <a:srgbClr val="191F24"/>
            </a:solidFill>
            <a:prstDash val="lgDash"/>
            <a:miter lim="800000"/>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b="1" lang="en" sz="1000">
                <a:solidFill>
                  <a:srgbClr val="000E14"/>
                </a:solidFill>
              </a:rPr>
              <a:t>Interaction with </a:t>
            </a:r>
            <a:endParaRPr b="1" sz="1000">
              <a:solidFill>
                <a:srgbClr val="000E14"/>
              </a:solidFill>
            </a:endParaRPr>
          </a:p>
          <a:p>
            <a:pPr indent="0" lvl="0" marL="0" marR="0" rtl="0" algn="ctr">
              <a:spcBef>
                <a:spcPts val="0"/>
              </a:spcBef>
              <a:spcAft>
                <a:spcPts val="0"/>
              </a:spcAft>
              <a:buNone/>
            </a:pPr>
            <a:r>
              <a:rPr b="1" lang="en" sz="1000">
                <a:solidFill>
                  <a:srgbClr val="000E14"/>
                </a:solidFill>
              </a:rPr>
              <a:t>Other Teams</a:t>
            </a:r>
            <a:endParaRPr b="1" sz="1000">
              <a:solidFill>
                <a:srgbClr val="000E14"/>
              </a:solidFill>
              <a:latin typeface="Arial"/>
              <a:ea typeface="Arial"/>
              <a:cs typeface="Arial"/>
              <a:sym typeface="Arial"/>
            </a:endParaRPr>
          </a:p>
        </p:txBody>
      </p:sp>
      <p:sp>
        <p:nvSpPr>
          <p:cNvPr id="249" name="Google Shape;249;p33"/>
          <p:cNvSpPr/>
          <p:nvPr/>
        </p:nvSpPr>
        <p:spPr>
          <a:xfrm>
            <a:off x="4082267" y="1478246"/>
            <a:ext cx="1023900" cy="2034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700">
                <a:solidFill>
                  <a:srgbClr val="FFFFFF"/>
                </a:solidFill>
              </a:rPr>
              <a:t>Security</a:t>
            </a:r>
            <a:endParaRPr sz="800"/>
          </a:p>
        </p:txBody>
      </p:sp>
      <p:sp>
        <p:nvSpPr>
          <p:cNvPr id="250" name="Google Shape;250;p33"/>
          <p:cNvSpPr/>
          <p:nvPr/>
        </p:nvSpPr>
        <p:spPr>
          <a:xfrm>
            <a:off x="4082267" y="1754093"/>
            <a:ext cx="1023900" cy="2052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700">
                <a:solidFill>
                  <a:srgbClr val="FFFFFF"/>
                </a:solidFill>
              </a:rPr>
              <a:t>Networking &amp; Infrastructure</a:t>
            </a:r>
            <a:endParaRPr sz="800"/>
          </a:p>
        </p:txBody>
      </p:sp>
      <p:sp>
        <p:nvSpPr>
          <p:cNvPr id="251" name="Google Shape;251;p33"/>
          <p:cNvSpPr/>
          <p:nvPr/>
        </p:nvSpPr>
        <p:spPr>
          <a:xfrm>
            <a:off x="4082267" y="2031540"/>
            <a:ext cx="1023900" cy="2034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700">
                <a:solidFill>
                  <a:srgbClr val="FFFFFF"/>
                </a:solidFill>
              </a:rPr>
              <a:t>Enterprise Architecture</a:t>
            </a:r>
            <a:endParaRPr b="1" sz="700">
              <a:solidFill>
                <a:srgbClr val="FFFFFF"/>
              </a:solidFill>
            </a:endParaRPr>
          </a:p>
        </p:txBody>
      </p:sp>
      <p:sp>
        <p:nvSpPr>
          <p:cNvPr id="252" name="Google Shape;252;p33"/>
          <p:cNvSpPr/>
          <p:nvPr/>
        </p:nvSpPr>
        <p:spPr>
          <a:xfrm>
            <a:off x="4081774" y="2307387"/>
            <a:ext cx="1023900" cy="2193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700">
                <a:solidFill>
                  <a:srgbClr val="FFFFFF"/>
                </a:solidFill>
              </a:rPr>
              <a:t>Change Control</a:t>
            </a:r>
            <a:endParaRPr b="1" sz="700">
              <a:solidFill>
                <a:srgbClr val="FFFFFF"/>
              </a:solidFill>
            </a:endParaRPr>
          </a:p>
        </p:txBody>
      </p:sp>
      <p:sp>
        <p:nvSpPr>
          <p:cNvPr id="253" name="Google Shape;253;p33"/>
          <p:cNvSpPr/>
          <p:nvPr/>
        </p:nvSpPr>
        <p:spPr>
          <a:xfrm>
            <a:off x="5827436" y="1912612"/>
            <a:ext cx="2622600" cy="1219800"/>
          </a:xfrm>
          <a:prstGeom prst="rect">
            <a:avLst/>
          </a:prstGeom>
          <a:solidFill>
            <a:srgbClr val="FFFFFF"/>
          </a:solidFill>
          <a:ln cap="flat" cmpd="sng" w="9525">
            <a:solidFill>
              <a:srgbClr val="7F7F7F"/>
            </a:solidFill>
            <a:prstDash val="solid"/>
            <a:round/>
            <a:headEnd len="sm" w="sm" type="none"/>
            <a:tailEnd len="sm" w="sm" type="none"/>
          </a:ln>
        </p:spPr>
        <p:txBody>
          <a:bodyPr anchorCtr="0" anchor="t" bIns="40325" lIns="40325" spcFirstLastPara="1" rIns="40325" wrap="square" tIns="40325">
            <a:noAutofit/>
          </a:bodyPr>
          <a:lstStyle/>
          <a:p>
            <a:pPr indent="0" lvl="0" marL="457200" rtl="0" algn="l">
              <a:spcBef>
                <a:spcPts val="0"/>
              </a:spcBef>
              <a:spcAft>
                <a:spcPts val="0"/>
              </a:spcAft>
              <a:buNone/>
            </a:pPr>
            <a:r>
              <a:t/>
            </a:r>
            <a:endParaRPr sz="900">
              <a:solidFill>
                <a:srgbClr val="404040"/>
              </a:solidFill>
            </a:endParaRPr>
          </a:p>
        </p:txBody>
      </p:sp>
      <p:sp>
        <p:nvSpPr>
          <p:cNvPr id="254" name="Google Shape;254;p33"/>
          <p:cNvSpPr/>
          <p:nvPr/>
        </p:nvSpPr>
        <p:spPr>
          <a:xfrm>
            <a:off x="5913555" y="1992064"/>
            <a:ext cx="2481300" cy="1113300"/>
          </a:xfrm>
          <a:prstGeom prst="rect">
            <a:avLst/>
          </a:prstGeom>
          <a:noFill/>
          <a:ln cap="flat" cmpd="sng" w="9525">
            <a:solidFill>
              <a:srgbClr val="191F24"/>
            </a:solidFill>
            <a:prstDash val="lgDash"/>
            <a:miter lim="800000"/>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t/>
            </a:r>
            <a:endParaRPr b="1" sz="1000">
              <a:solidFill>
                <a:srgbClr val="000E14"/>
              </a:solidFill>
              <a:latin typeface="Arial"/>
              <a:ea typeface="Arial"/>
              <a:cs typeface="Arial"/>
              <a:sym typeface="Arial"/>
            </a:endParaRPr>
          </a:p>
        </p:txBody>
      </p:sp>
      <p:sp>
        <p:nvSpPr>
          <p:cNvPr id="255" name="Google Shape;255;p33"/>
          <p:cNvSpPr txBox="1"/>
          <p:nvPr/>
        </p:nvSpPr>
        <p:spPr>
          <a:xfrm>
            <a:off x="5953129" y="2026179"/>
            <a:ext cx="2402400" cy="307800"/>
          </a:xfrm>
          <a:prstGeom prst="rect">
            <a:avLst/>
          </a:prstGeom>
          <a:solidFill>
            <a:srgbClr val="004B3A"/>
          </a:solidFill>
          <a:ln>
            <a:noFill/>
          </a:ln>
        </p:spPr>
        <p:txBody>
          <a:bodyPr anchorCtr="0" anchor="ctr" bIns="40325" lIns="40325" spcFirstLastPara="1" rIns="40325" wrap="square" tIns="40325">
            <a:noAutofit/>
          </a:bodyPr>
          <a:lstStyle/>
          <a:p>
            <a:pPr indent="0" lvl="0" marL="0" marR="0" rtl="0" algn="ctr">
              <a:lnSpc>
                <a:spcPct val="100000"/>
              </a:lnSpc>
              <a:spcBef>
                <a:spcPts val="0"/>
              </a:spcBef>
              <a:spcAft>
                <a:spcPts val="0"/>
              </a:spcAft>
              <a:buClr>
                <a:srgbClr val="000000"/>
              </a:buClr>
              <a:buFont typeface="Arial"/>
              <a:buNone/>
            </a:pPr>
            <a:r>
              <a:rPr lang="en" sz="800">
                <a:solidFill>
                  <a:srgbClr val="FFFFFF"/>
                </a:solidFill>
              </a:rPr>
              <a:t>Enterprise Integration Lead</a:t>
            </a:r>
            <a:endParaRPr sz="800">
              <a:solidFill>
                <a:srgbClr val="FFFFFF"/>
              </a:solidFill>
            </a:endParaRPr>
          </a:p>
          <a:p>
            <a:pPr indent="0" lvl="0" marL="0" marR="0" rtl="0" algn="ctr">
              <a:lnSpc>
                <a:spcPct val="100000"/>
              </a:lnSpc>
              <a:spcBef>
                <a:spcPts val="0"/>
              </a:spcBef>
              <a:spcAft>
                <a:spcPts val="0"/>
              </a:spcAft>
              <a:buClr>
                <a:srgbClr val="000000"/>
              </a:buClr>
              <a:buFont typeface="Arial"/>
              <a:buNone/>
            </a:pPr>
            <a:r>
              <a:rPr lang="en" sz="700">
                <a:solidFill>
                  <a:srgbClr val="CCCCCC"/>
                </a:solidFill>
              </a:rPr>
              <a:t>Standards &amp; Reference Architecture</a:t>
            </a:r>
            <a:endParaRPr sz="700">
              <a:solidFill>
                <a:srgbClr val="CCCCCC"/>
              </a:solidFill>
            </a:endParaRPr>
          </a:p>
        </p:txBody>
      </p:sp>
      <p:sp>
        <p:nvSpPr>
          <p:cNvPr id="256" name="Google Shape;256;p33"/>
          <p:cNvSpPr txBox="1"/>
          <p:nvPr/>
        </p:nvSpPr>
        <p:spPr>
          <a:xfrm>
            <a:off x="7216024" y="2747353"/>
            <a:ext cx="1146000" cy="325500"/>
          </a:xfrm>
          <a:prstGeom prst="rect">
            <a:avLst/>
          </a:prstGeom>
          <a:solidFill>
            <a:srgbClr val="004B3A"/>
          </a:solidFill>
          <a:ln>
            <a:noFill/>
          </a:ln>
        </p:spPr>
        <p:txBody>
          <a:bodyPr anchorCtr="0" anchor="ctr" bIns="40325" lIns="40325" spcFirstLastPara="1" rIns="40325" wrap="square" tIns="40325">
            <a:noAutofit/>
          </a:bodyPr>
          <a:lstStyle/>
          <a:p>
            <a:pPr indent="0" lvl="0" marL="0" marR="0" rtl="0" algn="ctr">
              <a:lnSpc>
                <a:spcPct val="100000"/>
              </a:lnSpc>
              <a:spcBef>
                <a:spcPts val="0"/>
              </a:spcBef>
              <a:spcAft>
                <a:spcPts val="0"/>
              </a:spcAft>
              <a:buNone/>
            </a:pPr>
            <a:r>
              <a:rPr lang="en" sz="800">
                <a:solidFill>
                  <a:srgbClr val="FFFFFF"/>
                </a:solidFill>
              </a:rPr>
              <a:t>Platform Production Support</a:t>
            </a:r>
            <a:endParaRPr sz="800">
              <a:solidFill>
                <a:srgbClr val="FFFFFF"/>
              </a:solidFill>
            </a:endParaRPr>
          </a:p>
          <a:p>
            <a:pPr indent="0" lvl="0" marL="0" marR="0" rtl="0" algn="ctr">
              <a:lnSpc>
                <a:spcPct val="100000"/>
              </a:lnSpc>
              <a:spcBef>
                <a:spcPts val="0"/>
              </a:spcBef>
              <a:spcAft>
                <a:spcPts val="0"/>
              </a:spcAft>
              <a:buNone/>
            </a:pPr>
            <a:r>
              <a:rPr lang="en" sz="700">
                <a:solidFill>
                  <a:srgbClr val="CCCCCC"/>
                </a:solidFill>
              </a:rPr>
              <a:t>Support &amp; Enhancements</a:t>
            </a:r>
            <a:endParaRPr sz="700">
              <a:solidFill>
                <a:srgbClr val="CCCCCC"/>
              </a:solidFill>
            </a:endParaRPr>
          </a:p>
        </p:txBody>
      </p:sp>
      <p:sp>
        <p:nvSpPr>
          <p:cNvPr id="257" name="Google Shape;257;p33"/>
          <p:cNvSpPr txBox="1"/>
          <p:nvPr/>
        </p:nvSpPr>
        <p:spPr>
          <a:xfrm>
            <a:off x="5951730" y="2372627"/>
            <a:ext cx="1147200" cy="325500"/>
          </a:xfrm>
          <a:prstGeom prst="rect">
            <a:avLst/>
          </a:prstGeom>
          <a:solidFill>
            <a:srgbClr val="004B3A"/>
          </a:solidFill>
          <a:ln>
            <a:noFill/>
          </a:ln>
        </p:spPr>
        <p:txBody>
          <a:bodyPr anchorCtr="0" anchor="ctr" bIns="40325" lIns="40325" spcFirstLastPara="1" rIns="40325" wrap="square" tIns="40325">
            <a:noAutofit/>
          </a:bodyPr>
          <a:lstStyle/>
          <a:p>
            <a:pPr indent="0" lvl="0" marL="0" marR="0" rtl="0" algn="ctr">
              <a:lnSpc>
                <a:spcPct val="100000"/>
              </a:lnSpc>
              <a:spcBef>
                <a:spcPts val="0"/>
              </a:spcBef>
              <a:spcAft>
                <a:spcPts val="0"/>
              </a:spcAft>
              <a:buNone/>
            </a:pPr>
            <a:r>
              <a:rPr lang="en" sz="800">
                <a:solidFill>
                  <a:srgbClr val="FFFFFF"/>
                </a:solidFill>
              </a:rPr>
              <a:t>Platform Architect</a:t>
            </a:r>
            <a:endParaRPr sz="800">
              <a:solidFill>
                <a:srgbClr val="FFFFFF"/>
              </a:solidFill>
            </a:endParaRPr>
          </a:p>
          <a:p>
            <a:pPr indent="0" lvl="0" marL="0" marR="0" rtl="0" algn="ctr">
              <a:lnSpc>
                <a:spcPct val="100000"/>
              </a:lnSpc>
              <a:spcBef>
                <a:spcPts val="0"/>
              </a:spcBef>
              <a:spcAft>
                <a:spcPts val="0"/>
              </a:spcAft>
              <a:buNone/>
            </a:pPr>
            <a:r>
              <a:rPr lang="en" sz="700">
                <a:solidFill>
                  <a:srgbClr val="CCCCCC"/>
                </a:solidFill>
              </a:rPr>
              <a:t>MuleSoft Platform Specialist</a:t>
            </a:r>
            <a:endParaRPr sz="700">
              <a:solidFill>
                <a:srgbClr val="CCCCCC"/>
              </a:solidFill>
            </a:endParaRPr>
          </a:p>
        </p:txBody>
      </p:sp>
      <p:sp>
        <p:nvSpPr>
          <p:cNvPr id="258" name="Google Shape;258;p33"/>
          <p:cNvSpPr txBox="1"/>
          <p:nvPr/>
        </p:nvSpPr>
        <p:spPr>
          <a:xfrm>
            <a:off x="7209358" y="2376017"/>
            <a:ext cx="1146000" cy="325500"/>
          </a:xfrm>
          <a:prstGeom prst="rect">
            <a:avLst/>
          </a:prstGeom>
          <a:solidFill>
            <a:srgbClr val="004B3A"/>
          </a:solidFill>
          <a:ln>
            <a:noFill/>
          </a:ln>
        </p:spPr>
        <p:txBody>
          <a:bodyPr anchorCtr="0" anchor="ctr" bIns="40325" lIns="40325" spcFirstLastPara="1" rIns="40325" wrap="square" tIns="40325">
            <a:noAutofit/>
          </a:bodyPr>
          <a:lstStyle/>
          <a:p>
            <a:pPr indent="0" lvl="0" marL="0" marR="0" rtl="0" algn="ctr">
              <a:lnSpc>
                <a:spcPct val="100000"/>
              </a:lnSpc>
              <a:spcBef>
                <a:spcPts val="0"/>
              </a:spcBef>
              <a:spcAft>
                <a:spcPts val="0"/>
              </a:spcAft>
              <a:buNone/>
            </a:pPr>
            <a:r>
              <a:rPr lang="en" sz="800">
                <a:solidFill>
                  <a:srgbClr val="FFFFFF"/>
                </a:solidFill>
              </a:rPr>
              <a:t>Dev &amp; API Manager Specialist(s)</a:t>
            </a:r>
            <a:endParaRPr sz="800">
              <a:solidFill>
                <a:srgbClr val="FFFFFF"/>
              </a:solidFill>
            </a:endParaRPr>
          </a:p>
          <a:p>
            <a:pPr indent="0" lvl="0" marL="0" rtl="0" algn="ctr">
              <a:spcBef>
                <a:spcPts val="0"/>
              </a:spcBef>
              <a:spcAft>
                <a:spcPts val="0"/>
              </a:spcAft>
              <a:buNone/>
            </a:pPr>
            <a:r>
              <a:rPr lang="en" sz="700">
                <a:solidFill>
                  <a:srgbClr val="CCCCCC"/>
                </a:solidFill>
              </a:rPr>
              <a:t>API Asset Management</a:t>
            </a:r>
            <a:endParaRPr sz="800">
              <a:solidFill>
                <a:srgbClr val="CCCCCC"/>
              </a:solidFill>
            </a:endParaRPr>
          </a:p>
        </p:txBody>
      </p:sp>
      <p:sp>
        <p:nvSpPr>
          <p:cNvPr id="259" name="Google Shape;259;p33"/>
          <p:cNvSpPr/>
          <p:nvPr/>
        </p:nvSpPr>
        <p:spPr>
          <a:xfrm>
            <a:off x="5963896" y="2748609"/>
            <a:ext cx="1147200" cy="325500"/>
          </a:xfrm>
          <a:prstGeom prst="rect">
            <a:avLst/>
          </a:prstGeom>
          <a:solidFill>
            <a:srgbClr val="004B3A"/>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800">
                <a:solidFill>
                  <a:srgbClr val="FFFFFF"/>
                </a:solidFill>
              </a:rPr>
              <a:t>Release Engineer</a:t>
            </a:r>
            <a:endParaRPr sz="800">
              <a:solidFill>
                <a:srgbClr val="FFFFFF"/>
              </a:solidFill>
            </a:endParaRPr>
          </a:p>
          <a:p>
            <a:pPr indent="0" lvl="0" marL="0" marR="0" rtl="0" algn="ctr">
              <a:lnSpc>
                <a:spcPct val="100000"/>
              </a:lnSpc>
              <a:spcBef>
                <a:spcPts val="0"/>
              </a:spcBef>
              <a:spcAft>
                <a:spcPts val="0"/>
              </a:spcAft>
              <a:buNone/>
            </a:pPr>
            <a:r>
              <a:rPr lang="en" sz="700">
                <a:solidFill>
                  <a:srgbClr val="CCCCCC"/>
                </a:solidFill>
              </a:rPr>
              <a:t>Deploy to Prod / SIT / UAT</a:t>
            </a:r>
            <a:r>
              <a:rPr lang="en" sz="800">
                <a:solidFill>
                  <a:srgbClr val="CCCCCC"/>
                </a:solidFill>
              </a:rPr>
              <a:t> </a:t>
            </a:r>
            <a:endParaRPr sz="800">
              <a:solidFill>
                <a:srgbClr val="CCCCCC"/>
              </a:solidFill>
            </a:endParaRPr>
          </a:p>
        </p:txBody>
      </p:sp>
      <p:cxnSp>
        <p:nvCxnSpPr>
          <p:cNvPr id="260" name="Google Shape;260;p33"/>
          <p:cNvCxnSpPr>
            <a:endCxn id="248" idx="1"/>
          </p:cNvCxnSpPr>
          <p:nvPr/>
        </p:nvCxnSpPr>
        <p:spPr>
          <a:xfrm flipH="1" rot="10800000">
            <a:off x="3296525" y="2127250"/>
            <a:ext cx="648600" cy="1800"/>
          </a:xfrm>
          <a:prstGeom prst="straightConnector1">
            <a:avLst/>
          </a:prstGeom>
          <a:noFill/>
          <a:ln cap="flat" cmpd="sng" w="9525">
            <a:solidFill>
              <a:srgbClr val="999999"/>
            </a:solidFill>
            <a:prstDash val="dash"/>
            <a:round/>
            <a:headEnd len="med" w="med" type="stealth"/>
            <a:tailEnd len="med" w="med" type="stealth"/>
          </a:ln>
        </p:spPr>
      </p:cxnSp>
      <p:sp>
        <p:nvSpPr>
          <p:cNvPr id="261" name="Google Shape;261;p33"/>
          <p:cNvSpPr/>
          <p:nvPr/>
        </p:nvSpPr>
        <p:spPr>
          <a:xfrm>
            <a:off x="4081774" y="2578348"/>
            <a:ext cx="1023900" cy="2193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700">
                <a:solidFill>
                  <a:srgbClr val="FFFFFF"/>
                </a:solidFill>
              </a:rPr>
              <a:t>DevOps (CI/CD)</a:t>
            </a:r>
            <a:endParaRPr b="1" sz="700">
              <a:solidFill>
                <a:srgbClr val="FFFFFF"/>
              </a:solidFill>
            </a:endParaRPr>
          </a:p>
        </p:txBody>
      </p:sp>
      <p:sp>
        <p:nvSpPr>
          <p:cNvPr id="262" name="Google Shape;262;p33"/>
          <p:cNvSpPr/>
          <p:nvPr/>
        </p:nvSpPr>
        <p:spPr>
          <a:xfrm>
            <a:off x="5824225" y="1104530"/>
            <a:ext cx="2620200" cy="2508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i="1" lang="en" sz="1000">
                <a:solidFill>
                  <a:srgbClr val="FFFFFF"/>
                </a:solidFill>
              </a:rPr>
              <a:t>MuleSoft Center for Enablement</a:t>
            </a:r>
            <a:endParaRPr>
              <a:solidFill>
                <a:srgbClr val="FFFFFF"/>
              </a:solidFill>
            </a:endParaRPr>
          </a:p>
        </p:txBody>
      </p:sp>
      <p:cxnSp>
        <p:nvCxnSpPr>
          <p:cNvPr id="263" name="Google Shape;263;p33"/>
          <p:cNvCxnSpPr>
            <a:stCxn id="253" idx="2"/>
            <a:endCxn id="264" idx="2"/>
          </p:cNvCxnSpPr>
          <p:nvPr/>
        </p:nvCxnSpPr>
        <p:spPr>
          <a:xfrm rot="5400000">
            <a:off x="4472936" y="467212"/>
            <a:ext cx="600" cy="5331000"/>
          </a:xfrm>
          <a:prstGeom prst="bentConnector3">
            <a:avLst>
              <a:gd fmla="val 30635570" name="adj1"/>
            </a:avLst>
          </a:prstGeom>
          <a:noFill/>
          <a:ln cap="flat" cmpd="sng" w="9525">
            <a:solidFill>
              <a:srgbClr val="999999"/>
            </a:solidFill>
            <a:prstDash val="dash"/>
            <a:round/>
            <a:headEnd len="med" w="med" type="stealth"/>
            <a:tailEnd len="med" w="med" type="stealth"/>
          </a:ln>
        </p:spPr>
      </p:cxnSp>
      <p:sp>
        <p:nvSpPr>
          <p:cNvPr id="265" name="Google Shape;265;p33"/>
          <p:cNvSpPr/>
          <p:nvPr/>
        </p:nvSpPr>
        <p:spPr>
          <a:xfrm>
            <a:off x="5824235" y="1358022"/>
            <a:ext cx="2622600" cy="561900"/>
          </a:xfrm>
          <a:prstGeom prst="rect">
            <a:avLst/>
          </a:prstGeom>
          <a:solidFill>
            <a:srgbClr val="FFFFFF"/>
          </a:solidFill>
          <a:ln cap="flat" cmpd="sng" w="9525">
            <a:solidFill>
              <a:srgbClr val="7F7F7F"/>
            </a:solidFill>
            <a:prstDash val="solid"/>
            <a:round/>
            <a:headEnd len="sm" w="sm" type="none"/>
            <a:tailEnd len="sm" w="sm" type="none"/>
          </a:ln>
        </p:spPr>
        <p:txBody>
          <a:bodyPr anchorCtr="0" anchor="t" bIns="40325" lIns="40325" spcFirstLastPara="1" rIns="40325" wrap="square" tIns="40325">
            <a:noAutofit/>
          </a:bodyPr>
          <a:lstStyle/>
          <a:p>
            <a:pPr indent="0" lvl="0" marL="457200" rtl="0" algn="l">
              <a:spcBef>
                <a:spcPts val="0"/>
              </a:spcBef>
              <a:spcAft>
                <a:spcPts val="0"/>
              </a:spcAft>
              <a:buNone/>
            </a:pPr>
            <a:r>
              <a:t/>
            </a:r>
            <a:endParaRPr sz="900">
              <a:solidFill>
                <a:srgbClr val="404040"/>
              </a:solidFill>
            </a:endParaRPr>
          </a:p>
        </p:txBody>
      </p:sp>
      <p:sp>
        <p:nvSpPr>
          <p:cNvPr id="266" name="Google Shape;266;p33"/>
          <p:cNvSpPr/>
          <p:nvPr/>
        </p:nvSpPr>
        <p:spPr>
          <a:xfrm>
            <a:off x="5855811" y="1397168"/>
            <a:ext cx="814200" cy="219300"/>
          </a:xfrm>
          <a:prstGeom prst="roundRect">
            <a:avLst>
              <a:gd fmla="val 16667" name="adj"/>
            </a:avLst>
          </a:prstGeom>
          <a:solidFill>
            <a:srgbClr val="C0CBC4"/>
          </a:solidFill>
          <a:ln>
            <a:noFill/>
          </a:ln>
        </p:spPr>
        <p:txBody>
          <a:bodyPr anchorCtr="0" anchor="t" bIns="91425" lIns="91425" spcFirstLastPara="1" rIns="91425" wrap="square" tIns="9125">
            <a:noAutofit/>
          </a:bodyPr>
          <a:lstStyle/>
          <a:p>
            <a:pPr indent="0" lvl="0" marL="0" rtl="0" algn="ctr">
              <a:spcBef>
                <a:spcPts val="0"/>
              </a:spcBef>
              <a:spcAft>
                <a:spcPts val="0"/>
              </a:spcAft>
              <a:buNone/>
            </a:pPr>
            <a:r>
              <a:rPr lang="en" sz="700"/>
              <a:t>Reference Architecture</a:t>
            </a:r>
            <a:endParaRPr sz="700"/>
          </a:p>
        </p:txBody>
      </p:sp>
      <p:sp>
        <p:nvSpPr>
          <p:cNvPr id="267" name="Google Shape;267;p33"/>
          <p:cNvSpPr/>
          <p:nvPr/>
        </p:nvSpPr>
        <p:spPr>
          <a:xfrm>
            <a:off x="6736064" y="1397168"/>
            <a:ext cx="812400" cy="219300"/>
          </a:xfrm>
          <a:prstGeom prst="roundRect">
            <a:avLst>
              <a:gd fmla="val 16667" name="adj"/>
            </a:avLst>
          </a:prstGeom>
          <a:solidFill>
            <a:srgbClr val="C0CBC4"/>
          </a:solidFill>
          <a:ln>
            <a:noFill/>
          </a:ln>
        </p:spPr>
        <p:txBody>
          <a:bodyPr anchorCtr="0" anchor="t" bIns="91425" lIns="9125" spcFirstLastPara="1" rIns="9125" wrap="square" tIns="9125">
            <a:noAutofit/>
          </a:bodyPr>
          <a:lstStyle/>
          <a:p>
            <a:pPr indent="0" lvl="0" marL="0" rtl="0" algn="ctr">
              <a:spcBef>
                <a:spcPts val="0"/>
              </a:spcBef>
              <a:spcAft>
                <a:spcPts val="0"/>
              </a:spcAft>
              <a:buNone/>
            </a:pPr>
            <a:r>
              <a:rPr lang="en" sz="700"/>
              <a:t>Platform Monitoring </a:t>
            </a:r>
            <a:br>
              <a:rPr lang="en" sz="700"/>
            </a:br>
            <a:r>
              <a:rPr lang="en" sz="700"/>
              <a:t>&amp; Support</a:t>
            </a:r>
            <a:endParaRPr sz="700"/>
          </a:p>
        </p:txBody>
      </p:sp>
      <p:sp>
        <p:nvSpPr>
          <p:cNvPr id="268" name="Google Shape;268;p33"/>
          <p:cNvSpPr/>
          <p:nvPr/>
        </p:nvSpPr>
        <p:spPr>
          <a:xfrm>
            <a:off x="7606694" y="1398635"/>
            <a:ext cx="812400" cy="219300"/>
          </a:xfrm>
          <a:prstGeom prst="roundRect">
            <a:avLst>
              <a:gd fmla="val 16667" name="adj"/>
            </a:avLst>
          </a:prstGeom>
          <a:solidFill>
            <a:srgbClr val="C0CBC4"/>
          </a:solidFill>
          <a:ln>
            <a:noFill/>
          </a:ln>
        </p:spPr>
        <p:txBody>
          <a:bodyPr anchorCtr="0" anchor="t" bIns="91425" lIns="91425" spcFirstLastPara="1" rIns="91425" wrap="square" tIns="9125">
            <a:noAutofit/>
          </a:bodyPr>
          <a:lstStyle/>
          <a:p>
            <a:pPr indent="0" lvl="0" marL="0" rtl="0" algn="ctr">
              <a:spcBef>
                <a:spcPts val="0"/>
              </a:spcBef>
              <a:spcAft>
                <a:spcPts val="0"/>
              </a:spcAft>
              <a:buNone/>
            </a:pPr>
            <a:r>
              <a:rPr lang="en" sz="700"/>
              <a:t>Deployment &amp; Management</a:t>
            </a:r>
            <a:endParaRPr sz="700"/>
          </a:p>
        </p:txBody>
      </p:sp>
      <p:sp>
        <p:nvSpPr>
          <p:cNvPr id="269" name="Google Shape;269;p33"/>
          <p:cNvSpPr/>
          <p:nvPr/>
        </p:nvSpPr>
        <p:spPr>
          <a:xfrm>
            <a:off x="5855811" y="1657290"/>
            <a:ext cx="814200" cy="219300"/>
          </a:xfrm>
          <a:prstGeom prst="roundRect">
            <a:avLst>
              <a:gd fmla="val 16667" name="adj"/>
            </a:avLst>
          </a:prstGeom>
          <a:solidFill>
            <a:srgbClr val="C0CBC4"/>
          </a:solidFill>
          <a:ln>
            <a:noFill/>
          </a:ln>
        </p:spPr>
        <p:txBody>
          <a:bodyPr anchorCtr="0" anchor="t" bIns="91425" lIns="91425" spcFirstLastPara="1" rIns="91425" wrap="square" tIns="9125">
            <a:noAutofit/>
          </a:bodyPr>
          <a:lstStyle/>
          <a:p>
            <a:pPr indent="0" lvl="0" marL="0" rtl="0" algn="ctr">
              <a:spcBef>
                <a:spcPts val="0"/>
              </a:spcBef>
              <a:spcAft>
                <a:spcPts val="0"/>
              </a:spcAft>
              <a:buNone/>
            </a:pPr>
            <a:r>
              <a:rPr lang="en" sz="700"/>
              <a:t>API </a:t>
            </a:r>
            <a:endParaRPr sz="700"/>
          </a:p>
          <a:p>
            <a:pPr indent="0" lvl="0" marL="0" rtl="0" algn="ctr">
              <a:spcBef>
                <a:spcPts val="0"/>
              </a:spcBef>
              <a:spcAft>
                <a:spcPts val="0"/>
              </a:spcAft>
              <a:buNone/>
            </a:pPr>
            <a:r>
              <a:rPr lang="en" sz="700"/>
              <a:t>Best Practices</a:t>
            </a:r>
            <a:endParaRPr sz="700"/>
          </a:p>
        </p:txBody>
      </p:sp>
      <p:sp>
        <p:nvSpPr>
          <p:cNvPr id="270" name="Google Shape;270;p33"/>
          <p:cNvSpPr/>
          <p:nvPr/>
        </p:nvSpPr>
        <p:spPr>
          <a:xfrm>
            <a:off x="6736064" y="1659661"/>
            <a:ext cx="812400" cy="219300"/>
          </a:xfrm>
          <a:prstGeom prst="roundRect">
            <a:avLst>
              <a:gd fmla="val 16667" name="adj"/>
            </a:avLst>
          </a:prstGeom>
          <a:solidFill>
            <a:srgbClr val="C0CBC4"/>
          </a:solidFill>
          <a:ln>
            <a:noFill/>
          </a:ln>
        </p:spPr>
        <p:txBody>
          <a:bodyPr anchorCtr="0" anchor="t" bIns="91425" lIns="91425" spcFirstLastPara="1" rIns="91425" wrap="square" tIns="9125">
            <a:noAutofit/>
          </a:bodyPr>
          <a:lstStyle/>
          <a:p>
            <a:pPr indent="0" lvl="0" marL="0" rtl="0" algn="ctr">
              <a:spcBef>
                <a:spcPts val="0"/>
              </a:spcBef>
              <a:spcAft>
                <a:spcPts val="0"/>
              </a:spcAft>
              <a:buNone/>
            </a:pPr>
            <a:r>
              <a:rPr lang="en" sz="700"/>
              <a:t>API &amp; Platform Strategy</a:t>
            </a:r>
            <a:endParaRPr sz="700"/>
          </a:p>
        </p:txBody>
      </p:sp>
      <p:sp>
        <p:nvSpPr>
          <p:cNvPr id="271" name="Google Shape;271;p33"/>
          <p:cNvSpPr/>
          <p:nvPr/>
        </p:nvSpPr>
        <p:spPr>
          <a:xfrm>
            <a:off x="7606694" y="1661128"/>
            <a:ext cx="812400" cy="219300"/>
          </a:xfrm>
          <a:prstGeom prst="roundRect">
            <a:avLst>
              <a:gd fmla="val 16667" name="adj"/>
            </a:avLst>
          </a:prstGeom>
          <a:solidFill>
            <a:srgbClr val="C0CBC4"/>
          </a:solidFill>
          <a:ln>
            <a:noFill/>
          </a:ln>
        </p:spPr>
        <p:txBody>
          <a:bodyPr anchorCtr="0" anchor="t" bIns="91425" lIns="91425" spcFirstLastPara="1" rIns="91425" wrap="square" tIns="9125">
            <a:noAutofit/>
          </a:bodyPr>
          <a:lstStyle/>
          <a:p>
            <a:pPr indent="0" lvl="0" marL="0" rtl="0" algn="ctr">
              <a:spcBef>
                <a:spcPts val="0"/>
              </a:spcBef>
              <a:spcAft>
                <a:spcPts val="0"/>
              </a:spcAft>
              <a:buNone/>
            </a:pPr>
            <a:r>
              <a:rPr lang="en" sz="700"/>
              <a:t>Delivery Acceleration</a:t>
            </a:r>
            <a:endParaRPr sz="700"/>
          </a:p>
        </p:txBody>
      </p:sp>
      <p:sp>
        <p:nvSpPr>
          <p:cNvPr id="272" name="Google Shape;272;p33"/>
          <p:cNvSpPr/>
          <p:nvPr/>
        </p:nvSpPr>
        <p:spPr>
          <a:xfrm>
            <a:off x="949950" y="4032504"/>
            <a:ext cx="7244100" cy="561900"/>
          </a:xfrm>
          <a:prstGeom prst="rect">
            <a:avLst/>
          </a:prstGeom>
          <a:noFill/>
          <a:ln cap="flat" cmpd="sng" w="9525">
            <a:solidFill>
              <a:srgbClr val="434343"/>
            </a:solidFill>
            <a:prstDash val="dash"/>
            <a:round/>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rPr b="1" i="1" lang="en" sz="900">
                <a:solidFill>
                  <a:srgbClr val="2F2B20"/>
                </a:solidFill>
              </a:rPr>
              <a:t> </a:t>
            </a:r>
            <a:r>
              <a:rPr b="1" i="1" lang="en" sz="900">
                <a:solidFill>
                  <a:srgbClr val="2F2B20"/>
                </a:solidFill>
                <a:latin typeface="Arial"/>
                <a:ea typeface="Arial"/>
                <a:cs typeface="Arial"/>
                <a:sym typeface="Arial"/>
              </a:rPr>
              <a:t>Legend</a:t>
            </a:r>
            <a:endParaRPr b="1" sz="900"/>
          </a:p>
        </p:txBody>
      </p:sp>
      <p:sp>
        <p:nvSpPr>
          <p:cNvPr id="273" name="Google Shape;273;p33"/>
          <p:cNvSpPr txBox="1"/>
          <p:nvPr/>
        </p:nvSpPr>
        <p:spPr>
          <a:xfrm>
            <a:off x="5926722" y="4069828"/>
            <a:ext cx="995700" cy="215100"/>
          </a:xfrm>
          <a:prstGeom prst="rect">
            <a:avLst/>
          </a:prstGeom>
          <a:solidFill>
            <a:srgbClr val="EB8C00"/>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700">
                <a:solidFill>
                  <a:srgbClr val="FFFFFF"/>
                </a:solidFill>
              </a:rPr>
              <a:t>MuleSoft Offshore Dev</a:t>
            </a:r>
            <a:endParaRPr b="1" sz="700">
              <a:solidFill>
                <a:srgbClr val="FFFFFF"/>
              </a:solidFill>
              <a:latin typeface="Arial"/>
              <a:ea typeface="Arial"/>
              <a:cs typeface="Arial"/>
              <a:sym typeface="Arial"/>
            </a:endParaRPr>
          </a:p>
        </p:txBody>
      </p:sp>
      <p:sp>
        <p:nvSpPr>
          <p:cNvPr id="274" name="Google Shape;274;p33"/>
          <p:cNvSpPr txBox="1"/>
          <p:nvPr/>
        </p:nvSpPr>
        <p:spPr>
          <a:xfrm>
            <a:off x="2604671" y="4074173"/>
            <a:ext cx="995700" cy="215100"/>
          </a:xfrm>
          <a:prstGeom prst="rect">
            <a:avLst/>
          </a:prstGeom>
          <a:solidFill>
            <a:srgbClr val="004B3A"/>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700">
                <a:solidFill>
                  <a:srgbClr val="FFFFFF"/>
                </a:solidFill>
              </a:rPr>
              <a:t>C4E Team</a:t>
            </a:r>
            <a:endParaRPr b="1" sz="700">
              <a:solidFill>
                <a:srgbClr val="FFFFFF"/>
              </a:solidFill>
            </a:endParaRPr>
          </a:p>
        </p:txBody>
      </p:sp>
      <p:sp>
        <p:nvSpPr>
          <p:cNvPr id="275" name="Google Shape;275;p33"/>
          <p:cNvSpPr txBox="1"/>
          <p:nvPr/>
        </p:nvSpPr>
        <p:spPr>
          <a:xfrm>
            <a:off x="4806182" y="4069828"/>
            <a:ext cx="995400" cy="215100"/>
          </a:xfrm>
          <a:prstGeom prst="rect">
            <a:avLst/>
          </a:prstGeom>
          <a:solidFill>
            <a:srgbClr val="D04A02"/>
          </a:solidFill>
          <a:ln cap="flat" cmpd="sng" w="9525">
            <a:solidFill>
              <a:srgbClr val="7F7F7F"/>
            </a:solidFill>
            <a:prstDash val="solid"/>
            <a:round/>
            <a:headEnd len="sm" w="sm" type="none"/>
            <a:tailEnd len="sm" w="sm" type="none"/>
          </a:ln>
        </p:spPr>
        <p:txBody>
          <a:bodyPr anchorCtr="0" anchor="ctr" bIns="40325" lIns="40325" spcFirstLastPara="1" rIns="40325" wrap="square" tIns="40325">
            <a:noAutofit/>
          </a:bodyPr>
          <a:lstStyle/>
          <a:p>
            <a:pPr indent="0" lvl="0" marL="0" marR="0" rtl="0" algn="ctr">
              <a:lnSpc>
                <a:spcPct val="100000"/>
              </a:lnSpc>
              <a:spcBef>
                <a:spcPts val="0"/>
              </a:spcBef>
              <a:spcAft>
                <a:spcPts val="0"/>
              </a:spcAft>
              <a:buNone/>
            </a:pPr>
            <a:r>
              <a:rPr b="1" lang="en" sz="700">
                <a:solidFill>
                  <a:srgbClr val="FFFFFF"/>
                </a:solidFill>
              </a:rPr>
              <a:t>MuleSoft Onshore Dev</a:t>
            </a:r>
            <a:endParaRPr b="1" sz="700">
              <a:solidFill>
                <a:srgbClr val="FFFFFF"/>
              </a:solidFill>
            </a:endParaRPr>
          </a:p>
        </p:txBody>
      </p:sp>
      <p:sp>
        <p:nvSpPr>
          <p:cNvPr id="276" name="Google Shape;276;p33"/>
          <p:cNvSpPr txBox="1"/>
          <p:nvPr/>
        </p:nvSpPr>
        <p:spPr>
          <a:xfrm>
            <a:off x="3695001" y="4069828"/>
            <a:ext cx="995400" cy="2151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n" sz="700">
                <a:solidFill>
                  <a:srgbClr val="FFFFFF"/>
                </a:solidFill>
              </a:rPr>
              <a:t>Fisher Supporting Team</a:t>
            </a:r>
            <a:endParaRPr b="1" sz="700">
              <a:solidFill>
                <a:srgbClr val="FFFFFF"/>
              </a:solidFill>
            </a:endParaRPr>
          </a:p>
        </p:txBody>
      </p:sp>
      <p:sp>
        <p:nvSpPr>
          <p:cNvPr id="277" name="Google Shape;277;p33"/>
          <p:cNvSpPr txBox="1"/>
          <p:nvPr/>
        </p:nvSpPr>
        <p:spPr>
          <a:xfrm>
            <a:off x="2936368" y="4348412"/>
            <a:ext cx="1097400" cy="2196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Collaboration Relationship</a:t>
            </a:r>
            <a:endParaRPr sz="700"/>
          </a:p>
        </p:txBody>
      </p:sp>
      <p:sp>
        <p:nvSpPr>
          <p:cNvPr id="278" name="Google Shape;278;p33"/>
          <p:cNvSpPr txBox="1"/>
          <p:nvPr/>
        </p:nvSpPr>
        <p:spPr>
          <a:xfrm>
            <a:off x="4753110" y="4344825"/>
            <a:ext cx="1097400" cy="219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Organizational Reporting Relationship</a:t>
            </a:r>
            <a:endParaRPr sz="700"/>
          </a:p>
        </p:txBody>
      </p:sp>
      <p:cxnSp>
        <p:nvCxnSpPr>
          <p:cNvPr id="279" name="Google Shape;279;p33"/>
          <p:cNvCxnSpPr/>
          <p:nvPr/>
        </p:nvCxnSpPr>
        <p:spPr>
          <a:xfrm flipH="1" rot="10800000">
            <a:off x="4106434" y="4446113"/>
            <a:ext cx="565500" cy="1800"/>
          </a:xfrm>
          <a:prstGeom prst="straightConnector1">
            <a:avLst/>
          </a:prstGeom>
          <a:noFill/>
          <a:ln cap="flat" cmpd="sng" w="9525">
            <a:solidFill>
              <a:srgbClr val="999999"/>
            </a:solidFill>
            <a:prstDash val="dash"/>
            <a:round/>
            <a:headEnd len="med" w="med" type="stealth"/>
            <a:tailEnd len="med" w="med" type="stealth"/>
          </a:ln>
        </p:spPr>
      </p:cxnSp>
      <p:cxnSp>
        <p:nvCxnSpPr>
          <p:cNvPr id="280" name="Google Shape;280;p33"/>
          <p:cNvCxnSpPr/>
          <p:nvPr/>
        </p:nvCxnSpPr>
        <p:spPr>
          <a:xfrm flipH="1" rot="10800000">
            <a:off x="5930515" y="4442526"/>
            <a:ext cx="565500" cy="1800"/>
          </a:xfrm>
          <a:prstGeom prst="straightConnector1">
            <a:avLst/>
          </a:prstGeom>
          <a:noFill/>
          <a:ln cap="flat" cmpd="sng" w="9525">
            <a:solidFill>
              <a:srgbClr val="000000"/>
            </a:solidFill>
            <a:prstDash val="solid"/>
            <a:round/>
            <a:headEnd len="med" w="med" type="stealth"/>
            <a:tailEnd len="med" w="med" type="stealth"/>
          </a:ln>
        </p:spPr>
      </p:cxnSp>
      <p:sp>
        <p:nvSpPr>
          <p:cNvPr id="281" name="Google Shape;281;p33"/>
          <p:cNvSpPr/>
          <p:nvPr/>
        </p:nvSpPr>
        <p:spPr>
          <a:xfrm>
            <a:off x="1514830" y="4071897"/>
            <a:ext cx="995400" cy="216900"/>
          </a:xfrm>
          <a:prstGeom prst="roundRect">
            <a:avLst>
              <a:gd fmla="val 16667" name="adj"/>
            </a:avLst>
          </a:prstGeom>
          <a:solidFill>
            <a:srgbClr val="C0CBC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C4E Functions</a:t>
            </a:r>
            <a:endParaRPr sz="700"/>
          </a:p>
        </p:txBody>
      </p:sp>
      <p:cxnSp>
        <p:nvCxnSpPr>
          <p:cNvPr id="282" name="Google Shape;282;p33"/>
          <p:cNvCxnSpPr>
            <a:stCxn id="248" idx="3"/>
          </p:cNvCxnSpPr>
          <p:nvPr/>
        </p:nvCxnSpPr>
        <p:spPr>
          <a:xfrm>
            <a:off x="5202725" y="2127250"/>
            <a:ext cx="633600" cy="1800"/>
          </a:xfrm>
          <a:prstGeom prst="straightConnector1">
            <a:avLst/>
          </a:prstGeom>
          <a:noFill/>
          <a:ln cap="flat" cmpd="sng" w="9525">
            <a:solidFill>
              <a:srgbClr val="999999"/>
            </a:solidFill>
            <a:prstDash val="dash"/>
            <a:round/>
            <a:headEnd len="med" w="med" type="stealth"/>
            <a:tailEnd len="med" w="med" type="stealth"/>
          </a:ln>
        </p:spPr>
      </p:cxnSp>
      <p:sp>
        <p:nvSpPr>
          <p:cNvPr id="283" name="Google Shape;283;p33"/>
          <p:cNvSpPr txBox="1"/>
          <p:nvPr/>
        </p:nvSpPr>
        <p:spPr>
          <a:xfrm>
            <a:off x="7047743" y="4069828"/>
            <a:ext cx="995400" cy="215100"/>
          </a:xfrm>
          <a:prstGeom prst="rect">
            <a:avLst/>
          </a:prstGeom>
          <a:solidFill>
            <a:srgbClr val="85200C"/>
          </a:solidFill>
          <a:ln cap="flat" cmpd="sng" w="9525">
            <a:solidFill>
              <a:srgbClr val="7F7F7F"/>
            </a:solidFill>
            <a:prstDash val="solid"/>
            <a:round/>
            <a:headEnd len="sm" w="sm" type="none"/>
            <a:tailEnd len="sm" w="sm" type="none"/>
          </a:ln>
        </p:spPr>
        <p:txBody>
          <a:bodyPr anchorCtr="0" anchor="ctr" bIns="40325" lIns="40325" spcFirstLastPara="1" rIns="40325" wrap="square" tIns="40325">
            <a:noAutofit/>
          </a:bodyPr>
          <a:lstStyle/>
          <a:p>
            <a:pPr indent="0" lvl="0" marL="0" marR="0" rtl="0" algn="ctr">
              <a:lnSpc>
                <a:spcPct val="100000"/>
              </a:lnSpc>
              <a:spcBef>
                <a:spcPts val="0"/>
              </a:spcBef>
              <a:spcAft>
                <a:spcPts val="0"/>
              </a:spcAft>
              <a:buNone/>
            </a:pPr>
            <a:r>
              <a:rPr b="1" lang="en" sz="700">
                <a:solidFill>
                  <a:srgbClr val="FFFFFF"/>
                </a:solidFill>
              </a:rPr>
              <a:t>Other Core Dev Pod</a:t>
            </a:r>
            <a:endParaRPr b="1" sz="700">
              <a:solidFill>
                <a:srgbClr val="FFFFFF"/>
              </a:solidFill>
            </a:endParaRPr>
          </a:p>
        </p:txBody>
      </p:sp>
      <p:sp>
        <p:nvSpPr>
          <p:cNvPr id="284" name="Google Shape;284;p33"/>
          <p:cNvSpPr/>
          <p:nvPr/>
        </p:nvSpPr>
        <p:spPr>
          <a:xfrm>
            <a:off x="631387" y="1307078"/>
            <a:ext cx="2660400" cy="1700400"/>
          </a:xfrm>
          <a:prstGeom prst="rect">
            <a:avLst/>
          </a:prstGeom>
          <a:solidFill>
            <a:srgbClr val="FFFFFF"/>
          </a:solidFill>
          <a:ln cap="flat" cmpd="sng" w="9525">
            <a:solidFill>
              <a:srgbClr val="7F7F7F"/>
            </a:solidFill>
            <a:prstDash val="solid"/>
            <a:round/>
            <a:headEnd len="sm" w="sm" type="none"/>
            <a:tailEnd len="sm" w="sm" type="none"/>
          </a:ln>
        </p:spPr>
        <p:txBody>
          <a:bodyPr anchorCtr="0" anchor="t" bIns="40325" lIns="40325" spcFirstLastPara="1" rIns="40325" wrap="square" tIns="36575">
            <a:noAutofit/>
          </a:bodyPr>
          <a:lstStyle/>
          <a:p>
            <a:pPr indent="0" lvl="0" marL="0" rtl="0" algn="ctr">
              <a:spcBef>
                <a:spcPts val="0"/>
              </a:spcBef>
              <a:spcAft>
                <a:spcPts val="0"/>
              </a:spcAft>
              <a:buNone/>
            </a:pPr>
            <a:r>
              <a:t/>
            </a:r>
            <a:endParaRPr b="1" i="1" sz="1000">
              <a:solidFill>
                <a:srgbClr val="404040"/>
              </a:solidFill>
              <a:latin typeface="Arial"/>
              <a:ea typeface="Arial"/>
              <a:cs typeface="Arial"/>
              <a:sym typeface="Arial"/>
            </a:endParaRPr>
          </a:p>
        </p:txBody>
      </p:sp>
      <p:sp>
        <p:nvSpPr>
          <p:cNvPr id="285" name="Google Shape;285;p33"/>
          <p:cNvSpPr/>
          <p:nvPr/>
        </p:nvSpPr>
        <p:spPr>
          <a:xfrm>
            <a:off x="631386" y="1149100"/>
            <a:ext cx="2660400" cy="1623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i="1" lang="en" sz="1000"/>
              <a:t>SS&amp;C - Core Team</a:t>
            </a:r>
            <a:endParaRPr/>
          </a:p>
        </p:txBody>
      </p:sp>
      <p:sp>
        <p:nvSpPr>
          <p:cNvPr id="286" name="Google Shape;286;p33"/>
          <p:cNvSpPr/>
          <p:nvPr/>
        </p:nvSpPr>
        <p:spPr>
          <a:xfrm>
            <a:off x="552400" y="1551434"/>
            <a:ext cx="2660400" cy="1508700"/>
          </a:xfrm>
          <a:prstGeom prst="rect">
            <a:avLst/>
          </a:prstGeom>
          <a:solidFill>
            <a:srgbClr val="FFFFFF"/>
          </a:solidFill>
          <a:ln cap="flat" cmpd="sng" w="9525">
            <a:solidFill>
              <a:srgbClr val="7F7F7F"/>
            </a:solidFill>
            <a:prstDash val="solid"/>
            <a:round/>
            <a:headEnd len="sm" w="sm" type="none"/>
            <a:tailEnd len="sm" w="sm" type="none"/>
          </a:ln>
        </p:spPr>
        <p:txBody>
          <a:bodyPr anchorCtr="0" anchor="t" bIns="40325" lIns="40325" spcFirstLastPara="1" rIns="40325" wrap="square" tIns="36575">
            <a:noAutofit/>
          </a:bodyPr>
          <a:lstStyle/>
          <a:p>
            <a:pPr indent="0" lvl="0" marL="0" rtl="0" algn="ctr">
              <a:spcBef>
                <a:spcPts val="0"/>
              </a:spcBef>
              <a:spcAft>
                <a:spcPts val="0"/>
              </a:spcAft>
              <a:buNone/>
            </a:pPr>
            <a:r>
              <a:t/>
            </a:r>
            <a:endParaRPr b="1" i="1" sz="1000">
              <a:solidFill>
                <a:srgbClr val="404040"/>
              </a:solidFill>
              <a:latin typeface="Arial"/>
              <a:ea typeface="Arial"/>
              <a:cs typeface="Arial"/>
              <a:sym typeface="Arial"/>
            </a:endParaRPr>
          </a:p>
        </p:txBody>
      </p:sp>
      <p:sp>
        <p:nvSpPr>
          <p:cNvPr id="287" name="Google Shape;287;p33"/>
          <p:cNvSpPr/>
          <p:nvPr/>
        </p:nvSpPr>
        <p:spPr>
          <a:xfrm>
            <a:off x="578934" y="1737736"/>
            <a:ext cx="2511300" cy="478500"/>
          </a:xfrm>
          <a:prstGeom prst="rect">
            <a:avLst/>
          </a:prstGeom>
          <a:noFill/>
          <a:ln cap="flat" cmpd="sng" w="9525">
            <a:solidFill>
              <a:srgbClr val="191F24"/>
            </a:solidFill>
            <a:prstDash val="lgDash"/>
            <a:miter lim="800000"/>
            <a:headEnd len="sm" w="sm" type="none"/>
            <a:tailEnd len="sm" w="sm" type="none"/>
          </a:ln>
        </p:spPr>
        <p:txBody>
          <a:bodyPr anchorCtr="0" anchor="t" bIns="0" lIns="0" spcFirstLastPara="1" rIns="0" wrap="square" tIns="36575">
            <a:noAutofit/>
          </a:bodyPr>
          <a:lstStyle/>
          <a:p>
            <a:pPr indent="0" lvl="0" marL="0" marR="0" rtl="0" algn="ctr">
              <a:spcBef>
                <a:spcPts val="0"/>
              </a:spcBef>
              <a:spcAft>
                <a:spcPts val="0"/>
              </a:spcAft>
              <a:buNone/>
            </a:pPr>
            <a:r>
              <a:t/>
            </a:r>
            <a:endParaRPr b="1" sz="800">
              <a:solidFill>
                <a:srgbClr val="000E14"/>
              </a:solidFill>
              <a:latin typeface="Arial"/>
              <a:ea typeface="Arial"/>
              <a:cs typeface="Arial"/>
              <a:sym typeface="Arial"/>
            </a:endParaRPr>
          </a:p>
        </p:txBody>
      </p:sp>
      <p:sp>
        <p:nvSpPr>
          <p:cNvPr id="288" name="Google Shape;288;p33"/>
          <p:cNvSpPr/>
          <p:nvPr/>
        </p:nvSpPr>
        <p:spPr>
          <a:xfrm>
            <a:off x="552417" y="1386843"/>
            <a:ext cx="2660400" cy="1623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i="1" lang="en" sz="1000"/>
              <a:t>CRD - Core Team</a:t>
            </a:r>
            <a:endParaRPr/>
          </a:p>
        </p:txBody>
      </p:sp>
      <p:sp>
        <p:nvSpPr>
          <p:cNvPr id="264" name="Google Shape;264;p33"/>
          <p:cNvSpPr/>
          <p:nvPr/>
        </p:nvSpPr>
        <p:spPr>
          <a:xfrm>
            <a:off x="475025" y="1640050"/>
            <a:ext cx="2665500" cy="1492500"/>
          </a:xfrm>
          <a:prstGeom prst="rect">
            <a:avLst/>
          </a:prstGeom>
          <a:solidFill>
            <a:srgbClr val="FFFFFF"/>
          </a:solidFill>
          <a:ln cap="flat" cmpd="sng" w="9525">
            <a:solidFill>
              <a:srgbClr val="7F7F7F"/>
            </a:solidFill>
            <a:prstDash val="solid"/>
            <a:round/>
            <a:headEnd len="sm" w="sm" type="none"/>
            <a:tailEnd len="sm" w="sm" type="none"/>
          </a:ln>
        </p:spPr>
        <p:txBody>
          <a:bodyPr anchorCtr="0" anchor="t" bIns="40325" lIns="40325" spcFirstLastPara="1" rIns="40325" wrap="square" tIns="36575">
            <a:noAutofit/>
          </a:bodyPr>
          <a:lstStyle/>
          <a:p>
            <a:pPr indent="0" lvl="0" marL="0" marR="0" rtl="0" algn="ctr">
              <a:spcBef>
                <a:spcPts val="0"/>
              </a:spcBef>
              <a:spcAft>
                <a:spcPts val="0"/>
              </a:spcAft>
              <a:buNone/>
            </a:pPr>
            <a:r>
              <a:t/>
            </a:r>
            <a:endParaRPr b="1" i="1" sz="1000">
              <a:solidFill>
                <a:srgbClr val="404040"/>
              </a:solidFill>
              <a:latin typeface="Arial"/>
              <a:ea typeface="Arial"/>
              <a:cs typeface="Arial"/>
              <a:sym typeface="Arial"/>
            </a:endParaRPr>
          </a:p>
        </p:txBody>
      </p:sp>
      <p:sp>
        <p:nvSpPr>
          <p:cNvPr id="289" name="Google Shape;289;p33"/>
          <p:cNvSpPr/>
          <p:nvPr/>
        </p:nvSpPr>
        <p:spPr>
          <a:xfrm>
            <a:off x="569269" y="2248215"/>
            <a:ext cx="2481300" cy="1308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i="1" lang="en" sz="1000">
                <a:solidFill>
                  <a:srgbClr val="FFFFFF"/>
                </a:solidFill>
              </a:rPr>
              <a:t>Salesforce - MuleSoft Team</a:t>
            </a:r>
            <a:endParaRPr/>
          </a:p>
        </p:txBody>
      </p:sp>
      <p:sp>
        <p:nvSpPr>
          <p:cNvPr id="290" name="Google Shape;290;p33"/>
          <p:cNvSpPr/>
          <p:nvPr/>
        </p:nvSpPr>
        <p:spPr>
          <a:xfrm>
            <a:off x="1851951" y="2022539"/>
            <a:ext cx="1230300" cy="172800"/>
          </a:xfrm>
          <a:prstGeom prst="rect">
            <a:avLst/>
          </a:prstGeom>
          <a:solidFill>
            <a:srgbClr val="85200C"/>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800">
                <a:solidFill>
                  <a:srgbClr val="FFFFFF"/>
                </a:solidFill>
              </a:rPr>
              <a:t>Tech </a:t>
            </a:r>
            <a:r>
              <a:rPr lang="en" sz="800">
                <a:solidFill>
                  <a:srgbClr val="FFFFFF"/>
                </a:solidFill>
              </a:rPr>
              <a:t>Product Owner</a:t>
            </a:r>
            <a:endParaRPr sz="800"/>
          </a:p>
        </p:txBody>
      </p:sp>
      <p:sp>
        <p:nvSpPr>
          <p:cNvPr id="291" name="Google Shape;291;p33"/>
          <p:cNvSpPr/>
          <p:nvPr/>
        </p:nvSpPr>
        <p:spPr>
          <a:xfrm>
            <a:off x="531100" y="2025202"/>
            <a:ext cx="1230300" cy="172800"/>
          </a:xfrm>
          <a:prstGeom prst="rect">
            <a:avLst/>
          </a:prstGeom>
          <a:solidFill>
            <a:srgbClr val="85200C"/>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lang="en" sz="800">
                <a:solidFill>
                  <a:schemeClr val="lt1"/>
                </a:solidFill>
              </a:rPr>
              <a:t>Project Manager</a:t>
            </a:r>
            <a:endParaRPr sz="800">
              <a:solidFill>
                <a:srgbClr val="FFFFFF"/>
              </a:solidFill>
            </a:endParaRPr>
          </a:p>
        </p:txBody>
      </p:sp>
      <p:sp>
        <p:nvSpPr>
          <p:cNvPr id="292" name="Google Shape;292;p33"/>
          <p:cNvSpPr/>
          <p:nvPr/>
        </p:nvSpPr>
        <p:spPr>
          <a:xfrm>
            <a:off x="564975" y="2402941"/>
            <a:ext cx="1187700" cy="674400"/>
          </a:xfrm>
          <a:prstGeom prst="rect">
            <a:avLst/>
          </a:prstGeom>
          <a:noFill/>
          <a:ln cap="flat" cmpd="sng" w="9525">
            <a:solidFill>
              <a:srgbClr val="191F24"/>
            </a:solidFill>
            <a:prstDash val="lgDash"/>
            <a:miter lim="800000"/>
            <a:headEnd len="sm" w="sm" type="none"/>
            <a:tailEnd len="sm" w="sm" type="none"/>
          </a:ln>
        </p:spPr>
        <p:txBody>
          <a:bodyPr anchorCtr="0" anchor="t" bIns="0" lIns="0" spcFirstLastPara="1" rIns="0" wrap="square" tIns="36575">
            <a:noAutofit/>
          </a:bodyPr>
          <a:lstStyle/>
          <a:p>
            <a:pPr indent="0" lvl="0" marL="0" marR="0" rtl="0" algn="ctr">
              <a:spcBef>
                <a:spcPts val="0"/>
              </a:spcBef>
              <a:spcAft>
                <a:spcPts val="0"/>
              </a:spcAft>
              <a:buNone/>
            </a:pPr>
            <a:r>
              <a:rPr b="1" lang="en" sz="800">
                <a:solidFill>
                  <a:srgbClr val="000E14"/>
                </a:solidFill>
              </a:rPr>
              <a:t>MuleSoft Offshore</a:t>
            </a:r>
            <a:endParaRPr b="1" sz="800">
              <a:solidFill>
                <a:srgbClr val="000E14"/>
              </a:solidFill>
              <a:latin typeface="Arial"/>
              <a:ea typeface="Arial"/>
              <a:cs typeface="Arial"/>
              <a:sym typeface="Arial"/>
            </a:endParaRPr>
          </a:p>
        </p:txBody>
      </p:sp>
      <p:sp>
        <p:nvSpPr>
          <p:cNvPr id="293" name="Google Shape;293;p33"/>
          <p:cNvSpPr/>
          <p:nvPr/>
        </p:nvSpPr>
        <p:spPr>
          <a:xfrm>
            <a:off x="1859629" y="2401373"/>
            <a:ext cx="1187700" cy="674400"/>
          </a:xfrm>
          <a:prstGeom prst="rect">
            <a:avLst/>
          </a:prstGeom>
          <a:noFill/>
          <a:ln cap="flat" cmpd="sng" w="9525">
            <a:solidFill>
              <a:srgbClr val="191F24"/>
            </a:solidFill>
            <a:prstDash val="lgDash"/>
            <a:miter lim="800000"/>
            <a:headEnd len="sm" w="sm" type="none"/>
            <a:tailEnd len="sm" w="sm" type="none"/>
          </a:ln>
        </p:spPr>
        <p:txBody>
          <a:bodyPr anchorCtr="0" anchor="t" bIns="0" lIns="0" spcFirstLastPara="1" rIns="0" wrap="square" tIns="36575">
            <a:noAutofit/>
          </a:bodyPr>
          <a:lstStyle/>
          <a:p>
            <a:pPr indent="0" lvl="0" marL="0" marR="0" rtl="0" algn="ctr">
              <a:spcBef>
                <a:spcPts val="0"/>
              </a:spcBef>
              <a:spcAft>
                <a:spcPts val="0"/>
              </a:spcAft>
              <a:buNone/>
            </a:pPr>
            <a:r>
              <a:rPr b="1" lang="en" sz="800">
                <a:solidFill>
                  <a:srgbClr val="000E14"/>
                </a:solidFill>
              </a:rPr>
              <a:t>MuleSoft </a:t>
            </a:r>
            <a:r>
              <a:rPr b="1" lang="en" sz="800">
                <a:solidFill>
                  <a:srgbClr val="000E14"/>
                </a:solidFill>
                <a:latin typeface="Arial"/>
                <a:ea typeface="Arial"/>
                <a:cs typeface="Arial"/>
                <a:sym typeface="Arial"/>
              </a:rPr>
              <a:t>On</a:t>
            </a:r>
            <a:r>
              <a:rPr b="1" lang="en" sz="800">
                <a:solidFill>
                  <a:srgbClr val="000E14"/>
                </a:solidFill>
              </a:rPr>
              <a:t>s</a:t>
            </a:r>
            <a:r>
              <a:rPr b="1" lang="en" sz="800">
                <a:solidFill>
                  <a:srgbClr val="000E14"/>
                </a:solidFill>
                <a:latin typeface="Arial"/>
                <a:ea typeface="Arial"/>
                <a:cs typeface="Arial"/>
                <a:sym typeface="Arial"/>
              </a:rPr>
              <a:t>hore</a:t>
            </a:r>
            <a:endParaRPr b="1" sz="800">
              <a:solidFill>
                <a:srgbClr val="000E14"/>
              </a:solidFill>
              <a:latin typeface="Arial"/>
              <a:ea typeface="Arial"/>
              <a:cs typeface="Arial"/>
              <a:sym typeface="Arial"/>
            </a:endParaRPr>
          </a:p>
        </p:txBody>
      </p:sp>
      <p:sp>
        <p:nvSpPr>
          <p:cNvPr id="294" name="Google Shape;294;p33"/>
          <p:cNvSpPr/>
          <p:nvPr/>
        </p:nvSpPr>
        <p:spPr>
          <a:xfrm>
            <a:off x="1879642" y="2827091"/>
            <a:ext cx="1143300" cy="171000"/>
          </a:xfrm>
          <a:prstGeom prst="rect">
            <a:avLst/>
          </a:prstGeom>
          <a:solidFill>
            <a:srgbClr val="D04A02"/>
          </a:solidFill>
          <a:ln cap="flat" cmpd="sng" w="9525">
            <a:solidFill>
              <a:srgbClr val="7F7F7F"/>
            </a:solidFill>
            <a:prstDash val="solid"/>
            <a:round/>
            <a:headEnd len="sm" w="sm" type="none"/>
            <a:tailEnd len="sm" w="sm" type="none"/>
          </a:ln>
        </p:spPr>
        <p:txBody>
          <a:bodyPr anchorCtr="0" anchor="ctr" bIns="40325" lIns="40325" spcFirstLastPara="1" rIns="40325" wrap="square" tIns="40325">
            <a:noAutofit/>
          </a:bodyPr>
          <a:lstStyle/>
          <a:p>
            <a:pPr indent="0" lvl="0" marL="0" marR="0" rtl="0" algn="ctr">
              <a:spcBef>
                <a:spcPts val="0"/>
              </a:spcBef>
              <a:spcAft>
                <a:spcPts val="0"/>
              </a:spcAft>
              <a:buNone/>
            </a:pPr>
            <a:r>
              <a:rPr lang="en" sz="800">
                <a:solidFill>
                  <a:srgbClr val="FFFFFF"/>
                </a:solidFill>
              </a:rPr>
              <a:t>Tech Design Analyst</a:t>
            </a:r>
            <a:endParaRPr sz="800">
              <a:solidFill>
                <a:srgbClr val="FFFFFF"/>
              </a:solidFill>
              <a:latin typeface="Arial"/>
              <a:ea typeface="Arial"/>
              <a:cs typeface="Arial"/>
              <a:sym typeface="Arial"/>
            </a:endParaRPr>
          </a:p>
        </p:txBody>
      </p:sp>
      <p:sp>
        <p:nvSpPr>
          <p:cNvPr id="295" name="Google Shape;295;p33"/>
          <p:cNvSpPr/>
          <p:nvPr/>
        </p:nvSpPr>
        <p:spPr>
          <a:xfrm>
            <a:off x="1881747" y="2611762"/>
            <a:ext cx="1143300" cy="171000"/>
          </a:xfrm>
          <a:prstGeom prst="rect">
            <a:avLst/>
          </a:prstGeom>
          <a:solidFill>
            <a:srgbClr val="D04A02"/>
          </a:solidFill>
          <a:ln cap="flat" cmpd="sng" w="9525">
            <a:solidFill>
              <a:srgbClr val="7F7F7F"/>
            </a:solidFill>
            <a:prstDash val="solid"/>
            <a:round/>
            <a:headEnd len="sm" w="sm" type="none"/>
            <a:tailEnd len="sm" w="sm" type="none"/>
          </a:ln>
        </p:spPr>
        <p:txBody>
          <a:bodyPr anchorCtr="0" anchor="ctr" bIns="40325" lIns="40325" spcFirstLastPara="1" rIns="40325" wrap="square" tIns="40325">
            <a:noAutofit/>
          </a:bodyPr>
          <a:lstStyle/>
          <a:p>
            <a:pPr indent="0" lvl="0" marL="0" marR="0" rtl="0" algn="ctr">
              <a:spcBef>
                <a:spcPts val="0"/>
              </a:spcBef>
              <a:spcAft>
                <a:spcPts val="0"/>
              </a:spcAft>
              <a:buNone/>
            </a:pPr>
            <a:r>
              <a:rPr lang="en" sz="800">
                <a:solidFill>
                  <a:srgbClr val="FFFFFF"/>
                </a:solidFill>
              </a:rPr>
              <a:t>Tech Lead</a:t>
            </a:r>
            <a:endParaRPr sz="800">
              <a:solidFill>
                <a:srgbClr val="FFFFFF"/>
              </a:solidFill>
            </a:endParaRPr>
          </a:p>
        </p:txBody>
      </p:sp>
      <p:sp>
        <p:nvSpPr>
          <p:cNvPr id="296" name="Google Shape;296;p33"/>
          <p:cNvSpPr/>
          <p:nvPr/>
        </p:nvSpPr>
        <p:spPr>
          <a:xfrm>
            <a:off x="1854089" y="1794500"/>
            <a:ext cx="1230300" cy="173100"/>
          </a:xfrm>
          <a:prstGeom prst="rect">
            <a:avLst/>
          </a:prstGeom>
          <a:solidFill>
            <a:srgbClr val="85200C"/>
          </a:solidFill>
          <a:ln cap="flat" cmpd="sng" w="9525">
            <a:solidFill>
              <a:srgbClr val="7F7F7F"/>
            </a:solidFill>
            <a:prstDash val="solid"/>
            <a:round/>
            <a:headEnd len="sm" w="sm" type="none"/>
            <a:tailEnd len="sm" w="sm" type="none"/>
          </a:ln>
        </p:spPr>
        <p:txBody>
          <a:bodyPr anchorCtr="0" anchor="ctr" bIns="40325" lIns="40325" spcFirstLastPara="1" rIns="40325" wrap="square" tIns="40325">
            <a:noAutofit/>
          </a:bodyPr>
          <a:lstStyle/>
          <a:p>
            <a:pPr indent="0" lvl="0" marL="0" marR="0" rtl="0" algn="ctr">
              <a:lnSpc>
                <a:spcPct val="100000"/>
              </a:lnSpc>
              <a:spcBef>
                <a:spcPts val="0"/>
              </a:spcBef>
              <a:spcAft>
                <a:spcPts val="0"/>
              </a:spcAft>
              <a:buNone/>
            </a:pPr>
            <a:r>
              <a:rPr lang="en" sz="800">
                <a:solidFill>
                  <a:srgbClr val="FFFFFF"/>
                </a:solidFill>
              </a:rPr>
              <a:t>Business </a:t>
            </a:r>
            <a:r>
              <a:rPr lang="en" sz="800">
                <a:solidFill>
                  <a:srgbClr val="FFFFFF"/>
                </a:solidFill>
              </a:rPr>
              <a:t>Product Owner </a:t>
            </a:r>
            <a:endParaRPr sz="800">
              <a:solidFill>
                <a:srgbClr val="FFFFFF"/>
              </a:solidFill>
            </a:endParaRPr>
          </a:p>
        </p:txBody>
      </p:sp>
      <p:sp>
        <p:nvSpPr>
          <p:cNvPr id="297" name="Google Shape;297;p33"/>
          <p:cNvSpPr/>
          <p:nvPr/>
        </p:nvSpPr>
        <p:spPr>
          <a:xfrm>
            <a:off x="587278" y="2611750"/>
            <a:ext cx="1143300" cy="171000"/>
          </a:xfrm>
          <a:prstGeom prst="rect">
            <a:avLst/>
          </a:prstGeom>
          <a:solidFill>
            <a:srgbClr val="EB8C00"/>
          </a:solidFill>
          <a:ln cap="flat" cmpd="sng" w="9525">
            <a:solidFill>
              <a:srgbClr val="7F7F7F"/>
            </a:solidFill>
            <a:prstDash val="solid"/>
            <a:round/>
            <a:headEnd len="sm" w="sm" type="none"/>
            <a:tailEnd len="sm" w="sm" type="none"/>
          </a:ln>
        </p:spPr>
        <p:txBody>
          <a:bodyPr anchorCtr="0" anchor="ctr" bIns="40325" lIns="40325" spcFirstLastPara="1" rIns="40325" wrap="square" tIns="40325">
            <a:noAutofit/>
          </a:bodyPr>
          <a:lstStyle/>
          <a:p>
            <a:pPr indent="0" lvl="0" marL="0" marR="0" rtl="0" algn="ctr">
              <a:spcBef>
                <a:spcPts val="0"/>
              </a:spcBef>
              <a:spcAft>
                <a:spcPts val="0"/>
              </a:spcAft>
              <a:buNone/>
            </a:pPr>
            <a:r>
              <a:rPr lang="en" sz="800">
                <a:solidFill>
                  <a:srgbClr val="FFFFFF"/>
                </a:solidFill>
              </a:rPr>
              <a:t>Developer(s)</a:t>
            </a:r>
            <a:endParaRPr sz="800"/>
          </a:p>
        </p:txBody>
      </p:sp>
      <p:sp>
        <p:nvSpPr>
          <p:cNvPr id="298" name="Google Shape;298;p33"/>
          <p:cNvSpPr/>
          <p:nvPr/>
        </p:nvSpPr>
        <p:spPr>
          <a:xfrm>
            <a:off x="531102" y="1797095"/>
            <a:ext cx="1230300" cy="173100"/>
          </a:xfrm>
          <a:prstGeom prst="rect">
            <a:avLst/>
          </a:prstGeom>
          <a:solidFill>
            <a:srgbClr val="85200C"/>
          </a:solidFill>
          <a:ln cap="flat" cmpd="sng" w="9525">
            <a:solidFill>
              <a:srgbClr val="7F7F7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rPr>
              <a:t>Business Analyst</a:t>
            </a:r>
            <a:endParaRPr sz="800"/>
          </a:p>
        </p:txBody>
      </p:sp>
      <p:sp>
        <p:nvSpPr>
          <p:cNvPr id="299" name="Google Shape;299;p33"/>
          <p:cNvSpPr/>
          <p:nvPr/>
        </p:nvSpPr>
        <p:spPr>
          <a:xfrm>
            <a:off x="475000" y="1613475"/>
            <a:ext cx="2665500" cy="1308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i="1" lang="en" sz="1000">
                <a:solidFill>
                  <a:srgbClr val="FFFFFF"/>
                </a:solidFill>
              </a:rPr>
              <a:t>Salesforce - Core Team </a:t>
            </a:r>
            <a:endParaRPr/>
          </a:p>
        </p:txBody>
      </p:sp>
      <p:sp>
        <p:nvSpPr>
          <p:cNvPr id="300" name="Google Shape;300;p33"/>
          <p:cNvSpPr/>
          <p:nvPr/>
        </p:nvSpPr>
        <p:spPr>
          <a:xfrm>
            <a:off x="584985" y="2823102"/>
            <a:ext cx="1143300" cy="171000"/>
          </a:xfrm>
          <a:prstGeom prst="rect">
            <a:avLst/>
          </a:prstGeom>
          <a:solidFill>
            <a:srgbClr val="EB8C00"/>
          </a:solidFill>
          <a:ln cap="flat" cmpd="sng" w="9525">
            <a:solidFill>
              <a:srgbClr val="7F7F7F"/>
            </a:solidFill>
            <a:prstDash val="solid"/>
            <a:round/>
            <a:headEnd len="sm" w="sm" type="none"/>
            <a:tailEnd len="sm" w="sm" type="none"/>
          </a:ln>
        </p:spPr>
        <p:txBody>
          <a:bodyPr anchorCtr="0" anchor="ctr" bIns="40325" lIns="40325" spcFirstLastPara="1" rIns="40325" wrap="square" tIns="40325">
            <a:noAutofit/>
          </a:bodyPr>
          <a:lstStyle/>
          <a:p>
            <a:pPr indent="0" lvl="0" marL="0" marR="0" rtl="0" algn="ctr">
              <a:spcBef>
                <a:spcPts val="0"/>
              </a:spcBef>
              <a:spcAft>
                <a:spcPts val="0"/>
              </a:spcAft>
              <a:buNone/>
            </a:pPr>
            <a:r>
              <a:rPr lang="en" sz="800">
                <a:solidFill>
                  <a:srgbClr val="FFFFFF"/>
                </a:solidFill>
              </a:rPr>
              <a:t>Tester(s)</a:t>
            </a:r>
            <a:endParaRPr sz="800"/>
          </a:p>
        </p:txBody>
      </p:sp>
      <p:graphicFrame>
        <p:nvGraphicFramePr>
          <p:cNvPr id="301" name="Google Shape;301;p33"/>
          <p:cNvGraphicFramePr/>
          <p:nvPr/>
        </p:nvGraphicFramePr>
        <p:xfrm>
          <a:off x="145125" y="3462925"/>
          <a:ext cx="3000000" cy="3000000"/>
        </p:xfrm>
        <a:graphic>
          <a:graphicData uri="http://schemas.openxmlformats.org/drawingml/2006/table">
            <a:tbl>
              <a:tblPr>
                <a:noFill/>
                <a:tableStyleId>{60894898-36D3-4E6D-9CAF-C15E4421EF71}</a:tableStyleId>
              </a:tblPr>
              <a:tblGrid>
                <a:gridCol w="2214400"/>
                <a:gridCol w="2214400"/>
                <a:gridCol w="2214400"/>
                <a:gridCol w="2214400"/>
              </a:tblGrid>
              <a:tr h="478500">
                <a:tc>
                  <a:txBody>
                    <a:bodyPr/>
                    <a:lstStyle/>
                    <a:p>
                      <a:pPr indent="0" lvl="0" marL="0" rtl="0" algn="l">
                        <a:spcBef>
                          <a:spcPts val="0"/>
                        </a:spcBef>
                        <a:spcAft>
                          <a:spcPts val="0"/>
                        </a:spcAft>
                        <a:buNone/>
                      </a:pPr>
                      <a:r>
                        <a:rPr lang="en" sz="700"/>
                        <a:t>        The Core Teams report directly to their</a:t>
                      </a:r>
                      <a:endParaRPr sz="700"/>
                    </a:p>
                    <a:p>
                      <a:pPr indent="0" lvl="0" marL="0" rtl="0" algn="l">
                        <a:spcBef>
                          <a:spcPts val="0"/>
                        </a:spcBef>
                        <a:spcAft>
                          <a:spcPts val="0"/>
                        </a:spcAft>
                        <a:buNone/>
                      </a:pPr>
                      <a:r>
                        <a:rPr lang="en" sz="700"/>
                        <a:t>        system’s specific owner</a:t>
                      </a:r>
                      <a:endParaRPr sz="700"/>
                    </a:p>
                  </a:txBody>
                  <a:tcPr marT="91425" marB="91425" marR="91425" marL="91425"/>
                </a:tc>
                <a:tc>
                  <a:txBody>
                    <a:bodyPr/>
                    <a:lstStyle/>
                    <a:p>
                      <a:pPr indent="0" lvl="0" marL="0" rtl="0" algn="l">
                        <a:spcBef>
                          <a:spcPts val="0"/>
                        </a:spcBef>
                        <a:spcAft>
                          <a:spcPts val="0"/>
                        </a:spcAft>
                        <a:buNone/>
                      </a:pPr>
                      <a:r>
                        <a:rPr lang="en" sz="700"/>
                        <a:t>         The Mulesoft Center for Enablement</a:t>
                      </a:r>
                      <a:endParaRPr sz="700"/>
                    </a:p>
                    <a:p>
                      <a:pPr indent="0" lvl="0" marL="0" rtl="0" algn="l">
                        <a:spcBef>
                          <a:spcPts val="0"/>
                        </a:spcBef>
                        <a:spcAft>
                          <a:spcPts val="0"/>
                        </a:spcAft>
                        <a:buNone/>
                      </a:pPr>
                      <a:r>
                        <a:rPr lang="en" sz="700"/>
                        <a:t>         reports to the overall Integration Platform </a:t>
                      </a:r>
                      <a:endParaRPr sz="700"/>
                    </a:p>
                    <a:p>
                      <a:pPr indent="0" lvl="0" marL="0" rtl="0" algn="l">
                        <a:spcBef>
                          <a:spcPts val="0"/>
                        </a:spcBef>
                        <a:spcAft>
                          <a:spcPts val="0"/>
                        </a:spcAft>
                        <a:buNone/>
                      </a:pPr>
                      <a:r>
                        <a:rPr lang="en" sz="700"/>
                        <a:t>         Owner</a:t>
                      </a:r>
                      <a:endParaRPr sz="700"/>
                    </a:p>
                  </a:txBody>
                  <a:tcPr marT="91425" marB="91425" marR="91425" marL="91425"/>
                </a:tc>
                <a:tc>
                  <a:txBody>
                    <a:bodyPr/>
                    <a:lstStyle/>
                    <a:p>
                      <a:pPr indent="0" lvl="0" marL="0" rtl="0" algn="l">
                        <a:spcBef>
                          <a:spcPts val="0"/>
                        </a:spcBef>
                        <a:spcAft>
                          <a:spcPts val="0"/>
                        </a:spcAft>
                        <a:buNone/>
                      </a:pPr>
                      <a:r>
                        <a:rPr lang="en" sz="700"/>
                        <a:t>         The Core Teams and C4E are supported by </a:t>
                      </a:r>
                      <a:endParaRPr sz="700"/>
                    </a:p>
                    <a:p>
                      <a:pPr indent="0" lvl="0" marL="0" rtl="0" algn="l">
                        <a:spcBef>
                          <a:spcPts val="0"/>
                        </a:spcBef>
                        <a:spcAft>
                          <a:spcPts val="0"/>
                        </a:spcAft>
                        <a:buNone/>
                      </a:pPr>
                      <a:r>
                        <a:rPr lang="en" sz="700"/>
                        <a:t>         the various Fisher teams listed above,</a:t>
                      </a:r>
                      <a:endParaRPr sz="700"/>
                    </a:p>
                    <a:p>
                      <a:pPr indent="0" lvl="0" marL="0" rtl="0" algn="l">
                        <a:spcBef>
                          <a:spcPts val="0"/>
                        </a:spcBef>
                        <a:spcAft>
                          <a:spcPts val="0"/>
                        </a:spcAft>
                        <a:buNone/>
                      </a:pPr>
                      <a:r>
                        <a:rPr lang="en" sz="700"/>
                        <a:t>         creating a collaborative </a:t>
                      </a:r>
                      <a:r>
                        <a:rPr lang="en" sz="700"/>
                        <a:t>environment</a:t>
                      </a:r>
                      <a:endParaRPr sz="700"/>
                    </a:p>
                  </a:txBody>
                  <a:tcPr marT="91425" marB="91425" marR="91425" marL="91425"/>
                </a:tc>
                <a:tc>
                  <a:txBody>
                    <a:bodyPr/>
                    <a:lstStyle/>
                    <a:p>
                      <a:pPr indent="0" lvl="0" marL="0" rtl="0" algn="l">
                        <a:spcBef>
                          <a:spcPts val="0"/>
                        </a:spcBef>
                        <a:spcAft>
                          <a:spcPts val="0"/>
                        </a:spcAft>
                        <a:buNone/>
                      </a:pPr>
                      <a:r>
                        <a:rPr lang="en" sz="700"/>
                        <a:t>          The Core Teams and MuleSoft Center for </a:t>
                      </a:r>
                      <a:endParaRPr sz="700"/>
                    </a:p>
                    <a:p>
                      <a:pPr indent="0" lvl="0" marL="0" rtl="0" algn="l">
                        <a:spcBef>
                          <a:spcPts val="0"/>
                        </a:spcBef>
                        <a:spcAft>
                          <a:spcPts val="0"/>
                        </a:spcAft>
                        <a:buNone/>
                      </a:pPr>
                      <a:r>
                        <a:rPr lang="en" sz="700"/>
                        <a:t>          Enablement work in </a:t>
                      </a:r>
                      <a:r>
                        <a:rPr lang="en" sz="700"/>
                        <a:t>conjunction</a:t>
                      </a:r>
                      <a:r>
                        <a:rPr lang="en" sz="700"/>
                        <a:t> to ensure </a:t>
                      </a:r>
                      <a:endParaRPr sz="700"/>
                    </a:p>
                    <a:p>
                      <a:pPr indent="0" lvl="0" marL="0" rtl="0" algn="l">
                        <a:spcBef>
                          <a:spcPts val="0"/>
                        </a:spcBef>
                        <a:spcAft>
                          <a:spcPts val="0"/>
                        </a:spcAft>
                        <a:buNone/>
                      </a:pPr>
                      <a:r>
                        <a:rPr lang="en" sz="700"/>
                        <a:t>          consistency </a:t>
                      </a:r>
                      <a:r>
                        <a:rPr lang="en" sz="700"/>
                        <a:t>across</a:t>
                      </a:r>
                      <a:r>
                        <a:rPr lang="en" sz="700"/>
                        <a:t> the </a:t>
                      </a:r>
                      <a:r>
                        <a:rPr lang="en" sz="700"/>
                        <a:t>enterprise</a:t>
                      </a:r>
                      <a:endParaRPr sz="700"/>
                    </a:p>
                  </a:txBody>
                  <a:tcPr marT="91425" marB="91425" marR="91425" marL="91425"/>
                </a:tc>
              </a:tr>
            </a:tbl>
          </a:graphicData>
        </a:graphic>
      </p:graphicFrame>
      <p:cxnSp>
        <p:nvCxnSpPr>
          <p:cNvPr id="302" name="Google Shape;302;p33"/>
          <p:cNvCxnSpPr>
            <a:stCxn id="285" idx="0"/>
            <a:endCxn id="247" idx="2"/>
          </p:cNvCxnSpPr>
          <p:nvPr/>
        </p:nvCxnSpPr>
        <p:spPr>
          <a:xfrm rot="10800000">
            <a:off x="1959486" y="841300"/>
            <a:ext cx="2100" cy="307800"/>
          </a:xfrm>
          <a:prstGeom prst="straightConnector1">
            <a:avLst/>
          </a:prstGeom>
          <a:noFill/>
          <a:ln cap="flat" cmpd="sng" w="9525">
            <a:solidFill>
              <a:schemeClr val="dk2"/>
            </a:solidFill>
            <a:prstDash val="solid"/>
            <a:round/>
            <a:headEnd len="med" w="med" type="triangle"/>
            <a:tailEnd len="med" w="med" type="triangle"/>
          </a:ln>
        </p:spPr>
      </p:cxnSp>
      <p:cxnSp>
        <p:nvCxnSpPr>
          <p:cNvPr id="303" name="Google Shape;303;p33"/>
          <p:cNvCxnSpPr>
            <a:stCxn id="262" idx="0"/>
            <a:endCxn id="244" idx="2"/>
          </p:cNvCxnSpPr>
          <p:nvPr/>
        </p:nvCxnSpPr>
        <p:spPr>
          <a:xfrm flipH="1" rot="10800000">
            <a:off x="7134325" y="841130"/>
            <a:ext cx="6000" cy="263400"/>
          </a:xfrm>
          <a:prstGeom prst="straightConnector1">
            <a:avLst/>
          </a:prstGeom>
          <a:noFill/>
          <a:ln cap="flat" cmpd="sng" w="9525">
            <a:solidFill>
              <a:schemeClr val="dk2"/>
            </a:solidFill>
            <a:prstDash val="solid"/>
            <a:round/>
            <a:headEnd len="med" w="med" type="triangle"/>
            <a:tailEnd len="med" w="med" type="triangle"/>
          </a:ln>
        </p:spPr>
      </p:cxnSp>
      <p:sp>
        <p:nvSpPr>
          <p:cNvPr id="304" name="Google Shape;304;p33"/>
          <p:cNvSpPr/>
          <p:nvPr/>
        </p:nvSpPr>
        <p:spPr>
          <a:xfrm>
            <a:off x="1719072" y="877824"/>
            <a:ext cx="186000" cy="173100"/>
          </a:xfrm>
          <a:prstGeom prst="ellipse">
            <a:avLst/>
          </a:prstGeom>
          <a:solidFill>
            <a:srgbClr val="5B0F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lang="en" sz="800">
                <a:solidFill>
                  <a:srgbClr val="FFFFFF"/>
                </a:solidFill>
              </a:rPr>
              <a:t>A</a:t>
            </a:r>
            <a:endParaRPr sz="800">
              <a:solidFill>
                <a:srgbClr val="FFFFFF"/>
              </a:solidFill>
            </a:endParaRPr>
          </a:p>
        </p:txBody>
      </p:sp>
      <p:sp>
        <p:nvSpPr>
          <p:cNvPr id="305" name="Google Shape;305;p33"/>
          <p:cNvSpPr/>
          <p:nvPr/>
        </p:nvSpPr>
        <p:spPr>
          <a:xfrm>
            <a:off x="6814172" y="875474"/>
            <a:ext cx="186000" cy="173100"/>
          </a:xfrm>
          <a:prstGeom prst="ellipse">
            <a:avLst/>
          </a:prstGeom>
          <a:solidFill>
            <a:srgbClr val="5B0F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lang="en" sz="800">
                <a:solidFill>
                  <a:srgbClr val="FFFFFF"/>
                </a:solidFill>
              </a:rPr>
              <a:t>B</a:t>
            </a:r>
            <a:endParaRPr sz="800">
              <a:solidFill>
                <a:srgbClr val="FFFFFF"/>
              </a:solidFill>
            </a:endParaRPr>
          </a:p>
        </p:txBody>
      </p:sp>
      <p:sp>
        <p:nvSpPr>
          <p:cNvPr id="306" name="Google Shape;306;p33"/>
          <p:cNvSpPr/>
          <p:nvPr/>
        </p:nvSpPr>
        <p:spPr>
          <a:xfrm>
            <a:off x="3525447" y="1770162"/>
            <a:ext cx="186000" cy="173100"/>
          </a:xfrm>
          <a:prstGeom prst="ellipse">
            <a:avLst/>
          </a:prstGeom>
          <a:solidFill>
            <a:srgbClr val="5B0F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lang="en" sz="800">
                <a:solidFill>
                  <a:srgbClr val="FFFFFF"/>
                </a:solidFill>
              </a:rPr>
              <a:t>C</a:t>
            </a:r>
            <a:endParaRPr sz="800">
              <a:solidFill>
                <a:srgbClr val="FFFFFF"/>
              </a:solidFill>
            </a:endParaRPr>
          </a:p>
        </p:txBody>
      </p:sp>
      <p:sp>
        <p:nvSpPr>
          <p:cNvPr id="307" name="Google Shape;307;p33"/>
          <p:cNvSpPr/>
          <p:nvPr/>
        </p:nvSpPr>
        <p:spPr>
          <a:xfrm>
            <a:off x="5420472" y="1773936"/>
            <a:ext cx="186000" cy="173100"/>
          </a:xfrm>
          <a:prstGeom prst="ellipse">
            <a:avLst/>
          </a:prstGeom>
          <a:solidFill>
            <a:srgbClr val="5B0F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lang="en" sz="800">
                <a:solidFill>
                  <a:srgbClr val="FFFFFF"/>
                </a:solidFill>
              </a:rPr>
              <a:t>D</a:t>
            </a:r>
            <a:endParaRPr sz="800">
              <a:solidFill>
                <a:srgbClr val="FFFFFF"/>
              </a:solidFill>
            </a:endParaRPr>
          </a:p>
        </p:txBody>
      </p:sp>
      <p:sp>
        <p:nvSpPr>
          <p:cNvPr id="308" name="Google Shape;308;p33"/>
          <p:cNvSpPr/>
          <p:nvPr/>
        </p:nvSpPr>
        <p:spPr>
          <a:xfrm>
            <a:off x="4478997" y="3144749"/>
            <a:ext cx="186000" cy="173100"/>
          </a:xfrm>
          <a:prstGeom prst="ellipse">
            <a:avLst/>
          </a:prstGeom>
          <a:solidFill>
            <a:srgbClr val="5B0F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lang="en" sz="800">
                <a:solidFill>
                  <a:srgbClr val="FFFFFF"/>
                </a:solidFill>
              </a:rPr>
              <a:t>E</a:t>
            </a:r>
            <a:endParaRPr sz="800">
              <a:solidFill>
                <a:srgbClr val="FFFFFF"/>
              </a:solidFill>
            </a:endParaRPr>
          </a:p>
        </p:txBody>
      </p:sp>
      <p:sp>
        <p:nvSpPr>
          <p:cNvPr id="309" name="Google Shape;309;p33"/>
          <p:cNvSpPr/>
          <p:nvPr/>
        </p:nvSpPr>
        <p:spPr>
          <a:xfrm>
            <a:off x="202347" y="3600974"/>
            <a:ext cx="186000" cy="173100"/>
          </a:xfrm>
          <a:prstGeom prst="ellipse">
            <a:avLst/>
          </a:prstGeom>
          <a:solidFill>
            <a:srgbClr val="5B0F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lang="en" sz="800">
                <a:solidFill>
                  <a:srgbClr val="FFFFFF"/>
                </a:solidFill>
              </a:rPr>
              <a:t>A</a:t>
            </a:r>
            <a:endParaRPr sz="800">
              <a:solidFill>
                <a:srgbClr val="FFFFFF"/>
              </a:solidFill>
            </a:endParaRPr>
          </a:p>
        </p:txBody>
      </p:sp>
      <p:sp>
        <p:nvSpPr>
          <p:cNvPr id="310" name="Google Shape;310;p33"/>
          <p:cNvSpPr/>
          <p:nvPr/>
        </p:nvSpPr>
        <p:spPr>
          <a:xfrm>
            <a:off x="2404872" y="3615037"/>
            <a:ext cx="186000" cy="173100"/>
          </a:xfrm>
          <a:prstGeom prst="ellipse">
            <a:avLst/>
          </a:prstGeom>
          <a:solidFill>
            <a:srgbClr val="5B0F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lang="en" sz="800">
                <a:solidFill>
                  <a:srgbClr val="FFFFFF"/>
                </a:solidFill>
              </a:rPr>
              <a:t>B</a:t>
            </a:r>
            <a:endParaRPr sz="800">
              <a:solidFill>
                <a:srgbClr val="FFFFFF"/>
              </a:solidFill>
            </a:endParaRPr>
          </a:p>
        </p:txBody>
      </p:sp>
      <p:sp>
        <p:nvSpPr>
          <p:cNvPr id="311" name="Google Shape;311;p33"/>
          <p:cNvSpPr/>
          <p:nvPr/>
        </p:nvSpPr>
        <p:spPr>
          <a:xfrm>
            <a:off x="4625997" y="3520440"/>
            <a:ext cx="186000" cy="173100"/>
          </a:xfrm>
          <a:prstGeom prst="ellipse">
            <a:avLst/>
          </a:prstGeom>
          <a:solidFill>
            <a:srgbClr val="5B0F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lang="en" sz="800">
                <a:solidFill>
                  <a:srgbClr val="FFFFFF"/>
                </a:solidFill>
              </a:rPr>
              <a:t>C</a:t>
            </a:r>
            <a:endParaRPr sz="800">
              <a:solidFill>
                <a:srgbClr val="FFFFFF"/>
              </a:solidFill>
            </a:endParaRPr>
          </a:p>
        </p:txBody>
      </p:sp>
      <p:sp>
        <p:nvSpPr>
          <p:cNvPr id="312" name="Google Shape;312;p33"/>
          <p:cNvSpPr/>
          <p:nvPr/>
        </p:nvSpPr>
        <p:spPr>
          <a:xfrm>
            <a:off x="4625997" y="3727389"/>
            <a:ext cx="186000" cy="173100"/>
          </a:xfrm>
          <a:prstGeom prst="ellipse">
            <a:avLst/>
          </a:prstGeom>
          <a:solidFill>
            <a:srgbClr val="5B0F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lang="en" sz="800">
                <a:solidFill>
                  <a:srgbClr val="FFFFFF"/>
                </a:solidFill>
              </a:rPr>
              <a:t>D</a:t>
            </a:r>
            <a:endParaRPr sz="800">
              <a:solidFill>
                <a:srgbClr val="FFFFFF"/>
              </a:solidFill>
            </a:endParaRPr>
          </a:p>
        </p:txBody>
      </p:sp>
      <p:sp>
        <p:nvSpPr>
          <p:cNvPr id="313" name="Google Shape;313;p33"/>
          <p:cNvSpPr/>
          <p:nvPr/>
        </p:nvSpPr>
        <p:spPr>
          <a:xfrm>
            <a:off x="6858000" y="3611880"/>
            <a:ext cx="186000" cy="173100"/>
          </a:xfrm>
          <a:prstGeom prst="ellipse">
            <a:avLst/>
          </a:prstGeom>
          <a:solidFill>
            <a:srgbClr val="5B0F00"/>
          </a:solidFill>
          <a:ln>
            <a:noFill/>
          </a:ln>
        </p:spPr>
        <p:txBody>
          <a:bodyPr anchorCtr="0" anchor="ctr" bIns="9125" lIns="9125" spcFirstLastPara="1" rIns="9125" wrap="square" tIns="9125">
            <a:noAutofit/>
          </a:bodyPr>
          <a:lstStyle/>
          <a:p>
            <a:pPr indent="0" lvl="0" marL="0" rtl="0" algn="ctr">
              <a:spcBef>
                <a:spcPts val="0"/>
              </a:spcBef>
              <a:spcAft>
                <a:spcPts val="0"/>
              </a:spcAft>
              <a:buNone/>
            </a:pPr>
            <a:r>
              <a:rPr lang="en" sz="800">
                <a:solidFill>
                  <a:srgbClr val="FFFFFF"/>
                </a:solidFill>
              </a:rPr>
              <a:t>E</a:t>
            </a:r>
            <a:endParaRPr sz="800">
              <a:solidFill>
                <a:srgbClr val="FFFFFF"/>
              </a:solidFill>
            </a:endParaRPr>
          </a:p>
        </p:txBody>
      </p:sp>
      <p:sp>
        <p:nvSpPr>
          <p:cNvPr id="314" name="Google Shape;314;p33"/>
          <p:cNvSpPr/>
          <p:nvPr/>
        </p:nvSpPr>
        <p:spPr>
          <a:xfrm>
            <a:off x="4090712" y="2847260"/>
            <a:ext cx="1023900" cy="219300"/>
          </a:xfrm>
          <a:prstGeom prst="rect">
            <a:avLst/>
          </a:prstGeom>
          <a:solidFill>
            <a:srgbClr val="66666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700">
                <a:solidFill>
                  <a:srgbClr val="FFFFFF"/>
                </a:solidFill>
              </a:rPr>
              <a:t>Operation</a:t>
            </a:r>
            <a:endParaRPr b="1" sz="7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graphicFrame>
        <p:nvGraphicFramePr>
          <p:cNvPr id="320" name="Google Shape;320;p34"/>
          <p:cNvGraphicFramePr/>
          <p:nvPr/>
        </p:nvGraphicFramePr>
        <p:xfrm>
          <a:off x="276875" y="603504"/>
          <a:ext cx="3000000" cy="3000000"/>
        </p:xfrm>
        <a:graphic>
          <a:graphicData uri="http://schemas.openxmlformats.org/drawingml/2006/table">
            <a:tbl>
              <a:tblPr>
                <a:noFill/>
                <a:tableStyleId>{60894898-36D3-4E6D-9CAF-C15E4421EF71}</a:tableStyleId>
              </a:tblPr>
              <a:tblGrid>
                <a:gridCol w="1094150"/>
                <a:gridCol w="3269825"/>
                <a:gridCol w="3256025"/>
                <a:gridCol w="888650"/>
              </a:tblGrid>
              <a:tr h="264425">
                <a:tc>
                  <a:txBody>
                    <a:bodyPr/>
                    <a:lstStyle/>
                    <a:p>
                      <a:pPr indent="0" lvl="0" marL="0" rtl="0" algn="ctr">
                        <a:spcBef>
                          <a:spcPts val="0"/>
                        </a:spcBef>
                        <a:spcAft>
                          <a:spcPts val="0"/>
                        </a:spcAft>
                        <a:buNone/>
                      </a:pPr>
                      <a:r>
                        <a:rPr b="1" lang="en" sz="900">
                          <a:solidFill>
                            <a:srgbClr val="FFFFFF"/>
                          </a:solidFill>
                        </a:rPr>
                        <a:t>Role</a:t>
                      </a:r>
                      <a:endParaRPr b="1" sz="900">
                        <a:solidFill>
                          <a:srgbClr val="FFFFFF"/>
                        </a:solidFill>
                      </a:endParaRPr>
                    </a:p>
                  </a:txBody>
                  <a:tcPr marT="68575" marB="6857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4B3A"/>
                    </a:solidFill>
                  </a:tcPr>
                </a:tc>
                <a:tc>
                  <a:txBody>
                    <a:bodyPr/>
                    <a:lstStyle/>
                    <a:p>
                      <a:pPr indent="0" lvl="0" marL="0" rtl="0" algn="ctr">
                        <a:spcBef>
                          <a:spcPts val="0"/>
                        </a:spcBef>
                        <a:spcAft>
                          <a:spcPts val="0"/>
                        </a:spcAft>
                        <a:buNone/>
                      </a:pPr>
                      <a:r>
                        <a:rPr b="1" lang="en" sz="900">
                          <a:solidFill>
                            <a:srgbClr val="FFFFFF"/>
                          </a:solidFill>
                        </a:rPr>
                        <a:t>Responsibilities</a:t>
                      </a:r>
                      <a:endParaRPr b="1" sz="900">
                        <a:solidFill>
                          <a:srgbClr val="FFFFFF"/>
                        </a:solidFill>
                      </a:endParaRPr>
                    </a:p>
                  </a:txBody>
                  <a:tcPr marT="68575" marB="6857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4B3A"/>
                    </a:solidFill>
                  </a:tcPr>
                </a:tc>
                <a:tc>
                  <a:txBody>
                    <a:bodyPr/>
                    <a:lstStyle/>
                    <a:p>
                      <a:pPr indent="0" lvl="0" marL="0" rtl="0" algn="ctr">
                        <a:spcBef>
                          <a:spcPts val="0"/>
                        </a:spcBef>
                        <a:spcAft>
                          <a:spcPts val="0"/>
                        </a:spcAft>
                        <a:buNone/>
                      </a:pPr>
                      <a:r>
                        <a:rPr b="1" lang="en" sz="900">
                          <a:solidFill>
                            <a:srgbClr val="FFFFFF"/>
                          </a:solidFill>
                        </a:rPr>
                        <a:t>Functions</a:t>
                      </a:r>
                      <a:endParaRPr b="1" sz="900">
                        <a:solidFill>
                          <a:srgbClr val="FFFFFF"/>
                        </a:solidFill>
                      </a:endParaRPr>
                    </a:p>
                  </a:txBody>
                  <a:tcPr marT="68575" marB="6857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4B3A"/>
                    </a:solidFill>
                  </a:tcPr>
                </a:tc>
                <a:tc>
                  <a:txBody>
                    <a:bodyPr/>
                    <a:lstStyle/>
                    <a:p>
                      <a:pPr indent="0" lvl="0" marL="0" rtl="0" algn="ctr">
                        <a:spcBef>
                          <a:spcPts val="0"/>
                        </a:spcBef>
                        <a:spcAft>
                          <a:spcPts val="0"/>
                        </a:spcAft>
                        <a:buNone/>
                      </a:pPr>
                      <a:r>
                        <a:rPr b="1" lang="en" sz="900">
                          <a:solidFill>
                            <a:srgbClr val="FFFFFF"/>
                          </a:solidFill>
                        </a:rPr>
                        <a:t>Members</a:t>
                      </a:r>
                      <a:endParaRPr b="1" sz="900">
                        <a:solidFill>
                          <a:srgbClr val="FFFFFF"/>
                        </a:solidFill>
                      </a:endParaRPr>
                    </a:p>
                  </a:txBody>
                  <a:tcPr marT="68575" marB="6857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4B3A"/>
                    </a:solidFill>
                  </a:tcPr>
                </a:tc>
              </a:tr>
              <a:tr h="797525">
                <a:tc>
                  <a:txBody>
                    <a:bodyPr/>
                    <a:lstStyle/>
                    <a:p>
                      <a:pPr indent="0" lvl="0" marL="0" rtl="0" algn="ctr">
                        <a:spcBef>
                          <a:spcPts val="0"/>
                        </a:spcBef>
                        <a:spcAft>
                          <a:spcPts val="0"/>
                        </a:spcAft>
                        <a:buNone/>
                      </a:pPr>
                      <a:r>
                        <a:rPr lang="en" sz="800"/>
                        <a:t>Enterprise Integration Lead</a:t>
                      </a:r>
                      <a:endParaRPr sz="800"/>
                    </a:p>
                  </a:txBody>
                  <a:tcPr marT="68575" marB="68575" marR="91425" marL="91425" anchor="ctr">
                    <a:lnT cap="flat" cmpd="sng" w="9525">
                      <a:solidFill>
                        <a:srgbClr val="9E9E9E"/>
                      </a:solidFill>
                      <a:prstDash val="solid"/>
                      <a:round/>
                      <a:headEnd len="sm" w="sm" type="none"/>
                      <a:tailEnd len="sm" w="sm" type="none"/>
                    </a:lnT>
                  </a:tcPr>
                </a:tc>
                <a:tc>
                  <a:txBody>
                    <a:bodyPr/>
                    <a:lstStyle/>
                    <a:p>
                      <a:pPr indent="-228600" lvl="0" marL="215900" rtl="0" algn="l">
                        <a:spcBef>
                          <a:spcPts val="0"/>
                        </a:spcBef>
                        <a:spcAft>
                          <a:spcPts val="0"/>
                        </a:spcAft>
                        <a:buSzPts val="800"/>
                        <a:buChar char="●"/>
                      </a:pPr>
                      <a:r>
                        <a:rPr lang="en" sz="800"/>
                        <a:t>Provides guidance over the design and operations of the C4E assets</a:t>
                      </a:r>
                      <a:endParaRPr sz="800"/>
                    </a:p>
                    <a:p>
                      <a:pPr indent="-228600" lvl="0" marL="215900" rtl="0" algn="l">
                        <a:spcBef>
                          <a:spcPts val="0"/>
                        </a:spcBef>
                        <a:spcAft>
                          <a:spcPts val="0"/>
                        </a:spcAft>
                        <a:buSzPts val="800"/>
                        <a:buChar char="●"/>
                      </a:pPr>
                      <a:r>
                        <a:rPr lang="en" sz="800"/>
                        <a:t>Leads key stakeholders in designing and adopting API architecture</a:t>
                      </a:r>
                      <a:endParaRPr sz="800"/>
                    </a:p>
                  </a:txBody>
                  <a:tcPr marT="68575" marB="68575" marR="91425" marL="91425" anchor="ctr">
                    <a:lnT cap="flat" cmpd="sng" w="9525">
                      <a:solidFill>
                        <a:srgbClr val="9E9E9E"/>
                      </a:solidFill>
                      <a:prstDash val="solid"/>
                      <a:round/>
                      <a:headEnd len="sm" w="sm" type="none"/>
                      <a:tailEnd len="sm" w="sm" type="none"/>
                    </a:lnT>
                  </a:tcPr>
                </a:tc>
                <a:tc>
                  <a:txBody>
                    <a:bodyPr/>
                    <a:lstStyle/>
                    <a:p>
                      <a:pPr indent="-228600" lvl="0" marL="215900" rtl="0" algn="l">
                        <a:spcBef>
                          <a:spcPts val="0"/>
                        </a:spcBef>
                        <a:spcAft>
                          <a:spcPts val="0"/>
                        </a:spcAft>
                        <a:buSzPts val="800"/>
                        <a:buChar char="●"/>
                      </a:pPr>
                      <a:r>
                        <a:rPr lang="en" sz="800"/>
                        <a:t>Stakeholder Vision </a:t>
                      </a:r>
                      <a:endParaRPr sz="800"/>
                    </a:p>
                    <a:p>
                      <a:pPr indent="-228600" lvl="0" marL="215900" rtl="0" algn="l">
                        <a:spcBef>
                          <a:spcPts val="0"/>
                        </a:spcBef>
                        <a:spcAft>
                          <a:spcPts val="0"/>
                        </a:spcAft>
                        <a:buSzPts val="800"/>
                        <a:buChar char="●"/>
                      </a:pPr>
                      <a:r>
                        <a:rPr lang="en" sz="800"/>
                        <a:t>Cultural Alignment</a:t>
                      </a:r>
                      <a:endParaRPr sz="800"/>
                    </a:p>
                    <a:p>
                      <a:pPr indent="-228600" lvl="0" marL="215900" rtl="0" algn="l">
                        <a:spcBef>
                          <a:spcPts val="0"/>
                        </a:spcBef>
                        <a:spcAft>
                          <a:spcPts val="0"/>
                        </a:spcAft>
                        <a:buSzPts val="800"/>
                        <a:buChar char="●"/>
                      </a:pPr>
                      <a:r>
                        <a:rPr lang="en" sz="800"/>
                        <a:t>Training and Certification</a:t>
                      </a:r>
                      <a:endParaRPr sz="800"/>
                    </a:p>
                    <a:p>
                      <a:pPr indent="-228600" lvl="0" marL="215900" rtl="0" algn="l">
                        <a:spcBef>
                          <a:spcPts val="0"/>
                        </a:spcBef>
                        <a:spcAft>
                          <a:spcPts val="0"/>
                        </a:spcAft>
                        <a:buSzPts val="800"/>
                        <a:buChar char="●"/>
                      </a:pPr>
                      <a:r>
                        <a:rPr lang="en" sz="800"/>
                        <a:t>Accelerators Management</a:t>
                      </a:r>
                      <a:endParaRPr sz="800"/>
                    </a:p>
                    <a:p>
                      <a:pPr indent="-228600" lvl="0" marL="215900" rtl="0" algn="l">
                        <a:spcBef>
                          <a:spcPts val="0"/>
                        </a:spcBef>
                        <a:spcAft>
                          <a:spcPts val="0"/>
                        </a:spcAft>
                        <a:buSzPts val="800"/>
                        <a:buChar char="●"/>
                      </a:pPr>
                      <a:r>
                        <a:rPr lang="en" sz="800"/>
                        <a:t>Templates and Libraries Repository Maintenance</a:t>
                      </a:r>
                      <a:endParaRPr sz="800"/>
                    </a:p>
                    <a:p>
                      <a:pPr indent="-228600" lvl="0" marL="215900" rtl="0" algn="l">
                        <a:spcBef>
                          <a:spcPts val="0"/>
                        </a:spcBef>
                        <a:spcAft>
                          <a:spcPts val="0"/>
                        </a:spcAft>
                        <a:buSzPts val="800"/>
                        <a:buChar char="●"/>
                      </a:pPr>
                      <a:r>
                        <a:rPr lang="en" sz="800"/>
                        <a:t>Resource/Vendor Management</a:t>
                      </a:r>
                      <a:endParaRPr sz="800"/>
                    </a:p>
                  </a:txBody>
                  <a:tcPr marT="68575" marB="68575" marR="91425" marL="91425"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800"/>
                        <a:t>1</a:t>
                      </a:r>
                      <a:endParaRPr sz="800"/>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86750">
                <a:tc>
                  <a:txBody>
                    <a:bodyPr/>
                    <a:lstStyle/>
                    <a:p>
                      <a:pPr indent="0" lvl="0" marL="0" rtl="0" algn="ctr">
                        <a:spcBef>
                          <a:spcPts val="0"/>
                        </a:spcBef>
                        <a:spcAft>
                          <a:spcPts val="0"/>
                        </a:spcAft>
                        <a:buNone/>
                      </a:pPr>
                      <a:r>
                        <a:rPr lang="en" sz="800"/>
                        <a:t>Platform Architect</a:t>
                      </a:r>
                      <a:endParaRPr sz="800"/>
                    </a:p>
                  </a:txBody>
                  <a:tcPr marT="68575" marB="68575" marR="91425" marL="91425" anchor="ctr"/>
                </a:tc>
                <a:tc>
                  <a:txBody>
                    <a:bodyPr/>
                    <a:lstStyle/>
                    <a:p>
                      <a:pPr indent="-228600" lvl="0" marL="215900" rtl="0" algn="l">
                        <a:spcBef>
                          <a:spcPts val="0"/>
                        </a:spcBef>
                        <a:spcAft>
                          <a:spcPts val="0"/>
                        </a:spcAft>
                        <a:buSzPts val="800"/>
                        <a:buChar char="●"/>
                      </a:pPr>
                      <a:r>
                        <a:rPr lang="en" sz="800"/>
                        <a:t>Orchestrates the platform vision and evolution to meet tactical and strategic objectives of the business</a:t>
                      </a:r>
                      <a:endParaRPr sz="800"/>
                    </a:p>
                  </a:txBody>
                  <a:tcPr marT="68575" marB="68575" marR="91425" marL="91425" anchor="ctr"/>
                </a:tc>
                <a:tc>
                  <a:txBody>
                    <a:bodyPr/>
                    <a:lstStyle/>
                    <a:p>
                      <a:pPr indent="-228600" lvl="0" marL="215900" rtl="0" algn="l">
                        <a:spcBef>
                          <a:spcPts val="0"/>
                        </a:spcBef>
                        <a:spcAft>
                          <a:spcPts val="0"/>
                        </a:spcAft>
                        <a:buSzPts val="800"/>
                        <a:buChar char="●"/>
                      </a:pPr>
                      <a:r>
                        <a:rPr lang="en" sz="800"/>
                        <a:t>Platform Architecture</a:t>
                      </a:r>
                      <a:endParaRPr sz="800"/>
                    </a:p>
                    <a:p>
                      <a:pPr indent="-228600" lvl="0" marL="215900" rtl="0" algn="l">
                        <a:spcBef>
                          <a:spcPts val="0"/>
                        </a:spcBef>
                        <a:spcAft>
                          <a:spcPts val="0"/>
                        </a:spcAft>
                        <a:buSzPts val="800"/>
                        <a:buChar char="●"/>
                      </a:pPr>
                      <a:r>
                        <a:rPr lang="en" sz="800"/>
                        <a:t>Security Architecture</a:t>
                      </a:r>
                      <a:endParaRPr sz="800"/>
                    </a:p>
                    <a:p>
                      <a:pPr indent="-228600" lvl="0" marL="215900" rtl="0" algn="l">
                        <a:spcBef>
                          <a:spcPts val="0"/>
                        </a:spcBef>
                        <a:spcAft>
                          <a:spcPts val="0"/>
                        </a:spcAft>
                        <a:buSzPts val="800"/>
                        <a:buChar char="●"/>
                      </a:pPr>
                      <a:r>
                        <a:rPr lang="en" sz="800"/>
                        <a:t>Integration Architecture</a:t>
                      </a:r>
                      <a:endParaRPr sz="800"/>
                    </a:p>
                    <a:p>
                      <a:pPr indent="-228600" lvl="0" marL="215900" rtl="0" algn="l">
                        <a:spcBef>
                          <a:spcPts val="0"/>
                        </a:spcBef>
                        <a:spcAft>
                          <a:spcPts val="0"/>
                        </a:spcAft>
                        <a:buSzPts val="800"/>
                        <a:buChar char="●"/>
                      </a:pPr>
                      <a:r>
                        <a:rPr lang="en" sz="800"/>
                        <a:t>Platform Management</a:t>
                      </a:r>
                      <a:endParaRPr sz="800"/>
                    </a:p>
                    <a:p>
                      <a:pPr indent="-228600" lvl="0" marL="215900" rtl="0" algn="l">
                        <a:spcBef>
                          <a:spcPts val="0"/>
                        </a:spcBef>
                        <a:spcAft>
                          <a:spcPts val="0"/>
                        </a:spcAft>
                        <a:buSzPts val="800"/>
                        <a:buChar char="●"/>
                      </a:pPr>
                      <a:r>
                        <a:rPr lang="en" sz="800"/>
                        <a:t>API Evangelism</a:t>
                      </a:r>
                      <a:endParaRPr sz="800"/>
                    </a:p>
                  </a:txBody>
                  <a:tcPr marT="68575" marB="68575" marR="91425" marL="91425"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 sz="800"/>
                        <a:t>1</a:t>
                      </a:r>
                      <a:endParaRPr sz="800"/>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42325">
                <a:tc>
                  <a:txBody>
                    <a:bodyPr/>
                    <a:lstStyle/>
                    <a:p>
                      <a:pPr indent="0" lvl="0" marL="0" rtl="0" algn="ctr">
                        <a:spcBef>
                          <a:spcPts val="0"/>
                        </a:spcBef>
                        <a:spcAft>
                          <a:spcPts val="0"/>
                        </a:spcAft>
                        <a:buNone/>
                      </a:pPr>
                      <a:r>
                        <a:rPr lang="en" sz="800"/>
                        <a:t>Dev &amp; API Manager Specialist(s)</a:t>
                      </a:r>
                      <a:endParaRPr sz="800"/>
                    </a:p>
                  </a:txBody>
                  <a:tcPr marT="68575" marB="68575" marR="91425" marL="91425" anchor="ctr"/>
                </a:tc>
                <a:tc>
                  <a:txBody>
                    <a:bodyPr/>
                    <a:lstStyle/>
                    <a:p>
                      <a:pPr indent="-228600" lvl="0" marL="215900" rtl="0" algn="l">
                        <a:spcBef>
                          <a:spcPts val="0"/>
                        </a:spcBef>
                        <a:spcAft>
                          <a:spcPts val="0"/>
                        </a:spcAft>
                        <a:buSzPts val="800"/>
                        <a:buChar char="●"/>
                      </a:pPr>
                      <a:r>
                        <a:rPr lang="en" sz="800"/>
                        <a:t>Guides integration solutions and works closely with API consumers through the lifecycle</a:t>
                      </a:r>
                      <a:endParaRPr sz="800"/>
                    </a:p>
                    <a:p>
                      <a:pPr indent="-228600" lvl="0" marL="215900" rtl="0" algn="l">
                        <a:spcBef>
                          <a:spcPts val="0"/>
                        </a:spcBef>
                        <a:spcAft>
                          <a:spcPts val="0"/>
                        </a:spcAft>
                        <a:buSzPts val="800"/>
                        <a:buChar char="●"/>
                      </a:pPr>
                      <a:r>
                        <a:rPr lang="en" sz="800"/>
                        <a:t>Designs API management module (policies and gateway) for APIs developed outside MuleSoft</a:t>
                      </a:r>
                      <a:endParaRPr sz="800"/>
                    </a:p>
                  </a:txBody>
                  <a:tcPr marT="68575" marB="68575" marR="91425" marL="91425" anchor="ctr"/>
                </a:tc>
                <a:tc>
                  <a:txBody>
                    <a:bodyPr/>
                    <a:lstStyle/>
                    <a:p>
                      <a:pPr indent="-228600" lvl="0" marL="215900" rtl="0" algn="l">
                        <a:spcBef>
                          <a:spcPts val="0"/>
                        </a:spcBef>
                        <a:spcAft>
                          <a:spcPts val="0"/>
                        </a:spcAft>
                        <a:buSzPts val="800"/>
                        <a:buChar char="●"/>
                      </a:pPr>
                      <a:r>
                        <a:rPr lang="en" sz="800"/>
                        <a:t>Product and API Enhancement</a:t>
                      </a:r>
                      <a:endParaRPr sz="800"/>
                    </a:p>
                    <a:p>
                      <a:pPr indent="-228600" lvl="0" marL="215900" rtl="0" algn="l">
                        <a:spcBef>
                          <a:spcPts val="0"/>
                        </a:spcBef>
                        <a:spcAft>
                          <a:spcPts val="0"/>
                        </a:spcAft>
                        <a:buSzPts val="800"/>
                        <a:buChar char="●"/>
                      </a:pPr>
                      <a:r>
                        <a:rPr lang="en" sz="800"/>
                        <a:t>Domain, Process/Controls, and Tool Usage Playbook(s)</a:t>
                      </a:r>
                      <a:endParaRPr sz="800"/>
                    </a:p>
                    <a:p>
                      <a:pPr indent="-228600" lvl="0" marL="215900" rtl="0" algn="l">
                        <a:spcBef>
                          <a:spcPts val="0"/>
                        </a:spcBef>
                        <a:spcAft>
                          <a:spcPts val="0"/>
                        </a:spcAft>
                        <a:buSzPts val="800"/>
                        <a:buChar char="●"/>
                      </a:pPr>
                      <a:r>
                        <a:rPr lang="en" sz="800"/>
                        <a:t>Industry Insights and Continuous Learning</a:t>
                      </a:r>
                      <a:endParaRPr sz="800"/>
                    </a:p>
                    <a:p>
                      <a:pPr indent="-228600" lvl="0" marL="215900" rtl="0" algn="l">
                        <a:spcBef>
                          <a:spcPts val="0"/>
                        </a:spcBef>
                        <a:spcAft>
                          <a:spcPts val="0"/>
                        </a:spcAft>
                        <a:buSzPts val="800"/>
                        <a:buChar char="●"/>
                      </a:pPr>
                      <a:r>
                        <a:rPr lang="en" sz="800"/>
                        <a:t>Sensitive Data Logging Framework</a:t>
                      </a:r>
                      <a:endParaRPr sz="800"/>
                    </a:p>
                  </a:txBody>
                  <a:tcPr marT="68575" marB="68575" marR="91425" marL="91425"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 sz="800"/>
                        <a:t>1 or 2</a:t>
                      </a:r>
                      <a:endParaRPr sz="800"/>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86750">
                <a:tc>
                  <a:txBody>
                    <a:bodyPr/>
                    <a:lstStyle/>
                    <a:p>
                      <a:pPr indent="0" lvl="0" marL="0" rtl="0" algn="ctr">
                        <a:spcBef>
                          <a:spcPts val="0"/>
                        </a:spcBef>
                        <a:spcAft>
                          <a:spcPts val="0"/>
                        </a:spcAft>
                        <a:buNone/>
                      </a:pPr>
                      <a:r>
                        <a:rPr lang="en" sz="800"/>
                        <a:t>Release Engineer</a:t>
                      </a:r>
                      <a:endParaRPr sz="800"/>
                    </a:p>
                  </a:txBody>
                  <a:tcPr marT="68575" marB="68575" marR="91425" marL="91425" anchor="ctr">
                    <a:lnB cap="flat" cmpd="sng" w="9525">
                      <a:solidFill>
                        <a:srgbClr val="9E9E9E"/>
                      </a:solidFill>
                      <a:prstDash val="solid"/>
                      <a:round/>
                      <a:headEnd len="sm" w="sm" type="none"/>
                      <a:tailEnd len="sm" w="sm" type="none"/>
                    </a:lnB>
                  </a:tcPr>
                </a:tc>
                <a:tc>
                  <a:txBody>
                    <a:bodyPr/>
                    <a:lstStyle/>
                    <a:p>
                      <a:pPr indent="-228600" lvl="0" marL="215900" rtl="0" algn="l">
                        <a:spcBef>
                          <a:spcPts val="0"/>
                        </a:spcBef>
                        <a:spcAft>
                          <a:spcPts val="0"/>
                        </a:spcAft>
                        <a:buSzPts val="800"/>
                        <a:buChar char="●"/>
                      </a:pPr>
                      <a:r>
                        <a:rPr lang="en" sz="800"/>
                        <a:t>Collaborate with Fisher DevOps team and stand up the CI/CD pipeline </a:t>
                      </a:r>
                      <a:endParaRPr sz="800"/>
                    </a:p>
                    <a:p>
                      <a:pPr indent="-228600" lvl="0" marL="215900" rtl="0" algn="l">
                        <a:spcBef>
                          <a:spcPts val="0"/>
                        </a:spcBef>
                        <a:spcAft>
                          <a:spcPts val="0"/>
                        </a:spcAft>
                        <a:buSzPts val="800"/>
                        <a:buChar char="●"/>
                      </a:pPr>
                      <a:r>
                        <a:rPr lang="en" sz="800"/>
                        <a:t>Collaborate closely with DevOps team to support automated deployment to non-prod and prod environments</a:t>
                      </a:r>
                      <a:endParaRPr sz="800"/>
                    </a:p>
                  </a:txBody>
                  <a:tcPr marT="68575" marB="68575" marR="91425" marL="91425" anchor="ctr">
                    <a:lnB cap="flat" cmpd="sng" w="9525">
                      <a:solidFill>
                        <a:srgbClr val="9E9E9E"/>
                      </a:solidFill>
                      <a:prstDash val="solid"/>
                      <a:round/>
                      <a:headEnd len="sm" w="sm" type="none"/>
                      <a:tailEnd len="sm" w="sm" type="none"/>
                    </a:lnB>
                  </a:tcPr>
                </a:tc>
                <a:tc>
                  <a:txBody>
                    <a:bodyPr/>
                    <a:lstStyle/>
                    <a:p>
                      <a:pPr indent="-228600" lvl="0" marL="215900" rtl="0" algn="l">
                        <a:spcBef>
                          <a:spcPts val="0"/>
                        </a:spcBef>
                        <a:spcAft>
                          <a:spcPts val="0"/>
                        </a:spcAft>
                        <a:buSzPts val="800"/>
                        <a:buChar char="●"/>
                      </a:pPr>
                      <a:r>
                        <a:rPr lang="en" sz="800"/>
                        <a:t>Automation Tooling</a:t>
                      </a:r>
                      <a:endParaRPr sz="800"/>
                    </a:p>
                    <a:p>
                      <a:pPr indent="-228600" lvl="0" marL="215900" rtl="0" algn="l">
                        <a:spcBef>
                          <a:spcPts val="0"/>
                        </a:spcBef>
                        <a:spcAft>
                          <a:spcPts val="0"/>
                        </a:spcAft>
                        <a:buSzPts val="800"/>
                        <a:buChar char="●"/>
                      </a:pPr>
                      <a:r>
                        <a:rPr lang="en" sz="800"/>
                        <a:t>Environment and Build Management</a:t>
                      </a:r>
                      <a:endParaRPr sz="800">
                        <a:highlight>
                          <a:srgbClr val="FFFF00"/>
                        </a:highlight>
                      </a:endParaRPr>
                    </a:p>
                    <a:p>
                      <a:pPr indent="-228600" lvl="0" marL="215900" rtl="0" algn="l">
                        <a:spcBef>
                          <a:spcPts val="0"/>
                        </a:spcBef>
                        <a:spcAft>
                          <a:spcPts val="0"/>
                        </a:spcAft>
                        <a:buSzPts val="800"/>
                        <a:buChar char="●"/>
                      </a:pPr>
                      <a:r>
                        <a:rPr lang="en" sz="800"/>
                        <a:t>CI/CD</a:t>
                      </a:r>
                      <a:endParaRPr sz="800"/>
                    </a:p>
                  </a:txBody>
                  <a:tcPr marT="68575" marB="68575" marR="91425" marL="91425" anchor="ctr">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800"/>
                        <a:t>1</a:t>
                      </a:r>
                      <a:endParaRPr sz="800"/>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86750">
                <a:tc>
                  <a:txBody>
                    <a:bodyPr/>
                    <a:lstStyle/>
                    <a:p>
                      <a:pPr indent="0" lvl="0" marL="0" rtl="0" algn="ctr">
                        <a:spcBef>
                          <a:spcPts val="0"/>
                        </a:spcBef>
                        <a:spcAft>
                          <a:spcPts val="0"/>
                        </a:spcAft>
                        <a:buNone/>
                      </a:pPr>
                      <a:r>
                        <a:rPr lang="en" sz="800"/>
                        <a:t>Platform Production Support</a:t>
                      </a:r>
                      <a:endParaRPr sz="800"/>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28600" lvl="0" marL="215900" rtl="0" algn="l">
                        <a:spcBef>
                          <a:spcPts val="0"/>
                        </a:spcBef>
                        <a:spcAft>
                          <a:spcPts val="0"/>
                        </a:spcAft>
                        <a:buSzPts val="800"/>
                        <a:buChar char="●"/>
                      </a:pPr>
                      <a:r>
                        <a:rPr lang="en" sz="800"/>
                        <a:t>Provides operations support</a:t>
                      </a:r>
                      <a:endParaRPr sz="800"/>
                    </a:p>
                    <a:p>
                      <a:pPr indent="-228600" lvl="0" marL="215900" rtl="0" algn="l">
                        <a:spcBef>
                          <a:spcPts val="0"/>
                        </a:spcBef>
                        <a:spcAft>
                          <a:spcPts val="0"/>
                        </a:spcAft>
                        <a:buSzPts val="800"/>
                        <a:buChar char="●"/>
                      </a:pPr>
                      <a:r>
                        <a:rPr lang="en" sz="800"/>
                        <a:t>Provides support to Platform Architect in maintaining and supporting the platform</a:t>
                      </a:r>
                      <a:endParaRPr sz="800"/>
                    </a:p>
                    <a:p>
                      <a:pPr indent="-228600" lvl="0" marL="215900" rtl="0" algn="l">
                        <a:spcBef>
                          <a:spcPts val="0"/>
                        </a:spcBef>
                        <a:spcAft>
                          <a:spcPts val="0"/>
                        </a:spcAft>
                        <a:buSzPts val="800"/>
                        <a:buChar char="●"/>
                      </a:pPr>
                      <a:r>
                        <a:rPr lang="en" sz="800"/>
                        <a:t>Ongoing monitoring of the platform and reports on KPIs</a:t>
                      </a:r>
                      <a:endParaRPr sz="800"/>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28600" lvl="0" marL="215900" rtl="0" algn="l">
                        <a:spcBef>
                          <a:spcPts val="0"/>
                        </a:spcBef>
                        <a:spcAft>
                          <a:spcPts val="0"/>
                        </a:spcAft>
                        <a:buSzPts val="800"/>
                        <a:buChar char="●"/>
                      </a:pPr>
                      <a:r>
                        <a:rPr lang="en" sz="800"/>
                        <a:t>Platform &amp; API Monitoring</a:t>
                      </a:r>
                      <a:endParaRPr sz="800"/>
                    </a:p>
                    <a:p>
                      <a:pPr indent="-228600" lvl="0" marL="215900" rtl="0" algn="l">
                        <a:spcBef>
                          <a:spcPts val="0"/>
                        </a:spcBef>
                        <a:spcAft>
                          <a:spcPts val="0"/>
                        </a:spcAft>
                        <a:buSzPts val="800"/>
                        <a:buChar char="●"/>
                      </a:pPr>
                      <a:r>
                        <a:rPr lang="en" sz="800"/>
                        <a:t>Operation Support</a:t>
                      </a:r>
                      <a:endParaRPr sz="800"/>
                    </a:p>
                    <a:p>
                      <a:pPr indent="-228600" lvl="0" marL="215900" rtl="0" algn="l">
                        <a:spcBef>
                          <a:spcPts val="0"/>
                        </a:spcBef>
                        <a:spcAft>
                          <a:spcPts val="0"/>
                        </a:spcAft>
                        <a:buSzPts val="800"/>
                        <a:buChar char="●"/>
                      </a:pPr>
                      <a:r>
                        <a:rPr lang="en" sz="800"/>
                        <a:t>Reporting</a:t>
                      </a:r>
                      <a:endParaRPr sz="800"/>
                    </a:p>
                    <a:p>
                      <a:pPr indent="-228600" lvl="0" marL="215900" rtl="0" algn="l">
                        <a:spcBef>
                          <a:spcPts val="0"/>
                        </a:spcBef>
                        <a:spcAft>
                          <a:spcPts val="0"/>
                        </a:spcAft>
                        <a:buSzPts val="800"/>
                        <a:buChar char="●"/>
                      </a:pPr>
                      <a:r>
                        <a:rPr lang="en" sz="800"/>
                        <a:t>KPIs</a:t>
                      </a:r>
                      <a:endParaRPr sz="800"/>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800"/>
                        <a:t>1</a:t>
                      </a:r>
                      <a:endParaRPr sz="800"/>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21" name="Google Shape;321;p34"/>
          <p:cNvSpPr txBox="1"/>
          <p:nvPr>
            <p:ph type="title"/>
          </p:nvPr>
        </p:nvSpPr>
        <p:spPr>
          <a:xfrm>
            <a:off x="276875" y="50953"/>
            <a:ext cx="7620000" cy="6513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b="1" i="1" lang="en" sz="1835">
                <a:solidFill>
                  <a:srgbClr val="000000"/>
                </a:solidFill>
                <a:latin typeface="Arial"/>
                <a:ea typeface="Arial"/>
                <a:cs typeface="Arial"/>
                <a:sym typeface="Arial"/>
              </a:rPr>
              <a:t>Center for Enablement - Roles and Responsibilities</a:t>
            </a:r>
            <a:endParaRPr sz="2400"/>
          </a:p>
        </p:txBody>
      </p:sp>
      <p:sp>
        <p:nvSpPr>
          <p:cNvPr id="322" name="Google Shape;322;p34"/>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5"/>
          <p:cNvSpPr txBox="1"/>
          <p:nvPr/>
        </p:nvSpPr>
        <p:spPr>
          <a:xfrm>
            <a:off x="552405" y="36576"/>
            <a:ext cx="8875200" cy="403500"/>
          </a:xfrm>
          <a:prstGeom prst="rect">
            <a:avLst/>
          </a:prstGeom>
          <a:noFill/>
          <a:ln>
            <a:noFill/>
          </a:ln>
        </p:spPr>
        <p:txBody>
          <a:bodyPr anchorCtr="0" anchor="ctr" bIns="44925" lIns="89875" spcFirstLastPara="1" rIns="89875" wrap="square" tIns="44925">
            <a:noAutofit/>
          </a:bodyPr>
          <a:lstStyle/>
          <a:p>
            <a:pPr indent="0" lvl="0" marL="0" marR="0" rtl="0" algn="l">
              <a:lnSpc>
                <a:spcPct val="100000"/>
              </a:lnSpc>
              <a:spcBef>
                <a:spcPts val="0"/>
              </a:spcBef>
              <a:spcAft>
                <a:spcPts val="0"/>
              </a:spcAft>
              <a:buNone/>
            </a:pPr>
            <a:r>
              <a:rPr b="1" i="1" lang="en" sz="1835"/>
              <a:t>MuleSoft Center for Enablement - Key Functions</a:t>
            </a:r>
            <a:endParaRPr b="1" baseline="30000" i="1" sz="2200">
              <a:solidFill>
                <a:srgbClr val="000000"/>
              </a:solidFill>
              <a:latin typeface="Arial"/>
              <a:ea typeface="Arial"/>
              <a:cs typeface="Arial"/>
              <a:sym typeface="Arial"/>
            </a:endParaRPr>
          </a:p>
        </p:txBody>
      </p:sp>
      <p:sp>
        <p:nvSpPr>
          <p:cNvPr id="329" name="Google Shape;329;p35"/>
          <p:cNvSpPr txBox="1"/>
          <p:nvPr>
            <p:ph idx="1" type="body"/>
          </p:nvPr>
        </p:nvSpPr>
        <p:spPr>
          <a:xfrm>
            <a:off x="619525" y="402656"/>
            <a:ext cx="7987500" cy="273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i="1" lang="en" sz="1000"/>
              <a:t>The C4E is focused on running the API platform, enabling teams on how to best use the platform and develop reusable APIs to deliver change more efficiently and accelerate innovation.</a:t>
            </a:r>
            <a:endParaRPr i="1" sz="1000"/>
          </a:p>
          <a:p>
            <a:pPr indent="0" lvl="0" marL="0" rtl="0" algn="l">
              <a:lnSpc>
                <a:spcPct val="100000"/>
              </a:lnSpc>
              <a:spcBef>
                <a:spcPts val="0"/>
              </a:spcBef>
              <a:spcAft>
                <a:spcPts val="0"/>
              </a:spcAft>
              <a:buSzPts val="1140"/>
              <a:buFont typeface="Arial"/>
              <a:buNone/>
            </a:pPr>
            <a:r>
              <a:t/>
            </a:r>
            <a:endParaRPr i="1" sz="1000"/>
          </a:p>
        </p:txBody>
      </p:sp>
      <p:sp>
        <p:nvSpPr>
          <p:cNvPr id="330" name="Google Shape;330;p35"/>
          <p:cNvSpPr/>
          <p:nvPr/>
        </p:nvSpPr>
        <p:spPr>
          <a:xfrm>
            <a:off x="2957158" y="643318"/>
            <a:ext cx="152325" cy="106229"/>
          </a:xfrm>
          <a:custGeom>
            <a:rect b="b" l="l" r="r" t="t"/>
            <a:pathLst>
              <a:path extrusionOk="0" h="660" w="655">
                <a:moveTo>
                  <a:pt x="0" y="0"/>
                </a:moveTo>
                <a:lnTo>
                  <a:pt x="0" y="660"/>
                </a:lnTo>
                <a:lnTo>
                  <a:pt x="655" y="660"/>
                </a:lnTo>
                <a:lnTo>
                  <a:pt x="655" y="0"/>
                </a:lnTo>
                <a:lnTo>
                  <a:pt x="0" y="0"/>
                </a:lnTo>
                <a:lnTo>
                  <a:pt x="0" y="0"/>
                </a:lnTo>
                <a:lnTo>
                  <a:pt x="0" y="0"/>
                </a:lnTo>
                <a:close/>
                <a:moveTo>
                  <a:pt x="633" y="627"/>
                </a:moveTo>
                <a:lnTo>
                  <a:pt x="22" y="627"/>
                </a:lnTo>
                <a:lnTo>
                  <a:pt x="22" y="31"/>
                </a:lnTo>
                <a:lnTo>
                  <a:pt x="633" y="31"/>
                </a:lnTo>
                <a:lnTo>
                  <a:pt x="633" y="627"/>
                </a:lnTo>
                <a:lnTo>
                  <a:pt x="633" y="627"/>
                </a:lnTo>
                <a:lnTo>
                  <a:pt x="633" y="627"/>
                </a:lnTo>
                <a:close/>
                <a:moveTo>
                  <a:pt x="322" y="65"/>
                </a:moveTo>
                <a:lnTo>
                  <a:pt x="78" y="224"/>
                </a:lnTo>
                <a:lnTo>
                  <a:pt x="575" y="224"/>
                </a:lnTo>
                <a:lnTo>
                  <a:pt x="322" y="65"/>
                </a:lnTo>
                <a:lnTo>
                  <a:pt x="322" y="65"/>
                </a:lnTo>
                <a:lnTo>
                  <a:pt x="322" y="65"/>
                </a:lnTo>
                <a:close/>
                <a:moveTo>
                  <a:pt x="322" y="97"/>
                </a:moveTo>
                <a:lnTo>
                  <a:pt x="476" y="203"/>
                </a:lnTo>
                <a:lnTo>
                  <a:pt x="167" y="203"/>
                </a:lnTo>
                <a:lnTo>
                  <a:pt x="322" y="97"/>
                </a:lnTo>
                <a:lnTo>
                  <a:pt x="322" y="97"/>
                </a:lnTo>
                <a:lnTo>
                  <a:pt x="322" y="97"/>
                </a:lnTo>
                <a:close/>
                <a:moveTo>
                  <a:pt x="130" y="469"/>
                </a:moveTo>
                <a:lnTo>
                  <a:pt x="130" y="469"/>
                </a:lnTo>
                <a:lnTo>
                  <a:pt x="153" y="469"/>
                </a:lnTo>
                <a:lnTo>
                  <a:pt x="153" y="283"/>
                </a:lnTo>
                <a:lnTo>
                  <a:pt x="130" y="283"/>
                </a:lnTo>
                <a:lnTo>
                  <a:pt x="130" y="250"/>
                </a:lnTo>
                <a:lnTo>
                  <a:pt x="223" y="250"/>
                </a:lnTo>
                <a:lnTo>
                  <a:pt x="223" y="283"/>
                </a:lnTo>
                <a:lnTo>
                  <a:pt x="188" y="283"/>
                </a:lnTo>
                <a:lnTo>
                  <a:pt x="188" y="469"/>
                </a:lnTo>
                <a:lnTo>
                  <a:pt x="223" y="469"/>
                </a:lnTo>
                <a:lnTo>
                  <a:pt x="223" y="502"/>
                </a:lnTo>
                <a:lnTo>
                  <a:pt x="130" y="502"/>
                </a:lnTo>
                <a:lnTo>
                  <a:pt x="130" y="469"/>
                </a:lnTo>
                <a:lnTo>
                  <a:pt x="130" y="469"/>
                </a:lnTo>
                <a:close/>
                <a:moveTo>
                  <a:pt x="275" y="469"/>
                </a:moveTo>
                <a:lnTo>
                  <a:pt x="275" y="469"/>
                </a:lnTo>
                <a:lnTo>
                  <a:pt x="309" y="469"/>
                </a:lnTo>
                <a:lnTo>
                  <a:pt x="309" y="283"/>
                </a:lnTo>
                <a:lnTo>
                  <a:pt x="275" y="283"/>
                </a:lnTo>
                <a:lnTo>
                  <a:pt x="275" y="250"/>
                </a:lnTo>
                <a:lnTo>
                  <a:pt x="366" y="250"/>
                </a:lnTo>
                <a:lnTo>
                  <a:pt x="366" y="283"/>
                </a:lnTo>
                <a:lnTo>
                  <a:pt x="332" y="283"/>
                </a:lnTo>
                <a:lnTo>
                  <a:pt x="332" y="469"/>
                </a:lnTo>
                <a:lnTo>
                  <a:pt x="366" y="469"/>
                </a:lnTo>
                <a:lnTo>
                  <a:pt x="366" y="502"/>
                </a:lnTo>
                <a:lnTo>
                  <a:pt x="275" y="502"/>
                </a:lnTo>
                <a:lnTo>
                  <a:pt x="275" y="469"/>
                </a:lnTo>
                <a:lnTo>
                  <a:pt x="275" y="469"/>
                </a:lnTo>
                <a:close/>
                <a:moveTo>
                  <a:pt x="432" y="469"/>
                </a:moveTo>
                <a:lnTo>
                  <a:pt x="432" y="469"/>
                </a:lnTo>
                <a:lnTo>
                  <a:pt x="454" y="469"/>
                </a:lnTo>
                <a:lnTo>
                  <a:pt x="454" y="283"/>
                </a:lnTo>
                <a:lnTo>
                  <a:pt x="432" y="283"/>
                </a:lnTo>
                <a:lnTo>
                  <a:pt x="432" y="250"/>
                </a:lnTo>
                <a:lnTo>
                  <a:pt x="523" y="250"/>
                </a:lnTo>
                <a:lnTo>
                  <a:pt x="523" y="283"/>
                </a:lnTo>
                <a:lnTo>
                  <a:pt x="489" y="283"/>
                </a:lnTo>
                <a:lnTo>
                  <a:pt x="489" y="469"/>
                </a:lnTo>
                <a:lnTo>
                  <a:pt x="523" y="469"/>
                </a:lnTo>
                <a:lnTo>
                  <a:pt x="523" y="502"/>
                </a:lnTo>
                <a:lnTo>
                  <a:pt x="432" y="502"/>
                </a:lnTo>
                <a:lnTo>
                  <a:pt x="432" y="469"/>
                </a:lnTo>
                <a:lnTo>
                  <a:pt x="432" y="469"/>
                </a:lnTo>
                <a:close/>
                <a:moveTo>
                  <a:pt x="78" y="567"/>
                </a:moveTo>
                <a:lnTo>
                  <a:pt x="575" y="567"/>
                </a:lnTo>
                <a:lnTo>
                  <a:pt x="575" y="594"/>
                </a:lnTo>
                <a:lnTo>
                  <a:pt x="78" y="594"/>
                </a:lnTo>
                <a:lnTo>
                  <a:pt x="78" y="567"/>
                </a:lnTo>
                <a:lnTo>
                  <a:pt x="78" y="567"/>
                </a:lnTo>
                <a:close/>
                <a:moveTo>
                  <a:pt x="104" y="515"/>
                </a:moveTo>
                <a:lnTo>
                  <a:pt x="536" y="515"/>
                </a:lnTo>
                <a:lnTo>
                  <a:pt x="536" y="541"/>
                </a:lnTo>
                <a:lnTo>
                  <a:pt x="104" y="541"/>
                </a:lnTo>
                <a:lnTo>
                  <a:pt x="104" y="515"/>
                </a:lnTo>
                <a:lnTo>
                  <a:pt x="104" y="51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000000"/>
              </a:solidFill>
              <a:latin typeface="Arial"/>
              <a:ea typeface="Arial"/>
              <a:cs typeface="Arial"/>
              <a:sym typeface="Arial"/>
            </a:endParaRPr>
          </a:p>
        </p:txBody>
      </p:sp>
      <p:sp>
        <p:nvSpPr>
          <p:cNvPr id="331" name="Google Shape;331;p35"/>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cxnSp>
        <p:nvCxnSpPr>
          <p:cNvPr id="332" name="Google Shape;332;p35"/>
          <p:cNvCxnSpPr>
            <a:endCxn id="333" idx="0"/>
          </p:cNvCxnSpPr>
          <p:nvPr/>
        </p:nvCxnSpPr>
        <p:spPr>
          <a:xfrm>
            <a:off x="4574875" y="2633425"/>
            <a:ext cx="0" cy="1541100"/>
          </a:xfrm>
          <a:prstGeom prst="straightConnector1">
            <a:avLst/>
          </a:prstGeom>
          <a:noFill/>
          <a:ln cap="flat" cmpd="sng" w="19050">
            <a:solidFill>
              <a:srgbClr val="000000"/>
            </a:solidFill>
            <a:prstDash val="dot"/>
            <a:round/>
            <a:headEnd len="med" w="med" type="none"/>
            <a:tailEnd len="med" w="med" type="none"/>
          </a:ln>
        </p:spPr>
      </p:cxnSp>
      <p:sp>
        <p:nvSpPr>
          <p:cNvPr id="334" name="Google Shape;334;p35"/>
          <p:cNvSpPr/>
          <p:nvPr/>
        </p:nvSpPr>
        <p:spPr>
          <a:xfrm>
            <a:off x="2800483" y="629729"/>
            <a:ext cx="3536700" cy="392700"/>
          </a:xfrm>
          <a:prstGeom prst="rect">
            <a:avLst/>
          </a:prstGeom>
          <a:solidFill>
            <a:srgbClr val="F3F3F3"/>
          </a:solidFill>
          <a:ln>
            <a:noFill/>
          </a:ln>
        </p:spPr>
        <p:txBody>
          <a:bodyPr anchorCtr="0" anchor="t" bIns="27425" lIns="27425" spcFirstLastPara="1" rIns="27425" wrap="square" tIns="27425">
            <a:noAutofit/>
          </a:bodyPr>
          <a:lstStyle/>
          <a:p>
            <a:pPr indent="0" lvl="0" marL="0" marR="0" rtl="0" algn="ctr">
              <a:spcBef>
                <a:spcPts val="0"/>
              </a:spcBef>
              <a:spcAft>
                <a:spcPts val="0"/>
              </a:spcAft>
              <a:buNone/>
            </a:pPr>
            <a:r>
              <a:rPr b="1" lang="en" sz="900"/>
              <a:t>C4E G</a:t>
            </a:r>
            <a:r>
              <a:rPr b="1" lang="en" sz="900">
                <a:solidFill>
                  <a:srgbClr val="000000"/>
                </a:solidFill>
              </a:rPr>
              <a:t>overnance</a:t>
            </a:r>
            <a:endParaRPr sz="1200">
              <a:solidFill>
                <a:srgbClr val="000000"/>
              </a:solidFill>
            </a:endParaRPr>
          </a:p>
        </p:txBody>
      </p:sp>
      <p:cxnSp>
        <p:nvCxnSpPr>
          <p:cNvPr id="335" name="Google Shape;335;p35"/>
          <p:cNvCxnSpPr>
            <a:stCxn id="336" idx="7"/>
            <a:endCxn id="337" idx="1"/>
          </p:cNvCxnSpPr>
          <p:nvPr/>
        </p:nvCxnSpPr>
        <p:spPr>
          <a:xfrm flipH="1" rot="10800000">
            <a:off x="4948188" y="2128097"/>
            <a:ext cx="507600" cy="239400"/>
          </a:xfrm>
          <a:prstGeom prst="straightConnector1">
            <a:avLst/>
          </a:prstGeom>
          <a:noFill/>
          <a:ln cap="flat" cmpd="sng" w="19050">
            <a:solidFill>
              <a:srgbClr val="000000"/>
            </a:solidFill>
            <a:prstDash val="dot"/>
            <a:round/>
            <a:headEnd len="med" w="med" type="none"/>
            <a:tailEnd len="med" w="med" type="none"/>
          </a:ln>
        </p:spPr>
      </p:cxnSp>
      <p:cxnSp>
        <p:nvCxnSpPr>
          <p:cNvPr id="338" name="Google Shape;338;p35"/>
          <p:cNvCxnSpPr>
            <a:stCxn id="336" idx="0"/>
          </p:cNvCxnSpPr>
          <p:nvPr/>
        </p:nvCxnSpPr>
        <p:spPr>
          <a:xfrm rot="10800000">
            <a:off x="4558696" y="1507021"/>
            <a:ext cx="10200" cy="735000"/>
          </a:xfrm>
          <a:prstGeom prst="straightConnector1">
            <a:avLst/>
          </a:prstGeom>
          <a:noFill/>
          <a:ln cap="flat" cmpd="sng" w="19050">
            <a:solidFill>
              <a:srgbClr val="000000"/>
            </a:solidFill>
            <a:prstDash val="dot"/>
            <a:round/>
            <a:headEnd len="med" w="med" type="none"/>
            <a:tailEnd len="med" w="med" type="none"/>
          </a:ln>
        </p:spPr>
      </p:cxnSp>
      <p:cxnSp>
        <p:nvCxnSpPr>
          <p:cNvPr id="339" name="Google Shape;339;p35"/>
          <p:cNvCxnSpPr>
            <a:stCxn id="336" idx="1"/>
            <a:endCxn id="340" idx="3"/>
          </p:cNvCxnSpPr>
          <p:nvPr/>
        </p:nvCxnSpPr>
        <p:spPr>
          <a:xfrm rot="10800000">
            <a:off x="3679904" y="2128097"/>
            <a:ext cx="509700" cy="239400"/>
          </a:xfrm>
          <a:prstGeom prst="straightConnector1">
            <a:avLst/>
          </a:prstGeom>
          <a:noFill/>
          <a:ln cap="flat" cmpd="sng" w="19050">
            <a:solidFill>
              <a:srgbClr val="000000"/>
            </a:solidFill>
            <a:prstDash val="dot"/>
            <a:round/>
            <a:headEnd len="med" w="med" type="none"/>
            <a:tailEnd len="med" w="med" type="none"/>
          </a:ln>
        </p:spPr>
      </p:cxnSp>
      <p:sp>
        <p:nvSpPr>
          <p:cNvPr id="336" name="Google Shape;336;p35"/>
          <p:cNvSpPr/>
          <p:nvPr/>
        </p:nvSpPr>
        <p:spPr>
          <a:xfrm>
            <a:off x="4032496" y="2242021"/>
            <a:ext cx="1072800" cy="856800"/>
          </a:xfrm>
          <a:prstGeom prst="ellipse">
            <a:avLst/>
          </a:prstGeom>
          <a:solidFill>
            <a:srgbClr val="004B3A"/>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sz="900">
              <a:solidFill>
                <a:srgbClr val="FFFFFF"/>
              </a:solidFill>
              <a:latin typeface="Georgia"/>
              <a:ea typeface="Georgia"/>
              <a:cs typeface="Georgia"/>
              <a:sym typeface="Georgia"/>
            </a:endParaRPr>
          </a:p>
        </p:txBody>
      </p:sp>
      <p:sp>
        <p:nvSpPr>
          <p:cNvPr id="341" name="Google Shape;341;p35"/>
          <p:cNvSpPr txBox="1"/>
          <p:nvPr/>
        </p:nvSpPr>
        <p:spPr>
          <a:xfrm>
            <a:off x="4129554" y="2522099"/>
            <a:ext cx="876300" cy="3927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FFFFFF"/>
              </a:buClr>
              <a:buSzPts val="1200"/>
              <a:buFont typeface="Georgia"/>
              <a:buNone/>
            </a:pPr>
            <a:r>
              <a:rPr b="1" lang="en" sz="1600">
                <a:solidFill>
                  <a:srgbClr val="FFFFFF"/>
                </a:solidFill>
              </a:rPr>
              <a:t>MuleSoft</a:t>
            </a:r>
            <a:endParaRPr b="1" sz="1600">
              <a:solidFill>
                <a:srgbClr val="FFFFFF"/>
              </a:solidFill>
            </a:endParaRPr>
          </a:p>
          <a:p>
            <a:pPr indent="0" lvl="0" marL="0" marR="0" rtl="0" algn="ctr">
              <a:lnSpc>
                <a:spcPct val="90000"/>
              </a:lnSpc>
              <a:spcBef>
                <a:spcPts val="0"/>
              </a:spcBef>
              <a:spcAft>
                <a:spcPts val="0"/>
              </a:spcAft>
              <a:buClr>
                <a:srgbClr val="FFFFFF"/>
              </a:buClr>
              <a:buSzPts val="1200"/>
              <a:buFont typeface="Georgia"/>
              <a:buNone/>
            </a:pPr>
            <a:r>
              <a:rPr b="1" lang="en" sz="1600">
                <a:solidFill>
                  <a:srgbClr val="FFFFFF"/>
                </a:solidFill>
              </a:rPr>
              <a:t>C4E</a:t>
            </a:r>
            <a:endParaRPr b="1" sz="1600">
              <a:solidFill>
                <a:srgbClr val="FFFFFF"/>
              </a:solidFill>
            </a:endParaRPr>
          </a:p>
        </p:txBody>
      </p:sp>
      <p:sp>
        <p:nvSpPr>
          <p:cNvPr id="340" name="Google Shape;340;p35"/>
          <p:cNvSpPr/>
          <p:nvPr/>
        </p:nvSpPr>
        <p:spPr>
          <a:xfrm>
            <a:off x="1924925" y="1511374"/>
            <a:ext cx="1755000" cy="1233300"/>
          </a:xfrm>
          <a:prstGeom prst="rect">
            <a:avLst/>
          </a:prstGeom>
          <a:solidFill>
            <a:srgbClr val="F3F3F3"/>
          </a:solidFill>
          <a:ln>
            <a:noFill/>
          </a:ln>
        </p:spPr>
        <p:txBody>
          <a:bodyPr anchorCtr="0" anchor="t" bIns="27425" lIns="64000" spcFirstLastPara="1" rIns="27425" wrap="square" tIns="27425">
            <a:noAutofit/>
          </a:bodyPr>
          <a:lstStyle/>
          <a:p>
            <a:pPr indent="0" lvl="0" marL="0" marR="0" rtl="0" algn="ctr">
              <a:lnSpc>
                <a:spcPct val="85000"/>
              </a:lnSpc>
              <a:spcBef>
                <a:spcPts val="0"/>
              </a:spcBef>
              <a:spcAft>
                <a:spcPts val="0"/>
              </a:spcAft>
              <a:buNone/>
            </a:pPr>
            <a:r>
              <a:rPr b="1" lang="en" sz="900"/>
              <a:t>Reference </a:t>
            </a:r>
            <a:endParaRPr b="1" sz="900"/>
          </a:p>
          <a:p>
            <a:pPr indent="0" lvl="0" marL="0" marR="0" rtl="0" algn="ctr">
              <a:lnSpc>
                <a:spcPct val="85000"/>
              </a:lnSpc>
              <a:spcBef>
                <a:spcPts val="0"/>
              </a:spcBef>
              <a:spcAft>
                <a:spcPts val="0"/>
              </a:spcAft>
              <a:buNone/>
            </a:pPr>
            <a:r>
              <a:rPr b="1" lang="en" sz="900"/>
              <a:t>Architecture</a:t>
            </a:r>
            <a:endParaRPr b="1" sz="900">
              <a:solidFill>
                <a:srgbClr val="000000"/>
              </a:solidFill>
            </a:endParaRPr>
          </a:p>
        </p:txBody>
      </p:sp>
      <p:sp>
        <p:nvSpPr>
          <p:cNvPr id="337" name="Google Shape;337;p35"/>
          <p:cNvSpPr/>
          <p:nvPr/>
        </p:nvSpPr>
        <p:spPr>
          <a:xfrm>
            <a:off x="5455925" y="1511400"/>
            <a:ext cx="1755000" cy="1233300"/>
          </a:xfrm>
          <a:prstGeom prst="rect">
            <a:avLst/>
          </a:prstGeom>
          <a:solidFill>
            <a:srgbClr val="F3F3F3"/>
          </a:solidFill>
          <a:ln>
            <a:noFill/>
          </a:ln>
        </p:spPr>
        <p:txBody>
          <a:bodyPr anchorCtr="0" anchor="t" bIns="27425" lIns="64000" spcFirstLastPara="1" rIns="27425" wrap="square" tIns="27425">
            <a:noAutofit/>
          </a:bodyPr>
          <a:lstStyle/>
          <a:p>
            <a:pPr indent="0" lvl="0" marL="0" marR="0" rtl="0" algn="ctr">
              <a:lnSpc>
                <a:spcPct val="85000"/>
              </a:lnSpc>
              <a:spcBef>
                <a:spcPts val="0"/>
              </a:spcBef>
              <a:spcAft>
                <a:spcPts val="0"/>
              </a:spcAft>
              <a:buNone/>
            </a:pPr>
            <a:r>
              <a:rPr b="1" lang="en" sz="900"/>
              <a:t>API Best </a:t>
            </a:r>
            <a:endParaRPr b="1" sz="900"/>
          </a:p>
          <a:p>
            <a:pPr indent="0" lvl="0" marL="0" marR="0" rtl="0" algn="ctr">
              <a:lnSpc>
                <a:spcPct val="85000"/>
              </a:lnSpc>
              <a:spcBef>
                <a:spcPts val="0"/>
              </a:spcBef>
              <a:spcAft>
                <a:spcPts val="0"/>
              </a:spcAft>
              <a:buNone/>
            </a:pPr>
            <a:r>
              <a:rPr b="1" lang="en" sz="900"/>
              <a:t>Practices</a:t>
            </a:r>
            <a:endParaRPr b="1" sz="900">
              <a:solidFill>
                <a:srgbClr val="000000"/>
              </a:solidFill>
            </a:endParaRPr>
          </a:p>
        </p:txBody>
      </p:sp>
      <p:sp>
        <p:nvSpPr>
          <p:cNvPr id="342" name="Google Shape;342;p35"/>
          <p:cNvSpPr/>
          <p:nvPr/>
        </p:nvSpPr>
        <p:spPr>
          <a:xfrm>
            <a:off x="1929781" y="1080421"/>
            <a:ext cx="5288400" cy="392700"/>
          </a:xfrm>
          <a:prstGeom prst="rect">
            <a:avLst/>
          </a:prstGeom>
          <a:solidFill>
            <a:srgbClr val="F3F3F3"/>
          </a:solidFill>
          <a:ln>
            <a:noFill/>
          </a:ln>
        </p:spPr>
        <p:txBody>
          <a:bodyPr anchorCtr="0" anchor="t" bIns="27425" lIns="27425" spcFirstLastPara="1" rIns="27425" wrap="square" tIns="27425">
            <a:noAutofit/>
          </a:bodyPr>
          <a:lstStyle/>
          <a:p>
            <a:pPr indent="0" lvl="0" marL="0" marR="0" rtl="0" algn="ctr">
              <a:spcBef>
                <a:spcPts val="0"/>
              </a:spcBef>
              <a:spcAft>
                <a:spcPts val="0"/>
              </a:spcAft>
              <a:buNone/>
            </a:pPr>
            <a:r>
              <a:rPr b="1" lang="en" sz="900"/>
              <a:t>Platform Monitoring &amp; S</a:t>
            </a:r>
            <a:r>
              <a:rPr b="1" lang="en" sz="900">
                <a:solidFill>
                  <a:srgbClr val="000000"/>
                </a:solidFill>
              </a:rPr>
              <a:t>upport</a:t>
            </a:r>
            <a:endParaRPr b="1" sz="900">
              <a:solidFill>
                <a:srgbClr val="000000"/>
              </a:solidFill>
            </a:endParaRPr>
          </a:p>
        </p:txBody>
      </p:sp>
      <p:sp>
        <p:nvSpPr>
          <p:cNvPr id="343" name="Google Shape;343;p35"/>
          <p:cNvSpPr/>
          <p:nvPr/>
        </p:nvSpPr>
        <p:spPr>
          <a:xfrm>
            <a:off x="1994734" y="1760184"/>
            <a:ext cx="1623600" cy="2163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85000"/>
              </a:lnSpc>
              <a:spcBef>
                <a:spcPts val="0"/>
              </a:spcBef>
              <a:spcAft>
                <a:spcPts val="0"/>
              </a:spcAft>
              <a:buNone/>
            </a:pPr>
            <a:r>
              <a:rPr lang="en" sz="900"/>
              <a:t>Platform Architecture</a:t>
            </a:r>
            <a:endParaRPr sz="900"/>
          </a:p>
        </p:txBody>
      </p:sp>
      <p:sp>
        <p:nvSpPr>
          <p:cNvPr id="344" name="Google Shape;344;p35"/>
          <p:cNvSpPr/>
          <p:nvPr/>
        </p:nvSpPr>
        <p:spPr>
          <a:xfrm>
            <a:off x="3714671" y="1226224"/>
            <a:ext cx="1695000" cy="2163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90000"/>
              </a:lnSpc>
              <a:spcBef>
                <a:spcPts val="0"/>
              </a:spcBef>
              <a:spcAft>
                <a:spcPts val="0"/>
              </a:spcAft>
              <a:buNone/>
            </a:pPr>
            <a:r>
              <a:rPr lang="en" sz="900"/>
              <a:t>Platform M</a:t>
            </a:r>
            <a:r>
              <a:rPr lang="en" sz="900">
                <a:solidFill>
                  <a:srgbClr val="000000"/>
                </a:solidFill>
              </a:rPr>
              <a:t>anagement</a:t>
            </a:r>
            <a:endParaRPr sz="900">
              <a:solidFill>
                <a:srgbClr val="000000"/>
              </a:solidFill>
            </a:endParaRPr>
          </a:p>
        </p:txBody>
      </p:sp>
      <p:sp>
        <p:nvSpPr>
          <p:cNvPr id="345" name="Google Shape;345;p35"/>
          <p:cNvSpPr/>
          <p:nvPr/>
        </p:nvSpPr>
        <p:spPr>
          <a:xfrm>
            <a:off x="5518991" y="2002202"/>
            <a:ext cx="1633500" cy="2163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90000"/>
              </a:lnSpc>
              <a:spcBef>
                <a:spcPts val="0"/>
              </a:spcBef>
              <a:spcAft>
                <a:spcPts val="0"/>
              </a:spcAft>
              <a:buSzPts val="1100"/>
              <a:buNone/>
            </a:pPr>
            <a:r>
              <a:rPr lang="en" sz="900">
                <a:solidFill>
                  <a:srgbClr val="000000"/>
                </a:solidFill>
              </a:rPr>
              <a:t>Domain, </a:t>
            </a:r>
            <a:r>
              <a:rPr lang="en" sz="900"/>
              <a:t>P</a:t>
            </a:r>
            <a:r>
              <a:rPr lang="en" sz="900">
                <a:solidFill>
                  <a:srgbClr val="000000"/>
                </a:solidFill>
              </a:rPr>
              <a:t>rocess/</a:t>
            </a:r>
            <a:r>
              <a:rPr lang="en" sz="900"/>
              <a:t>C</a:t>
            </a:r>
            <a:r>
              <a:rPr lang="en" sz="900">
                <a:solidFill>
                  <a:srgbClr val="000000"/>
                </a:solidFill>
              </a:rPr>
              <a:t>ontrols, and </a:t>
            </a:r>
            <a:r>
              <a:rPr lang="en" sz="900"/>
              <a:t>T</a:t>
            </a:r>
            <a:r>
              <a:rPr lang="en" sz="900">
                <a:solidFill>
                  <a:srgbClr val="000000"/>
                </a:solidFill>
              </a:rPr>
              <a:t>ool </a:t>
            </a:r>
            <a:r>
              <a:rPr lang="en" sz="900"/>
              <a:t>U</a:t>
            </a:r>
            <a:r>
              <a:rPr lang="en" sz="900">
                <a:solidFill>
                  <a:srgbClr val="000000"/>
                </a:solidFill>
              </a:rPr>
              <a:t>sage </a:t>
            </a:r>
            <a:r>
              <a:rPr lang="en" sz="900"/>
              <a:t>P</a:t>
            </a:r>
            <a:r>
              <a:rPr lang="en" sz="900">
                <a:solidFill>
                  <a:srgbClr val="000000"/>
                </a:solidFill>
              </a:rPr>
              <a:t>laybook(s)</a:t>
            </a:r>
            <a:endParaRPr sz="900">
              <a:solidFill>
                <a:srgbClr val="000000"/>
              </a:solidFill>
            </a:endParaRPr>
          </a:p>
        </p:txBody>
      </p:sp>
      <p:sp>
        <p:nvSpPr>
          <p:cNvPr id="346" name="Google Shape;346;p35"/>
          <p:cNvSpPr/>
          <p:nvPr/>
        </p:nvSpPr>
        <p:spPr>
          <a:xfrm>
            <a:off x="1984846" y="1226224"/>
            <a:ext cx="1695000" cy="2163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90000"/>
              </a:lnSpc>
              <a:spcBef>
                <a:spcPts val="0"/>
              </a:spcBef>
              <a:spcAft>
                <a:spcPts val="0"/>
              </a:spcAft>
              <a:buNone/>
            </a:pPr>
            <a:r>
              <a:rPr lang="en" sz="900"/>
              <a:t>Platform &amp; API Monitoring</a:t>
            </a:r>
            <a:endParaRPr sz="900"/>
          </a:p>
        </p:txBody>
      </p:sp>
      <p:sp>
        <p:nvSpPr>
          <p:cNvPr id="347" name="Google Shape;347;p35"/>
          <p:cNvSpPr/>
          <p:nvPr/>
        </p:nvSpPr>
        <p:spPr>
          <a:xfrm>
            <a:off x="1996197" y="1524734"/>
            <a:ext cx="196800" cy="157200"/>
          </a:xfrm>
          <a:prstGeom prst="rect">
            <a:avLst/>
          </a:prstGeom>
          <a:solidFill>
            <a:srgbClr val="004B3A"/>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sz="1800">
              <a:solidFill>
                <a:srgbClr val="FFFFFF"/>
              </a:solidFill>
              <a:latin typeface="Georgia"/>
              <a:ea typeface="Georgia"/>
              <a:cs typeface="Georgia"/>
              <a:sym typeface="Georgia"/>
            </a:endParaRPr>
          </a:p>
        </p:txBody>
      </p:sp>
      <p:sp>
        <p:nvSpPr>
          <p:cNvPr id="348" name="Google Shape;348;p35"/>
          <p:cNvSpPr/>
          <p:nvPr/>
        </p:nvSpPr>
        <p:spPr>
          <a:xfrm>
            <a:off x="5528193" y="1505190"/>
            <a:ext cx="196800" cy="157200"/>
          </a:xfrm>
          <a:prstGeom prst="rect">
            <a:avLst/>
          </a:prstGeom>
          <a:solidFill>
            <a:srgbClr val="004B3A"/>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sz="1800">
              <a:solidFill>
                <a:srgbClr val="FFFFFF"/>
              </a:solidFill>
              <a:latin typeface="Georgia"/>
              <a:ea typeface="Georgia"/>
              <a:cs typeface="Georgia"/>
              <a:sym typeface="Georgia"/>
            </a:endParaRPr>
          </a:p>
        </p:txBody>
      </p:sp>
      <p:sp>
        <p:nvSpPr>
          <p:cNvPr id="349" name="Google Shape;349;p35"/>
          <p:cNvSpPr/>
          <p:nvPr/>
        </p:nvSpPr>
        <p:spPr>
          <a:xfrm>
            <a:off x="1996197" y="1031452"/>
            <a:ext cx="196800" cy="157200"/>
          </a:xfrm>
          <a:prstGeom prst="rect">
            <a:avLst/>
          </a:prstGeom>
          <a:solidFill>
            <a:srgbClr val="004B3A"/>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sz="1800">
              <a:solidFill>
                <a:srgbClr val="FFFFFF"/>
              </a:solidFill>
              <a:latin typeface="Georgia"/>
              <a:ea typeface="Georgia"/>
              <a:cs typeface="Georgia"/>
              <a:sym typeface="Georgia"/>
            </a:endParaRPr>
          </a:p>
        </p:txBody>
      </p:sp>
      <p:sp>
        <p:nvSpPr>
          <p:cNvPr id="350" name="Google Shape;350;p35"/>
          <p:cNvSpPr/>
          <p:nvPr/>
        </p:nvSpPr>
        <p:spPr>
          <a:xfrm>
            <a:off x="2917639" y="761501"/>
            <a:ext cx="152545" cy="121765"/>
          </a:xfrm>
          <a:custGeom>
            <a:rect b="b" l="l" r="r" t="t"/>
            <a:pathLst>
              <a:path extrusionOk="0" h="660" w="655">
                <a:moveTo>
                  <a:pt x="0" y="0"/>
                </a:moveTo>
                <a:lnTo>
                  <a:pt x="0" y="660"/>
                </a:lnTo>
                <a:lnTo>
                  <a:pt x="655" y="660"/>
                </a:lnTo>
                <a:lnTo>
                  <a:pt x="655" y="0"/>
                </a:lnTo>
                <a:lnTo>
                  <a:pt x="0" y="0"/>
                </a:lnTo>
                <a:lnTo>
                  <a:pt x="0" y="0"/>
                </a:lnTo>
                <a:lnTo>
                  <a:pt x="0" y="0"/>
                </a:lnTo>
                <a:close/>
                <a:moveTo>
                  <a:pt x="633" y="627"/>
                </a:moveTo>
                <a:lnTo>
                  <a:pt x="22" y="627"/>
                </a:lnTo>
                <a:lnTo>
                  <a:pt x="22" y="31"/>
                </a:lnTo>
                <a:lnTo>
                  <a:pt x="633" y="31"/>
                </a:lnTo>
                <a:lnTo>
                  <a:pt x="633" y="627"/>
                </a:lnTo>
                <a:lnTo>
                  <a:pt x="633" y="627"/>
                </a:lnTo>
                <a:lnTo>
                  <a:pt x="633" y="627"/>
                </a:lnTo>
                <a:close/>
                <a:moveTo>
                  <a:pt x="322" y="65"/>
                </a:moveTo>
                <a:lnTo>
                  <a:pt x="78" y="224"/>
                </a:lnTo>
                <a:lnTo>
                  <a:pt x="575" y="224"/>
                </a:lnTo>
                <a:lnTo>
                  <a:pt x="322" y="65"/>
                </a:lnTo>
                <a:lnTo>
                  <a:pt x="322" y="65"/>
                </a:lnTo>
                <a:lnTo>
                  <a:pt x="322" y="65"/>
                </a:lnTo>
                <a:close/>
                <a:moveTo>
                  <a:pt x="322" y="97"/>
                </a:moveTo>
                <a:lnTo>
                  <a:pt x="476" y="203"/>
                </a:lnTo>
                <a:lnTo>
                  <a:pt x="167" y="203"/>
                </a:lnTo>
                <a:lnTo>
                  <a:pt x="322" y="97"/>
                </a:lnTo>
                <a:lnTo>
                  <a:pt x="322" y="97"/>
                </a:lnTo>
                <a:lnTo>
                  <a:pt x="322" y="97"/>
                </a:lnTo>
                <a:close/>
                <a:moveTo>
                  <a:pt x="130" y="469"/>
                </a:moveTo>
                <a:lnTo>
                  <a:pt x="130" y="469"/>
                </a:lnTo>
                <a:lnTo>
                  <a:pt x="153" y="469"/>
                </a:lnTo>
                <a:lnTo>
                  <a:pt x="153" y="283"/>
                </a:lnTo>
                <a:lnTo>
                  <a:pt x="130" y="283"/>
                </a:lnTo>
                <a:lnTo>
                  <a:pt x="130" y="250"/>
                </a:lnTo>
                <a:lnTo>
                  <a:pt x="223" y="250"/>
                </a:lnTo>
                <a:lnTo>
                  <a:pt x="223" y="283"/>
                </a:lnTo>
                <a:lnTo>
                  <a:pt x="188" y="283"/>
                </a:lnTo>
                <a:lnTo>
                  <a:pt x="188" y="469"/>
                </a:lnTo>
                <a:lnTo>
                  <a:pt x="223" y="469"/>
                </a:lnTo>
                <a:lnTo>
                  <a:pt x="223" y="502"/>
                </a:lnTo>
                <a:lnTo>
                  <a:pt x="130" y="502"/>
                </a:lnTo>
                <a:lnTo>
                  <a:pt x="130" y="469"/>
                </a:lnTo>
                <a:lnTo>
                  <a:pt x="130" y="469"/>
                </a:lnTo>
                <a:close/>
                <a:moveTo>
                  <a:pt x="275" y="469"/>
                </a:moveTo>
                <a:lnTo>
                  <a:pt x="275" y="469"/>
                </a:lnTo>
                <a:lnTo>
                  <a:pt x="309" y="469"/>
                </a:lnTo>
                <a:lnTo>
                  <a:pt x="309" y="283"/>
                </a:lnTo>
                <a:lnTo>
                  <a:pt x="275" y="283"/>
                </a:lnTo>
                <a:lnTo>
                  <a:pt x="275" y="250"/>
                </a:lnTo>
                <a:lnTo>
                  <a:pt x="366" y="250"/>
                </a:lnTo>
                <a:lnTo>
                  <a:pt x="366" y="283"/>
                </a:lnTo>
                <a:lnTo>
                  <a:pt x="332" y="283"/>
                </a:lnTo>
                <a:lnTo>
                  <a:pt x="332" y="469"/>
                </a:lnTo>
                <a:lnTo>
                  <a:pt x="366" y="469"/>
                </a:lnTo>
                <a:lnTo>
                  <a:pt x="366" y="502"/>
                </a:lnTo>
                <a:lnTo>
                  <a:pt x="275" y="502"/>
                </a:lnTo>
                <a:lnTo>
                  <a:pt x="275" y="469"/>
                </a:lnTo>
                <a:lnTo>
                  <a:pt x="275" y="469"/>
                </a:lnTo>
                <a:close/>
                <a:moveTo>
                  <a:pt x="432" y="469"/>
                </a:moveTo>
                <a:lnTo>
                  <a:pt x="432" y="469"/>
                </a:lnTo>
                <a:lnTo>
                  <a:pt x="454" y="469"/>
                </a:lnTo>
                <a:lnTo>
                  <a:pt x="454" y="283"/>
                </a:lnTo>
                <a:lnTo>
                  <a:pt x="432" y="283"/>
                </a:lnTo>
                <a:lnTo>
                  <a:pt x="432" y="250"/>
                </a:lnTo>
                <a:lnTo>
                  <a:pt x="523" y="250"/>
                </a:lnTo>
                <a:lnTo>
                  <a:pt x="523" y="283"/>
                </a:lnTo>
                <a:lnTo>
                  <a:pt x="489" y="283"/>
                </a:lnTo>
                <a:lnTo>
                  <a:pt x="489" y="469"/>
                </a:lnTo>
                <a:lnTo>
                  <a:pt x="523" y="469"/>
                </a:lnTo>
                <a:lnTo>
                  <a:pt x="523" y="502"/>
                </a:lnTo>
                <a:lnTo>
                  <a:pt x="432" y="502"/>
                </a:lnTo>
                <a:lnTo>
                  <a:pt x="432" y="469"/>
                </a:lnTo>
                <a:lnTo>
                  <a:pt x="432" y="469"/>
                </a:lnTo>
                <a:close/>
                <a:moveTo>
                  <a:pt x="78" y="567"/>
                </a:moveTo>
                <a:lnTo>
                  <a:pt x="575" y="567"/>
                </a:lnTo>
                <a:lnTo>
                  <a:pt x="575" y="594"/>
                </a:lnTo>
                <a:lnTo>
                  <a:pt x="78" y="594"/>
                </a:lnTo>
                <a:lnTo>
                  <a:pt x="78" y="567"/>
                </a:lnTo>
                <a:lnTo>
                  <a:pt x="78" y="567"/>
                </a:lnTo>
                <a:close/>
                <a:moveTo>
                  <a:pt x="104" y="515"/>
                </a:moveTo>
                <a:lnTo>
                  <a:pt x="536" y="515"/>
                </a:lnTo>
                <a:lnTo>
                  <a:pt x="536" y="541"/>
                </a:lnTo>
                <a:lnTo>
                  <a:pt x="104" y="541"/>
                </a:lnTo>
                <a:lnTo>
                  <a:pt x="104" y="515"/>
                </a:lnTo>
                <a:lnTo>
                  <a:pt x="104" y="51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000000"/>
              </a:solidFill>
              <a:latin typeface="Arial"/>
              <a:ea typeface="Arial"/>
              <a:cs typeface="Arial"/>
              <a:sym typeface="Arial"/>
            </a:endParaRPr>
          </a:p>
        </p:txBody>
      </p:sp>
      <p:sp>
        <p:nvSpPr>
          <p:cNvPr id="351" name="Google Shape;351;p35"/>
          <p:cNvSpPr/>
          <p:nvPr/>
        </p:nvSpPr>
        <p:spPr>
          <a:xfrm>
            <a:off x="2018635" y="1049361"/>
            <a:ext cx="152029" cy="121372"/>
          </a:xfrm>
          <a:custGeom>
            <a:rect b="b" l="l" r="r" t="t"/>
            <a:pathLst>
              <a:path extrusionOk="0" h="347" w="346">
                <a:moveTo>
                  <a:pt x="346" y="0"/>
                </a:moveTo>
                <a:cubicBezTo>
                  <a:pt x="0" y="0"/>
                  <a:pt x="0" y="0"/>
                  <a:pt x="0" y="0"/>
                </a:cubicBezTo>
                <a:cubicBezTo>
                  <a:pt x="0" y="347"/>
                  <a:pt x="0" y="347"/>
                  <a:pt x="0" y="347"/>
                </a:cubicBezTo>
                <a:cubicBezTo>
                  <a:pt x="346" y="347"/>
                  <a:pt x="346" y="347"/>
                  <a:pt x="346" y="347"/>
                </a:cubicBezTo>
                <a:cubicBezTo>
                  <a:pt x="346" y="347"/>
                  <a:pt x="346" y="347"/>
                  <a:pt x="346" y="347"/>
                </a:cubicBezTo>
                <a:cubicBezTo>
                  <a:pt x="346" y="0"/>
                  <a:pt x="346" y="0"/>
                  <a:pt x="346" y="0"/>
                </a:cubicBezTo>
                <a:close/>
                <a:moveTo>
                  <a:pt x="14" y="319"/>
                </a:moveTo>
                <a:cubicBezTo>
                  <a:pt x="68" y="265"/>
                  <a:pt x="68" y="265"/>
                  <a:pt x="68" y="265"/>
                </a:cubicBezTo>
                <a:cubicBezTo>
                  <a:pt x="68" y="265"/>
                  <a:pt x="68" y="265"/>
                  <a:pt x="68" y="265"/>
                </a:cubicBezTo>
                <a:cubicBezTo>
                  <a:pt x="103" y="231"/>
                  <a:pt x="103" y="231"/>
                  <a:pt x="103" y="231"/>
                </a:cubicBezTo>
                <a:cubicBezTo>
                  <a:pt x="104" y="229"/>
                  <a:pt x="107" y="228"/>
                  <a:pt x="109" y="228"/>
                </a:cubicBezTo>
                <a:cubicBezTo>
                  <a:pt x="189" y="228"/>
                  <a:pt x="189" y="228"/>
                  <a:pt x="189" y="228"/>
                </a:cubicBezTo>
                <a:cubicBezTo>
                  <a:pt x="194" y="228"/>
                  <a:pt x="198" y="232"/>
                  <a:pt x="198" y="237"/>
                </a:cubicBezTo>
                <a:cubicBezTo>
                  <a:pt x="198" y="242"/>
                  <a:pt x="194" y="246"/>
                  <a:pt x="189" y="246"/>
                </a:cubicBezTo>
                <a:cubicBezTo>
                  <a:pt x="116" y="246"/>
                  <a:pt x="116" y="246"/>
                  <a:pt x="116" y="246"/>
                </a:cubicBezTo>
                <a:cubicBezTo>
                  <a:pt x="116" y="261"/>
                  <a:pt x="116" y="261"/>
                  <a:pt x="116" y="261"/>
                </a:cubicBezTo>
                <a:cubicBezTo>
                  <a:pt x="189" y="261"/>
                  <a:pt x="189" y="261"/>
                  <a:pt x="189" y="261"/>
                </a:cubicBezTo>
                <a:cubicBezTo>
                  <a:pt x="195" y="261"/>
                  <a:pt x="208" y="259"/>
                  <a:pt x="214" y="252"/>
                </a:cubicBezTo>
                <a:cubicBezTo>
                  <a:pt x="280" y="186"/>
                  <a:pt x="280" y="186"/>
                  <a:pt x="280" y="186"/>
                </a:cubicBezTo>
                <a:cubicBezTo>
                  <a:pt x="284" y="183"/>
                  <a:pt x="289" y="182"/>
                  <a:pt x="293" y="185"/>
                </a:cubicBezTo>
                <a:cubicBezTo>
                  <a:pt x="295" y="187"/>
                  <a:pt x="296" y="189"/>
                  <a:pt x="296" y="192"/>
                </a:cubicBezTo>
                <a:cubicBezTo>
                  <a:pt x="296" y="194"/>
                  <a:pt x="295" y="197"/>
                  <a:pt x="293" y="198"/>
                </a:cubicBezTo>
                <a:cubicBezTo>
                  <a:pt x="208" y="284"/>
                  <a:pt x="208" y="284"/>
                  <a:pt x="208" y="284"/>
                </a:cubicBezTo>
                <a:cubicBezTo>
                  <a:pt x="206" y="285"/>
                  <a:pt x="204" y="286"/>
                  <a:pt x="202" y="286"/>
                </a:cubicBezTo>
                <a:cubicBezTo>
                  <a:pt x="125" y="286"/>
                  <a:pt x="125" y="286"/>
                  <a:pt x="125" y="286"/>
                </a:cubicBezTo>
                <a:cubicBezTo>
                  <a:pt x="79" y="332"/>
                  <a:pt x="79" y="332"/>
                  <a:pt x="79" y="332"/>
                </a:cubicBezTo>
                <a:cubicBezTo>
                  <a:pt x="14" y="332"/>
                  <a:pt x="14" y="332"/>
                  <a:pt x="14" y="332"/>
                </a:cubicBezTo>
                <a:lnTo>
                  <a:pt x="14" y="319"/>
                </a:lnTo>
                <a:close/>
                <a:moveTo>
                  <a:pt x="100" y="332"/>
                </a:moveTo>
                <a:cubicBezTo>
                  <a:pt x="131" y="301"/>
                  <a:pt x="131" y="301"/>
                  <a:pt x="131" y="301"/>
                </a:cubicBezTo>
                <a:cubicBezTo>
                  <a:pt x="202" y="301"/>
                  <a:pt x="202" y="301"/>
                  <a:pt x="202" y="301"/>
                </a:cubicBezTo>
                <a:cubicBezTo>
                  <a:pt x="208" y="301"/>
                  <a:pt x="214" y="299"/>
                  <a:pt x="218" y="294"/>
                </a:cubicBezTo>
                <a:cubicBezTo>
                  <a:pt x="304" y="209"/>
                  <a:pt x="304" y="209"/>
                  <a:pt x="304" y="209"/>
                </a:cubicBezTo>
                <a:cubicBezTo>
                  <a:pt x="308" y="204"/>
                  <a:pt x="311" y="198"/>
                  <a:pt x="311" y="191"/>
                </a:cubicBezTo>
                <a:cubicBezTo>
                  <a:pt x="310" y="185"/>
                  <a:pt x="308" y="179"/>
                  <a:pt x="303" y="174"/>
                </a:cubicBezTo>
                <a:cubicBezTo>
                  <a:pt x="293" y="166"/>
                  <a:pt x="279" y="167"/>
                  <a:pt x="269" y="176"/>
                </a:cubicBezTo>
                <a:cubicBezTo>
                  <a:pt x="212" y="233"/>
                  <a:pt x="212" y="233"/>
                  <a:pt x="212" y="233"/>
                </a:cubicBezTo>
                <a:cubicBezTo>
                  <a:pt x="210" y="222"/>
                  <a:pt x="200" y="214"/>
                  <a:pt x="189" y="214"/>
                </a:cubicBezTo>
                <a:cubicBezTo>
                  <a:pt x="109" y="214"/>
                  <a:pt x="109" y="214"/>
                  <a:pt x="109" y="214"/>
                </a:cubicBezTo>
                <a:cubicBezTo>
                  <a:pt x="103" y="214"/>
                  <a:pt x="97" y="216"/>
                  <a:pt x="92" y="220"/>
                </a:cubicBezTo>
                <a:cubicBezTo>
                  <a:pt x="60" y="253"/>
                  <a:pt x="60" y="253"/>
                  <a:pt x="60" y="253"/>
                </a:cubicBezTo>
                <a:cubicBezTo>
                  <a:pt x="60" y="253"/>
                  <a:pt x="60" y="253"/>
                  <a:pt x="60" y="253"/>
                </a:cubicBezTo>
                <a:cubicBezTo>
                  <a:pt x="14" y="298"/>
                  <a:pt x="14" y="298"/>
                  <a:pt x="14" y="298"/>
                </a:cubicBezTo>
                <a:cubicBezTo>
                  <a:pt x="14" y="15"/>
                  <a:pt x="14" y="15"/>
                  <a:pt x="14" y="15"/>
                </a:cubicBezTo>
                <a:cubicBezTo>
                  <a:pt x="331" y="15"/>
                  <a:pt x="331" y="15"/>
                  <a:pt x="331" y="15"/>
                </a:cubicBezTo>
                <a:cubicBezTo>
                  <a:pt x="331" y="332"/>
                  <a:pt x="331" y="332"/>
                  <a:pt x="331" y="332"/>
                </a:cubicBezTo>
                <a:lnTo>
                  <a:pt x="100" y="332"/>
                </a:lnTo>
                <a:close/>
                <a:moveTo>
                  <a:pt x="175" y="109"/>
                </a:moveTo>
                <a:cubicBezTo>
                  <a:pt x="216" y="109"/>
                  <a:pt x="216" y="109"/>
                  <a:pt x="216" y="109"/>
                </a:cubicBezTo>
                <a:cubicBezTo>
                  <a:pt x="216" y="124"/>
                  <a:pt x="216" y="124"/>
                  <a:pt x="216" y="124"/>
                </a:cubicBezTo>
                <a:cubicBezTo>
                  <a:pt x="175" y="124"/>
                  <a:pt x="175" y="124"/>
                  <a:pt x="175" y="124"/>
                </a:cubicBezTo>
                <a:cubicBezTo>
                  <a:pt x="175" y="165"/>
                  <a:pt x="175" y="165"/>
                  <a:pt x="175" y="165"/>
                </a:cubicBezTo>
                <a:cubicBezTo>
                  <a:pt x="160" y="165"/>
                  <a:pt x="160" y="165"/>
                  <a:pt x="160" y="165"/>
                </a:cubicBezTo>
                <a:cubicBezTo>
                  <a:pt x="160" y="124"/>
                  <a:pt x="160" y="124"/>
                  <a:pt x="160" y="124"/>
                </a:cubicBezTo>
                <a:cubicBezTo>
                  <a:pt x="120" y="124"/>
                  <a:pt x="120" y="124"/>
                  <a:pt x="120" y="124"/>
                </a:cubicBezTo>
                <a:cubicBezTo>
                  <a:pt x="120" y="109"/>
                  <a:pt x="120" y="109"/>
                  <a:pt x="120" y="109"/>
                </a:cubicBezTo>
                <a:cubicBezTo>
                  <a:pt x="160" y="109"/>
                  <a:pt x="160" y="109"/>
                  <a:pt x="160" y="109"/>
                </a:cubicBezTo>
                <a:cubicBezTo>
                  <a:pt x="160" y="69"/>
                  <a:pt x="160" y="69"/>
                  <a:pt x="160" y="69"/>
                </a:cubicBezTo>
                <a:cubicBezTo>
                  <a:pt x="175" y="69"/>
                  <a:pt x="175" y="69"/>
                  <a:pt x="175" y="69"/>
                </a:cubicBezTo>
                <a:lnTo>
                  <a:pt x="175" y="10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000"/>
              <a:buFont typeface="Arial"/>
              <a:buNone/>
            </a:pPr>
            <a:r>
              <a:t/>
            </a:r>
            <a:endParaRPr sz="1000">
              <a:solidFill>
                <a:srgbClr val="000000"/>
              </a:solidFill>
              <a:latin typeface="Arial"/>
              <a:ea typeface="Arial"/>
              <a:cs typeface="Arial"/>
              <a:sym typeface="Arial"/>
            </a:endParaRPr>
          </a:p>
        </p:txBody>
      </p:sp>
      <p:sp>
        <p:nvSpPr>
          <p:cNvPr id="333" name="Google Shape;333;p35"/>
          <p:cNvSpPr/>
          <p:nvPr/>
        </p:nvSpPr>
        <p:spPr>
          <a:xfrm>
            <a:off x="1930675" y="4174525"/>
            <a:ext cx="5288400" cy="450300"/>
          </a:xfrm>
          <a:prstGeom prst="rect">
            <a:avLst/>
          </a:prstGeom>
          <a:solidFill>
            <a:srgbClr val="F3F3F3"/>
          </a:solidFill>
          <a:ln>
            <a:noFill/>
          </a:ln>
        </p:spPr>
        <p:txBody>
          <a:bodyPr anchorCtr="0" anchor="t" bIns="27425" lIns="27425" spcFirstLastPara="1" rIns="27425" wrap="square" tIns="27425">
            <a:noAutofit/>
          </a:bodyPr>
          <a:lstStyle/>
          <a:p>
            <a:pPr indent="0" lvl="0" marL="0" marR="0" rtl="0" algn="ctr">
              <a:spcBef>
                <a:spcPts val="0"/>
              </a:spcBef>
              <a:spcAft>
                <a:spcPts val="0"/>
              </a:spcAft>
              <a:buClr>
                <a:srgbClr val="000000"/>
              </a:buClr>
              <a:buSzPts val="1100"/>
              <a:buFont typeface="Arial"/>
              <a:buNone/>
            </a:pPr>
            <a:r>
              <a:rPr b="1" lang="en" sz="900"/>
              <a:t>Delivery Acceleration</a:t>
            </a:r>
            <a:endParaRPr b="1" sz="900"/>
          </a:p>
          <a:p>
            <a:pPr indent="0" lvl="0" marL="0" marR="0" rtl="0" algn="ctr">
              <a:spcBef>
                <a:spcPts val="0"/>
              </a:spcBef>
              <a:spcAft>
                <a:spcPts val="0"/>
              </a:spcAft>
              <a:buClr>
                <a:srgbClr val="000000"/>
              </a:buClr>
              <a:buSzPts val="1100"/>
              <a:buFont typeface="Arial"/>
              <a:buNone/>
            </a:pPr>
            <a:r>
              <a:t/>
            </a:r>
            <a:endParaRPr b="1" sz="900">
              <a:solidFill>
                <a:srgbClr val="FFFFFF"/>
              </a:solidFill>
            </a:endParaRPr>
          </a:p>
          <a:p>
            <a:pPr indent="0" lvl="0" marL="0" marR="0" rtl="0" algn="ctr">
              <a:spcBef>
                <a:spcPts val="0"/>
              </a:spcBef>
              <a:spcAft>
                <a:spcPts val="0"/>
              </a:spcAft>
              <a:buNone/>
            </a:pPr>
            <a:r>
              <a:t/>
            </a:r>
            <a:endParaRPr b="1" sz="900">
              <a:solidFill>
                <a:srgbClr val="FFFFFF"/>
              </a:solidFill>
            </a:endParaRPr>
          </a:p>
        </p:txBody>
      </p:sp>
      <p:sp>
        <p:nvSpPr>
          <p:cNvPr id="352" name="Google Shape;352;p35"/>
          <p:cNvSpPr/>
          <p:nvPr/>
        </p:nvSpPr>
        <p:spPr>
          <a:xfrm>
            <a:off x="3805909" y="4353600"/>
            <a:ext cx="1755000" cy="216300"/>
          </a:xfrm>
          <a:prstGeom prst="rect">
            <a:avLst/>
          </a:prstGeom>
          <a:solidFill>
            <a:srgbClr val="DEDEDE"/>
          </a:solidFill>
          <a:ln>
            <a:noFill/>
          </a:ln>
        </p:spPr>
        <p:txBody>
          <a:bodyPr anchorCtr="0" anchor="ctr" bIns="0" lIns="18275" spcFirstLastPara="1" rIns="18275" wrap="square" tIns="0">
            <a:noAutofit/>
          </a:bodyPr>
          <a:lstStyle/>
          <a:p>
            <a:pPr indent="0" lvl="0" marL="0" rtl="0" algn="ctr">
              <a:lnSpc>
                <a:spcPct val="90000"/>
              </a:lnSpc>
              <a:spcBef>
                <a:spcPts val="0"/>
              </a:spcBef>
              <a:spcAft>
                <a:spcPts val="0"/>
              </a:spcAft>
              <a:buClr>
                <a:srgbClr val="444D54"/>
              </a:buClr>
              <a:buSzPts val="1100"/>
              <a:buFont typeface="Calibri"/>
              <a:buNone/>
            </a:pPr>
            <a:r>
              <a:rPr lang="en" sz="900"/>
              <a:t>T</a:t>
            </a:r>
            <a:r>
              <a:rPr lang="en" sz="900">
                <a:solidFill>
                  <a:srgbClr val="000000"/>
                </a:solidFill>
              </a:rPr>
              <a:t>emplates</a:t>
            </a:r>
            <a:r>
              <a:rPr lang="en" sz="900"/>
              <a:t> </a:t>
            </a:r>
            <a:r>
              <a:rPr lang="en" sz="900">
                <a:solidFill>
                  <a:srgbClr val="000000"/>
                </a:solidFill>
              </a:rPr>
              <a:t>and </a:t>
            </a:r>
            <a:r>
              <a:rPr lang="en" sz="900"/>
              <a:t>Li</a:t>
            </a:r>
            <a:r>
              <a:rPr lang="en" sz="900">
                <a:solidFill>
                  <a:srgbClr val="000000"/>
                </a:solidFill>
              </a:rPr>
              <a:t>braries </a:t>
            </a:r>
            <a:br>
              <a:rPr lang="en" sz="900">
                <a:solidFill>
                  <a:srgbClr val="000000"/>
                </a:solidFill>
              </a:rPr>
            </a:br>
            <a:r>
              <a:rPr lang="en" sz="900">
                <a:solidFill>
                  <a:srgbClr val="000000"/>
                </a:solidFill>
              </a:rPr>
              <a:t>Repository Maintenance</a:t>
            </a:r>
            <a:endParaRPr sz="900">
              <a:solidFill>
                <a:srgbClr val="000000"/>
              </a:solidFill>
            </a:endParaRPr>
          </a:p>
        </p:txBody>
      </p:sp>
      <p:sp>
        <p:nvSpPr>
          <p:cNvPr id="353" name="Google Shape;353;p35"/>
          <p:cNvSpPr/>
          <p:nvPr/>
        </p:nvSpPr>
        <p:spPr>
          <a:xfrm>
            <a:off x="1988592" y="4350159"/>
            <a:ext cx="1755000" cy="216300"/>
          </a:xfrm>
          <a:prstGeom prst="rect">
            <a:avLst/>
          </a:prstGeom>
          <a:solidFill>
            <a:srgbClr val="DEDEDE"/>
          </a:solid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lang="en" sz="900"/>
              <a:t>Accelerators Management</a:t>
            </a:r>
            <a:endParaRPr sz="900">
              <a:solidFill>
                <a:srgbClr val="000000"/>
              </a:solidFill>
            </a:endParaRPr>
          </a:p>
        </p:txBody>
      </p:sp>
      <p:sp>
        <p:nvSpPr>
          <p:cNvPr id="354" name="Google Shape;354;p35"/>
          <p:cNvSpPr/>
          <p:nvPr/>
        </p:nvSpPr>
        <p:spPr>
          <a:xfrm>
            <a:off x="5623973" y="4345839"/>
            <a:ext cx="1524600" cy="216300"/>
          </a:xfrm>
          <a:prstGeom prst="rect">
            <a:avLst/>
          </a:prstGeom>
          <a:solidFill>
            <a:srgbClr val="DEDEDE"/>
          </a:solidFill>
          <a:ln>
            <a:noFill/>
          </a:ln>
        </p:spPr>
        <p:txBody>
          <a:bodyPr anchorCtr="0" anchor="ctr" bIns="0" lIns="18275" spcFirstLastPara="1" rIns="18275" wrap="square" tIns="0">
            <a:noAutofit/>
          </a:bodyPr>
          <a:lstStyle/>
          <a:p>
            <a:pPr indent="0" lvl="0" marL="0" rtl="0" algn="ctr">
              <a:lnSpc>
                <a:spcPct val="90000"/>
              </a:lnSpc>
              <a:spcBef>
                <a:spcPts val="0"/>
              </a:spcBef>
              <a:spcAft>
                <a:spcPts val="0"/>
              </a:spcAft>
              <a:buSzPts val="1100"/>
              <a:buNone/>
            </a:pPr>
            <a:r>
              <a:rPr lang="en" sz="900"/>
              <a:t>Sensitive </a:t>
            </a:r>
            <a:r>
              <a:rPr lang="en" sz="900">
                <a:solidFill>
                  <a:srgbClr val="000000"/>
                </a:solidFill>
              </a:rPr>
              <a:t>Data </a:t>
            </a:r>
            <a:endParaRPr sz="900">
              <a:solidFill>
                <a:srgbClr val="000000"/>
              </a:solidFill>
            </a:endParaRPr>
          </a:p>
          <a:p>
            <a:pPr indent="0" lvl="0" marL="0" rtl="0" algn="ctr">
              <a:lnSpc>
                <a:spcPct val="90000"/>
              </a:lnSpc>
              <a:spcBef>
                <a:spcPts val="0"/>
              </a:spcBef>
              <a:spcAft>
                <a:spcPts val="0"/>
              </a:spcAft>
              <a:buSzPts val="1100"/>
              <a:buNone/>
            </a:pPr>
            <a:r>
              <a:rPr lang="en" sz="900"/>
              <a:t>Logging Framework</a:t>
            </a:r>
            <a:endParaRPr sz="900">
              <a:solidFill>
                <a:srgbClr val="000000"/>
              </a:solidFill>
            </a:endParaRPr>
          </a:p>
        </p:txBody>
      </p:sp>
      <p:sp>
        <p:nvSpPr>
          <p:cNvPr id="355" name="Google Shape;355;p35"/>
          <p:cNvSpPr/>
          <p:nvPr/>
        </p:nvSpPr>
        <p:spPr>
          <a:xfrm>
            <a:off x="1997098" y="4125549"/>
            <a:ext cx="196800" cy="157200"/>
          </a:xfrm>
          <a:prstGeom prst="rect">
            <a:avLst/>
          </a:prstGeom>
          <a:solidFill>
            <a:srgbClr val="004B3A"/>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sz="1800">
              <a:solidFill>
                <a:srgbClr val="FFFFFF"/>
              </a:solidFill>
              <a:latin typeface="Georgia"/>
              <a:ea typeface="Georgia"/>
              <a:cs typeface="Georgia"/>
              <a:sym typeface="Georgia"/>
            </a:endParaRPr>
          </a:p>
        </p:txBody>
      </p:sp>
      <p:sp>
        <p:nvSpPr>
          <p:cNvPr id="356" name="Google Shape;356;p35"/>
          <p:cNvSpPr/>
          <p:nvPr/>
        </p:nvSpPr>
        <p:spPr>
          <a:xfrm>
            <a:off x="5518993" y="1762048"/>
            <a:ext cx="1633500" cy="2163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85000"/>
              </a:lnSpc>
              <a:spcBef>
                <a:spcPts val="0"/>
              </a:spcBef>
              <a:spcAft>
                <a:spcPts val="0"/>
              </a:spcAft>
              <a:buSzPts val="1100"/>
              <a:buNone/>
            </a:pPr>
            <a:r>
              <a:rPr lang="en" sz="900"/>
              <a:t>Training and Certification</a:t>
            </a:r>
            <a:endParaRPr sz="900"/>
          </a:p>
        </p:txBody>
      </p:sp>
      <p:sp>
        <p:nvSpPr>
          <p:cNvPr id="357" name="Google Shape;357;p35"/>
          <p:cNvSpPr/>
          <p:nvPr/>
        </p:nvSpPr>
        <p:spPr>
          <a:xfrm>
            <a:off x="5453276" y="1224509"/>
            <a:ext cx="1695000" cy="2163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90000"/>
              </a:lnSpc>
              <a:spcBef>
                <a:spcPts val="0"/>
              </a:spcBef>
              <a:spcAft>
                <a:spcPts val="0"/>
              </a:spcAft>
              <a:buNone/>
            </a:pPr>
            <a:r>
              <a:rPr lang="en" sz="900"/>
              <a:t>Operation Support</a:t>
            </a:r>
            <a:endParaRPr sz="900">
              <a:solidFill>
                <a:srgbClr val="000000"/>
              </a:solidFill>
            </a:endParaRPr>
          </a:p>
        </p:txBody>
      </p:sp>
      <p:sp>
        <p:nvSpPr>
          <p:cNvPr id="358" name="Google Shape;358;p35"/>
          <p:cNvSpPr/>
          <p:nvPr/>
        </p:nvSpPr>
        <p:spPr>
          <a:xfrm>
            <a:off x="5518991" y="2242355"/>
            <a:ext cx="1633500" cy="2163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90000"/>
              </a:lnSpc>
              <a:spcBef>
                <a:spcPts val="0"/>
              </a:spcBef>
              <a:spcAft>
                <a:spcPts val="0"/>
              </a:spcAft>
              <a:buSzPts val="1100"/>
              <a:buNone/>
            </a:pPr>
            <a:r>
              <a:rPr lang="en" sz="900">
                <a:solidFill>
                  <a:srgbClr val="000000"/>
                </a:solidFill>
              </a:rPr>
              <a:t>Industry </a:t>
            </a:r>
            <a:r>
              <a:rPr lang="en" sz="900"/>
              <a:t>I</a:t>
            </a:r>
            <a:r>
              <a:rPr lang="en" sz="900">
                <a:solidFill>
                  <a:srgbClr val="000000"/>
                </a:solidFill>
              </a:rPr>
              <a:t>nsights </a:t>
            </a:r>
            <a:r>
              <a:rPr lang="en" sz="900"/>
              <a:t>and </a:t>
            </a:r>
            <a:br>
              <a:rPr lang="en" sz="900"/>
            </a:br>
            <a:r>
              <a:rPr lang="en" sz="900">
                <a:solidFill>
                  <a:srgbClr val="000000"/>
                </a:solidFill>
              </a:rPr>
              <a:t>Continuous </a:t>
            </a:r>
            <a:r>
              <a:rPr lang="en" sz="900"/>
              <a:t>L</a:t>
            </a:r>
            <a:r>
              <a:rPr lang="en" sz="900">
                <a:solidFill>
                  <a:srgbClr val="000000"/>
                </a:solidFill>
              </a:rPr>
              <a:t>earning</a:t>
            </a:r>
            <a:endParaRPr sz="900">
              <a:solidFill>
                <a:srgbClr val="000000"/>
              </a:solidFill>
            </a:endParaRPr>
          </a:p>
        </p:txBody>
      </p:sp>
      <p:sp>
        <p:nvSpPr>
          <p:cNvPr id="359" name="Google Shape;359;p35"/>
          <p:cNvSpPr/>
          <p:nvPr/>
        </p:nvSpPr>
        <p:spPr>
          <a:xfrm>
            <a:off x="1989940" y="2000910"/>
            <a:ext cx="1623600" cy="216300"/>
          </a:xfrm>
          <a:prstGeom prst="rect">
            <a:avLst/>
          </a:prstGeom>
          <a:solidFill>
            <a:srgbClr val="DEDEDE"/>
          </a:solid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lang="en" sz="900"/>
              <a:t>Security Architecture</a:t>
            </a:r>
            <a:endParaRPr sz="900"/>
          </a:p>
        </p:txBody>
      </p:sp>
      <p:sp>
        <p:nvSpPr>
          <p:cNvPr id="360" name="Google Shape;360;p35"/>
          <p:cNvSpPr/>
          <p:nvPr/>
        </p:nvSpPr>
        <p:spPr>
          <a:xfrm>
            <a:off x="5518991" y="2482508"/>
            <a:ext cx="1633500" cy="2163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90000"/>
              </a:lnSpc>
              <a:spcBef>
                <a:spcPts val="0"/>
              </a:spcBef>
              <a:spcAft>
                <a:spcPts val="0"/>
              </a:spcAft>
              <a:buSzPts val="1100"/>
              <a:buNone/>
            </a:pPr>
            <a:r>
              <a:rPr lang="en" sz="900"/>
              <a:t>API Evangelism</a:t>
            </a:r>
            <a:endParaRPr sz="900"/>
          </a:p>
        </p:txBody>
      </p:sp>
      <p:sp>
        <p:nvSpPr>
          <p:cNvPr id="361" name="Google Shape;361;p35"/>
          <p:cNvSpPr/>
          <p:nvPr/>
        </p:nvSpPr>
        <p:spPr>
          <a:xfrm>
            <a:off x="1989940" y="2241637"/>
            <a:ext cx="1623600" cy="216300"/>
          </a:xfrm>
          <a:prstGeom prst="rect">
            <a:avLst/>
          </a:prstGeom>
          <a:solidFill>
            <a:srgbClr val="DEDEDE"/>
          </a:solidFill>
          <a:ln>
            <a:noFill/>
          </a:ln>
        </p:spPr>
        <p:txBody>
          <a:bodyPr anchorCtr="0" anchor="ctr" bIns="0" lIns="18275" spcFirstLastPara="1" rIns="18275" wrap="square" tIns="0">
            <a:noAutofit/>
          </a:bodyPr>
          <a:lstStyle/>
          <a:p>
            <a:pPr indent="0" lvl="0" marL="0" rtl="0" algn="ctr">
              <a:lnSpc>
                <a:spcPct val="90000"/>
              </a:lnSpc>
              <a:spcBef>
                <a:spcPts val="0"/>
              </a:spcBef>
              <a:spcAft>
                <a:spcPts val="0"/>
              </a:spcAft>
              <a:buNone/>
            </a:pPr>
            <a:r>
              <a:rPr lang="en" sz="900"/>
              <a:t>Integration Architecture</a:t>
            </a:r>
            <a:endParaRPr sz="900"/>
          </a:p>
        </p:txBody>
      </p:sp>
      <p:sp>
        <p:nvSpPr>
          <p:cNvPr id="362" name="Google Shape;362;p35"/>
          <p:cNvSpPr/>
          <p:nvPr/>
        </p:nvSpPr>
        <p:spPr>
          <a:xfrm>
            <a:off x="2019543" y="4146030"/>
            <a:ext cx="152547" cy="122995"/>
          </a:xfrm>
          <a:custGeom>
            <a:rect b="b" l="l" r="r" t="t"/>
            <a:pathLst>
              <a:path extrusionOk="0" h="396" w="396">
                <a:moveTo>
                  <a:pt x="0" y="0"/>
                </a:moveTo>
                <a:lnTo>
                  <a:pt x="0" y="396"/>
                </a:lnTo>
                <a:lnTo>
                  <a:pt x="396" y="396"/>
                </a:lnTo>
                <a:lnTo>
                  <a:pt x="396" y="0"/>
                </a:lnTo>
                <a:lnTo>
                  <a:pt x="0" y="0"/>
                </a:lnTo>
                <a:close/>
                <a:moveTo>
                  <a:pt x="379" y="379"/>
                </a:moveTo>
                <a:lnTo>
                  <a:pt x="17" y="379"/>
                </a:lnTo>
                <a:lnTo>
                  <a:pt x="17" y="17"/>
                </a:lnTo>
                <a:lnTo>
                  <a:pt x="82" y="17"/>
                </a:lnTo>
                <a:lnTo>
                  <a:pt x="82" y="230"/>
                </a:lnTo>
                <a:lnTo>
                  <a:pt x="37" y="255"/>
                </a:lnTo>
                <a:lnTo>
                  <a:pt x="37" y="312"/>
                </a:lnTo>
                <a:lnTo>
                  <a:pt x="54" y="312"/>
                </a:lnTo>
                <a:lnTo>
                  <a:pt x="54" y="265"/>
                </a:lnTo>
                <a:lnTo>
                  <a:pt x="90" y="244"/>
                </a:lnTo>
                <a:lnTo>
                  <a:pt x="125" y="265"/>
                </a:lnTo>
                <a:lnTo>
                  <a:pt x="125" y="312"/>
                </a:lnTo>
                <a:lnTo>
                  <a:pt x="142" y="312"/>
                </a:lnTo>
                <a:lnTo>
                  <a:pt x="142" y="255"/>
                </a:lnTo>
                <a:lnTo>
                  <a:pt x="99" y="230"/>
                </a:lnTo>
                <a:lnTo>
                  <a:pt x="99" y="17"/>
                </a:lnTo>
                <a:lnTo>
                  <a:pt x="190" y="17"/>
                </a:lnTo>
                <a:lnTo>
                  <a:pt x="190" y="127"/>
                </a:lnTo>
                <a:lnTo>
                  <a:pt x="146" y="154"/>
                </a:lnTo>
                <a:lnTo>
                  <a:pt x="146" y="209"/>
                </a:lnTo>
                <a:lnTo>
                  <a:pt x="163" y="209"/>
                </a:lnTo>
                <a:lnTo>
                  <a:pt x="163" y="163"/>
                </a:lnTo>
                <a:lnTo>
                  <a:pt x="198" y="142"/>
                </a:lnTo>
                <a:lnTo>
                  <a:pt x="234" y="163"/>
                </a:lnTo>
                <a:lnTo>
                  <a:pt x="234" y="209"/>
                </a:lnTo>
                <a:lnTo>
                  <a:pt x="251" y="209"/>
                </a:lnTo>
                <a:lnTo>
                  <a:pt x="251" y="154"/>
                </a:lnTo>
                <a:lnTo>
                  <a:pt x="206" y="127"/>
                </a:lnTo>
                <a:lnTo>
                  <a:pt x="206" y="17"/>
                </a:lnTo>
                <a:lnTo>
                  <a:pt x="298" y="17"/>
                </a:lnTo>
                <a:lnTo>
                  <a:pt x="298" y="230"/>
                </a:lnTo>
                <a:lnTo>
                  <a:pt x="254" y="255"/>
                </a:lnTo>
                <a:lnTo>
                  <a:pt x="254" y="312"/>
                </a:lnTo>
                <a:lnTo>
                  <a:pt x="270" y="312"/>
                </a:lnTo>
                <a:lnTo>
                  <a:pt x="270" y="265"/>
                </a:lnTo>
                <a:lnTo>
                  <a:pt x="307" y="244"/>
                </a:lnTo>
                <a:lnTo>
                  <a:pt x="342" y="265"/>
                </a:lnTo>
                <a:lnTo>
                  <a:pt x="342" y="312"/>
                </a:lnTo>
                <a:lnTo>
                  <a:pt x="358" y="312"/>
                </a:lnTo>
                <a:lnTo>
                  <a:pt x="358" y="255"/>
                </a:lnTo>
                <a:lnTo>
                  <a:pt x="315" y="230"/>
                </a:lnTo>
                <a:lnTo>
                  <a:pt x="315" y="17"/>
                </a:lnTo>
                <a:lnTo>
                  <a:pt x="379" y="17"/>
                </a:lnTo>
                <a:lnTo>
                  <a:pt x="379" y="37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800">
              <a:solidFill>
                <a:srgbClr val="D04A02"/>
              </a:solidFill>
              <a:latin typeface="Arial"/>
              <a:ea typeface="Arial"/>
              <a:cs typeface="Arial"/>
              <a:sym typeface="Arial"/>
            </a:endParaRPr>
          </a:p>
        </p:txBody>
      </p:sp>
      <p:sp>
        <p:nvSpPr>
          <p:cNvPr id="363" name="Google Shape;363;p35"/>
          <p:cNvSpPr/>
          <p:nvPr/>
        </p:nvSpPr>
        <p:spPr>
          <a:xfrm>
            <a:off x="2884995" y="569000"/>
            <a:ext cx="196800" cy="157200"/>
          </a:xfrm>
          <a:prstGeom prst="rect">
            <a:avLst/>
          </a:prstGeom>
          <a:solidFill>
            <a:srgbClr val="004B3A"/>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sz="1800">
              <a:solidFill>
                <a:srgbClr val="FFFFFF"/>
              </a:solidFill>
              <a:latin typeface="Georgia"/>
              <a:ea typeface="Georgia"/>
              <a:cs typeface="Georgia"/>
              <a:sym typeface="Georgia"/>
            </a:endParaRPr>
          </a:p>
        </p:txBody>
      </p:sp>
      <p:sp>
        <p:nvSpPr>
          <p:cNvPr id="364" name="Google Shape;364;p35"/>
          <p:cNvSpPr/>
          <p:nvPr/>
        </p:nvSpPr>
        <p:spPr>
          <a:xfrm>
            <a:off x="2907159" y="586704"/>
            <a:ext cx="152545" cy="121765"/>
          </a:xfrm>
          <a:custGeom>
            <a:rect b="b" l="l" r="r" t="t"/>
            <a:pathLst>
              <a:path extrusionOk="0" h="660" w="655">
                <a:moveTo>
                  <a:pt x="0" y="0"/>
                </a:moveTo>
                <a:lnTo>
                  <a:pt x="0" y="660"/>
                </a:lnTo>
                <a:lnTo>
                  <a:pt x="655" y="660"/>
                </a:lnTo>
                <a:lnTo>
                  <a:pt x="655" y="0"/>
                </a:lnTo>
                <a:lnTo>
                  <a:pt x="0" y="0"/>
                </a:lnTo>
                <a:lnTo>
                  <a:pt x="0" y="0"/>
                </a:lnTo>
                <a:lnTo>
                  <a:pt x="0" y="0"/>
                </a:lnTo>
                <a:close/>
                <a:moveTo>
                  <a:pt x="633" y="627"/>
                </a:moveTo>
                <a:lnTo>
                  <a:pt x="22" y="627"/>
                </a:lnTo>
                <a:lnTo>
                  <a:pt x="22" y="31"/>
                </a:lnTo>
                <a:lnTo>
                  <a:pt x="633" y="31"/>
                </a:lnTo>
                <a:lnTo>
                  <a:pt x="633" y="627"/>
                </a:lnTo>
                <a:lnTo>
                  <a:pt x="633" y="627"/>
                </a:lnTo>
                <a:lnTo>
                  <a:pt x="633" y="627"/>
                </a:lnTo>
                <a:close/>
                <a:moveTo>
                  <a:pt x="322" y="65"/>
                </a:moveTo>
                <a:lnTo>
                  <a:pt x="78" y="224"/>
                </a:lnTo>
                <a:lnTo>
                  <a:pt x="575" y="224"/>
                </a:lnTo>
                <a:lnTo>
                  <a:pt x="322" y="65"/>
                </a:lnTo>
                <a:lnTo>
                  <a:pt x="322" y="65"/>
                </a:lnTo>
                <a:lnTo>
                  <a:pt x="322" y="65"/>
                </a:lnTo>
                <a:close/>
                <a:moveTo>
                  <a:pt x="322" y="97"/>
                </a:moveTo>
                <a:lnTo>
                  <a:pt x="476" y="203"/>
                </a:lnTo>
                <a:lnTo>
                  <a:pt x="167" y="203"/>
                </a:lnTo>
                <a:lnTo>
                  <a:pt x="322" y="97"/>
                </a:lnTo>
                <a:lnTo>
                  <a:pt x="322" y="97"/>
                </a:lnTo>
                <a:lnTo>
                  <a:pt x="322" y="97"/>
                </a:lnTo>
                <a:close/>
                <a:moveTo>
                  <a:pt x="130" y="469"/>
                </a:moveTo>
                <a:lnTo>
                  <a:pt x="130" y="469"/>
                </a:lnTo>
                <a:lnTo>
                  <a:pt x="153" y="469"/>
                </a:lnTo>
                <a:lnTo>
                  <a:pt x="153" y="283"/>
                </a:lnTo>
                <a:lnTo>
                  <a:pt x="130" y="283"/>
                </a:lnTo>
                <a:lnTo>
                  <a:pt x="130" y="250"/>
                </a:lnTo>
                <a:lnTo>
                  <a:pt x="223" y="250"/>
                </a:lnTo>
                <a:lnTo>
                  <a:pt x="223" y="283"/>
                </a:lnTo>
                <a:lnTo>
                  <a:pt x="188" y="283"/>
                </a:lnTo>
                <a:lnTo>
                  <a:pt x="188" y="469"/>
                </a:lnTo>
                <a:lnTo>
                  <a:pt x="223" y="469"/>
                </a:lnTo>
                <a:lnTo>
                  <a:pt x="223" y="502"/>
                </a:lnTo>
                <a:lnTo>
                  <a:pt x="130" y="502"/>
                </a:lnTo>
                <a:lnTo>
                  <a:pt x="130" y="469"/>
                </a:lnTo>
                <a:lnTo>
                  <a:pt x="130" y="469"/>
                </a:lnTo>
                <a:close/>
                <a:moveTo>
                  <a:pt x="275" y="469"/>
                </a:moveTo>
                <a:lnTo>
                  <a:pt x="275" y="469"/>
                </a:lnTo>
                <a:lnTo>
                  <a:pt x="309" y="469"/>
                </a:lnTo>
                <a:lnTo>
                  <a:pt x="309" y="283"/>
                </a:lnTo>
                <a:lnTo>
                  <a:pt x="275" y="283"/>
                </a:lnTo>
                <a:lnTo>
                  <a:pt x="275" y="250"/>
                </a:lnTo>
                <a:lnTo>
                  <a:pt x="366" y="250"/>
                </a:lnTo>
                <a:lnTo>
                  <a:pt x="366" y="283"/>
                </a:lnTo>
                <a:lnTo>
                  <a:pt x="332" y="283"/>
                </a:lnTo>
                <a:lnTo>
                  <a:pt x="332" y="469"/>
                </a:lnTo>
                <a:lnTo>
                  <a:pt x="366" y="469"/>
                </a:lnTo>
                <a:lnTo>
                  <a:pt x="366" y="502"/>
                </a:lnTo>
                <a:lnTo>
                  <a:pt x="275" y="502"/>
                </a:lnTo>
                <a:lnTo>
                  <a:pt x="275" y="469"/>
                </a:lnTo>
                <a:lnTo>
                  <a:pt x="275" y="469"/>
                </a:lnTo>
                <a:close/>
                <a:moveTo>
                  <a:pt x="432" y="469"/>
                </a:moveTo>
                <a:lnTo>
                  <a:pt x="432" y="469"/>
                </a:lnTo>
                <a:lnTo>
                  <a:pt x="454" y="469"/>
                </a:lnTo>
                <a:lnTo>
                  <a:pt x="454" y="283"/>
                </a:lnTo>
                <a:lnTo>
                  <a:pt x="432" y="283"/>
                </a:lnTo>
                <a:lnTo>
                  <a:pt x="432" y="250"/>
                </a:lnTo>
                <a:lnTo>
                  <a:pt x="523" y="250"/>
                </a:lnTo>
                <a:lnTo>
                  <a:pt x="523" y="283"/>
                </a:lnTo>
                <a:lnTo>
                  <a:pt x="489" y="283"/>
                </a:lnTo>
                <a:lnTo>
                  <a:pt x="489" y="469"/>
                </a:lnTo>
                <a:lnTo>
                  <a:pt x="523" y="469"/>
                </a:lnTo>
                <a:lnTo>
                  <a:pt x="523" y="502"/>
                </a:lnTo>
                <a:lnTo>
                  <a:pt x="432" y="502"/>
                </a:lnTo>
                <a:lnTo>
                  <a:pt x="432" y="469"/>
                </a:lnTo>
                <a:lnTo>
                  <a:pt x="432" y="469"/>
                </a:lnTo>
                <a:close/>
                <a:moveTo>
                  <a:pt x="78" y="567"/>
                </a:moveTo>
                <a:lnTo>
                  <a:pt x="575" y="567"/>
                </a:lnTo>
                <a:lnTo>
                  <a:pt x="575" y="594"/>
                </a:lnTo>
                <a:lnTo>
                  <a:pt x="78" y="594"/>
                </a:lnTo>
                <a:lnTo>
                  <a:pt x="78" y="567"/>
                </a:lnTo>
                <a:lnTo>
                  <a:pt x="78" y="567"/>
                </a:lnTo>
                <a:close/>
                <a:moveTo>
                  <a:pt x="104" y="515"/>
                </a:moveTo>
                <a:lnTo>
                  <a:pt x="536" y="515"/>
                </a:lnTo>
                <a:lnTo>
                  <a:pt x="536" y="541"/>
                </a:lnTo>
                <a:lnTo>
                  <a:pt x="104" y="541"/>
                </a:lnTo>
                <a:lnTo>
                  <a:pt x="104" y="515"/>
                </a:lnTo>
                <a:lnTo>
                  <a:pt x="104" y="51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000">
              <a:solidFill>
                <a:srgbClr val="000000"/>
              </a:solidFill>
              <a:latin typeface="Arial"/>
              <a:ea typeface="Arial"/>
              <a:cs typeface="Arial"/>
              <a:sym typeface="Arial"/>
            </a:endParaRPr>
          </a:p>
        </p:txBody>
      </p:sp>
      <p:sp>
        <p:nvSpPr>
          <p:cNvPr id="365" name="Google Shape;365;p35"/>
          <p:cNvSpPr/>
          <p:nvPr/>
        </p:nvSpPr>
        <p:spPr>
          <a:xfrm>
            <a:off x="1989940" y="2482363"/>
            <a:ext cx="1623600" cy="216300"/>
          </a:xfrm>
          <a:prstGeom prst="rect">
            <a:avLst/>
          </a:prstGeom>
          <a:solidFill>
            <a:srgbClr val="DEDEDE"/>
          </a:solidFill>
          <a:ln>
            <a:noFill/>
          </a:ln>
        </p:spPr>
        <p:txBody>
          <a:bodyPr anchorCtr="0" anchor="ctr" bIns="0" lIns="18275" spcFirstLastPara="1" rIns="18275" wrap="square" tIns="0">
            <a:noAutofit/>
          </a:bodyPr>
          <a:lstStyle/>
          <a:p>
            <a:pPr indent="0" lvl="0" marL="0" rtl="0" algn="ctr">
              <a:lnSpc>
                <a:spcPct val="90000"/>
              </a:lnSpc>
              <a:spcBef>
                <a:spcPts val="0"/>
              </a:spcBef>
              <a:spcAft>
                <a:spcPts val="0"/>
              </a:spcAft>
              <a:buNone/>
            </a:pPr>
            <a:r>
              <a:rPr lang="en" sz="900"/>
              <a:t>Automation Tooling</a:t>
            </a:r>
            <a:endParaRPr sz="900"/>
          </a:p>
        </p:txBody>
      </p:sp>
      <p:sp>
        <p:nvSpPr>
          <p:cNvPr id="366" name="Google Shape;366;p35"/>
          <p:cNvSpPr/>
          <p:nvPr/>
        </p:nvSpPr>
        <p:spPr>
          <a:xfrm>
            <a:off x="2884995" y="768345"/>
            <a:ext cx="1623600" cy="216300"/>
          </a:xfrm>
          <a:prstGeom prst="rect">
            <a:avLst/>
          </a:prstGeom>
          <a:solidFill>
            <a:srgbClr val="DEDEDE"/>
          </a:solidFill>
          <a:ln>
            <a:noFill/>
          </a:ln>
        </p:spPr>
        <p:txBody>
          <a:bodyPr anchorCtr="0" anchor="ctr" bIns="0" lIns="18275" spcFirstLastPara="1" rIns="18275" wrap="square" tIns="0">
            <a:noAutofit/>
          </a:bodyPr>
          <a:lstStyle/>
          <a:p>
            <a:pPr indent="0" lvl="0" marL="0" rtl="0" algn="ctr">
              <a:lnSpc>
                <a:spcPct val="90000"/>
              </a:lnSpc>
              <a:spcBef>
                <a:spcPts val="0"/>
              </a:spcBef>
              <a:spcAft>
                <a:spcPts val="0"/>
              </a:spcAft>
              <a:buSzPts val="1100"/>
              <a:buNone/>
            </a:pPr>
            <a:r>
              <a:rPr lang="en" sz="900"/>
              <a:t>Platform</a:t>
            </a:r>
            <a:endParaRPr sz="900"/>
          </a:p>
        </p:txBody>
      </p:sp>
      <p:sp>
        <p:nvSpPr>
          <p:cNvPr id="367" name="Google Shape;367;p35"/>
          <p:cNvSpPr/>
          <p:nvPr/>
        </p:nvSpPr>
        <p:spPr>
          <a:xfrm>
            <a:off x="4619346" y="768332"/>
            <a:ext cx="1623600" cy="216300"/>
          </a:xfrm>
          <a:prstGeom prst="rect">
            <a:avLst/>
          </a:prstGeom>
          <a:solidFill>
            <a:srgbClr val="DEDEDE"/>
          </a:solidFill>
          <a:ln>
            <a:noFill/>
          </a:ln>
        </p:spPr>
        <p:txBody>
          <a:bodyPr anchorCtr="0" anchor="ctr" bIns="0" lIns="18275" spcFirstLastPara="1" rIns="18275" wrap="square" tIns="0">
            <a:noAutofit/>
          </a:bodyPr>
          <a:lstStyle/>
          <a:p>
            <a:pPr indent="0" lvl="0" marL="0" rtl="0" algn="ctr">
              <a:lnSpc>
                <a:spcPct val="90000"/>
              </a:lnSpc>
              <a:spcBef>
                <a:spcPts val="0"/>
              </a:spcBef>
              <a:spcAft>
                <a:spcPts val="0"/>
              </a:spcAft>
              <a:buSzPts val="1100"/>
              <a:buNone/>
            </a:pPr>
            <a:r>
              <a:rPr lang="en" sz="900"/>
              <a:t>Enablement</a:t>
            </a:r>
            <a:endParaRPr sz="900"/>
          </a:p>
        </p:txBody>
      </p:sp>
      <p:cxnSp>
        <p:nvCxnSpPr>
          <p:cNvPr id="368" name="Google Shape;368;p35"/>
          <p:cNvCxnSpPr>
            <a:stCxn id="336" idx="5"/>
            <a:endCxn id="369" idx="1"/>
          </p:cNvCxnSpPr>
          <p:nvPr/>
        </p:nvCxnSpPr>
        <p:spPr>
          <a:xfrm>
            <a:off x="4948188" y="2973346"/>
            <a:ext cx="510300" cy="460200"/>
          </a:xfrm>
          <a:prstGeom prst="straightConnector1">
            <a:avLst/>
          </a:prstGeom>
          <a:noFill/>
          <a:ln cap="flat" cmpd="sng" w="19050">
            <a:solidFill>
              <a:srgbClr val="000000"/>
            </a:solidFill>
            <a:prstDash val="dot"/>
            <a:round/>
            <a:headEnd len="med" w="med" type="none"/>
            <a:tailEnd len="med" w="med" type="none"/>
          </a:ln>
        </p:spPr>
      </p:cxnSp>
      <p:sp>
        <p:nvSpPr>
          <p:cNvPr id="369" name="Google Shape;369;p35"/>
          <p:cNvSpPr/>
          <p:nvPr/>
        </p:nvSpPr>
        <p:spPr>
          <a:xfrm>
            <a:off x="5458400" y="2817000"/>
            <a:ext cx="1755000" cy="1233300"/>
          </a:xfrm>
          <a:prstGeom prst="rect">
            <a:avLst/>
          </a:prstGeom>
          <a:solidFill>
            <a:srgbClr val="F3F3F3"/>
          </a:solidFill>
          <a:ln>
            <a:noFill/>
          </a:ln>
        </p:spPr>
        <p:txBody>
          <a:bodyPr anchorCtr="0" anchor="t" bIns="27425" lIns="64000" spcFirstLastPara="1" rIns="27425" wrap="square" tIns="27425">
            <a:noAutofit/>
          </a:bodyPr>
          <a:lstStyle/>
          <a:p>
            <a:pPr indent="0" lvl="0" marL="0" marR="0" rtl="0" algn="ctr">
              <a:lnSpc>
                <a:spcPct val="85000"/>
              </a:lnSpc>
              <a:spcBef>
                <a:spcPts val="0"/>
              </a:spcBef>
              <a:spcAft>
                <a:spcPts val="0"/>
              </a:spcAft>
              <a:buNone/>
            </a:pPr>
            <a:r>
              <a:rPr b="1" lang="en" sz="900"/>
              <a:t>API &amp; </a:t>
            </a:r>
            <a:endParaRPr b="1" sz="900"/>
          </a:p>
          <a:p>
            <a:pPr indent="0" lvl="0" marL="0" marR="0" rtl="0" algn="ctr">
              <a:lnSpc>
                <a:spcPct val="85000"/>
              </a:lnSpc>
              <a:spcBef>
                <a:spcPts val="0"/>
              </a:spcBef>
              <a:spcAft>
                <a:spcPts val="0"/>
              </a:spcAft>
              <a:buNone/>
            </a:pPr>
            <a:r>
              <a:rPr b="1" lang="en" sz="900"/>
              <a:t>Platform Strategy</a:t>
            </a:r>
            <a:endParaRPr b="1" sz="900">
              <a:solidFill>
                <a:srgbClr val="000000"/>
              </a:solidFill>
            </a:endParaRPr>
          </a:p>
        </p:txBody>
      </p:sp>
      <p:sp>
        <p:nvSpPr>
          <p:cNvPr id="370" name="Google Shape;370;p35"/>
          <p:cNvSpPr/>
          <p:nvPr/>
        </p:nvSpPr>
        <p:spPr>
          <a:xfrm>
            <a:off x="5521457" y="3314009"/>
            <a:ext cx="1633500" cy="2163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90000"/>
              </a:lnSpc>
              <a:spcBef>
                <a:spcPts val="0"/>
              </a:spcBef>
              <a:spcAft>
                <a:spcPts val="0"/>
              </a:spcAft>
              <a:buSzPts val="1100"/>
              <a:buNone/>
            </a:pPr>
            <a:r>
              <a:rPr lang="en" sz="900"/>
              <a:t>Reporting</a:t>
            </a:r>
            <a:endParaRPr sz="900">
              <a:solidFill>
                <a:srgbClr val="000000"/>
              </a:solidFill>
            </a:endParaRPr>
          </a:p>
        </p:txBody>
      </p:sp>
      <p:sp>
        <p:nvSpPr>
          <p:cNvPr id="371" name="Google Shape;371;p35"/>
          <p:cNvSpPr/>
          <p:nvPr/>
        </p:nvSpPr>
        <p:spPr>
          <a:xfrm>
            <a:off x="5530659" y="2816998"/>
            <a:ext cx="196800" cy="157200"/>
          </a:xfrm>
          <a:prstGeom prst="rect">
            <a:avLst/>
          </a:prstGeom>
          <a:solidFill>
            <a:srgbClr val="004B3A"/>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sz="1800">
              <a:solidFill>
                <a:srgbClr val="FFFFFF"/>
              </a:solidFill>
              <a:latin typeface="Georgia"/>
              <a:ea typeface="Georgia"/>
              <a:cs typeface="Georgia"/>
              <a:sym typeface="Georgia"/>
            </a:endParaRPr>
          </a:p>
        </p:txBody>
      </p:sp>
      <p:sp>
        <p:nvSpPr>
          <p:cNvPr id="372" name="Google Shape;372;p35"/>
          <p:cNvSpPr/>
          <p:nvPr/>
        </p:nvSpPr>
        <p:spPr>
          <a:xfrm>
            <a:off x="5521459" y="3073856"/>
            <a:ext cx="1633500" cy="2163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85000"/>
              </a:lnSpc>
              <a:spcBef>
                <a:spcPts val="0"/>
              </a:spcBef>
              <a:spcAft>
                <a:spcPts val="0"/>
              </a:spcAft>
              <a:buSzPts val="1100"/>
              <a:buNone/>
            </a:pPr>
            <a:r>
              <a:rPr lang="en" sz="900"/>
              <a:t>Stakeholder Vision</a:t>
            </a:r>
            <a:endParaRPr sz="900"/>
          </a:p>
        </p:txBody>
      </p:sp>
      <p:sp>
        <p:nvSpPr>
          <p:cNvPr id="373" name="Google Shape;373;p35"/>
          <p:cNvSpPr/>
          <p:nvPr/>
        </p:nvSpPr>
        <p:spPr>
          <a:xfrm>
            <a:off x="5521457" y="3554162"/>
            <a:ext cx="1633500" cy="2163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90000"/>
              </a:lnSpc>
              <a:spcBef>
                <a:spcPts val="0"/>
              </a:spcBef>
              <a:spcAft>
                <a:spcPts val="0"/>
              </a:spcAft>
              <a:buSzPts val="1100"/>
              <a:buNone/>
            </a:pPr>
            <a:r>
              <a:rPr lang="en" sz="900"/>
              <a:t>KPIs</a:t>
            </a:r>
            <a:endParaRPr sz="900">
              <a:solidFill>
                <a:srgbClr val="000000"/>
              </a:solidFill>
            </a:endParaRPr>
          </a:p>
        </p:txBody>
      </p:sp>
      <p:sp>
        <p:nvSpPr>
          <p:cNvPr id="374" name="Google Shape;374;p35"/>
          <p:cNvSpPr/>
          <p:nvPr/>
        </p:nvSpPr>
        <p:spPr>
          <a:xfrm>
            <a:off x="5521457" y="3794315"/>
            <a:ext cx="1633500" cy="216300"/>
          </a:xfrm>
          <a:prstGeom prst="rect">
            <a:avLst/>
          </a:prstGeom>
          <a:solidFill>
            <a:srgbClr val="DEDEDE"/>
          </a:solidFill>
          <a:ln>
            <a:noFill/>
          </a:ln>
        </p:spPr>
        <p:txBody>
          <a:bodyPr anchorCtr="0" anchor="ctr" bIns="0" lIns="18275" spcFirstLastPara="1" rIns="18275" wrap="square" tIns="0">
            <a:noAutofit/>
          </a:bodyPr>
          <a:lstStyle/>
          <a:p>
            <a:pPr indent="0" lvl="0" marL="0" rtl="0" algn="ctr">
              <a:lnSpc>
                <a:spcPct val="90000"/>
              </a:lnSpc>
              <a:spcBef>
                <a:spcPts val="0"/>
              </a:spcBef>
              <a:spcAft>
                <a:spcPts val="0"/>
              </a:spcAft>
              <a:buNone/>
            </a:pPr>
            <a:r>
              <a:rPr lang="en" sz="900"/>
              <a:t>Product and API Enhancement</a:t>
            </a:r>
            <a:endParaRPr sz="900"/>
          </a:p>
        </p:txBody>
      </p:sp>
      <p:grpSp>
        <p:nvGrpSpPr>
          <p:cNvPr id="375" name="Google Shape;375;p35"/>
          <p:cNvGrpSpPr/>
          <p:nvPr/>
        </p:nvGrpSpPr>
        <p:grpSpPr>
          <a:xfrm>
            <a:off x="5559867" y="2839209"/>
            <a:ext cx="143060" cy="112681"/>
            <a:chOff x="4143375" y="39688"/>
            <a:chExt cx="1338263" cy="1339849"/>
          </a:xfrm>
        </p:grpSpPr>
        <p:sp>
          <p:nvSpPr>
            <p:cNvPr id="376" name="Google Shape;376;p35"/>
            <p:cNvSpPr/>
            <p:nvPr/>
          </p:nvSpPr>
          <p:spPr>
            <a:xfrm>
              <a:off x="4143375" y="39688"/>
              <a:ext cx="1338263" cy="1339849"/>
            </a:xfrm>
            <a:custGeom>
              <a:rect b="b" l="l" r="r" t="t"/>
              <a:pathLst>
                <a:path extrusionOk="0" h="576" w="576">
                  <a:moveTo>
                    <a:pt x="0" y="0"/>
                  </a:moveTo>
                  <a:cubicBezTo>
                    <a:pt x="0" y="576"/>
                    <a:pt x="0" y="576"/>
                    <a:pt x="0" y="576"/>
                  </a:cubicBezTo>
                  <a:cubicBezTo>
                    <a:pt x="179" y="576"/>
                    <a:pt x="179" y="576"/>
                    <a:pt x="179" y="576"/>
                  </a:cubicBezTo>
                  <a:cubicBezTo>
                    <a:pt x="179" y="411"/>
                    <a:pt x="179" y="411"/>
                    <a:pt x="179" y="411"/>
                  </a:cubicBezTo>
                  <a:cubicBezTo>
                    <a:pt x="174" y="407"/>
                    <a:pt x="174" y="407"/>
                    <a:pt x="174" y="407"/>
                  </a:cubicBezTo>
                  <a:cubicBezTo>
                    <a:pt x="130" y="375"/>
                    <a:pt x="104" y="324"/>
                    <a:pt x="104" y="270"/>
                  </a:cubicBezTo>
                  <a:cubicBezTo>
                    <a:pt x="104" y="191"/>
                    <a:pt x="166" y="120"/>
                    <a:pt x="248" y="104"/>
                  </a:cubicBezTo>
                  <a:cubicBezTo>
                    <a:pt x="248" y="104"/>
                    <a:pt x="263" y="100"/>
                    <a:pt x="285" y="100"/>
                  </a:cubicBezTo>
                  <a:cubicBezTo>
                    <a:pt x="311" y="100"/>
                    <a:pt x="329" y="105"/>
                    <a:pt x="329" y="105"/>
                  </a:cubicBezTo>
                  <a:cubicBezTo>
                    <a:pt x="420" y="126"/>
                    <a:pt x="448" y="216"/>
                    <a:pt x="478" y="311"/>
                  </a:cubicBezTo>
                  <a:cubicBezTo>
                    <a:pt x="481" y="320"/>
                    <a:pt x="484" y="329"/>
                    <a:pt x="486" y="337"/>
                  </a:cubicBezTo>
                  <a:cubicBezTo>
                    <a:pt x="435" y="337"/>
                    <a:pt x="435" y="337"/>
                    <a:pt x="435" y="337"/>
                  </a:cubicBezTo>
                  <a:cubicBezTo>
                    <a:pt x="435" y="406"/>
                    <a:pt x="435" y="406"/>
                    <a:pt x="435" y="406"/>
                  </a:cubicBezTo>
                  <a:cubicBezTo>
                    <a:pt x="435" y="430"/>
                    <a:pt x="415" y="450"/>
                    <a:pt x="391" y="450"/>
                  </a:cubicBezTo>
                  <a:cubicBezTo>
                    <a:pt x="341" y="450"/>
                    <a:pt x="341" y="450"/>
                    <a:pt x="341" y="450"/>
                  </a:cubicBezTo>
                  <a:cubicBezTo>
                    <a:pt x="341" y="576"/>
                    <a:pt x="341" y="576"/>
                    <a:pt x="341" y="576"/>
                  </a:cubicBezTo>
                  <a:cubicBezTo>
                    <a:pt x="576" y="576"/>
                    <a:pt x="576" y="576"/>
                    <a:pt x="576" y="576"/>
                  </a:cubicBezTo>
                  <a:cubicBezTo>
                    <a:pt x="576" y="0"/>
                    <a:pt x="576" y="0"/>
                    <a:pt x="576" y="0"/>
                  </a:cubicBezTo>
                  <a:lnTo>
                    <a:pt x="0" y="0"/>
                  </a:lnTo>
                  <a:close/>
                  <a:moveTo>
                    <a:pt x="551" y="551"/>
                  </a:moveTo>
                  <a:cubicBezTo>
                    <a:pt x="366" y="551"/>
                    <a:pt x="366" y="551"/>
                    <a:pt x="366" y="551"/>
                  </a:cubicBezTo>
                  <a:cubicBezTo>
                    <a:pt x="366" y="474"/>
                    <a:pt x="366" y="474"/>
                    <a:pt x="366" y="474"/>
                  </a:cubicBezTo>
                  <a:cubicBezTo>
                    <a:pt x="391" y="474"/>
                    <a:pt x="391" y="474"/>
                    <a:pt x="391" y="474"/>
                  </a:cubicBezTo>
                  <a:cubicBezTo>
                    <a:pt x="429" y="474"/>
                    <a:pt x="460" y="444"/>
                    <a:pt x="460" y="406"/>
                  </a:cubicBezTo>
                  <a:cubicBezTo>
                    <a:pt x="460" y="362"/>
                    <a:pt x="460" y="362"/>
                    <a:pt x="460" y="362"/>
                  </a:cubicBezTo>
                  <a:cubicBezTo>
                    <a:pt x="490" y="362"/>
                    <a:pt x="490" y="362"/>
                    <a:pt x="490" y="362"/>
                  </a:cubicBezTo>
                  <a:cubicBezTo>
                    <a:pt x="497" y="362"/>
                    <a:pt x="504" y="359"/>
                    <a:pt x="508" y="353"/>
                  </a:cubicBezTo>
                  <a:cubicBezTo>
                    <a:pt x="512" y="348"/>
                    <a:pt x="513" y="340"/>
                    <a:pt x="511" y="334"/>
                  </a:cubicBezTo>
                  <a:cubicBezTo>
                    <a:pt x="508" y="324"/>
                    <a:pt x="505" y="314"/>
                    <a:pt x="502" y="304"/>
                  </a:cubicBezTo>
                  <a:cubicBezTo>
                    <a:pt x="470" y="204"/>
                    <a:pt x="438" y="102"/>
                    <a:pt x="329" y="80"/>
                  </a:cubicBezTo>
                  <a:cubicBezTo>
                    <a:pt x="329" y="80"/>
                    <a:pt x="310" y="75"/>
                    <a:pt x="290" y="75"/>
                  </a:cubicBezTo>
                  <a:cubicBezTo>
                    <a:pt x="269" y="75"/>
                    <a:pt x="248" y="79"/>
                    <a:pt x="248" y="79"/>
                  </a:cubicBezTo>
                  <a:cubicBezTo>
                    <a:pt x="153" y="96"/>
                    <a:pt x="80" y="178"/>
                    <a:pt x="80" y="270"/>
                  </a:cubicBezTo>
                  <a:cubicBezTo>
                    <a:pt x="80" y="330"/>
                    <a:pt x="107" y="387"/>
                    <a:pt x="154" y="423"/>
                  </a:cubicBezTo>
                  <a:cubicBezTo>
                    <a:pt x="154" y="551"/>
                    <a:pt x="154" y="551"/>
                    <a:pt x="154" y="551"/>
                  </a:cubicBezTo>
                  <a:cubicBezTo>
                    <a:pt x="25" y="551"/>
                    <a:pt x="25" y="551"/>
                    <a:pt x="25" y="551"/>
                  </a:cubicBezTo>
                  <a:cubicBezTo>
                    <a:pt x="25" y="24"/>
                    <a:pt x="25" y="24"/>
                    <a:pt x="25" y="24"/>
                  </a:cubicBezTo>
                  <a:cubicBezTo>
                    <a:pt x="551" y="24"/>
                    <a:pt x="551" y="24"/>
                    <a:pt x="551" y="24"/>
                  </a:cubicBezTo>
                  <a:lnTo>
                    <a:pt x="551" y="55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77" name="Google Shape;377;p35"/>
            <p:cNvSpPr/>
            <p:nvPr/>
          </p:nvSpPr>
          <p:spPr>
            <a:xfrm>
              <a:off x="4438650" y="474663"/>
              <a:ext cx="339725" cy="339725"/>
            </a:xfrm>
            <a:custGeom>
              <a:rect b="b" l="l" r="r" t="t"/>
              <a:pathLst>
                <a:path extrusionOk="0" h="146" w="146">
                  <a:moveTo>
                    <a:pt x="128" y="56"/>
                  </a:moveTo>
                  <a:cubicBezTo>
                    <a:pt x="143" y="47"/>
                    <a:pt x="143" y="47"/>
                    <a:pt x="143" y="47"/>
                  </a:cubicBezTo>
                  <a:cubicBezTo>
                    <a:pt x="131" y="26"/>
                    <a:pt x="131" y="26"/>
                    <a:pt x="131" y="26"/>
                  </a:cubicBezTo>
                  <a:cubicBezTo>
                    <a:pt x="116" y="35"/>
                    <a:pt x="116" y="35"/>
                    <a:pt x="116" y="35"/>
                  </a:cubicBezTo>
                  <a:cubicBezTo>
                    <a:pt x="115" y="34"/>
                    <a:pt x="114" y="32"/>
                    <a:pt x="112" y="31"/>
                  </a:cubicBezTo>
                  <a:cubicBezTo>
                    <a:pt x="121" y="17"/>
                    <a:pt x="121" y="17"/>
                    <a:pt x="121" y="17"/>
                  </a:cubicBezTo>
                  <a:cubicBezTo>
                    <a:pt x="100" y="4"/>
                    <a:pt x="100" y="4"/>
                    <a:pt x="100" y="4"/>
                  </a:cubicBezTo>
                  <a:cubicBezTo>
                    <a:pt x="91" y="19"/>
                    <a:pt x="91" y="19"/>
                    <a:pt x="91" y="19"/>
                  </a:cubicBezTo>
                  <a:cubicBezTo>
                    <a:pt x="89" y="18"/>
                    <a:pt x="87" y="17"/>
                    <a:pt x="85" y="17"/>
                  </a:cubicBezTo>
                  <a:cubicBezTo>
                    <a:pt x="85" y="0"/>
                    <a:pt x="85" y="0"/>
                    <a:pt x="85" y="0"/>
                  </a:cubicBezTo>
                  <a:cubicBezTo>
                    <a:pt x="61" y="0"/>
                    <a:pt x="61" y="0"/>
                    <a:pt x="61" y="0"/>
                  </a:cubicBezTo>
                  <a:cubicBezTo>
                    <a:pt x="61" y="17"/>
                    <a:pt x="61" y="17"/>
                    <a:pt x="61" y="17"/>
                  </a:cubicBezTo>
                  <a:cubicBezTo>
                    <a:pt x="58" y="17"/>
                    <a:pt x="56" y="18"/>
                    <a:pt x="53" y="19"/>
                  </a:cubicBezTo>
                  <a:cubicBezTo>
                    <a:pt x="44" y="5"/>
                    <a:pt x="44" y="5"/>
                    <a:pt x="44" y="5"/>
                  </a:cubicBezTo>
                  <a:cubicBezTo>
                    <a:pt x="23" y="18"/>
                    <a:pt x="23" y="18"/>
                    <a:pt x="23" y="18"/>
                  </a:cubicBezTo>
                  <a:cubicBezTo>
                    <a:pt x="32" y="32"/>
                    <a:pt x="32" y="32"/>
                    <a:pt x="32" y="32"/>
                  </a:cubicBezTo>
                  <a:cubicBezTo>
                    <a:pt x="32" y="33"/>
                    <a:pt x="31" y="34"/>
                    <a:pt x="31" y="34"/>
                  </a:cubicBezTo>
                  <a:cubicBezTo>
                    <a:pt x="16" y="25"/>
                    <a:pt x="16" y="25"/>
                    <a:pt x="16" y="25"/>
                  </a:cubicBezTo>
                  <a:cubicBezTo>
                    <a:pt x="3" y="47"/>
                    <a:pt x="3" y="47"/>
                    <a:pt x="3" y="47"/>
                  </a:cubicBezTo>
                  <a:cubicBezTo>
                    <a:pt x="18" y="55"/>
                    <a:pt x="18" y="55"/>
                    <a:pt x="18" y="55"/>
                  </a:cubicBezTo>
                  <a:cubicBezTo>
                    <a:pt x="18" y="57"/>
                    <a:pt x="17" y="59"/>
                    <a:pt x="17" y="61"/>
                  </a:cubicBezTo>
                  <a:cubicBezTo>
                    <a:pt x="0" y="61"/>
                    <a:pt x="0" y="61"/>
                    <a:pt x="0" y="61"/>
                  </a:cubicBezTo>
                  <a:cubicBezTo>
                    <a:pt x="0" y="85"/>
                    <a:pt x="0" y="85"/>
                    <a:pt x="0" y="85"/>
                  </a:cubicBezTo>
                  <a:cubicBezTo>
                    <a:pt x="17" y="85"/>
                    <a:pt x="17" y="85"/>
                    <a:pt x="17" y="85"/>
                  </a:cubicBezTo>
                  <a:cubicBezTo>
                    <a:pt x="17" y="87"/>
                    <a:pt x="18" y="88"/>
                    <a:pt x="18" y="90"/>
                  </a:cubicBezTo>
                  <a:cubicBezTo>
                    <a:pt x="3" y="98"/>
                    <a:pt x="3" y="98"/>
                    <a:pt x="3" y="98"/>
                  </a:cubicBezTo>
                  <a:cubicBezTo>
                    <a:pt x="15" y="120"/>
                    <a:pt x="15" y="120"/>
                    <a:pt x="15" y="120"/>
                  </a:cubicBezTo>
                  <a:cubicBezTo>
                    <a:pt x="30" y="111"/>
                    <a:pt x="30" y="111"/>
                    <a:pt x="30" y="111"/>
                  </a:cubicBezTo>
                  <a:cubicBezTo>
                    <a:pt x="31" y="112"/>
                    <a:pt x="32" y="113"/>
                    <a:pt x="33" y="114"/>
                  </a:cubicBezTo>
                  <a:cubicBezTo>
                    <a:pt x="24" y="129"/>
                    <a:pt x="24" y="129"/>
                    <a:pt x="24" y="129"/>
                  </a:cubicBezTo>
                  <a:cubicBezTo>
                    <a:pt x="45" y="142"/>
                    <a:pt x="45" y="142"/>
                    <a:pt x="45" y="142"/>
                  </a:cubicBezTo>
                  <a:cubicBezTo>
                    <a:pt x="54" y="127"/>
                    <a:pt x="54" y="127"/>
                    <a:pt x="54" y="127"/>
                  </a:cubicBezTo>
                  <a:cubicBezTo>
                    <a:pt x="56" y="128"/>
                    <a:pt x="59" y="129"/>
                    <a:pt x="61" y="129"/>
                  </a:cubicBezTo>
                  <a:cubicBezTo>
                    <a:pt x="61" y="146"/>
                    <a:pt x="61" y="146"/>
                    <a:pt x="61" y="146"/>
                  </a:cubicBezTo>
                  <a:cubicBezTo>
                    <a:pt x="85" y="146"/>
                    <a:pt x="85" y="146"/>
                    <a:pt x="85" y="146"/>
                  </a:cubicBezTo>
                  <a:cubicBezTo>
                    <a:pt x="85" y="129"/>
                    <a:pt x="85" y="129"/>
                    <a:pt x="85" y="129"/>
                  </a:cubicBezTo>
                  <a:cubicBezTo>
                    <a:pt x="88" y="128"/>
                    <a:pt x="90" y="128"/>
                    <a:pt x="93" y="127"/>
                  </a:cubicBezTo>
                  <a:cubicBezTo>
                    <a:pt x="102" y="141"/>
                    <a:pt x="102" y="141"/>
                    <a:pt x="102" y="141"/>
                  </a:cubicBezTo>
                  <a:cubicBezTo>
                    <a:pt x="123" y="128"/>
                    <a:pt x="123" y="128"/>
                    <a:pt x="123" y="128"/>
                  </a:cubicBezTo>
                  <a:cubicBezTo>
                    <a:pt x="113" y="114"/>
                    <a:pt x="113" y="114"/>
                    <a:pt x="113" y="114"/>
                  </a:cubicBezTo>
                  <a:cubicBezTo>
                    <a:pt x="114" y="113"/>
                    <a:pt x="115" y="112"/>
                    <a:pt x="115" y="112"/>
                  </a:cubicBezTo>
                  <a:cubicBezTo>
                    <a:pt x="130" y="120"/>
                    <a:pt x="130" y="120"/>
                    <a:pt x="130" y="120"/>
                  </a:cubicBezTo>
                  <a:cubicBezTo>
                    <a:pt x="143" y="99"/>
                    <a:pt x="143" y="99"/>
                    <a:pt x="143" y="99"/>
                  </a:cubicBezTo>
                  <a:cubicBezTo>
                    <a:pt x="128" y="91"/>
                    <a:pt x="128" y="91"/>
                    <a:pt x="128" y="91"/>
                  </a:cubicBezTo>
                  <a:cubicBezTo>
                    <a:pt x="128" y="89"/>
                    <a:pt x="129" y="87"/>
                    <a:pt x="129" y="85"/>
                  </a:cubicBezTo>
                  <a:cubicBezTo>
                    <a:pt x="146" y="85"/>
                    <a:pt x="146" y="85"/>
                    <a:pt x="146" y="85"/>
                  </a:cubicBezTo>
                  <a:cubicBezTo>
                    <a:pt x="146" y="61"/>
                    <a:pt x="146" y="61"/>
                    <a:pt x="146" y="61"/>
                  </a:cubicBezTo>
                  <a:cubicBezTo>
                    <a:pt x="129" y="61"/>
                    <a:pt x="129" y="61"/>
                    <a:pt x="129" y="61"/>
                  </a:cubicBezTo>
                  <a:cubicBezTo>
                    <a:pt x="129" y="59"/>
                    <a:pt x="128" y="58"/>
                    <a:pt x="128" y="56"/>
                  </a:cubicBezTo>
                  <a:close/>
                  <a:moveTo>
                    <a:pt x="40" y="73"/>
                  </a:moveTo>
                  <a:cubicBezTo>
                    <a:pt x="40" y="55"/>
                    <a:pt x="55" y="40"/>
                    <a:pt x="73" y="40"/>
                  </a:cubicBezTo>
                  <a:cubicBezTo>
                    <a:pt x="91" y="40"/>
                    <a:pt x="106" y="55"/>
                    <a:pt x="106" y="73"/>
                  </a:cubicBezTo>
                  <a:cubicBezTo>
                    <a:pt x="106" y="91"/>
                    <a:pt x="91" y="106"/>
                    <a:pt x="73" y="106"/>
                  </a:cubicBezTo>
                  <a:cubicBezTo>
                    <a:pt x="55" y="106"/>
                    <a:pt x="40" y="91"/>
                    <a:pt x="40" y="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78" name="Google Shape;378;p35"/>
            <p:cNvSpPr/>
            <p:nvPr/>
          </p:nvSpPr>
          <p:spPr>
            <a:xfrm>
              <a:off x="4765675" y="338138"/>
              <a:ext cx="254000" cy="252413"/>
            </a:xfrm>
            <a:custGeom>
              <a:rect b="b" l="l" r="r" t="t"/>
              <a:pathLst>
                <a:path extrusionOk="0" h="109" w="109">
                  <a:moveTo>
                    <a:pt x="87" y="100"/>
                  </a:moveTo>
                  <a:cubicBezTo>
                    <a:pt x="82" y="88"/>
                    <a:pt x="82" y="88"/>
                    <a:pt x="82" y="88"/>
                  </a:cubicBezTo>
                  <a:cubicBezTo>
                    <a:pt x="84" y="86"/>
                    <a:pt x="86" y="84"/>
                    <a:pt x="88" y="82"/>
                  </a:cubicBezTo>
                  <a:cubicBezTo>
                    <a:pt x="99" y="87"/>
                    <a:pt x="99" y="87"/>
                    <a:pt x="99" y="87"/>
                  </a:cubicBezTo>
                  <a:cubicBezTo>
                    <a:pt x="109" y="65"/>
                    <a:pt x="109" y="65"/>
                    <a:pt x="109" y="65"/>
                  </a:cubicBezTo>
                  <a:cubicBezTo>
                    <a:pt x="97" y="60"/>
                    <a:pt x="97" y="60"/>
                    <a:pt x="97" y="60"/>
                  </a:cubicBezTo>
                  <a:cubicBezTo>
                    <a:pt x="98" y="57"/>
                    <a:pt x="98" y="54"/>
                    <a:pt x="97" y="51"/>
                  </a:cubicBezTo>
                  <a:cubicBezTo>
                    <a:pt x="109" y="46"/>
                    <a:pt x="109" y="46"/>
                    <a:pt x="109" y="46"/>
                  </a:cubicBezTo>
                  <a:cubicBezTo>
                    <a:pt x="100" y="23"/>
                    <a:pt x="100" y="23"/>
                    <a:pt x="100" y="23"/>
                  </a:cubicBezTo>
                  <a:cubicBezTo>
                    <a:pt x="88" y="28"/>
                    <a:pt x="88" y="28"/>
                    <a:pt x="88" y="28"/>
                  </a:cubicBezTo>
                  <a:cubicBezTo>
                    <a:pt x="86" y="26"/>
                    <a:pt x="84" y="24"/>
                    <a:pt x="82" y="22"/>
                  </a:cubicBezTo>
                  <a:cubicBezTo>
                    <a:pt x="87" y="10"/>
                    <a:pt x="87" y="10"/>
                    <a:pt x="87" y="10"/>
                  </a:cubicBezTo>
                  <a:cubicBezTo>
                    <a:pt x="65" y="0"/>
                    <a:pt x="65" y="0"/>
                    <a:pt x="65" y="0"/>
                  </a:cubicBezTo>
                  <a:cubicBezTo>
                    <a:pt x="59" y="12"/>
                    <a:pt x="59" y="12"/>
                    <a:pt x="59" y="12"/>
                  </a:cubicBezTo>
                  <a:cubicBezTo>
                    <a:pt x="56" y="12"/>
                    <a:pt x="53" y="12"/>
                    <a:pt x="50" y="12"/>
                  </a:cubicBezTo>
                  <a:cubicBezTo>
                    <a:pt x="45" y="0"/>
                    <a:pt x="45" y="0"/>
                    <a:pt x="45" y="0"/>
                  </a:cubicBezTo>
                  <a:cubicBezTo>
                    <a:pt x="22" y="9"/>
                    <a:pt x="22" y="9"/>
                    <a:pt x="22" y="9"/>
                  </a:cubicBezTo>
                  <a:cubicBezTo>
                    <a:pt x="27" y="22"/>
                    <a:pt x="27" y="22"/>
                    <a:pt x="27" y="22"/>
                  </a:cubicBezTo>
                  <a:cubicBezTo>
                    <a:pt x="25" y="23"/>
                    <a:pt x="24" y="25"/>
                    <a:pt x="22" y="27"/>
                  </a:cubicBezTo>
                  <a:cubicBezTo>
                    <a:pt x="10" y="22"/>
                    <a:pt x="10" y="22"/>
                    <a:pt x="10" y="22"/>
                  </a:cubicBezTo>
                  <a:cubicBezTo>
                    <a:pt x="0" y="44"/>
                    <a:pt x="0" y="44"/>
                    <a:pt x="0" y="44"/>
                  </a:cubicBezTo>
                  <a:cubicBezTo>
                    <a:pt x="12" y="50"/>
                    <a:pt x="12" y="50"/>
                    <a:pt x="12" y="50"/>
                  </a:cubicBezTo>
                  <a:cubicBezTo>
                    <a:pt x="12" y="53"/>
                    <a:pt x="12" y="55"/>
                    <a:pt x="12" y="58"/>
                  </a:cubicBezTo>
                  <a:cubicBezTo>
                    <a:pt x="0" y="63"/>
                    <a:pt x="0" y="63"/>
                    <a:pt x="0" y="63"/>
                  </a:cubicBezTo>
                  <a:cubicBezTo>
                    <a:pt x="9" y="86"/>
                    <a:pt x="9" y="86"/>
                    <a:pt x="9" y="86"/>
                  </a:cubicBezTo>
                  <a:cubicBezTo>
                    <a:pt x="21" y="81"/>
                    <a:pt x="21" y="81"/>
                    <a:pt x="21" y="81"/>
                  </a:cubicBezTo>
                  <a:cubicBezTo>
                    <a:pt x="22" y="84"/>
                    <a:pt x="25" y="86"/>
                    <a:pt x="27" y="88"/>
                  </a:cubicBezTo>
                  <a:cubicBezTo>
                    <a:pt x="22" y="99"/>
                    <a:pt x="22" y="99"/>
                    <a:pt x="22" y="99"/>
                  </a:cubicBezTo>
                  <a:cubicBezTo>
                    <a:pt x="44" y="109"/>
                    <a:pt x="44" y="109"/>
                    <a:pt x="44" y="109"/>
                  </a:cubicBezTo>
                  <a:cubicBezTo>
                    <a:pt x="49" y="98"/>
                    <a:pt x="49" y="98"/>
                    <a:pt x="49" y="98"/>
                  </a:cubicBezTo>
                  <a:cubicBezTo>
                    <a:pt x="51" y="98"/>
                    <a:pt x="53" y="98"/>
                    <a:pt x="55" y="98"/>
                  </a:cubicBezTo>
                  <a:cubicBezTo>
                    <a:pt x="56" y="98"/>
                    <a:pt x="58" y="98"/>
                    <a:pt x="59" y="98"/>
                  </a:cubicBezTo>
                  <a:cubicBezTo>
                    <a:pt x="64" y="109"/>
                    <a:pt x="64" y="109"/>
                    <a:pt x="64" y="109"/>
                  </a:cubicBezTo>
                  <a:lnTo>
                    <a:pt x="87" y="100"/>
                  </a:lnTo>
                  <a:close/>
                  <a:moveTo>
                    <a:pt x="47" y="72"/>
                  </a:moveTo>
                  <a:cubicBezTo>
                    <a:pt x="43" y="70"/>
                    <a:pt x="39" y="66"/>
                    <a:pt x="38" y="62"/>
                  </a:cubicBezTo>
                  <a:cubicBezTo>
                    <a:pt x="36" y="57"/>
                    <a:pt x="36" y="52"/>
                    <a:pt x="38" y="48"/>
                  </a:cubicBezTo>
                  <a:cubicBezTo>
                    <a:pt x="40" y="43"/>
                    <a:pt x="43" y="40"/>
                    <a:pt x="48" y="38"/>
                  </a:cubicBezTo>
                  <a:cubicBezTo>
                    <a:pt x="50" y="37"/>
                    <a:pt x="52" y="37"/>
                    <a:pt x="55" y="37"/>
                  </a:cubicBezTo>
                  <a:cubicBezTo>
                    <a:pt x="57" y="37"/>
                    <a:pt x="59" y="37"/>
                    <a:pt x="62" y="38"/>
                  </a:cubicBezTo>
                  <a:cubicBezTo>
                    <a:pt x="66" y="40"/>
                    <a:pt x="70" y="44"/>
                    <a:pt x="72" y="48"/>
                  </a:cubicBezTo>
                  <a:cubicBezTo>
                    <a:pt x="73" y="53"/>
                    <a:pt x="73" y="58"/>
                    <a:pt x="71" y="62"/>
                  </a:cubicBezTo>
                  <a:cubicBezTo>
                    <a:pt x="69" y="67"/>
                    <a:pt x="66" y="70"/>
                    <a:pt x="61" y="72"/>
                  </a:cubicBezTo>
                  <a:cubicBezTo>
                    <a:pt x="57" y="74"/>
                    <a:pt x="52" y="74"/>
                    <a:pt x="47" y="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cxnSp>
        <p:nvCxnSpPr>
          <p:cNvPr id="379" name="Google Shape;379;p35"/>
          <p:cNvCxnSpPr>
            <a:stCxn id="336" idx="3"/>
            <a:endCxn id="380" idx="3"/>
          </p:cNvCxnSpPr>
          <p:nvPr/>
        </p:nvCxnSpPr>
        <p:spPr>
          <a:xfrm flipH="1">
            <a:off x="3679904" y="2973346"/>
            <a:ext cx="509700" cy="461400"/>
          </a:xfrm>
          <a:prstGeom prst="straightConnector1">
            <a:avLst/>
          </a:prstGeom>
          <a:noFill/>
          <a:ln cap="flat" cmpd="sng" w="19050">
            <a:solidFill>
              <a:srgbClr val="000000"/>
            </a:solidFill>
            <a:prstDash val="dot"/>
            <a:round/>
            <a:headEnd len="med" w="med" type="none"/>
            <a:tailEnd len="med" w="med" type="none"/>
          </a:ln>
        </p:spPr>
      </p:cxnSp>
      <p:sp>
        <p:nvSpPr>
          <p:cNvPr id="380" name="Google Shape;380;p35"/>
          <p:cNvSpPr/>
          <p:nvPr/>
        </p:nvSpPr>
        <p:spPr>
          <a:xfrm>
            <a:off x="1924925" y="2818000"/>
            <a:ext cx="1755000" cy="1233300"/>
          </a:xfrm>
          <a:prstGeom prst="rect">
            <a:avLst/>
          </a:prstGeom>
          <a:solidFill>
            <a:srgbClr val="F3F3F3"/>
          </a:solidFill>
          <a:ln>
            <a:noFill/>
          </a:ln>
        </p:spPr>
        <p:txBody>
          <a:bodyPr anchorCtr="0" anchor="t" bIns="27425" lIns="64000" spcFirstLastPara="1" rIns="27425" wrap="square" tIns="27425">
            <a:noAutofit/>
          </a:bodyPr>
          <a:lstStyle/>
          <a:p>
            <a:pPr indent="0" lvl="0" marL="0" marR="0" rtl="0" algn="ctr">
              <a:lnSpc>
                <a:spcPct val="85000"/>
              </a:lnSpc>
              <a:spcBef>
                <a:spcPts val="0"/>
              </a:spcBef>
              <a:spcAft>
                <a:spcPts val="0"/>
              </a:spcAft>
              <a:buNone/>
            </a:pPr>
            <a:r>
              <a:rPr b="1" lang="en" sz="900"/>
              <a:t>Deployment &amp; </a:t>
            </a:r>
            <a:endParaRPr b="1" sz="900"/>
          </a:p>
          <a:p>
            <a:pPr indent="0" lvl="0" marL="0" marR="0" rtl="0" algn="ctr">
              <a:lnSpc>
                <a:spcPct val="85000"/>
              </a:lnSpc>
              <a:spcBef>
                <a:spcPts val="0"/>
              </a:spcBef>
              <a:spcAft>
                <a:spcPts val="0"/>
              </a:spcAft>
              <a:buNone/>
            </a:pPr>
            <a:r>
              <a:rPr b="1" lang="en" sz="900"/>
              <a:t>Management</a:t>
            </a:r>
            <a:endParaRPr b="1" sz="900">
              <a:solidFill>
                <a:srgbClr val="000000"/>
              </a:solidFill>
            </a:endParaRPr>
          </a:p>
        </p:txBody>
      </p:sp>
      <p:sp>
        <p:nvSpPr>
          <p:cNvPr id="381" name="Google Shape;381;p35"/>
          <p:cNvSpPr/>
          <p:nvPr/>
        </p:nvSpPr>
        <p:spPr>
          <a:xfrm>
            <a:off x="1994734" y="3066801"/>
            <a:ext cx="1623600" cy="2163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85000"/>
              </a:lnSpc>
              <a:spcBef>
                <a:spcPts val="0"/>
              </a:spcBef>
              <a:spcAft>
                <a:spcPts val="0"/>
              </a:spcAft>
              <a:buNone/>
            </a:pPr>
            <a:r>
              <a:rPr lang="en" sz="900"/>
              <a:t>Cultural Alignment</a:t>
            </a:r>
            <a:endParaRPr sz="900"/>
          </a:p>
        </p:txBody>
      </p:sp>
      <p:sp>
        <p:nvSpPr>
          <p:cNvPr id="382" name="Google Shape;382;p35"/>
          <p:cNvSpPr/>
          <p:nvPr/>
        </p:nvSpPr>
        <p:spPr>
          <a:xfrm>
            <a:off x="1996197" y="2831352"/>
            <a:ext cx="196800" cy="157200"/>
          </a:xfrm>
          <a:prstGeom prst="rect">
            <a:avLst/>
          </a:prstGeom>
          <a:solidFill>
            <a:srgbClr val="004B3A"/>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sz="1800">
              <a:solidFill>
                <a:srgbClr val="FFFFFF"/>
              </a:solidFill>
              <a:latin typeface="Georgia"/>
              <a:ea typeface="Georgia"/>
              <a:cs typeface="Georgia"/>
              <a:sym typeface="Georgia"/>
            </a:endParaRPr>
          </a:p>
        </p:txBody>
      </p:sp>
      <p:sp>
        <p:nvSpPr>
          <p:cNvPr id="383" name="Google Shape;383;p35"/>
          <p:cNvSpPr/>
          <p:nvPr/>
        </p:nvSpPr>
        <p:spPr>
          <a:xfrm>
            <a:off x="1989940" y="3307527"/>
            <a:ext cx="1623600" cy="216300"/>
          </a:xfrm>
          <a:prstGeom prst="rect">
            <a:avLst/>
          </a:prstGeom>
          <a:solidFill>
            <a:srgbClr val="DEDEDE"/>
          </a:solid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lang="en" sz="900"/>
              <a:t>CI/CD</a:t>
            </a:r>
            <a:endParaRPr sz="900"/>
          </a:p>
        </p:txBody>
      </p:sp>
      <p:sp>
        <p:nvSpPr>
          <p:cNvPr id="384" name="Google Shape;384;p35"/>
          <p:cNvSpPr/>
          <p:nvPr/>
        </p:nvSpPr>
        <p:spPr>
          <a:xfrm>
            <a:off x="1989940" y="3548254"/>
            <a:ext cx="1623600" cy="216300"/>
          </a:xfrm>
          <a:prstGeom prst="rect">
            <a:avLst/>
          </a:prstGeom>
          <a:solidFill>
            <a:srgbClr val="DEDEDE"/>
          </a:solidFill>
          <a:ln>
            <a:noFill/>
          </a:ln>
        </p:spPr>
        <p:txBody>
          <a:bodyPr anchorCtr="0" anchor="ctr" bIns="0" lIns="18275" spcFirstLastPara="1" rIns="18275" wrap="square" tIns="0">
            <a:noAutofit/>
          </a:bodyPr>
          <a:lstStyle/>
          <a:p>
            <a:pPr indent="0" lvl="0" marL="0" rtl="0" algn="ctr">
              <a:lnSpc>
                <a:spcPct val="90000"/>
              </a:lnSpc>
              <a:spcBef>
                <a:spcPts val="0"/>
              </a:spcBef>
              <a:spcAft>
                <a:spcPts val="0"/>
              </a:spcAft>
              <a:buNone/>
            </a:pPr>
            <a:r>
              <a:rPr lang="en" sz="900"/>
              <a:t>Resource/Vendor Management</a:t>
            </a:r>
            <a:endParaRPr sz="900"/>
          </a:p>
        </p:txBody>
      </p:sp>
      <p:sp>
        <p:nvSpPr>
          <p:cNvPr id="385" name="Google Shape;385;p35"/>
          <p:cNvSpPr/>
          <p:nvPr/>
        </p:nvSpPr>
        <p:spPr>
          <a:xfrm>
            <a:off x="2023882" y="2853706"/>
            <a:ext cx="139708" cy="112644"/>
          </a:xfrm>
          <a:custGeom>
            <a:rect b="b" l="l" r="r" t="t"/>
            <a:pathLst>
              <a:path extrusionOk="0" h="154" w="155">
                <a:moveTo>
                  <a:pt x="155" y="0"/>
                </a:moveTo>
                <a:lnTo>
                  <a:pt x="155" y="50"/>
                </a:lnTo>
                <a:lnTo>
                  <a:pt x="148" y="50"/>
                </a:lnTo>
                <a:lnTo>
                  <a:pt x="148" y="7"/>
                </a:lnTo>
                <a:lnTo>
                  <a:pt x="7" y="7"/>
                </a:lnTo>
                <a:lnTo>
                  <a:pt x="7" y="121"/>
                </a:lnTo>
                <a:lnTo>
                  <a:pt x="28" y="121"/>
                </a:lnTo>
                <a:lnTo>
                  <a:pt x="28" y="139"/>
                </a:lnTo>
                <a:lnTo>
                  <a:pt x="46" y="121"/>
                </a:lnTo>
                <a:lnTo>
                  <a:pt x="56" y="121"/>
                </a:lnTo>
                <a:lnTo>
                  <a:pt x="56" y="127"/>
                </a:lnTo>
                <a:lnTo>
                  <a:pt x="49" y="127"/>
                </a:lnTo>
                <a:lnTo>
                  <a:pt x="21" y="154"/>
                </a:lnTo>
                <a:lnTo>
                  <a:pt x="21" y="127"/>
                </a:lnTo>
                <a:lnTo>
                  <a:pt x="0" y="127"/>
                </a:lnTo>
                <a:lnTo>
                  <a:pt x="0" y="0"/>
                </a:lnTo>
                <a:lnTo>
                  <a:pt x="155" y="0"/>
                </a:lnTo>
                <a:close/>
                <a:moveTo>
                  <a:pt x="126" y="33"/>
                </a:moveTo>
                <a:lnTo>
                  <a:pt x="29" y="33"/>
                </a:lnTo>
                <a:lnTo>
                  <a:pt x="29" y="39"/>
                </a:lnTo>
                <a:lnTo>
                  <a:pt x="126" y="39"/>
                </a:lnTo>
                <a:lnTo>
                  <a:pt x="126" y="33"/>
                </a:lnTo>
                <a:close/>
                <a:moveTo>
                  <a:pt x="29" y="67"/>
                </a:moveTo>
                <a:lnTo>
                  <a:pt x="56" y="67"/>
                </a:lnTo>
                <a:lnTo>
                  <a:pt x="56" y="60"/>
                </a:lnTo>
                <a:lnTo>
                  <a:pt x="29" y="60"/>
                </a:lnTo>
                <a:lnTo>
                  <a:pt x="29" y="67"/>
                </a:lnTo>
                <a:close/>
                <a:moveTo>
                  <a:pt x="29" y="95"/>
                </a:moveTo>
                <a:lnTo>
                  <a:pt x="56" y="95"/>
                </a:lnTo>
                <a:lnTo>
                  <a:pt x="56" y="89"/>
                </a:lnTo>
                <a:lnTo>
                  <a:pt x="29" y="89"/>
                </a:lnTo>
                <a:lnTo>
                  <a:pt x="29" y="95"/>
                </a:lnTo>
                <a:close/>
                <a:moveTo>
                  <a:pt x="130" y="89"/>
                </a:moveTo>
                <a:lnTo>
                  <a:pt x="94" y="89"/>
                </a:lnTo>
                <a:lnTo>
                  <a:pt x="94" y="95"/>
                </a:lnTo>
                <a:lnTo>
                  <a:pt x="130" y="95"/>
                </a:lnTo>
                <a:lnTo>
                  <a:pt x="130" y="89"/>
                </a:lnTo>
                <a:close/>
                <a:moveTo>
                  <a:pt x="71" y="60"/>
                </a:moveTo>
                <a:lnTo>
                  <a:pt x="155" y="60"/>
                </a:lnTo>
                <a:lnTo>
                  <a:pt x="155" y="127"/>
                </a:lnTo>
                <a:lnTo>
                  <a:pt x="135" y="127"/>
                </a:lnTo>
                <a:lnTo>
                  <a:pt x="135" y="154"/>
                </a:lnTo>
                <a:lnTo>
                  <a:pt x="107" y="127"/>
                </a:lnTo>
                <a:lnTo>
                  <a:pt x="71" y="127"/>
                </a:lnTo>
                <a:lnTo>
                  <a:pt x="71" y="60"/>
                </a:lnTo>
                <a:close/>
                <a:moveTo>
                  <a:pt x="77" y="121"/>
                </a:moveTo>
                <a:lnTo>
                  <a:pt x="110" y="121"/>
                </a:lnTo>
                <a:lnTo>
                  <a:pt x="128" y="139"/>
                </a:lnTo>
                <a:lnTo>
                  <a:pt x="128" y="121"/>
                </a:lnTo>
                <a:lnTo>
                  <a:pt x="148" y="121"/>
                </a:lnTo>
                <a:lnTo>
                  <a:pt x="148" y="67"/>
                </a:lnTo>
                <a:lnTo>
                  <a:pt x="77" y="67"/>
                </a:lnTo>
                <a:lnTo>
                  <a:pt x="77" y="12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rgbClr val="000000"/>
              </a:solidFill>
              <a:latin typeface="Arial"/>
              <a:ea typeface="Arial"/>
              <a:cs typeface="Arial"/>
              <a:sym typeface="Arial"/>
            </a:endParaRPr>
          </a:p>
        </p:txBody>
      </p:sp>
      <p:grpSp>
        <p:nvGrpSpPr>
          <p:cNvPr id="386" name="Google Shape;386;p35"/>
          <p:cNvGrpSpPr/>
          <p:nvPr/>
        </p:nvGrpSpPr>
        <p:grpSpPr>
          <a:xfrm>
            <a:off x="5549931" y="1521160"/>
            <a:ext cx="152538" cy="123021"/>
            <a:chOff x="6615113" y="619125"/>
            <a:chExt cx="298450" cy="298450"/>
          </a:xfrm>
        </p:grpSpPr>
        <p:sp>
          <p:nvSpPr>
            <p:cNvPr id="387" name="Google Shape;387;p35"/>
            <p:cNvSpPr/>
            <p:nvPr/>
          </p:nvSpPr>
          <p:spPr>
            <a:xfrm>
              <a:off x="6727825" y="676275"/>
              <a:ext cx="80963" cy="111125"/>
            </a:xfrm>
            <a:custGeom>
              <a:rect b="b" l="l" r="r" t="t"/>
              <a:pathLst>
                <a:path extrusionOk="0" h="72" w="53">
                  <a:moveTo>
                    <a:pt x="26" y="72"/>
                  </a:moveTo>
                  <a:cubicBezTo>
                    <a:pt x="34" y="72"/>
                    <a:pt x="39" y="67"/>
                    <a:pt x="44" y="62"/>
                  </a:cubicBezTo>
                  <a:cubicBezTo>
                    <a:pt x="50" y="55"/>
                    <a:pt x="53" y="44"/>
                    <a:pt x="53" y="29"/>
                  </a:cubicBezTo>
                  <a:cubicBezTo>
                    <a:pt x="53" y="13"/>
                    <a:pt x="41" y="0"/>
                    <a:pt x="26" y="0"/>
                  </a:cubicBezTo>
                  <a:cubicBezTo>
                    <a:pt x="12" y="0"/>
                    <a:pt x="0" y="13"/>
                    <a:pt x="0" y="29"/>
                  </a:cubicBezTo>
                  <a:cubicBezTo>
                    <a:pt x="0" y="44"/>
                    <a:pt x="3" y="55"/>
                    <a:pt x="9" y="62"/>
                  </a:cubicBezTo>
                  <a:cubicBezTo>
                    <a:pt x="14" y="67"/>
                    <a:pt x="18" y="72"/>
                    <a:pt x="26" y="72"/>
                  </a:cubicBezTo>
                  <a:close/>
                  <a:moveTo>
                    <a:pt x="26" y="8"/>
                  </a:moveTo>
                  <a:cubicBezTo>
                    <a:pt x="36" y="8"/>
                    <a:pt x="44" y="18"/>
                    <a:pt x="44" y="29"/>
                  </a:cubicBezTo>
                  <a:cubicBezTo>
                    <a:pt x="44" y="42"/>
                    <a:pt x="42" y="52"/>
                    <a:pt x="38" y="56"/>
                  </a:cubicBezTo>
                  <a:cubicBezTo>
                    <a:pt x="33" y="62"/>
                    <a:pt x="30" y="63"/>
                    <a:pt x="26" y="63"/>
                  </a:cubicBezTo>
                  <a:cubicBezTo>
                    <a:pt x="22" y="63"/>
                    <a:pt x="20" y="62"/>
                    <a:pt x="15" y="56"/>
                  </a:cubicBezTo>
                  <a:cubicBezTo>
                    <a:pt x="11" y="52"/>
                    <a:pt x="8" y="42"/>
                    <a:pt x="8" y="29"/>
                  </a:cubicBezTo>
                  <a:cubicBezTo>
                    <a:pt x="8" y="18"/>
                    <a:pt x="16" y="8"/>
                    <a:pt x="26" y="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388" name="Google Shape;388;p35"/>
            <p:cNvSpPr/>
            <p:nvPr/>
          </p:nvSpPr>
          <p:spPr>
            <a:xfrm>
              <a:off x="6615113" y="619125"/>
              <a:ext cx="298450" cy="298450"/>
            </a:xfrm>
            <a:custGeom>
              <a:rect b="b" l="l" r="r" t="t"/>
              <a:pathLst>
                <a:path extrusionOk="0" h="192" w="192">
                  <a:moveTo>
                    <a:pt x="50" y="184"/>
                  </a:moveTo>
                  <a:cubicBezTo>
                    <a:pt x="8" y="184"/>
                    <a:pt x="8" y="184"/>
                    <a:pt x="8" y="184"/>
                  </a:cubicBezTo>
                  <a:cubicBezTo>
                    <a:pt x="8" y="8"/>
                    <a:pt x="8" y="8"/>
                    <a:pt x="8" y="8"/>
                  </a:cubicBezTo>
                  <a:cubicBezTo>
                    <a:pt x="183" y="8"/>
                    <a:pt x="183" y="8"/>
                    <a:pt x="183" y="8"/>
                  </a:cubicBezTo>
                  <a:cubicBezTo>
                    <a:pt x="183" y="184"/>
                    <a:pt x="183" y="184"/>
                    <a:pt x="183" y="184"/>
                  </a:cubicBezTo>
                  <a:cubicBezTo>
                    <a:pt x="144" y="184"/>
                    <a:pt x="144" y="184"/>
                    <a:pt x="144" y="184"/>
                  </a:cubicBezTo>
                  <a:cubicBezTo>
                    <a:pt x="142" y="129"/>
                    <a:pt x="142" y="129"/>
                    <a:pt x="142" y="129"/>
                  </a:cubicBezTo>
                  <a:cubicBezTo>
                    <a:pt x="174" y="53"/>
                    <a:pt x="174" y="53"/>
                    <a:pt x="174" y="53"/>
                  </a:cubicBezTo>
                  <a:cubicBezTo>
                    <a:pt x="174" y="53"/>
                    <a:pt x="175" y="53"/>
                    <a:pt x="175" y="52"/>
                  </a:cubicBezTo>
                  <a:cubicBezTo>
                    <a:pt x="176" y="49"/>
                    <a:pt x="176" y="49"/>
                    <a:pt x="176" y="49"/>
                  </a:cubicBezTo>
                  <a:cubicBezTo>
                    <a:pt x="177" y="47"/>
                    <a:pt x="177" y="44"/>
                    <a:pt x="176" y="42"/>
                  </a:cubicBezTo>
                  <a:cubicBezTo>
                    <a:pt x="175" y="40"/>
                    <a:pt x="173" y="39"/>
                    <a:pt x="171" y="38"/>
                  </a:cubicBezTo>
                  <a:cubicBezTo>
                    <a:pt x="161" y="34"/>
                    <a:pt x="161" y="34"/>
                    <a:pt x="161" y="34"/>
                  </a:cubicBezTo>
                  <a:cubicBezTo>
                    <a:pt x="159" y="33"/>
                    <a:pt x="156" y="33"/>
                    <a:pt x="154" y="34"/>
                  </a:cubicBezTo>
                  <a:cubicBezTo>
                    <a:pt x="152" y="35"/>
                    <a:pt x="151" y="37"/>
                    <a:pt x="150" y="39"/>
                  </a:cubicBezTo>
                  <a:cubicBezTo>
                    <a:pt x="149" y="42"/>
                    <a:pt x="149" y="42"/>
                    <a:pt x="149" y="42"/>
                  </a:cubicBezTo>
                  <a:cubicBezTo>
                    <a:pt x="149" y="42"/>
                    <a:pt x="149" y="43"/>
                    <a:pt x="148" y="43"/>
                  </a:cubicBezTo>
                  <a:cubicBezTo>
                    <a:pt x="120" y="113"/>
                    <a:pt x="120" y="113"/>
                    <a:pt x="120" y="113"/>
                  </a:cubicBezTo>
                  <a:cubicBezTo>
                    <a:pt x="101" y="126"/>
                    <a:pt x="82" y="115"/>
                    <a:pt x="77" y="113"/>
                  </a:cubicBezTo>
                  <a:cubicBezTo>
                    <a:pt x="47" y="41"/>
                    <a:pt x="47" y="41"/>
                    <a:pt x="47" y="41"/>
                  </a:cubicBezTo>
                  <a:cubicBezTo>
                    <a:pt x="46" y="39"/>
                    <a:pt x="46" y="39"/>
                    <a:pt x="46" y="39"/>
                  </a:cubicBezTo>
                  <a:cubicBezTo>
                    <a:pt x="45" y="35"/>
                    <a:pt x="40" y="32"/>
                    <a:pt x="36" y="34"/>
                  </a:cubicBezTo>
                  <a:cubicBezTo>
                    <a:pt x="25" y="38"/>
                    <a:pt x="25" y="38"/>
                    <a:pt x="25" y="38"/>
                  </a:cubicBezTo>
                  <a:cubicBezTo>
                    <a:pt x="23" y="38"/>
                    <a:pt x="21" y="40"/>
                    <a:pt x="20" y="42"/>
                  </a:cubicBezTo>
                  <a:cubicBezTo>
                    <a:pt x="19" y="44"/>
                    <a:pt x="19" y="46"/>
                    <a:pt x="20" y="48"/>
                  </a:cubicBezTo>
                  <a:cubicBezTo>
                    <a:pt x="21" y="52"/>
                    <a:pt x="21" y="52"/>
                    <a:pt x="21" y="52"/>
                  </a:cubicBezTo>
                  <a:cubicBezTo>
                    <a:pt x="21" y="52"/>
                    <a:pt x="21" y="52"/>
                    <a:pt x="21" y="52"/>
                  </a:cubicBezTo>
                  <a:cubicBezTo>
                    <a:pt x="21" y="52"/>
                    <a:pt x="21" y="52"/>
                    <a:pt x="21" y="52"/>
                  </a:cubicBezTo>
                  <a:cubicBezTo>
                    <a:pt x="49" y="127"/>
                    <a:pt x="49" y="127"/>
                    <a:pt x="49" y="127"/>
                  </a:cubicBezTo>
                  <a:moveTo>
                    <a:pt x="58" y="192"/>
                  </a:moveTo>
                  <a:cubicBezTo>
                    <a:pt x="57" y="126"/>
                    <a:pt x="57" y="126"/>
                    <a:pt x="57" y="126"/>
                  </a:cubicBezTo>
                  <a:cubicBezTo>
                    <a:pt x="28" y="49"/>
                    <a:pt x="28" y="49"/>
                    <a:pt x="28" y="49"/>
                  </a:cubicBezTo>
                  <a:cubicBezTo>
                    <a:pt x="27" y="46"/>
                    <a:pt x="27" y="46"/>
                    <a:pt x="27" y="46"/>
                  </a:cubicBezTo>
                  <a:cubicBezTo>
                    <a:pt x="27" y="45"/>
                    <a:pt x="27" y="45"/>
                    <a:pt x="27" y="45"/>
                  </a:cubicBezTo>
                  <a:cubicBezTo>
                    <a:pt x="27" y="45"/>
                    <a:pt x="27" y="45"/>
                    <a:pt x="28" y="45"/>
                  </a:cubicBezTo>
                  <a:cubicBezTo>
                    <a:pt x="38" y="41"/>
                    <a:pt x="38" y="41"/>
                    <a:pt x="38" y="41"/>
                  </a:cubicBezTo>
                  <a:cubicBezTo>
                    <a:pt x="39" y="41"/>
                    <a:pt x="39" y="41"/>
                    <a:pt x="39" y="41"/>
                  </a:cubicBezTo>
                  <a:cubicBezTo>
                    <a:pt x="40" y="44"/>
                    <a:pt x="40" y="44"/>
                    <a:pt x="40" y="44"/>
                  </a:cubicBezTo>
                  <a:cubicBezTo>
                    <a:pt x="71" y="117"/>
                    <a:pt x="71" y="117"/>
                    <a:pt x="71" y="117"/>
                  </a:cubicBezTo>
                  <a:cubicBezTo>
                    <a:pt x="71" y="117"/>
                    <a:pt x="71" y="117"/>
                    <a:pt x="71" y="117"/>
                  </a:cubicBezTo>
                  <a:cubicBezTo>
                    <a:pt x="71" y="117"/>
                    <a:pt x="71" y="117"/>
                    <a:pt x="71" y="117"/>
                  </a:cubicBezTo>
                  <a:cubicBezTo>
                    <a:pt x="71" y="117"/>
                    <a:pt x="71" y="117"/>
                    <a:pt x="71" y="117"/>
                  </a:cubicBezTo>
                  <a:cubicBezTo>
                    <a:pt x="71" y="117"/>
                    <a:pt x="71" y="118"/>
                    <a:pt x="72" y="119"/>
                  </a:cubicBezTo>
                  <a:cubicBezTo>
                    <a:pt x="72" y="119"/>
                    <a:pt x="74" y="120"/>
                    <a:pt x="77" y="121"/>
                  </a:cubicBezTo>
                  <a:cubicBezTo>
                    <a:pt x="89" y="142"/>
                    <a:pt x="89" y="142"/>
                    <a:pt x="89" y="142"/>
                  </a:cubicBezTo>
                  <a:cubicBezTo>
                    <a:pt x="87" y="145"/>
                    <a:pt x="87" y="147"/>
                    <a:pt x="87" y="149"/>
                  </a:cubicBezTo>
                  <a:cubicBezTo>
                    <a:pt x="87" y="155"/>
                    <a:pt x="92" y="161"/>
                    <a:pt x="98" y="161"/>
                  </a:cubicBezTo>
                  <a:cubicBezTo>
                    <a:pt x="105" y="161"/>
                    <a:pt x="110" y="155"/>
                    <a:pt x="110" y="149"/>
                  </a:cubicBezTo>
                  <a:cubicBezTo>
                    <a:pt x="110" y="147"/>
                    <a:pt x="109" y="144"/>
                    <a:pt x="108" y="142"/>
                  </a:cubicBezTo>
                  <a:cubicBezTo>
                    <a:pt x="119" y="122"/>
                    <a:pt x="119" y="122"/>
                    <a:pt x="119" y="122"/>
                  </a:cubicBezTo>
                  <a:cubicBezTo>
                    <a:pt x="121" y="121"/>
                    <a:pt x="123" y="120"/>
                    <a:pt x="125" y="118"/>
                  </a:cubicBezTo>
                  <a:cubicBezTo>
                    <a:pt x="125" y="118"/>
                    <a:pt x="126" y="117"/>
                    <a:pt x="126" y="117"/>
                  </a:cubicBezTo>
                  <a:cubicBezTo>
                    <a:pt x="126" y="117"/>
                    <a:pt x="126" y="117"/>
                    <a:pt x="126" y="117"/>
                  </a:cubicBezTo>
                  <a:cubicBezTo>
                    <a:pt x="155" y="46"/>
                    <a:pt x="155" y="46"/>
                    <a:pt x="155" y="46"/>
                  </a:cubicBezTo>
                  <a:cubicBezTo>
                    <a:pt x="156" y="45"/>
                    <a:pt x="156" y="45"/>
                    <a:pt x="156" y="45"/>
                  </a:cubicBezTo>
                  <a:cubicBezTo>
                    <a:pt x="156" y="45"/>
                    <a:pt x="156" y="45"/>
                    <a:pt x="156" y="45"/>
                  </a:cubicBezTo>
                  <a:cubicBezTo>
                    <a:pt x="157" y="41"/>
                    <a:pt x="157" y="41"/>
                    <a:pt x="157" y="41"/>
                  </a:cubicBezTo>
                  <a:cubicBezTo>
                    <a:pt x="157" y="41"/>
                    <a:pt x="158" y="41"/>
                    <a:pt x="158" y="41"/>
                  </a:cubicBezTo>
                  <a:cubicBezTo>
                    <a:pt x="169" y="45"/>
                    <a:pt x="169" y="45"/>
                    <a:pt x="169" y="45"/>
                  </a:cubicBezTo>
                  <a:cubicBezTo>
                    <a:pt x="169" y="45"/>
                    <a:pt x="169" y="45"/>
                    <a:pt x="169" y="45"/>
                  </a:cubicBezTo>
                  <a:cubicBezTo>
                    <a:pt x="169" y="46"/>
                    <a:pt x="169" y="46"/>
                    <a:pt x="169" y="46"/>
                  </a:cubicBezTo>
                  <a:cubicBezTo>
                    <a:pt x="168" y="49"/>
                    <a:pt x="168" y="49"/>
                    <a:pt x="168" y="49"/>
                  </a:cubicBezTo>
                  <a:cubicBezTo>
                    <a:pt x="168" y="50"/>
                    <a:pt x="168" y="50"/>
                    <a:pt x="168" y="50"/>
                  </a:cubicBezTo>
                  <a:cubicBezTo>
                    <a:pt x="135" y="127"/>
                    <a:pt x="135" y="127"/>
                    <a:pt x="135" y="127"/>
                  </a:cubicBezTo>
                  <a:cubicBezTo>
                    <a:pt x="136" y="192"/>
                    <a:pt x="136" y="192"/>
                    <a:pt x="136" y="192"/>
                  </a:cubicBezTo>
                  <a:cubicBezTo>
                    <a:pt x="144" y="192"/>
                    <a:pt x="144" y="192"/>
                    <a:pt x="144" y="192"/>
                  </a:cubicBezTo>
                  <a:cubicBezTo>
                    <a:pt x="192" y="192"/>
                    <a:pt x="192" y="192"/>
                    <a:pt x="192" y="192"/>
                  </a:cubicBezTo>
                  <a:cubicBezTo>
                    <a:pt x="192" y="0"/>
                    <a:pt x="192" y="0"/>
                    <a:pt x="192" y="0"/>
                  </a:cubicBezTo>
                  <a:cubicBezTo>
                    <a:pt x="0" y="0"/>
                    <a:pt x="0" y="0"/>
                    <a:pt x="0" y="0"/>
                  </a:cubicBezTo>
                  <a:cubicBezTo>
                    <a:pt x="0" y="192"/>
                    <a:pt x="0" y="192"/>
                    <a:pt x="0" y="192"/>
                  </a:cubicBezTo>
                  <a:lnTo>
                    <a:pt x="58" y="192"/>
                  </a:lnTo>
                  <a:close/>
                  <a:moveTo>
                    <a:pt x="98" y="153"/>
                  </a:moveTo>
                  <a:cubicBezTo>
                    <a:pt x="96" y="153"/>
                    <a:pt x="94" y="151"/>
                    <a:pt x="94" y="149"/>
                  </a:cubicBezTo>
                  <a:cubicBezTo>
                    <a:pt x="94" y="147"/>
                    <a:pt x="96" y="145"/>
                    <a:pt x="98" y="145"/>
                  </a:cubicBezTo>
                  <a:cubicBezTo>
                    <a:pt x="101" y="145"/>
                    <a:pt x="103" y="147"/>
                    <a:pt x="103" y="149"/>
                  </a:cubicBezTo>
                  <a:cubicBezTo>
                    <a:pt x="103" y="151"/>
                    <a:pt x="101" y="153"/>
                    <a:pt x="98" y="153"/>
                  </a:cubicBezTo>
                  <a:close/>
                  <a:moveTo>
                    <a:pt x="99" y="139"/>
                  </a:moveTo>
                  <a:cubicBezTo>
                    <a:pt x="91" y="126"/>
                    <a:pt x="91" y="126"/>
                    <a:pt x="91" y="126"/>
                  </a:cubicBezTo>
                  <a:cubicBezTo>
                    <a:pt x="94" y="126"/>
                    <a:pt x="97" y="127"/>
                    <a:pt x="100" y="127"/>
                  </a:cubicBezTo>
                  <a:cubicBezTo>
                    <a:pt x="102" y="127"/>
                    <a:pt x="104" y="127"/>
                    <a:pt x="106" y="126"/>
                  </a:cubicBezTo>
                  <a:lnTo>
                    <a:pt x="99" y="13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nvGrpSpPr>
          <p:cNvPr id="389" name="Google Shape;389;p35"/>
          <p:cNvGrpSpPr/>
          <p:nvPr/>
        </p:nvGrpSpPr>
        <p:grpSpPr>
          <a:xfrm>
            <a:off x="2016143" y="1539851"/>
            <a:ext cx="152497" cy="122987"/>
            <a:chOff x="11055999" y="762001"/>
            <a:chExt cx="426447" cy="426447"/>
          </a:xfrm>
        </p:grpSpPr>
        <p:sp>
          <p:nvSpPr>
            <p:cNvPr id="390" name="Google Shape;390;p35"/>
            <p:cNvSpPr/>
            <p:nvPr/>
          </p:nvSpPr>
          <p:spPr>
            <a:xfrm>
              <a:off x="11055999" y="762001"/>
              <a:ext cx="426447" cy="426447"/>
            </a:xfrm>
            <a:custGeom>
              <a:rect b="b" l="l" r="r" t="t"/>
              <a:pathLst>
                <a:path extrusionOk="0" h="61" w="61">
                  <a:moveTo>
                    <a:pt x="0" y="0"/>
                  </a:moveTo>
                  <a:lnTo>
                    <a:pt x="0" y="61"/>
                  </a:lnTo>
                  <a:lnTo>
                    <a:pt x="61" y="61"/>
                  </a:lnTo>
                  <a:lnTo>
                    <a:pt x="61" y="0"/>
                  </a:lnTo>
                  <a:lnTo>
                    <a:pt x="0" y="0"/>
                  </a:lnTo>
                  <a:close/>
                  <a:moveTo>
                    <a:pt x="58" y="58"/>
                  </a:moveTo>
                  <a:lnTo>
                    <a:pt x="3" y="58"/>
                  </a:lnTo>
                  <a:lnTo>
                    <a:pt x="3" y="3"/>
                  </a:lnTo>
                  <a:lnTo>
                    <a:pt x="58" y="3"/>
                  </a:lnTo>
                  <a:lnTo>
                    <a:pt x="58"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000">
                <a:solidFill>
                  <a:srgbClr val="000000"/>
                </a:solidFill>
                <a:latin typeface="Arial"/>
                <a:ea typeface="Arial"/>
                <a:cs typeface="Arial"/>
                <a:sym typeface="Arial"/>
              </a:endParaRPr>
            </a:p>
          </p:txBody>
        </p:sp>
        <p:sp>
          <p:nvSpPr>
            <p:cNvPr id="391" name="Google Shape;391;p35"/>
            <p:cNvSpPr/>
            <p:nvPr/>
          </p:nvSpPr>
          <p:spPr>
            <a:xfrm>
              <a:off x="11090956" y="796958"/>
              <a:ext cx="356538" cy="356538"/>
            </a:xfrm>
            <a:custGeom>
              <a:rect b="b" l="l" r="r" t="t"/>
              <a:pathLst>
                <a:path extrusionOk="0" h="160" w="160">
                  <a:moveTo>
                    <a:pt x="80" y="160"/>
                  </a:moveTo>
                  <a:cubicBezTo>
                    <a:pt x="124" y="160"/>
                    <a:pt x="160" y="124"/>
                    <a:pt x="160" y="80"/>
                  </a:cubicBezTo>
                  <a:cubicBezTo>
                    <a:pt x="160" y="36"/>
                    <a:pt x="124" y="0"/>
                    <a:pt x="80" y="0"/>
                  </a:cubicBezTo>
                  <a:cubicBezTo>
                    <a:pt x="36" y="0"/>
                    <a:pt x="0" y="36"/>
                    <a:pt x="0" y="80"/>
                  </a:cubicBezTo>
                  <a:cubicBezTo>
                    <a:pt x="0" y="124"/>
                    <a:pt x="36" y="160"/>
                    <a:pt x="80" y="160"/>
                  </a:cubicBezTo>
                  <a:close/>
                  <a:moveTo>
                    <a:pt x="80" y="8"/>
                  </a:moveTo>
                  <a:cubicBezTo>
                    <a:pt x="120" y="8"/>
                    <a:pt x="152" y="40"/>
                    <a:pt x="152" y="80"/>
                  </a:cubicBezTo>
                  <a:cubicBezTo>
                    <a:pt x="152" y="120"/>
                    <a:pt x="120" y="152"/>
                    <a:pt x="80" y="152"/>
                  </a:cubicBezTo>
                  <a:cubicBezTo>
                    <a:pt x="40" y="152"/>
                    <a:pt x="8" y="120"/>
                    <a:pt x="8" y="80"/>
                  </a:cubicBezTo>
                  <a:cubicBezTo>
                    <a:pt x="8" y="40"/>
                    <a:pt x="40" y="8"/>
                    <a:pt x="80" y="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000">
                <a:solidFill>
                  <a:srgbClr val="000000"/>
                </a:solidFill>
                <a:latin typeface="Arial"/>
                <a:ea typeface="Arial"/>
                <a:cs typeface="Arial"/>
                <a:sym typeface="Arial"/>
              </a:endParaRPr>
            </a:p>
          </p:txBody>
        </p:sp>
        <p:sp>
          <p:nvSpPr>
            <p:cNvPr id="392" name="Google Shape;392;p35"/>
            <p:cNvSpPr/>
            <p:nvPr/>
          </p:nvSpPr>
          <p:spPr>
            <a:xfrm>
              <a:off x="11258737" y="838903"/>
              <a:ext cx="21000" cy="420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000">
                <a:solidFill>
                  <a:srgbClr val="000000"/>
                </a:solidFill>
                <a:latin typeface="Arial"/>
                <a:ea typeface="Arial"/>
                <a:cs typeface="Arial"/>
                <a:sym typeface="Arial"/>
              </a:endParaRPr>
            </a:p>
          </p:txBody>
        </p:sp>
        <p:sp>
          <p:nvSpPr>
            <p:cNvPr id="393" name="Google Shape;393;p35"/>
            <p:cNvSpPr/>
            <p:nvPr/>
          </p:nvSpPr>
          <p:spPr>
            <a:xfrm>
              <a:off x="11258737" y="1069600"/>
              <a:ext cx="21000" cy="420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000">
                <a:solidFill>
                  <a:srgbClr val="000000"/>
                </a:solidFill>
                <a:latin typeface="Arial"/>
                <a:ea typeface="Arial"/>
                <a:cs typeface="Arial"/>
                <a:sym typeface="Arial"/>
              </a:endParaRPr>
            </a:p>
          </p:txBody>
        </p:sp>
        <p:sp>
          <p:nvSpPr>
            <p:cNvPr id="394" name="Google Shape;394;p35"/>
            <p:cNvSpPr/>
            <p:nvPr/>
          </p:nvSpPr>
          <p:spPr>
            <a:xfrm>
              <a:off x="11363599" y="964739"/>
              <a:ext cx="42000" cy="210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000">
                <a:solidFill>
                  <a:srgbClr val="000000"/>
                </a:solidFill>
                <a:latin typeface="Arial"/>
                <a:ea typeface="Arial"/>
                <a:cs typeface="Arial"/>
                <a:sym typeface="Arial"/>
              </a:endParaRPr>
            </a:p>
          </p:txBody>
        </p:sp>
        <p:sp>
          <p:nvSpPr>
            <p:cNvPr id="395" name="Google Shape;395;p35"/>
            <p:cNvSpPr/>
            <p:nvPr/>
          </p:nvSpPr>
          <p:spPr>
            <a:xfrm>
              <a:off x="11132901" y="964739"/>
              <a:ext cx="42000" cy="210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000">
                <a:solidFill>
                  <a:srgbClr val="000000"/>
                </a:solidFill>
                <a:latin typeface="Arial"/>
                <a:ea typeface="Arial"/>
                <a:cs typeface="Arial"/>
                <a:sym typeface="Arial"/>
              </a:endParaRPr>
            </a:p>
          </p:txBody>
        </p:sp>
        <p:sp>
          <p:nvSpPr>
            <p:cNvPr id="396" name="Google Shape;396;p35"/>
            <p:cNvSpPr/>
            <p:nvPr/>
          </p:nvSpPr>
          <p:spPr>
            <a:xfrm>
              <a:off x="11174847" y="812725"/>
              <a:ext cx="188756" cy="195745"/>
            </a:xfrm>
            <a:custGeom>
              <a:rect b="b" l="l" r="r" t="t"/>
              <a:pathLst>
                <a:path extrusionOk="0" h="88" w="88">
                  <a:moveTo>
                    <a:pt x="1" y="87"/>
                  </a:moveTo>
                  <a:cubicBezTo>
                    <a:pt x="2" y="88"/>
                    <a:pt x="3" y="88"/>
                    <a:pt x="4" y="88"/>
                  </a:cubicBezTo>
                  <a:cubicBezTo>
                    <a:pt x="5" y="88"/>
                    <a:pt x="5" y="88"/>
                    <a:pt x="6" y="88"/>
                  </a:cubicBezTo>
                  <a:cubicBezTo>
                    <a:pt x="58" y="60"/>
                    <a:pt x="58" y="60"/>
                    <a:pt x="58" y="60"/>
                  </a:cubicBezTo>
                  <a:cubicBezTo>
                    <a:pt x="58" y="59"/>
                    <a:pt x="58" y="59"/>
                    <a:pt x="59" y="59"/>
                  </a:cubicBezTo>
                  <a:cubicBezTo>
                    <a:pt x="59" y="59"/>
                    <a:pt x="59" y="58"/>
                    <a:pt x="59" y="58"/>
                  </a:cubicBezTo>
                  <a:cubicBezTo>
                    <a:pt x="87" y="6"/>
                    <a:pt x="87" y="6"/>
                    <a:pt x="87" y="6"/>
                  </a:cubicBezTo>
                  <a:cubicBezTo>
                    <a:pt x="88" y="5"/>
                    <a:pt x="88" y="3"/>
                    <a:pt x="87" y="1"/>
                  </a:cubicBezTo>
                  <a:cubicBezTo>
                    <a:pt x="85" y="0"/>
                    <a:pt x="84" y="0"/>
                    <a:pt x="82" y="1"/>
                  </a:cubicBezTo>
                  <a:cubicBezTo>
                    <a:pt x="30" y="29"/>
                    <a:pt x="30" y="29"/>
                    <a:pt x="30" y="29"/>
                  </a:cubicBezTo>
                  <a:cubicBezTo>
                    <a:pt x="30" y="29"/>
                    <a:pt x="30" y="29"/>
                    <a:pt x="29" y="30"/>
                  </a:cubicBezTo>
                  <a:cubicBezTo>
                    <a:pt x="29" y="30"/>
                    <a:pt x="29" y="30"/>
                    <a:pt x="29" y="31"/>
                  </a:cubicBezTo>
                  <a:cubicBezTo>
                    <a:pt x="1" y="82"/>
                    <a:pt x="1" y="82"/>
                    <a:pt x="1" y="82"/>
                  </a:cubicBezTo>
                  <a:cubicBezTo>
                    <a:pt x="0" y="84"/>
                    <a:pt x="0" y="86"/>
                    <a:pt x="1" y="87"/>
                  </a:cubicBezTo>
                  <a:close/>
                  <a:moveTo>
                    <a:pt x="74" y="15"/>
                  </a:moveTo>
                  <a:cubicBezTo>
                    <a:pt x="55" y="49"/>
                    <a:pt x="55" y="49"/>
                    <a:pt x="55" y="49"/>
                  </a:cubicBezTo>
                  <a:cubicBezTo>
                    <a:pt x="39" y="33"/>
                    <a:pt x="39" y="33"/>
                    <a:pt x="39" y="33"/>
                  </a:cubicBezTo>
                  <a:lnTo>
                    <a:pt x="74" y="15"/>
                  </a:lnTo>
                  <a:close/>
                  <a:moveTo>
                    <a:pt x="33" y="39"/>
                  </a:moveTo>
                  <a:cubicBezTo>
                    <a:pt x="49" y="55"/>
                    <a:pt x="49" y="55"/>
                    <a:pt x="49" y="55"/>
                  </a:cubicBezTo>
                  <a:cubicBezTo>
                    <a:pt x="14" y="74"/>
                    <a:pt x="14" y="74"/>
                    <a:pt x="14" y="74"/>
                  </a:cubicBezTo>
                  <a:lnTo>
                    <a:pt x="33" y="3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000">
                <a:solidFill>
                  <a:srgbClr val="000000"/>
                </a:solidFill>
                <a:latin typeface="Arial"/>
                <a:ea typeface="Arial"/>
                <a:cs typeface="Arial"/>
                <a:sym typeface="Arial"/>
              </a:endParaRPr>
            </a:p>
          </p:txBody>
        </p:sp>
      </p:grpSp>
      <p:sp>
        <p:nvSpPr>
          <p:cNvPr id="397" name="Google Shape;397;p35"/>
          <p:cNvSpPr/>
          <p:nvPr/>
        </p:nvSpPr>
        <p:spPr>
          <a:xfrm>
            <a:off x="1988597" y="3784711"/>
            <a:ext cx="1623600" cy="216300"/>
          </a:xfrm>
          <a:prstGeom prst="rect">
            <a:avLst/>
          </a:prstGeom>
          <a:solidFill>
            <a:srgbClr val="DEDEDE"/>
          </a:solidFill>
          <a:ln>
            <a:noFill/>
          </a:ln>
        </p:spPr>
        <p:txBody>
          <a:bodyPr anchorCtr="0" anchor="ctr" bIns="0" lIns="18275" spcFirstLastPara="1" rIns="18275" wrap="square" tIns="0">
            <a:noAutofit/>
          </a:bodyPr>
          <a:lstStyle/>
          <a:p>
            <a:pPr indent="0" lvl="0" marL="0" rtl="0" algn="ctr">
              <a:lnSpc>
                <a:spcPct val="90000"/>
              </a:lnSpc>
              <a:spcBef>
                <a:spcPts val="0"/>
              </a:spcBef>
              <a:spcAft>
                <a:spcPts val="0"/>
              </a:spcAft>
              <a:buClr>
                <a:srgbClr val="444D54"/>
              </a:buClr>
              <a:buSzPts val="1100"/>
              <a:buFont typeface="Calibri"/>
              <a:buNone/>
            </a:pPr>
            <a:r>
              <a:rPr lang="en" sz="900">
                <a:solidFill>
                  <a:srgbClr val="000000"/>
                </a:solidFill>
              </a:rPr>
              <a:t>Environment and </a:t>
            </a:r>
            <a:br>
              <a:rPr lang="en" sz="900">
                <a:solidFill>
                  <a:srgbClr val="000000"/>
                </a:solidFill>
              </a:rPr>
            </a:br>
            <a:r>
              <a:rPr lang="en" sz="900"/>
              <a:t>B</a:t>
            </a:r>
            <a:r>
              <a:rPr lang="en" sz="900">
                <a:solidFill>
                  <a:srgbClr val="000000"/>
                </a:solidFill>
              </a:rPr>
              <a:t>uild </a:t>
            </a:r>
            <a:r>
              <a:rPr lang="en" sz="900"/>
              <a:t>M</a:t>
            </a:r>
            <a:r>
              <a:rPr lang="en" sz="900">
                <a:solidFill>
                  <a:srgbClr val="000000"/>
                </a:solidFill>
              </a:rPr>
              <a:t>anagement</a:t>
            </a:r>
            <a:endParaRPr sz="9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graphicFrame>
        <p:nvGraphicFramePr>
          <p:cNvPr id="403" name="Google Shape;403;p36"/>
          <p:cNvGraphicFramePr/>
          <p:nvPr/>
        </p:nvGraphicFramePr>
        <p:xfrm>
          <a:off x="165350" y="574776"/>
          <a:ext cx="3000000" cy="3000000"/>
        </p:xfrm>
        <a:graphic>
          <a:graphicData uri="http://schemas.openxmlformats.org/drawingml/2006/table">
            <a:tbl>
              <a:tblPr>
                <a:noFill/>
                <a:tableStyleId>{60894898-36D3-4E6D-9CAF-C15E4421EF71}</a:tableStyleId>
              </a:tblPr>
              <a:tblGrid>
                <a:gridCol w="1195800"/>
                <a:gridCol w="4240525"/>
                <a:gridCol w="2485325"/>
                <a:gridCol w="879750"/>
              </a:tblGrid>
              <a:tr h="290050">
                <a:tc>
                  <a:txBody>
                    <a:bodyPr/>
                    <a:lstStyle/>
                    <a:p>
                      <a:pPr indent="0" lvl="0" marL="0" rtl="0" algn="ctr">
                        <a:spcBef>
                          <a:spcPts val="0"/>
                        </a:spcBef>
                        <a:spcAft>
                          <a:spcPts val="0"/>
                        </a:spcAft>
                        <a:buNone/>
                      </a:pPr>
                      <a:r>
                        <a:rPr b="1" lang="en" sz="900">
                          <a:solidFill>
                            <a:srgbClr val="FFFFFF"/>
                          </a:solidFill>
                        </a:rPr>
                        <a:t>Role</a:t>
                      </a:r>
                      <a:endParaRPr b="1" sz="900">
                        <a:solidFill>
                          <a:srgbClr val="FFFFFF"/>
                        </a:solidFill>
                      </a:endParaRPr>
                    </a:p>
                  </a:txBody>
                  <a:tcPr marT="68575" marB="6857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4B3A"/>
                    </a:solidFill>
                  </a:tcPr>
                </a:tc>
                <a:tc>
                  <a:txBody>
                    <a:bodyPr/>
                    <a:lstStyle/>
                    <a:p>
                      <a:pPr indent="0" lvl="0" marL="0" rtl="0" algn="ctr">
                        <a:spcBef>
                          <a:spcPts val="0"/>
                        </a:spcBef>
                        <a:spcAft>
                          <a:spcPts val="0"/>
                        </a:spcAft>
                        <a:buNone/>
                      </a:pPr>
                      <a:r>
                        <a:rPr b="1" lang="en" sz="900">
                          <a:solidFill>
                            <a:srgbClr val="FFFFFF"/>
                          </a:solidFill>
                        </a:rPr>
                        <a:t>Responsibilities</a:t>
                      </a:r>
                      <a:endParaRPr b="1" sz="900">
                        <a:solidFill>
                          <a:srgbClr val="FFFFFF"/>
                        </a:solidFill>
                      </a:endParaRPr>
                    </a:p>
                  </a:txBody>
                  <a:tcPr marT="68575" marB="6857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4B3A"/>
                    </a:solidFill>
                  </a:tcPr>
                </a:tc>
                <a:tc>
                  <a:txBody>
                    <a:bodyPr/>
                    <a:lstStyle/>
                    <a:p>
                      <a:pPr indent="0" lvl="0" marL="0" rtl="0" algn="ctr">
                        <a:spcBef>
                          <a:spcPts val="0"/>
                        </a:spcBef>
                        <a:spcAft>
                          <a:spcPts val="0"/>
                        </a:spcAft>
                        <a:buNone/>
                      </a:pPr>
                      <a:r>
                        <a:rPr b="1" lang="en" sz="900">
                          <a:solidFill>
                            <a:schemeClr val="lt1"/>
                          </a:solidFill>
                        </a:rPr>
                        <a:t>Functions</a:t>
                      </a:r>
                      <a:endParaRPr b="1" sz="900">
                        <a:solidFill>
                          <a:srgbClr val="FFFFFF"/>
                        </a:solidFill>
                      </a:endParaRPr>
                    </a:p>
                  </a:txBody>
                  <a:tcPr marT="68575" marB="6857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4B3A"/>
                    </a:solidFill>
                  </a:tcPr>
                </a:tc>
                <a:tc>
                  <a:txBody>
                    <a:bodyPr/>
                    <a:lstStyle/>
                    <a:p>
                      <a:pPr indent="0" lvl="0" marL="0" rtl="0" algn="ctr">
                        <a:spcBef>
                          <a:spcPts val="0"/>
                        </a:spcBef>
                        <a:spcAft>
                          <a:spcPts val="0"/>
                        </a:spcAft>
                        <a:buNone/>
                      </a:pPr>
                      <a:r>
                        <a:rPr b="1" lang="en" sz="900">
                          <a:solidFill>
                            <a:srgbClr val="FFFFFF"/>
                          </a:solidFill>
                        </a:rPr>
                        <a:t>Members</a:t>
                      </a:r>
                      <a:endParaRPr b="1" sz="900">
                        <a:solidFill>
                          <a:srgbClr val="FFFFFF"/>
                        </a:solidFill>
                      </a:endParaRPr>
                    </a:p>
                  </a:txBody>
                  <a:tcPr marT="68575" marB="6857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4B3A"/>
                    </a:solidFill>
                  </a:tcPr>
                </a:tc>
              </a:tr>
              <a:tr h="75000">
                <a:tc>
                  <a:txBody>
                    <a:bodyPr/>
                    <a:lstStyle/>
                    <a:p>
                      <a:pPr indent="0" lvl="0" marL="0" rtl="0" algn="ctr">
                        <a:spcBef>
                          <a:spcPts val="0"/>
                        </a:spcBef>
                        <a:spcAft>
                          <a:spcPts val="0"/>
                        </a:spcAft>
                        <a:buNone/>
                      </a:pPr>
                      <a:r>
                        <a:rPr lang="en" sz="800"/>
                        <a:t>Product Owner /</a:t>
                      </a:r>
                      <a:endParaRPr sz="800"/>
                    </a:p>
                    <a:p>
                      <a:pPr indent="0" lvl="0" marL="0" rtl="0" algn="ctr">
                        <a:spcBef>
                          <a:spcPts val="0"/>
                        </a:spcBef>
                        <a:spcAft>
                          <a:spcPts val="0"/>
                        </a:spcAft>
                        <a:buNone/>
                      </a:pPr>
                      <a:r>
                        <a:rPr lang="en" sz="800"/>
                        <a:t>Project Manager</a:t>
                      </a:r>
                      <a:endParaRPr sz="800"/>
                    </a:p>
                  </a:txBody>
                  <a:tcPr marT="68575" marB="68575" marR="91425" marL="91425" anchor="ctr">
                    <a:lnT cap="flat" cmpd="sng" w="9525">
                      <a:solidFill>
                        <a:srgbClr val="9E9E9E"/>
                      </a:solidFill>
                      <a:prstDash val="solid"/>
                      <a:round/>
                      <a:headEnd len="sm" w="sm" type="none"/>
                      <a:tailEnd len="sm" w="sm" type="none"/>
                    </a:lnT>
                  </a:tcPr>
                </a:tc>
                <a:tc>
                  <a:txBody>
                    <a:bodyPr/>
                    <a:lstStyle/>
                    <a:p>
                      <a:pPr indent="-228600" lvl="0" marL="215900" rtl="0" algn="l">
                        <a:spcBef>
                          <a:spcPts val="0"/>
                        </a:spcBef>
                        <a:spcAft>
                          <a:spcPts val="0"/>
                        </a:spcAft>
                        <a:buSzPts val="800"/>
                        <a:buChar char="●"/>
                      </a:pPr>
                      <a:r>
                        <a:rPr lang="en" sz="800"/>
                        <a:t>Status reporting</a:t>
                      </a:r>
                      <a:endParaRPr sz="800"/>
                    </a:p>
                    <a:p>
                      <a:pPr indent="-228600" lvl="0" marL="215900" rtl="0" algn="l">
                        <a:spcBef>
                          <a:spcPts val="0"/>
                        </a:spcBef>
                        <a:spcAft>
                          <a:spcPts val="0"/>
                        </a:spcAft>
                        <a:buSzPts val="800"/>
                        <a:buChar char="●"/>
                      </a:pPr>
                      <a:r>
                        <a:rPr lang="en" sz="800"/>
                        <a:t>Day-to-day task management and coordination</a:t>
                      </a:r>
                      <a:endParaRPr sz="800"/>
                    </a:p>
                  </a:txBody>
                  <a:tcPr marT="68575" marB="68575" marR="91425" marL="91425" anchor="ctr">
                    <a:lnT cap="flat" cmpd="sng" w="9525">
                      <a:solidFill>
                        <a:srgbClr val="9E9E9E"/>
                      </a:solidFill>
                      <a:prstDash val="solid"/>
                      <a:round/>
                      <a:headEnd len="sm" w="sm" type="none"/>
                      <a:tailEnd len="sm" w="sm" type="none"/>
                    </a:lnT>
                  </a:tcPr>
                </a:tc>
                <a:tc>
                  <a:txBody>
                    <a:bodyPr/>
                    <a:lstStyle/>
                    <a:p>
                      <a:pPr indent="-228600" lvl="0" marL="215900" rtl="0" algn="l">
                        <a:spcBef>
                          <a:spcPts val="0"/>
                        </a:spcBef>
                        <a:spcAft>
                          <a:spcPts val="0"/>
                        </a:spcAft>
                        <a:buSzPts val="800"/>
                        <a:buChar char="●"/>
                      </a:pPr>
                      <a:r>
                        <a:rPr lang="en" sz="800"/>
                        <a:t>Backlog Management</a:t>
                      </a:r>
                      <a:endParaRPr sz="800"/>
                    </a:p>
                    <a:p>
                      <a:pPr indent="-228600" lvl="0" marL="215900" rtl="0" algn="l">
                        <a:spcBef>
                          <a:spcPts val="0"/>
                        </a:spcBef>
                        <a:spcAft>
                          <a:spcPts val="0"/>
                        </a:spcAft>
                        <a:buSzPts val="800"/>
                        <a:buChar char="●"/>
                      </a:pPr>
                      <a:r>
                        <a:rPr lang="en" sz="800"/>
                        <a:t>Budget, Tracking &amp; Reporting</a:t>
                      </a:r>
                      <a:endParaRPr sz="800"/>
                    </a:p>
                    <a:p>
                      <a:pPr indent="-228600" lvl="0" marL="215900" rtl="0" algn="l">
                        <a:spcBef>
                          <a:spcPts val="0"/>
                        </a:spcBef>
                        <a:spcAft>
                          <a:spcPts val="0"/>
                        </a:spcAft>
                        <a:buSzPts val="800"/>
                        <a:buChar char="●"/>
                      </a:pPr>
                      <a:r>
                        <a:rPr lang="en" sz="800"/>
                        <a:t>Dependency Resolution </a:t>
                      </a:r>
                      <a:endParaRPr sz="800"/>
                    </a:p>
                  </a:txBody>
                  <a:tcPr marT="68575" marB="68575" marR="91425" marL="91425"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sz="800"/>
                        <a:t>1</a:t>
                      </a:r>
                      <a:endParaRPr sz="800"/>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12450">
                <a:tc>
                  <a:txBody>
                    <a:bodyPr/>
                    <a:lstStyle/>
                    <a:p>
                      <a:pPr indent="0" lvl="0" marL="0" rtl="0" algn="ctr">
                        <a:spcBef>
                          <a:spcPts val="0"/>
                        </a:spcBef>
                        <a:spcAft>
                          <a:spcPts val="0"/>
                        </a:spcAft>
                        <a:buNone/>
                      </a:pPr>
                      <a:r>
                        <a:rPr lang="en" sz="800"/>
                        <a:t>Tech Lead (on-shore)</a:t>
                      </a:r>
                      <a:endParaRPr sz="800"/>
                    </a:p>
                  </a:txBody>
                  <a:tcPr marT="68575" marB="68575" marR="91425" marL="91425" anchor="ctr"/>
                </a:tc>
                <a:tc>
                  <a:txBody>
                    <a:bodyPr/>
                    <a:lstStyle/>
                    <a:p>
                      <a:pPr indent="-228600" lvl="0" marL="215900" rtl="0" algn="l">
                        <a:spcBef>
                          <a:spcPts val="0"/>
                        </a:spcBef>
                        <a:spcAft>
                          <a:spcPts val="0"/>
                        </a:spcAft>
                        <a:buSzPts val="800"/>
                        <a:buChar char="●"/>
                      </a:pPr>
                      <a:r>
                        <a:rPr lang="en" sz="800"/>
                        <a:t>Design and develop integration architecture </a:t>
                      </a:r>
                      <a:endParaRPr sz="800"/>
                    </a:p>
                    <a:p>
                      <a:pPr indent="-228600" lvl="0" marL="215900" rtl="0" algn="l">
                        <a:spcBef>
                          <a:spcPts val="0"/>
                        </a:spcBef>
                        <a:spcAft>
                          <a:spcPts val="0"/>
                        </a:spcAft>
                        <a:buSzPts val="800"/>
                        <a:buChar char="●"/>
                      </a:pPr>
                      <a:r>
                        <a:rPr lang="en" sz="800"/>
                        <a:t>Participate in decision making process to either re-use existing APIs or develop a new one</a:t>
                      </a:r>
                      <a:endParaRPr sz="800"/>
                    </a:p>
                    <a:p>
                      <a:pPr indent="-228600" lvl="0" marL="215900" rtl="0" algn="l">
                        <a:spcBef>
                          <a:spcPts val="0"/>
                        </a:spcBef>
                        <a:spcAft>
                          <a:spcPts val="0"/>
                        </a:spcAft>
                        <a:buSzPts val="800"/>
                        <a:buChar char="●"/>
                      </a:pPr>
                      <a:r>
                        <a:rPr lang="en" sz="800"/>
                        <a:t>Manage the API governance lifecycle from planning through operationalizing APIs</a:t>
                      </a:r>
                      <a:endParaRPr sz="800"/>
                    </a:p>
                    <a:p>
                      <a:pPr indent="-228600" lvl="0" marL="215900" rtl="0" algn="l">
                        <a:spcBef>
                          <a:spcPts val="0"/>
                        </a:spcBef>
                        <a:spcAft>
                          <a:spcPts val="0"/>
                        </a:spcAft>
                        <a:buSzPts val="800"/>
                        <a:buChar char="●"/>
                      </a:pPr>
                      <a:r>
                        <a:rPr lang="en" sz="800"/>
                        <a:t>Identify the business rules that can be reused and new integration required to be developed</a:t>
                      </a:r>
                      <a:endParaRPr sz="800"/>
                    </a:p>
                  </a:txBody>
                  <a:tcPr marT="68575" marB="68575" marR="91425" marL="91425" anchor="ctr"/>
                </a:tc>
                <a:tc>
                  <a:txBody>
                    <a:bodyPr/>
                    <a:lstStyle/>
                    <a:p>
                      <a:pPr indent="-228600" lvl="0" marL="215900" rtl="0" algn="l">
                        <a:spcBef>
                          <a:spcPts val="0"/>
                        </a:spcBef>
                        <a:spcAft>
                          <a:spcPts val="0"/>
                        </a:spcAft>
                        <a:buSzPts val="800"/>
                        <a:buChar char="●"/>
                      </a:pPr>
                      <a:r>
                        <a:rPr lang="en" sz="800"/>
                        <a:t>Technical Solutions Guidance for Dev Team</a:t>
                      </a:r>
                      <a:endParaRPr sz="800"/>
                    </a:p>
                    <a:p>
                      <a:pPr indent="-228600" lvl="0" marL="215900" rtl="0" algn="l">
                        <a:spcBef>
                          <a:spcPts val="0"/>
                        </a:spcBef>
                        <a:spcAft>
                          <a:spcPts val="0"/>
                        </a:spcAft>
                        <a:buSzPts val="800"/>
                        <a:buChar char="●"/>
                      </a:pPr>
                      <a:r>
                        <a:rPr lang="en" sz="800"/>
                        <a:t>Technical Design Review &amp; Approval</a:t>
                      </a:r>
                      <a:endParaRPr sz="800"/>
                    </a:p>
                    <a:p>
                      <a:pPr indent="-228600" lvl="0" marL="215900" rtl="0" algn="l">
                        <a:spcBef>
                          <a:spcPts val="0"/>
                        </a:spcBef>
                        <a:spcAft>
                          <a:spcPts val="0"/>
                        </a:spcAft>
                        <a:buSzPts val="800"/>
                        <a:buChar char="●"/>
                      </a:pPr>
                      <a:r>
                        <a:rPr lang="en" sz="800"/>
                        <a:t>Support C4E Release Engineer </a:t>
                      </a:r>
                      <a:endParaRPr sz="800"/>
                    </a:p>
                    <a:p>
                      <a:pPr indent="-228600" lvl="0" marL="215900" rtl="0" algn="l">
                        <a:spcBef>
                          <a:spcPts val="0"/>
                        </a:spcBef>
                        <a:spcAft>
                          <a:spcPts val="0"/>
                        </a:spcAft>
                        <a:buSzPts val="800"/>
                        <a:buChar char="●"/>
                      </a:pPr>
                      <a:r>
                        <a:rPr lang="en" sz="800"/>
                        <a:t>Ensure Architectural Alignment</a:t>
                      </a:r>
                      <a:endParaRPr sz="800"/>
                    </a:p>
                    <a:p>
                      <a:pPr indent="-228600" lvl="0" marL="215900" rtl="0" algn="l">
                        <a:spcBef>
                          <a:spcPts val="0"/>
                        </a:spcBef>
                        <a:spcAft>
                          <a:spcPts val="0"/>
                        </a:spcAft>
                        <a:buSzPts val="800"/>
                        <a:buChar char="●"/>
                      </a:pPr>
                      <a:r>
                        <a:rPr lang="en" sz="800"/>
                        <a:t>Communicate C4E Standards</a:t>
                      </a:r>
                      <a:endParaRPr sz="800"/>
                    </a:p>
                  </a:txBody>
                  <a:tcPr marT="68575" marB="68575" marR="91425" marL="91425"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 sz="800"/>
                        <a:t>1</a:t>
                      </a:r>
                      <a:endParaRPr sz="800"/>
                    </a:p>
                    <a:p>
                      <a:pPr indent="0" lvl="0" marL="0" marR="0" rtl="0" algn="ctr">
                        <a:lnSpc>
                          <a:spcPct val="100000"/>
                        </a:lnSpc>
                        <a:spcBef>
                          <a:spcPts val="0"/>
                        </a:spcBef>
                        <a:spcAft>
                          <a:spcPts val="0"/>
                        </a:spcAft>
                        <a:buNone/>
                      </a:pPr>
                      <a:r>
                        <a:t/>
                      </a:r>
                      <a:endParaRPr sz="800"/>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52175">
                <a:tc>
                  <a:txBody>
                    <a:bodyPr/>
                    <a:lstStyle/>
                    <a:p>
                      <a:pPr indent="0" lvl="0" marL="0" rtl="0" algn="ctr">
                        <a:spcBef>
                          <a:spcPts val="0"/>
                        </a:spcBef>
                        <a:spcAft>
                          <a:spcPts val="0"/>
                        </a:spcAft>
                        <a:buNone/>
                      </a:pPr>
                      <a:r>
                        <a:rPr lang="en" sz="800"/>
                        <a:t>Tech Design Analyst (on-shore)</a:t>
                      </a:r>
                      <a:endParaRPr sz="800"/>
                    </a:p>
                  </a:txBody>
                  <a:tcPr marT="68575" marB="68575" marR="91425" marL="91425" anchor="ctr"/>
                </a:tc>
                <a:tc>
                  <a:txBody>
                    <a:bodyPr/>
                    <a:lstStyle/>
                    <a:p>
                      <a:pPr indent="-228600" lvl="0" marL="215900" rtl="0" algn="l">
                        <a:spcBef>
                          <a:spcPts val="0"/>
                        </a:spcBef>
                        <a:spcAft>
                          <a:spcPts val="0"/>
                        </a:spcAft>
                        <a:buSzPts val="800"/>
                        <a:buChar char="●"/>
                      </a:pPr>
                      <a:r>
                        <a:rPr lang="en" sz="800"/>
                        <a:t>Assist architects and leads to design integration to-be architecture</a:t>
                      </a:r>
                      <a:endParaRPr sz="800"/>
                    </a:p>
                    <a:p>
                      <a:pPr indent="-228600" lvl="0" marL="215900" rtl="0" algn="l">
                        <a:spcBef>
                          <a:spcPts val="0"/>
                        </a:spcBef>
                        <a:spcAft>
                          <a:spcPts val="0"/>
                        </a:spcAft>
                        <a:buSzPts val="800"/>
                        <a:buChar char="●"/>
                      </a:pPr>
                      <a:r>
                        <a:rPr lang="en" sz="800"/>
                        <a:t>Work with development and support team to implement </a:t>
                      </a:r>
                      <a:endParaRPr sz="800"/>
                    </a:p>
                    <a:p>
                      <a:pPr indent="-228600" lvl="0" marL="215900" rtl="0" algn="l">
                        <a:spcBef>
                          <a:spcPts val="0"/>
                        </a:spcBef>
                        <a:spcAft>
                          <a:spcPts val="0"/>
                        </a:spcAft>
                        <a:buSzPts val="800"/>
                        <a:buChar char="●"/>
                      </a:pPr>
                      <a:r>
                        <a:rPr lang="en" sz="800"/>
                        <a:t>Ensure adherence to approved architecture by development team</a:t>
                      </a:r>
                      <a:endParaRPr sz="800"/>
                    </a:p>
                    <a:p>
                      <a:pPr indent="-228600" lvl="0" marL="215900" rtl="0" algn="l">
                        <a:spcBef>
                          <a:spcPts val="0"/>
                        </a:spcBef>
                        <a:spcAft>
                          <a:spcPts val="0"/>
                        </a:spcAft>
                        <a:buSzPts val="800"/>
                        <a:buChar char="●"/>
                      </a:pPr>
                      <a:r>
                        <a:rPr lang="en" sz="800"/>
                        <a:t>Perform frequent architecture review during sprint cycles</a:t>
                      </a:r>
                      <a:endParaRPr sz="800"/>
                    </a:p>
                  </a:txBody>
                  <a:tcPr marT="68575" marB="68575" marR="91425" marL="91425" anchor="ctr"/>
                </a:tc>
                <a:tc>
                  <a:txBody>
                    <a:bodyPr/>
                    <a:lstStyle/>
                    <a:p>
                      <a:pPr indent="-228600" lvl="0" marL="215900" rtl="0" algn="l">
                        <a:spcBef>
                          <a:spcPts val="0"/>
                        </a:spcBef>
                        <a:spcAft>
                          <a:spcPts val="0"/>
                        </a:spcAft>
                        <a:buSzPts val="800"/>
                        <a:buChar char="●"/>
                      </a:pPr>
                      <a:r>
                        <a:rPr lang="en" sz="800"/>
                        <a:t>High &amp; Low-Level Technical Design</a:t>
                      </a:r>
                      <a:endParaRPr sz="800"/>
                    </a:p>
                    <a:p>
                      <a:pPr indent="-228600" lvl="0" marL="215900" rtl="0" algn="l">
                        <a:spcBef>
                          <a:spcPts val="0"/>
                        </a:spcBef>
                        <a:spcAft>
                          <a:spcPts val="0"/>
                        </a:spcAft>
                        <a:buSzPts val="800"/>
                        <a:buChar char="●"/>
                      </a:pPr>
                      <a:r>
                        <a:rPr lang="en" sz="800"/>
                        <a:t>Translate Business Reqs to Technical Reqs</a:t>
                      </a:r>
                      <a:endParaRPr sz="800"/>
                    </a:p>
                    <a:p>
                      <a:pPr indent="-228600" lvl="0" marL="215900" rtl="0" algn="l">
                        <a:spcBef>
                          <a:spcPts val="0"/>
                        </a:spcBef>
                        <a:spcAft>
                          <a:spcPts val="0"/>
                        </a:spcAft>
                        <a:buSzPts val="800"/>
                        <a:buChar char="●"/>
                      </a:pPr>
                      <a:r>
                        <a:rPr lang="en" sz="800"/>
                        <a:t>Assist SIT/UAT Deployment</a:t>
                      </a:r>
                      <a:endParaRPr sz="800"/>
                    </a:p>
                    <a:p>
                      <a:pPr indent="-228600" lvl="0" marL="215900" rtl="0" algn="l">
                        <a:spcBef>
                          <a:spcPts val="0"/>
                        </a:spcBef>
                        <a:spcAft>
                          <a:spcPts val="0"/>
                        </a:spcAft>
                        <a:buSzPts val="800"/>
                        <a:buChar char="●"/>
                      </a:pPr>
                      <a:r>
                        <a:rPr lang="en" sz="800"/>
                        <a:t>Assist Change Management</a:t>
                      </a:r>
                      <a:endParaRPr sz="800"/>
                    </a:p>
                  </a:txBody>
                  <a:tcPr marT="68575" marB="68575" marR="91425" marL="91425" anchor="ctr">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 sz="800"/>
                        <a:t>1</a:t>
                      </a:r>
                      <a:endParaRPr sz="800"/>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55275">
                <a:tc>
                  <a:txBody>
                    <a:bodyPr/>
                    <a:lstStyle/>
                    <a:p>
                      <a:pPr indent="0" lvl="0" marL="0" rtl="0" algn="ctr">
                        <a:spcBef>
                          <a:spcPts val="0"/>
                        </a:spcBef>
                        <a:spcAft>
                          <a:spcPts val="0"/>
                        </a:spcAft>
                        <a:buNone/>
                      </a:pPr>
                      <a:r>
                        <a:rPr lang="en" sz="800"/>
                        <a:t>Developers (off-shore)</a:t>
                      </a:r>
                      <a:endParaRPr sz="800"/>
                    </a:p>
                  </a:txBody>
                  <a:tcPr marT="68575" marB="68575" marR="91425" marL="91425" anchor="ctr">
                    <a:lnB cap="flat" cmpd="sng" w="9525">
                      <a:solidFill>
                        <a:srgbClr val="9E9E9E"/>
                      </a:solidFill>
                      <a:prstDash val="solid"/>
                      <a:round/>
                      <a:headEnd len="sm" w="sm" type="none"/>
                      <a:tailEnd len="sm" w="sm" type="none"/>
                    </a:lnB>
                  </a:tcPr>
                </a:tc>
                <a:tc>
                  <a:txBody>
                    <a:bodyPr/>
                    <a:lstStyle/>
                    <a:p>
                      <a:pPr indent="-228600" lvl="0" marL="215900" rtl="0" algn="l">
                        <a:spcBef>
                          <a:spcPts val="0"/>
                        </a:spcBef>
                        <a:spcAft>
                          <a:spcPts val="0"/>
                        </a:spcAft>
                        <a:buSzPts val="800"/>
                        <a:buChar char="●"/>
                      </a:pPr>
                      <a:r>
                        <a:rPr lang="en" sz="800"/>
                        <a:t>Implementation of new requirements or enhancements to the existing ones as defined by the Business Analyst and Architect</a:t>
                      </a:r>
                      <a:endParaRPr sz="800"/>
                    </a:p>
                    <a:p>
                      <a:pPr indent="-228600" lvl="0" marL="215900" rtl="0" algn="l">
                        <a:spcBef>
                          <a:spcPts val="0"/>
                        </a:spcBef>
                        <a:spcAft>
                          <a:spcPts val="0"/>
                        </a:spcAft>
                        <a:buSzPts val="800"/>
                        <a:buChar char="●"/>
                      </a:pPr>
                      <a:r>
                        <a:rPr lang="en" sz="800"/>
                        <a:t>Develop, test and deploy the code; if it failures/errors occur, then correct</a:t>
                      </a:r>
                      <a:endParaRPr sz="800"/>
                    </a:p>
                    <a:p>
                      <a:pPr indent="-228600" lvl="0" marL="215900" rtl="0" algn="l">
                        <a:spcBef>
                          <a:spcPts val="0"/>
                        </a:spcBef>
                        <a:spcAft>
                          <a:spcPts val="0"/>
                        </a:spcAft>
                        <a:buSzPts val="800"/>
                        <a:buChar char="●"/>
                      </a:pPr>
                      <a:r>
                        <a:rPr lang="en" sz="800"/>
                        <a:t>Provide defect support during testing phase across environments</a:t>
                      </a:r>
                      <a:endParaRPr sz="800"/>
                    </a:p>
                    <a:p>
                      <a:pPr indent="-228600" lvl="0" marL="215900" rtl="0" algn="l">
                        <a:spcBef>
                          <a:spcPts val="0"/>
                        </a:spcBef>
                        <a:spcAft>
                          <a:spcPts val="0"/>
                        </a:spcAft>
                        <a:buSzPts val="800"/>
                        <a:buChar char="●"/>
                      </a:pPr>
                      <a:r>
                        <a:rPr lang="en" sz="800"/>
                        <a:t>Follow all architecture standards to maintain quality, and minimize technical debt</a:t>
                      </a:r>
                      <a:endParaRPr sz="800"/>
                    </a:p>
                  </a:txBody>
                  <a:tcPr marT="68575" marB="68575" marR="91425" marL="91425" anchor="ctr">
                    <a:lnB cap="flat" cmpd="sng" w="9525">
                      <a:solidFill>
                        <a:srgbClr val="9E9E9E"/>
                      </a:solidFill>
                      <a:prstDash val="solid"/>
                      <a:round/>
                      <a:headEnd len="sm" w="sm" type="none"/>
                      <a:tailEnd len="sm" w="sm" type="none"/>
                    </a:lnB>
                  </a:tcPr>
                </a:tc>
                <a:tc>
                  <a:txBody>
                    <a:bodyPr/>
                    <a:lstStyle/>
                    <a:p>
                      <a:pPr indent="-228600" lvl="0" marL="215900" rtl="0" algn="l">
                        <a:spcBef>
                          <a:spcPts val="0"/>
                        </a:spcBef>
                        <a:spcAft>
                          <a:spcPts val="0"/>
                        </a:spcAft>
                        <a:buSzPts val="800"/>
                        <a:buChar char="●"/>
                      </a:pPr>
                      <a:r>
                        <a:rPr lang="en" sz="800"/>
                        <a:t>Develop New Integrations</a:t>
                      </a:r>
                      <a:endParaRPr sz="800"/>
                    </a:p>
                    <a:p>
                      <a:pPr indent="-228600" lvl="0" marL="215900" rtl="0" algn="l">
                        <a:spcBef>
                          <a:spcPts val="0"/>
                        </a:spcBef>
                        <a:spcAft>
                          <a:spcPts val="0"/>
                        </a:spcAft>
                        <a:buSzPts val="800"/>
                        <a:buChar char="●"/>
                      </a:pPr>
                      <a:r>
                        <a:rPr lang="en" sz="800"/>
                        <a:t>Enhance Existing integrations</a:t>
                      </a:r>
                      <a:endParaRPr sz="800"/>
                    </a:p>
                  </a:txBody>
                  <a:tcPr marT="68575" marB="68575" marR="91425" marL="91425" anchor="ctr">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800"/>
                        <a:t>2</a:t>
                      </a:r>
                      <a:endParaRPr sz="800"/>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53850">
                <a:tc>
                  <a:txBody>
                    <a:bodyPr/>
                    <a:lstStyle/>
                    <a:p>
                      <a:pPr indent="0" lvl="0" marL="0" rtl="0" algn="ctr">
                        <a:spcBef>
                          <a:spcPts val="0"/>
                        </a:spcBef>
                        <a:spcAft>
                          <a:spcPts val="0"/>
                        </a:spcAft>
                        <a:buNone/>
                      </a:pPr>
                      <a:r>
                        <a:rPr lang="en" sz="800"/>
                        <a:t>Tester (off-shore)</a:t>
                      </a:r>
                      <a:endParaRPr sz="800"/>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28600" lvl="0" marL="215900" rtl="0" algn="l">
                        <a:spcBef>
                          <a:spcPts val="0"/>
                        </a:spcBef>
                        <a:spcAft>
                          <a:spcPts val="0"/>
                        </a:spcAft>
                        <a:buSzPts val="800"/>
                        <a:buChar char="●"/>
                      </a:pPr>
                      <a:r>
                        <a:rPr lang="en" sz="800"/>
                        <a:t>Define and execute test cases</a:t>
                      </a:r>
                      <a:endParaRPr sz="800"/>
                    </a:p>
                    <a:p>
                      <a:pPr indent="-228600" lvl="0" marL="215900" rtl="0" algn="l">
                        <a:spcBef>
                          <a:spcPts val="0"/>
                        </a:spcBef>
                        <a:spcAft>
                          <a:spcPts val="0"/>
                        </a:spcAft>
                        <a:buSzPts val="800"/>
                        <a:buChar char="●"/>
                      </a:pPr>
                      <a:r>
                        <a:rPr lang="en" sz="800"/>
                        <a:t>Develop automated test cases</a:t>
                      </a:r>
                      <a:endParaRPr sz="800"/>
                    </a:p>
                    <a:p>
                      <a:pPr indent="-228600" lvl="0" marL="215900" rtl="0" algn="l">
                        <a:spcBef>
                          <a:spcPts val="0"/>
                        </a:spcBef>
                        <a:spcAft>
                          <a:spcPts val="0"/>
                        </a:spcAft>
                        <a:buSzPts val="800"/>
                        <a:buChar char="●"/>
                      </a:pPr>
                      <a:r>
                        <a:rPr lang="en" sz="800"/>
                        <a:t>Responsible for test data creation and management</a:t>
                      </a:r>
                      <a:endParaRPr sz="800"/>
                    </a:p>
                    <a:p>
                      <a:pPr indent="-228600" lvl="0" marL="215900" rtl="0" algn="l">
                        <a:spcBef>
                          <a:spcPts val="0"/>
                        </a:spcBef>
                        <a:spcAft>
                          <a:spcPts val="0"/>
                        </a:spcAft>
                        <a:buSzPts val="800"/>
                        <a:buChar char="●"/>
                      </a:pPr>
                      <a:r>
                        <a:rPr lang="en" sz="800"/>
                        <a:t>Support ad-hoc testing requests for hot fix issues</a:t>
                      </a:r>
                      <a:endParaRPr sz="800"/>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228600" lvl="0" marL="215900" rtl="0" algn="l">
                        <a:spcBef>
                          <a:spcPts val="0"/>
                        </a:spcBef>
                        <a:spcAft>
                          <a:spcPts val="0"/>
                        </a:spcAft>
                        <a:buSzPts val="800"/>
                        <a:buChar char="●"/>
                      </a:pPr>
                      <a:r>
                        <a:rPr lang="en" sz="800"/>
                        <a:t>Automated Test Script Creation</a:t>
                      </a:r>
                      <a:endParaRPr sz="800"/>
                    </a:p>
                    <a:p>
                      <a:pPr indent="-228600" lvl="0" marL="215900" rtl="0" algn="l">
                        <a:spcBef>
                          <a:spcPts val="0"/>
                        </a:spcBef>
                        <a:spcAft>
                          <a:spcPts val="0"/>
                        </a:spcAft>
                        <a:buSzPts val="800"/>
                        <a:buChar char="●"/>
                      </a:pPr>
                      <a:r>
                        <a:rPr lang="en" sz="800"/>
                        <a:t>Test Data Management </a:t>
                      </a:r>
                      <a:endParaRPr sz="800"/>
                    </a:p>
                    <a:p>
                      <a:pPr indent="-228600" lvl="0" marL="215900" rtl="0" algn="l">
                        <a:spcBef>
                          <a:spcPts val="0"/>
                        </a:spcBef>
                        <a:spcAft>
                          <a:spcPts val="0"/>
                        </a:spcAft>
                        <a:buSzPts val="800"/>
                        <a:buChar char="●"/>
                      </a:pPr>
                      <a:r>
                        <a:rPr lang="en" sz="800"/>
                        <a:t>SIT &amp; UAT Testing Support</a:t>
                      </a:r>
                      <a:endParaRPr sz="800"/>
                    </a:p>
                    <a:p>
                      <a:pPr indent="-228600" lvl="0" marL="215900" rtl="0" algn="l">
                        <a:spcBef>
                          <a:spcPts val="0"/>
                        </a:spcBef>
                        <a:spcAft>
                          <a:spcPts val="0"/>
                        </a:spcAft>
                        <a:buSzPts val="800"/>
                        <a:buChar char="●"/>
                      </a:pPr>
                      <a:r>
                        <a:rPr lang="en" sz="800"/>
                        <a:t>Performance and Functional Testing Support</a:t>
                      </a:r>
                      <a:endParaRPr sz="800"/>
                    </a:p>
                    <a:p>
                      <a:pPr indent="-228600" lvl="0" marL="215900" rtl="0" algn="l">
                        <a:spcBef>
                          <a:spcPts val="0"/>
                        </a:spcBef>
                        <a:spcAft>
                          <a:spcPts val="0"/>
                        </a:spcAft>
                        <a:buSzPts val="800"/>
                        <a:buChar char="●"/>
                      </a:pPr>
                      <a:r>
                        <a:rPr lang="en" sz="800"/>
                        <a:t>Drive Defect Resolution</a:t>
                      </a:r>
                      <a:endParaRPr sz="800"/>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sz="800"/>
                        <a:t>1</a:t>
                      </a:r>
                      <a:endParaRPr sz="800"/>
                    </a:p>
                  </a:txBody>
                  <a:tcPr marT="68575" marB="6857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404" name="Google Shape;404;p36"/>
          <p:cNvSpPr txBox="1"/>
          <p:nvPr>
            <p:ph type="title"/>
          </p:nvPr>
        </p:nvSpPr>
        <p:spPr>
          <a:xfrm>
            <a:off x="276875" y="121881"/>
            <a:ext cx="7620000" cy="3363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b="1" i="1" lang="en" sz="1835">
                <a:solidFill>
                  <a:srgbClr val="000000"/>
                </a:solidFill>
                <a:latin typeface="Arial"/>
                <a:ea typeface="Arial"/>
                <a:cs typeface="Arial"/>
                <a:sym typeface="Arial"/>
              </a:rPr>
              <a:t>MuleSoft Development Pod - Roles and Responsibilities</a:t>
            </a:r>
            <a:endParaRPr sz="2400"/>
          </a:p>
        </p:txBody>
      </p:sp>
      <p:sp>
        <p:nvSpPr>
          <p:cNvPr id="405" name="Google Shape;405;p36"/>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7"/>
          <p:cNvSpPr txBox="1"/>
          <p:nvPr/>
        </p:nvSpPr>
        <p:spPr>
          <a:xfrm>
            <a:off x="552405" y="36576"/>
            <a:ext cx="8875200" cy="403500"/>
          </a:xfrm>
          <a:prstGeom prst="rect">
            <a:avLst/>
          </a:prstGeom>
          <a:noFill/>
          <a:ln>
            <a:noFill/>
          </a:ln>
        </p:spPr>
        <p:txBody>
          <a:bodyPr anchorCtr="0" anchor="ctr" bIns="44925" lIns="89875" spcFirstLastPara="1" rIns="89875" wrap="square" tIns="44925">
            <a:noAutofit/>
          </a:bodyPr>
          <a:lstStyle/>
          <a:p>
            <a:pPr indent="0" lvl="0" marL="0" marR="0" rtl="0" algn="l">
              <a:lnSpc>
                <a:spcPct val="100000"/>
              </a:lnSpc>
              <a:spcBef>
                <a:spcPts val="0"/>
              </a:spcBef>
              <a:spcAft>
                <a:spcPts val="0"/>
              </a:spcAft>
              <a:buNone/>
            </a:pPr>
            <a:r>
              <a:rPr b="1" i="1" lang="en" sz="1835"/>
              <a:t>MuleSoft Development Pod - Key Functions</a:t>
            </a:r>
            <a:endParaRPr b="1" i="1" sz="1835"/>
          </a:p>
        </p:txBody>
      </p:sp>
      <p:sp>
        <p:nvSpPr>
          <p:cNvPr id="412" name="Google Shape;412;p37"/>
          <p:cNvSpPr txBox="1"/>
          <p:nvPr/>
        </p:nvSpPr>
        <p:spPr>
          <a:xfrm>
            <a:off x="7132320" y="4624819"/>
            <a:ext cx="1257300" cy="518700"/>
          </a:xfrm>
          <a:prstGeom prst="rect">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DRAFT</a:t>
            </a:r>
            <a:endParaRPr>
              <a:latin typeface="Calibri"/>
              <a:ea typeface="Calibri"/>
              <a:cs typeface="Calibri"/>
              <a:sym typeface="Calibri"/>
            </a:endParaRPr>
          </a:p>
        </p:txBody>
      </p:sp>
      <p:cxnSp>
        <p:nvCxnSpPr>
          <p:cNvPr id="413" name="Google Shape;413;p37"/>
          <p:cNvCxnSpPr>
            <a:endCxn id="414" idx="0"/>
          </p:cNvCxnSpPr>
          <p:nvPr/>
        </p:nvCxnSpPr>
        <p:spPr>
          <a:xfrm>
            <a:off x="4575092" y="2340708"/>
            <a:ext cx="0" cy="1782300"/>
          </a:xfrm>
          <a:prstGeom prst="straightConnector1">
            <a:avLst/>
          </a:prstGeom>
          <a:noFill/>
          <a:ln cap="flat" cmpd="sng" w="19050">
            <a:solidFill>
              <a:srgbClr val="000000"/>
            </a:solidFill>
            <a:prstDash val="dot"/>
            <a:round/>
            <a:headEnd len="med" w="med" type="none"/>
            <a:tailEnd len="med" w="med" type="none"/>
          </a:ln>
        </p:spPr>
      </p:cxnSp>
      <p:cxnSp>
        <p:nvCxnSpPr>
          <p:cNvPr id="415" name="Google Shape;415;p37"/>
          <p:cNvCxnSpPr>
            <a:stCxn id="416" idx="7"/>
            <a:endCxn id="417" idx="1"/>
          </p:cNvCxnSpPr>
          <p:nvPr/>
        </p:nvCxnSpPr>
        <p:spPr>
          <a:xfrm flipH="1" rot="10800000">
            <a:off x="4975358" y="1779004"/>
            <a:ext cx="543300" cy="254100"/>
          </a:xfrm>
          <a:prstGeom prst="straightConnector1">
            <a:avLst/>
          </a:prstGeom>
          <a:noFill/>
          <a:ln cap="flat" cmpd="sng" w="19050">
            <a:solidFill>
              <a:srgbClr val="000000"/>
            </a:solidFill>
            <a:prstDash val="dot"/>
            <a:round/>
            <a:headEnd len="med" w="med" type="none"/>
            <a:tailEnd len="med" w="med" type="none"/>
          </a:ln>
        </p:spPr>
      </p:cxnSp>
      <p:cxnSp>
        <p:nvCxnSpPr>
          <p:cNvPr id="418" name="Google Shape;418;p37"/>
          <p:cNvCxnSpPr>
            <a:stCxn id="416" idx="0"/>
          </p:cNvCxnSpPr>
          <p:nvPr/>
        </p:nvCxnSpPr>
        <p:spPr>
          <a:xfrm rot="10800000">
            <a:off x="4558113" y="1037834"/>
            <a:ext cx="10800" cy="850200"/>
          </a:xfrm>
          <a:prstGeom prst="straightConnector1">
            <a:avLst/>
          </a:prstGeom>
          <a:noFill/>
          <a:ln cap="flat" cmpd="sng" w="19050">
            <a:solidFill>
              <a:srgbClr val="000000"/>
            </a:solidFill>
            <a:prstDash val="dot"/>
            <a:round/>
            <a:headEnd len="med" w="med" type="none"/>
            <a:tailEnd len="med" w="med" type="none"/>
          </a:ln>
        </p:spPr>
      </p:cxnSp>
      <p:cxnSp>
        <p:nvCxnSpPr>
          <p:cNvPr id="419" name="Google Shape;419;p37"/>
          <p:cNvCxnSpPr>
            <a:stCxn id="416" idx="1"/>
            <a:endCxn id="420" idx="3"/>
          </p:cNvCxnSpPr>
          <p:nvPr/>
        </p:nvCxnSpPr>
        <p:spPr>
          <a:xfrm rot="10800000">
            <a:off x="3616168" y="1776604"/>
            <a:ext cx="546300" cy="256500"/>
          </a:xfrm>
          <a:prstGeom prst="straightConnector1">
            <a:avLst/>
          </a:prstGeom>
          <a:noFill/>
          <a:ln cap="flat" cmpd="sng" w="19050">
            <a:solidFill>
              <a:srgbClr val="000000"/>
            </a:solidFill>
            <a:prstDash val="dot"/>
            <a:round/>
            <a:headEnd len="med" w="med" type="none"/>
            <a:tailEnd len="med" w="med" type="none"/>
          </a:ln>
        </p:spPr>
      </p:cxnSp>
      <p:sp>
        <p:nvSpPr>
          <p:cNvPr id="416" name="Google Shape;416;p37"/>
          <p:cNvSpPr/>
          <p:nvPr/>
        </p:nvSpPr>
        <p:spPr>
          <a:xfrm>
            <a:off x="3994113" y="1888034"/>
            <a:ext cx="1149600" cy="990600"/>
          </a:xfrm>
          <a:prstGeom prst="ellipse">
            <a:avLst/>
          </a:prstGeom>
          <a:solidFill>
            <a:srgbClr val="004B3A"/>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sz="900">
              <a:solidFill>
                <a:srgbClr val="FFFFFF"/>
              </a:solidFill>
              <a:latin typeface="Georgia"/>
              <a:ea typeface="Georgia"/>
              <a:cs typeface="Georgia"/>
              <a:sym typeface="Georgia"/>
            </a:endParaRPr>
          </a:p>
        </p:txBody>
      </p:sp>
      <p:sp>
        <p:nvSpPr>
          <p:cNvPr id="421" name="Google Shape;421;p37"/>
          <p:cNvSpPr txBox="1"/>
          <p:nvPr/>
        </p:nvSpPr>
        <p:spPr>
          <a:xfrm>
            <a:off x="4098069" y="2195545"/>
            <a:ext cx="939000" cy="4539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FFFFFF"/>
              </a:buClr>
              <a:buSzPts val="1200"/>
              <a:buFont typeface="Georgia"/>
              <a:buNone/>
            </a:pPr>
            <a:r>
              <a:rPr b="1" lang="en" sz="1600">
                <a:solidFill>
                  <a:srgbClr val="FFFFFF"/>
                </a:solidFill>
              </a:rPr>
              <a:t>MuleSoft</a:t>
            </a:r>
            <a:endParaRPr b="1" sz="1600">
              <a:solidFill>
                <a:srgbClr val="FFFFFF"/>
              </a:solidFill>
            </a:endParaRPr>
          </a:p>
          <a:p>
            <a:pPr indent="0" lvl="0" marL="0" marR="0" rtl="0" algn="ctr">
              <a:lnSpc>
                <a:spcPct val="90000"/>
              </a:lnSpc>
              <a:spcBef>
                <a:spcPts val="0"/>
              </a:spcBef>
              <a:spcAft>
                <a:spcPts val="0"/>
              </a:spcAft>
              <a:buClr>
                <a:srgbClr val="FFFFFF"/>
              </a:buClr>
              <a:buSzPts val="1200"/>
              <a:buFont typeface="Georgia"/>
              <a:buNone/>
            </a:pPr>
            <a:r>
              <a:rPr b="1" lang="en" sz="1600">
                <a:solidFill>
                  <a:srgbClr val="FFFFFF"/>
                </a:solidFill>
              </a:rPr>
              <a:t>Dev Pod</a:t>
            </a:r>
            <a:endParaRPr b="1" sz="1600">
              <a:solidFill>
                <a:srgbClr val="FFFFFF"/>
              </a:solidFill>
            </a:endParaRPr>
          </a:p>
        </p:txBody>
      </p:sp>
      <p:sp>
        <p:nvSpPr>
          <p:cNvPr id="420" name="Google Shape;420;p37"/>
          <p:cNvSpPr/>
          <p:nvPr/>
        </p:nvSpPr>
        <p:spPr>
          <a:xfrm>
            <a:off x="1736762" y="1084330"/>
            <a:ext cx="1879500" cy="1384800"/>
          </a:xfrm>
          <a:prstGeom prst="rect">
            <a:avLst/>
          </a:prstGeom>
          <a:solidFill>
            <a:srgbClr val="F3F3F3"/>
          </a:solidFill>
          <a:ln>
            <a:noFill/>
          </a:ln>
        </p:spPr>
        <p:txBody>
          <a:bodyPr anchorCtr="0" anchor="t" bIns="27425" lIns="64000" spcFirstLastPara="1" rIns="27425" wrap="square" tIns="27425">
            <a:noAutofit/>
          </a:bodyPr>
          <a:lstStyle/>
          <a:p>
            <a:pPr indent="0" lvl="0" marL="0" marR="0" rtl="0" algn="ctr">
              <a:lnSpc>
                <a:spcPct val="85000"/>
              </a:lnSpc>
              <a:spcBef>
                <a:spcPts val="0"/>
              </a:spcBef>
              <a:spcAft>
                <a:spcPts val="0"/>
              </a:spcAft>
              <a:buNone/>
            </a:pPr>
            <a:r>
              <a:rPr b="1" lang="en" sz="900"/>
              <a:t>Design &amp;</a:t>
            </a:r>
            <a:endParaRPr b="1" sz="900"/>
          </a:p>
          <a:p>
            <a:pPr indent="0" lvl="0" marL="0" marR="0" rtl="0" algn="ctr">
              <a:lnSpc>
                <a:spcPct val="85000"/>
              </a:lnSpc>
              <a:spcBef>
                <a:spcPts val="0"/>
              </a:spcBef>
              <a:spcAft>
                <a:spcPts val="0"/>
              </a:spcAft>
              <a:buNone/>
            </a:pPr>
            <a:r>
              <a:rPr b="1" lang="en" sz="900"/>
              <a:t>Implement</a:t>
            </a:r>
            <a:endParaRPr b="1" sz="900">
              <a:solidFill>
                <a:srgbClr val="000000"/>
              </a:solidFill>
            </a:endParaRPr>
          </a:p>
        </p:txBody>
      </p:sp>
      <p:sp>
        <p:nvSpPr>
          <p:cNvPr id="417" name="Google Shape;417;p37"/>
          <p:cNvSpPr/>
          <p:nvPr/>
        </p:nvSpPr>
        <p:spPr>
          <a:xfrm>
            <a:off x="5518690" y="1088867"/>
            <a:ext cx="1879500" cy="1380300"/>
          </a:xfrm>
          <a:prstGeom prst="rect">
            <a:avLst/>
          </a:prstGeom>
          <a:solidFill>
            <a:srgbClr val="F3F3F3"/>
          </a:solidFill>
          <a:ln>
            <a:noFill/>
          </a:ln>
        </p:spPr>
        <p:txBody>
          <a:bodyPr anchorCtr="0" anchor="t" bIns="27425" lIns="64000" spcFirstLastPara="1" rIns="27425" wrap="square" tIns="27425">
            <a:noAutofit/>
          </a:bodyPr>
          <a:lstStyle/>
          <a:p>
            <a:pPr indent="0" lvl="0" marL="0" marR="0" rtl="0" algn="ctr">
              <a:lnSpc>
                <a:spcPct val="85000"/>
              </a:lnSpc>
              <a:spcBef>
                <a:spcPts val="0"/>
              </a:spcBef>
              <a:spcAft>
                <a:spcPts val="0"/>
              </a:spcAft>
              <a:buNone/>
            </a:pPr>
            <a:r>
              <a:rPr b="1" lang="en" sz="900"/>
              <a:t>Testing Support</a:t>
            </a:r>
            <a:endParaRPr b="1" sz="900">
              <a:solidFill>
                <a:srgbClr val="000000"/>
              </a:solidFill>
            </a:endParaRPr>
          </a:p>
        </p:txBody>
      </p:sp>
      <p:sp>
        <p:nvSpPr>
          <p:cNvPr id="422" name="Google Shape;422;p37"/>
          <p:cNvSpPr/>
          <p:nvPr/>
        </p:nvSpPr>
        <p:spPr>
          <a:xfrm>
            <a:off x="1741977" y="544621"/>
            <a:ext cx="5664300" cy="453900"/>
          </a:xfrm>
          <a:prstGeom prst="rect">
            <a:avLst/>
          </a:prstGeom>
          <a:solidFill>
            <a:srgbClr val="F3F3F3"/>
          </a:solidFill>
          <a:ln>
            <a:noFill/>
          </a:ln>
        </p:spPr>
        <p:txBody>
          <a:bodyPr anchorCtr="0" anchor="t" bIns="27425" lIns="27425" spcFirstLastPara="1" rIns="27425" wrap="square" tIns="27425">
            <a:noAutofit/>
          </a:bodyPr>
          <a:lstStyle/>
          <a:p>
            <a:pPr indent="0" lvl="0" marL="0" marR="0" rtl="0" algn="ctr">
              <a:spcBef>
                <a:spcPts val="0"/>
              </a:spcBef>
              <a:spcAft>
                <a:spcPts val="0"/>
              </a:spcAft>
              <a:buNone/>
            </a:pPr>
            <a:r>
              <a:rPr b="1" lang="en" sz="900"/>
              <a:t>Ownership &amp; Management</a:t>
            </a:r>
            <a:endParaRPr b="1" sz="900">
              <a:solidFill>
                <a:srgbClr val="000000"/>
              </a:solidFill>
            </a:endParaRPr>
          </a:p>
        </p:txBody>
      </p:sp>
      <p:sp>
        <p:nvSpPr>
          <p:cNvPr id="423" name="Google Shape;423;p37"/>
          <p:cNvSpPr/>
          <p:nvPr/>
        </p:nvSpPr>
        <p:spPr>
          <a:xfrm>
            <a:off x="1811545" y="1330779"/>
            <a:ext cx="1739100" cy="2502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85000"/>
              </a:lnSpc>
              <a:spcBef>
                <a:spcPts val="0"/>
              </a:spcBef>
              <a:spcAft>
                <a:spcPts val="0"/>
              </a:spcAft>
              <a:buNone/>
            </a:pPr>
            <a:r>
              <a:rPr lang="en" sz="900"/>
              <a:t>Develop New Integrations</a:t>
            </a:r>
            <a:endParaRPr sz="900"/>
          </a:p>
        </p:txBody>
      </p:sp>
      <p:sp>
        <p:nvSpPr>
          <p:cNvPr id="424" name="Google Shape;424;p37"/>
          <p:cNvSpPr/>
          <p:nvPr/>
        </p:nvSpPr>
        <p:spPr>
          <a:xfrm>
            <a:off x="3653703" y="713245"/>
            <a:ext cx="1815600" cy="2502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90000"/>
              </a:lnSpc>
              <a:spcBef>
                <a:spcPts val="0"/>
              </a:spcBef>
              <a:spcAft>
                <a:spcPts val="0"/>
              </a:spcAft>
              <a:buNone/>
            </a:pPr>
            <a:r>
              <a:rPr lang="en" sz="900"/>
              <a:t>Backlog Management</a:t>
            </a:r>
            <a:endParaRPr sz="900">
              <a:solidFill>
                <a:srgbClr val="000000"/>
              </a:solidFill>
            </a:endParaRPr>
          </a:p>
        </p:txBody>
      </p:sp>
      <p:sp>
        <p:nvSpPr>
          <p:cNvPr id="425" name="Google Shape;425;p37"/>
          <p:cNvSpPr/>
          <p:nvPr/>
        </p:nvSpPr>
        <p:spPr>
          <a:xfrm>
            <a:off x="5586241" y="1610678"/>
            <a:ext cx="1749600" cy="2502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90000"/>
              </a:lnSpc>
              <a:spcBef>
                <a:spcPts val="0"/>
              </a:spcBef>
              <a:spcAft>
                <a:spcPts val="0"/>
              </a:spcAft>
              <a:buSzPts val="1100"/>
              <a:buNone/>
            </a:pPr>
            <a:r>
              <a:rPr lang="en" sz="900"/>
              <a:t>Performance &amp; Functional Testing Support</a:t>
            </a:r>
            <a:endParaRPr sz="900">
              <a:solidFill>
                <a:srgbClr val="000000"/>
              </a:solidFill>
            </a:endParaRPr>
          </a:p>
        </p:txBody>
      </p:sp>
      <p:sp>
        <p:nvSpPr>
          <p:cNvPr id="426" name="Google Shape;426;p37"/>
          <p:cNvSpPr/>
          <p:nvPr/>
        </p:nvSpPr>
        <p:spPr>
          <a:xfrm>
            <a:off x="1800955" y="713245"/>
            <a:ext cx="1815600" cy="2502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90000"/>
              </a:lnSpc>
              <a:spcBef>
                <a:spcPts val="0"/>
              </a:spcBef>
              <a:spcAft>
                <a:spcPts val="0"/>
              </a:spcAft>
              <a:buNone/>
            </a:pPr>
            <a:r>
              <a:rPr lang="en" sz="900"/>
              <a:t>Budget, Tracking &amp; Reporting</a:t>
            </a:r>
            <a:endParaRPr sz="900"/>
          </a:p>
        </p:txBody>
      </p:sp>
      <p:sp>
        <p:nvSpPr>
          <p:cNvPr id="427" name="Google Shape;427;p37"/>
          <p:cNvSpPr/>
          <p:nvPr/>
        </p:nvSpPr>
        <p:spPr>
          <a:xfrm>
            <a:off x="1813112" y="1058478"/>
            <a:ext cx="210900" cy="181500"/>
          </a:xfrm>
          <a:prstGeom prst="rect">
            <a:avLst/>
          </a:prstGeom>
          <a:solidFill>
            <a:srgbClr val="004B3A"/>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sz="1800">
              <a:solidFill>
                <a:srgbClr val="FFFFFF"/>
              </a:solidFill>
              <a:latin typeface="Georgia"/>
              <a:ea typeface="Georgia"/>
              <a:cs typeface="Georgia"/>
              <a:sym typeface="Georgia"/>
            </a:endParaRPr>
          </a:p>
        </p:txBody>
      </p:sp>
      <p:sp>
        <p:nvSpPr>
          <p:cNvPr id="428" name="Google Shape;428;p37"/>
          <p:cNvSpPr/>
          <p:nvPr/>
        </p:nvSpPr>
        <p:spPr>
          <a:xfrm>
            <a:off x="5596097" y="1035875"/>
            <a:ext cx="210900" cy="181500"/>
          </a:xfrm>
          <a:prstGeom prst="rect">
            <a:avLst/>
          </a:prstGeom>
          <a:solidFill>
            <a:srgbClr val="004B3A"/>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sz="1800">
              <a:solidFill>
                <a:srgbClr val="FFFFFF"/>
              </a:solidFill>
              <a:latin typeface="Georgia"/>
              <a:ea typeface="Georgia"/>
              <a:cs typeface="Georgia"/>
              <a:sym typeface="Georgia"/>
            </a:endParaRPr>
          </a:p>
        </p:txBody>
      </p:sp>
      <p:sp>
        <p:nvSpPr>
          <p:cNvPr id="429" name="Google Shape;429;p37"/>
          <p:cNvSpPr/>
          <p:nvPr/>
        </p:nvSpPr>
        <p:spPr>
          <a:xfrm>
            <a:off x="1813112" y="487988"/>
            <a:ext cx="210900" cy="181500"/>
          </a:xfrm>
          <a:prstGeom prst="rect">
            <a:avLst/>
          </a:prstGeom>
          <a:solidFill>
            <a:srgbClr val="004B3A"/>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sz="1800">
              <a:solidFill>
                <a:srgbClr val="FFFFFF"/>
              </a:solidFill>
              <a:latin typeface="Georgia"/>
              <a:ea typeface="Georgia"/>
              <a:cs typeface="Georgia"/>
              <a:sym typeface="Georgia"/>
            </a:endParaRPr>
          </a:p>
        </p:txBody>
      </p:sp>
      <p:sp>
        <p:nvSpPr>
          <p:cNvPr id="430" name="Google Shape;430;p37"/>
          <p:cNvSpPr/>
          <p:nvPr/>
        </p:nvSpPr>
        <p:spPr>
          <a:xfrm>
            <a:off x="1837145" y="508700"/>
            <a:ext cx="162833" cy="140369"/>
          </a:xfrm>
          <a:custGeom>
            <a:rect b="b" l="l" r="r" t="t"/>
            <a:pathLst>
              <a:path extrusionOk="0" h="347" w="346">
                <a:moveTo>
                  <a:pt x="346" y="0"/>
                </a:moveTo>
                <a:cubicBezTo>
                  <a:pt x="0" y="0"/>
                  <a:pt x="0" y="0"/>
                  <a:pt x="0" y="0"/>
                </a:cubicBezTo>
                <a:cubicBezTo>
                  <a:pt x="0" y="347"/>
                  <a:pt x="0" y="347"/>
                  <a:pt x="0" y="347"/>
                </a:cubicBezTo>
                <a:cubicBezTo>
                  <a:pt x="346" y="347"/>
                  <a:pt x="346" y="347"/>
                  <a:pt x="346" y="347"/>
                </a:cubicBezTo>
                <a:cubicBezTo>
                  <a:pt x="346" y="347"/>
                  <a:pt x="346" y="347"/>
                  <a:pt x="346" y="347"/>
                </a:cubicBezTo>
                <a:cubicBezTo>
                  <a:pt x="346" y="0"/>
                  <a:pt x="346" y="0"/>
                  <a:pt x="346" y="0"/>
                </a:cubicBezTo>
                <a:close/>
                <a:moveTo>
                  <a:pt x="14" y="319"/>
                </a:moveTo>
                <a:cubicBezTo>
                  <a:pt x="68" y="265"/>
                  <a:pt x="68" y="265"/>
                  <a:pt x="68" y="265"/>
                </a:cubicBezTo>
                <a:cubicBezTo>
                  <a:pt x="68" y="265"/>
                  <a:pt x="68" y="265"/>
                  <a:pt x="68" y="265"/>
                </a:cubicBezTo>
                <a:cubicBezTo>
                  <a:pt x="103" y="231"/>
                  <a:pt x="103" y="231"/>
                  <a:pt x="103" y="231"/>
                </a:cubicBezTo>
                <a:cubicBezTo>
                  <a:pt x="104" y="229"/>
                  <a:pt x="107" y="228"/>
                  <a:pt x="109" y="228"/>
                </a:cubicBezTo>
                <a:cubicBezTo>
                  <a:pt x="189" y="228"/>
                  <a:pt x="189" y="228"/>
                  <a:pt x="189" y="228"/>
                </a:cubicBezTo>
                <a:cubicBezTo>
                  <a:pt x="194" y="228"/>
                  <a:pt x="198" y="232"/>
                  <a:pt x="198" y="237"/>
                </a:cubicBezTo>
                <a:cubicBezTo>
                  <a:pt x="198" y="242"/>
                  <a:pt x="194" y="246"/>
                  <a:pt x="189" y="246"/>
                </a:cubicBezTo>
                <a:cubicBezTo>
                  <a:pt x="116" y="246"/>
                  <a:pt x="116" y="246"/>
                  <a:pt x="116" y="246"/>
                </a:cubicBezTo>
                <a:cubicBezTo>
                  <a:pt x="116" y="261"/>
                  <a:pt x="116" y="261"/>
                  <a:pt x="116" y="261"/>
                </a:cubicBezTo>
                <a:cubicBezTo>
                  <a:pt x="189" y="261"/>
                  <a:pt x="189" y="261"/>
                  <a:pt x="189" y="261"/>
                </a:cubicBezTo>
                <a:cubicBezTo>
                  <a:pt x="195" y="261"/>
                  <a:pt x="208" y="259"/>
                  <a:pt x="214" y="252"/>
                </a:cubicBezTo>
                <a:cubicBezTo>
                  <a:pt x="280" y="186"/>
                  <a:pt x="280" y="186"/>
                  <a:pt x="280" y="186"/>
                </a:cubicBezTo>
                <a:cubicBezTo>
                  <a:pt x="284" y="183"/>
                  <a:pt x="289" y="182"/>
                  <a:pt x="293" y="185"/>
                </a:cubicBezTo>
                <a:cubicBezTo>
                  <a:pt x="295" y="187"/>
                  <a:pt x="296" y="189"/>
                  <a:pt x="296" y="192"/>
                </a:cubicBezTo>
                <a:cubicBezTo>
                  <a:pt x="296" y="194"/>
                  <a:pt x="295" y="197"/>
                  <a:pt x="293" y="198"/>
                </a:cubicBezTo>
                <a:cubicBezTo>
                  <a:pt x="208" y="284"/>
                  <a:pt x="208" y="284"/>
                  <a:pt x="208" y="284"/>
                </a:cubicBezTo>
                <a:cubicBezTo>
                  <a:pt x="206" y="285"/>
                  <a:pt x="204" y="286"/>
                  <a:pt x="202" y="286"/>
                </a:cubicBezTo>
                <a:cubicBezTo>
                  <a:pt x="125" y="286"/>
                  <a:pt x="125" y="286"/>
                  <a:pt x="125" y="286"/>
                </a:cubicBezTo>
                <a:cubicBezTo>
                  <a:pt x="79" y="332"/>
                  <a:pt x="79" y="332"/>
                  <a:pt x="79" y="332"/>
                </a:cubicBezTo>
                <a:cubicBezTo>
                  <a:pt x="14" y="332"/>
                  <a:pt x="14" y="332"/>
                  <a:pt x="14" y="332"/>
                </a:cubicBezTo>
                <a:lnTo>
                  <a:pt x="14" y="319"/>
                </a:lnTo>
                <a:close/>
                <a:moveTo>
                  <a:pt x="100" y="332"/>
                </a:moveTo>
                <a:cubicBezTo>
                  <a:pt x="131" y="301"/>
                  <a:pt x="131" y="301"/>
                  <a:pt x="131" y="301"/>
                </a:cubicBezTo>
                <a:cubicBezTo>
                  <a:pt x="202" y="301"/>
                  <a:pt x="202" y="301"/>
                  <a:pt x="202" y="301"/>
                </a:cubicBezTo>
                <a:cubicBezTo>
                  <a:pt x="208" y="301"/>
                  <a:pt x="214" y="299"/>
                  <a:pt x="218" y="294"/>
                </a:cubicBezTo>
                <a:cubicBezTo>
                  <a:pt x="304" y="209"/>
                  <a:pt x="304" y="209"/>
                  <a:pt x="304" y="209"/>
                </a:cubicBezTo>
                <a:cubicBezTo>
                  <a:pt x="308" y="204"/>
                  <a:pt x="311" y="198"/>
                  <a:pt x="311" y="191"/>
                </a:cubicBezTo>
                <a:cubicBezTo>
                  <a:pt x="310" y="185"/>
                  <a:pt x="308" y="179"/>
                  <a:pt x="303" y="174"/>
                </a:cubicBezTo>
                <a:cubicBezTo>
                  <a:pt x="293" y="166"/>
                  <a:pt x="279" y="167"/>
                  <a:pt x="269" y="176"/>
                </a:cubicBezTo>
                <a:cubicBezTo>
                  <a:pt x="212" y="233"/>
                  <a:pt x="212" y="233"/>
                  <a:pt x="212" y="233"/>
                </a:cubicBezTo>
                <a:cubicBezTo>
                  <a:pt x="210" y="222"/>
                  <a:pt x="200" y="214"/>
                  <a:pt x="189" y="214"/>
                </a:cubicBezTo>
                <a:cubicBezTo>
                  <a:pt x="109" y="214"/>
                  <a:pt x="109" y="214"/>
                  <a:pt x="109" y="214"/>
                </a:cubicBezTo>
                <a:cubicBezTo>
                  <a:pt x="103" y="214"/>
                  <a:pt x="97" y="216"/>
                  <a:pt x="92" y="220"/>
                </a:cubicBezTo>
                <a:cubicBezTo>
                  <a:pt x="60" y="253"/>
                  <a:pt x="60" y="253"/>
                  <a:pt x="60" y="253"/>
                </a:cubicBezTo>
                <a:cubicBezTo>
                  <a:pt x="60" y="253"/>
                  <a:pt x="60" y="253"/>
                  <a:pt x="60" y="253"/>
                </a:cubicBezTo>
                <a:cubicBezTo>
                  <a:pt x="14" y="298"/>
                  <a:pt x="14" y="298"/>
                  <a:pt x="14" y="298"/>
                </a:cubicBezTo>
                <a:cubicBezTo>
                  <a:pt x="14" y="15"/>
                  <a:pt x="14" y="15"/>
                  <a:pt x="14" y="15"/>
                </a:cubicBezTo>
                <a:cubicBezTo>
                  <a:pt x="331" y="15"/>
                  <a:pt x="331" y="15"/>
                  <a:pt x="331" y="15"/>
                </a:cubicBezTo>
                <a:cubicBezTo>
                  <a:pt x="331" y="332"/>
                  <a:pt x="331" y="332"/>
                  <a:pt x="331" y="332"/>
                </a:cubicBezTo>
                <a:lnTo>
                  <a:pt x="100" y="332"/>
                </a:lnTo>
                <a:close/>
                <a:moveTo>
                  <a:pt x="175" y="109"/>
                </a:moveTo>
                <a:cubicBezTo>
                  <a:pt x="216" y="109"/>
                  <a:pt x="216" y="109"/>
                  <a:pt x="216" y="109"/>
                </a:cubicBezTo>
                <a:cubicBezTo>
                  <a:pt x="216" y="124"/>
                  <a:pt x="216" y="124"/>
                  <a:pt x="216" y="124"/>
                </a:cubicBezTo>
                <a:cubicBezTo>
                  <a:pt x="175" y="124"/>
                  <a:pt x="175" y="124"/>
                  <a:pt x="175" y="124"/>
                </a:cubicBezTo>
                <a:cubicBezTo>
                  <a:pt x="175" y="165"/>
                  <a:pt x="175" y="165"/>
                  <a:pt x="175" y="165"/>
                </a:cubicBezTo>
                <a:cubicBezTo>
                  <a:pt x="160" y="165"/>
                  <a:pt x="160" y="165"/>
                  <a:pt x="160" y="165"/>
                </a:cubicBezTo>
                <a:cubicBezTo>
                  <a:pt x="160" y="124"/>
                  <a:pt x="160" y="124"/>
                  <a:pt x="160" y="124"/>
                </a:cubicBezTo>
                <a:cubicBezTo>
                  <a:pt x="120" y="124"/>
                  <a:pt x="120" y="124"/>
                  <a:pt x="120" y="124"/>
                </a:cubicBezTo>
                <a:cubicBezTo>
                  <a:pt x="120" y="109"/>
                  <a:pt x="120" y="109"/>
                  <a:pt x="120" y="109"/>
                </a:cubicBezTo>
                <a:cubicBezTo>
                  <a:pt x="160" y="109"/>
                  <a:pt x="160" y="109"/>
                  <a:pt x="160" y="109"/>
                </a:cubicBezTo>
                <a:cubicBezTo>
                  <a:pt x="160" y="69"/>
                  <a:pt x="160" y="69"/>
                  <a:pt x="160" y="69"/>
                </a:cubicBezTo>
                <a:cubicBezTo>
                  <a:pt x="175" y="69"/>
                  <a:pt x="175" y="69"/>
                  <a:pt x="175" y="69"/>
                </a:cubicBezTo>
                <a:lnTo>
                  <a:pt x="175" y="10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000"/>
              <a:buFont typeface="Arial"/>
              <a:buNone/>
            </a:pPr>
            <a:r>
              <a:t/>
            </a:r>
            <a:endParaRPr sz="1000">
              <a:solidFill>
                <a:srgbClr val="000000"/>
              </a:solidFill>
              <a:latin typeface="Arial"/>
              <a:ea typeface="Arial"/>
              <a:cs typeface="Arial"/>
              <a:sym typeface="Arial"/>
            </a:endParaRPr>
          </a:p>
        </p:txBody>
      </p:sp>
      <p:sp>
        <p:nvSpPr>
          <p:cNvPr id="414" name="Google Shape;414;p37"/>
          <p:cNvSpPr/>
          <p:nvPr/>
        </p:nvSpPr>
        <p:spPr>
          <a:xfrm>
            <a:off x="1742942" y="4123008"/>
            <a:ext cx="5664300" cy="453900"/>
          </a:xfrm>
          <a:prstGeom prst="rect">
            <a:avLst/>
          </a:prstGeom>
          <a:solidFill>
            <a:srgbClr val="F3F3F3"/>
          </a:solidFill>
          <a:ln>
            <a:noFill/>
          </a:ln>
        </p:spPr>
        <p:txBody>
          <a:bodyPr anchorCtr="0" anchor="t" bIns="27425" lIns="27425" spcFirstLastPara="1" rIns="27425" wrap="square" tIns="27425">
            <a:noAutofit/>
          </a:bodyPr>
          <a:lstStyle/>
          <a:p>
            <a:pPr indent="0" lvl="0" marL="0" marR="0" rtl="0" algn="ctr">
              <a:spcBef>
                <a:spcPts val="0"/>
              </a:spcBef>
              <a:spcAft>
                <a:spcPts val="0"/>
              </a:spcAft>
              <a:buClr>
                <a:srgbClr val="000000"/>
              </a:buClr>
              <a:buSzPts val="1100"/>
              <a:buFont typeface="Arial"/>
              <a:buNone/>
            </a:pPr>
            <a:r>
              <a:rPr b="1" lang="en" sz="900"/>
              <a:t>Delivery Acceleration</a:t>
            </a:r>
            <a:endParaRPr b="1" sz="900"/>
          </a:p>
          <a:p>
            <a:pPr indent="0" lvl="0" marL="0" marR="0" rtl="0" algn="ctr">
              <a:spcBef>
                <a:spcPts val="0"/>
              </a:spcBef>
              <a:spcAft>
                <a:spcPts val="0"/>
              </a:spcAft>
              <a:buClr>
                <a:srgbClr val="000000"/>
              </a:buClr>
              <a:buSzPts val="1100"/>
              <a:buFont typeface="Arial"/>
              <a:buNone/>
            </a:pPr>
            <a:r>
              <a:t/>
            </a:r>
            <a:endParaRPr b="1" sz="900">
              <a:solidFill>
                <a:srgbClr val="FFFFFF"/>
              </a:solidFill>
            </a:endParaRPr>
          </a:p>
          <a:p>
            <a:pPr indent="0" lvl="0" marL="0" marR="0" rtl="0" algn="ctr">
              <a:spcBef>
                <a:spcPts val="0"/>
              </a:spcBef>
              <a:spcAft>
                <a:spcPts val="0"/>
              </a:spcAft>
              <a:buNone/>
            </a:pPr>
            <a:r>
              <a:t/>
            </a:r>
            <a:endParaRPr b="1" sz="900">
              <a:solidFill>
                <a:srgbClr val="FFFFFF"/>
              </a:solidFill>
            </a:endParaRPr>
          </a:p>
        </p:txBody>
      </p:sp>
      <p:sp>
        <p:nvSpPr>
          <p:cNvPr id="431" name="Google Shape;431;p37"/>
          <p:cNvSpPr/>
          <p:nvPr/>
        </p:nvSpPr>
        <p:spPr>
          <a:xfrm>
            <a:off x="3198817" y="4289396"/>
            <a:ext cx="1345800" cy="250200"/>
          </a:xfrm>
          <a:prstGeom prst="rect">
            <a:avLst/>
          </a:prstGeom>
          <a:solidFill>
            <a:srgbClr val="DEDEDE"/>
          </a:solidFill>
          <a:ln>
            <a:noFill/>
          </a:ln>
        </p:spPr>
        <p:txBody>
          <a:bodyPr anchorCtr="0" anchor="ctr" bIns="0" lIns="18275" spcFirstLastPara="1" rIns="18275" wrap="square" tIns="0">
            <a:noAutofit/>
          </a:bodyPr>
          <a:lstStyle/>
          <a:p>
            <a:pPr indent="0" lvl="0" marL="0" rtl="0" algn="ctr">
              <a:lnSpc>
                <a:spcPct val="90000"/>
              </a:lnSpc>
              <a:spcBef>
                <a:spcPts val="0"/>
              </a:spcBef>
              <a:spcAft>
                <a:spcPts val="0"/>
              </a:spcAft>
              <a:buClr>
                <a:srgbClr val="444D54"/>
              </a:buClr>
              <a:buSzPts val="1100"/>
              <a:buFont typeface="Calibri"/>
              <a:buNone/>
            </a:pPr>
            <a:r>
              <a:rPr lang="en" sz="900">
                <a:solidFill>
                  <a:srgbClr val="000000"/>
                </a:solidFill>
              </a:rPr>
              <a:t>Test </a:t>
            </a:r>
            <a:r>
              <a:rPr lang="en" sz="900"/>
              <a:t>C</a:t>
            </a:r>
            <a:r>
              <a:rPr lang="en" sz="900">
                <a:solidFill>
                  <a:srgbClr val="000000"/>
                </a:solidFill>
              </a:rPr>
              <a:t>ases, </a:t>
            </a:r>
            <a:endParaRPr sz="900">
              <a:solidFill>
                <a:srgbClr val="000000"/>
              </a:solidFill>
            </a:endParaRPr>
          </a:p>
          <a:p>
            <a:pPr indent="0" lvl="0" marL="0" rtl="0" algn="ctr">
              <a:lnSpc>
                <a:spcPct val="90000"/>
              </a:lnSpc>
              <a:spcBef>
                <a:spcPts val="0"/>
              </a:spcBef>
              <a:spcAft>
                <a:spcPts val="0"/>
              </a:spcAft>
              <a:buClr>
                <a:srgbClr val="444D54"/>
              </a:buClr>
              <a:buSzPts val="1100"/>
              <a:buFont typeface="Calibri"/>
              <a:buNone/>
            </a:pPr>
            <a:r>
              <a:rPr lang="en" sz="900"/>
              <a:t>T</a:t>
            </a:r>
            <a:r>
              <a:rPr lang="en" sz="900">
                <a:solidFill>
                  <a:srgbClr val="000000"/>
                </a:solidFill>
              </a:rPr>
              <a:t>emplates, and </a:t>
            </a:r>
            <a:r>
              <a:rPr lang="en" sz="900"/>
              <a:t>Li</a:t>
            </a:r>
            <a:r>
              <a:rPr lang="en" sz="900">
                <a:solidFill>
                  <a:srgbClr val="000000"/>
                </a:solidFill>
              </a:rPr>
              <a:t>braries</a:t>
            </a:r>
            <a:endParaRPr sz="900">
              <a:solidFill>
                <a:srgbClr val="000000"/>
              </a:solidFill>
            </a:endParaRPr>
          </a:p>
        </p:txBody>
      </p:sp>
      <p:sp>
        <p:nvSpPr>
          <p:cNvPr id="432" name="Google Shape;432;p37"/>
          <p:cNvSpPr/>
          <p:nvPr/>
        </p:nvSpPr>
        <p:spPr>
          <a:xfrm>
            <a:off x="1804982" y="4289396"/>
            <a:ext cx="1345800" cy="250200"/>
          </a:xfrm>
          <a:prstGeom prst="rect">
            <a:avLst/>
          </a:prstGeom>
          <a:solidFill>
            <a:srgbClr val="DEDEDE"/>
          </a:solid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lang="en" sz="900"/>
              <a:t>I</a:t>
            </a:r>
            <a:r>
              <a:rPr lang="en" sz="900">
                <a:solidFill>
                  <a:srgbClr val="000000"/>
                </a:solidFill>
              </a:rPr>
              <a:t>ntegration To</a:t>
            </a:r>
            <a:r>
              <a:rPr lang="en" sz="900"/>
              <a:t>oling</a:t>
            </a:r>
            <a:endParaRPr sz="900">
              <a:solidFill>
                <a:srgbClr val="000000"/>
              </a:solidFill>
            </a:endParaRPr>
          </a:p>
        </p:txBody>
      </p:sp>
      <p:sp>
        <p:nvSpPr>
          <p:cNvPr id="433" name="Google Shape;433;p37"/>
          <p:cNvSpPr/>
          <p:nvPr/>
        </p:nvSpPr>
        <p:spPr>
          <a:xfrm>
            <a:off x="4592654" y="4289396"/>
            <a:ext cx="1345800" cy="250200"/>
          </a:xfrm>
          <a:prstGeom prst="rect">
            <a:avLst/>
          </a:prstGeom>
          <a:solidFill>
            <a:srgbClr val="DEDEDE"/>
          </a:solidFill>
          <a:ln>
            <a:noFill/>
          </a:ln>
        </p:spPr>
        <p:txBody>
          <a:bodyPr anchorCtr="0" anchor="ctr" bIns="0" lIns="18275" spcFirstLastPara="1" rIns="18275" wrap="square" tIns="0">
            <a:noAutofit/>
          </a:bodyPr>
          <a:lstStyle/>
          <a:p>
            <a:pPr indent="0" lvl="0" marL="0" rtl="0" algn="ctr">
              <a:lnSpc>
                <a:spcPct val="90000"/>
              </a:lnSpc>
              <a:spcBef>
                <a:spcPts val="0"/>
              </a:spcBef>
              <a:spcAft>
                <a:spcPts val="0"/>
              </a:spcAft>
              <a:buSzPts val="1100"/>
              <a:buNone/>
            </a:pPr>
            <a:r>
              <a:rPr lang="en" sz="900">
                <a:solidFill>
                  <a:srgbClr val="000000"/>
                </a:solidFill>
              </a:rPr>
              <a:t>Test Data </a:t>
            </a:r>
            <a:endParaRPr sz="900">
              <a:solidFill>
                <a:srgbClr val="000000"/>
              </a:solidFill>
            </a:endParaRPr>
          </a:p>
          <a:p>
            <a:pPr indent="0" lvl="0" marL="0" rtl="0" algn="ctr">
              <a:lnSpc>
                <a:spcPct val="90000"/>
              </a:lnSpc>
              <a:spcBef>
                <a:spcPts val="0"/>
              </a:spcBef>
              <a:spcAft>
                <a:spcPts val="0"/>
              </a:spcAft>
              <a:buSzPts val="1100"/>
              <a:buNone/>
            </a:pPr>
            <a:r>
              <a:rPr lang="en" sz="900">
                <a:solidFill>
                  <a:srgbClr val="000000"/>
                </a:solidFill>
              </a:rPr>
              <a:t>Management </a:t>
            </a:r>
            <a:endParaRPr sz="900">
              <a:solidFill>
                <a:srgbClr val="000000"/>
              </a:solidFill>
            </a:endParaRPr>
          </a:p>
        </p:txBody>
      </p:sp>
      <p:sp>
        <p:nvSpPr>
          <p:cNvPr id="434" name="Google Shape;434;p37"/>
          <p:cNvSpPr/>
          <p:nvPr/>
        </p:nvSpPr>
        <p:spPr>
          <a:xfrm>
            <a:off x="5986491" y="4289396"/>
            <a:ext cx="1345800" cy="250200"/>
          </a:xfrm>
          <a:prstGeom prst="rect">
            <a:avLst/>
          </a:prstGeom>
          <a:solidFill>
            <a:srgbClr val="DEDEDE"/>
          </a:solidFill>
          <a:ln>
            <a:noFill/>
          </a:ln>
        </p:spPr>
        <p:txBody>
          <a:bodyPr anchorCtr="0" anchor="ctr" bIns="0" lIns="18275" spcFirstLastPara="1" rIns="18275" wrap="square" tIns="0">
            <a:noAutofit/>
          </a:bodyPr>
          <a:lstStyle/>
          <a:p>
            <a:pPr indent="0" lvl="0" marL="0" rtl="0" algn="ctr">
              <a:lnSpc>
                <a:spcPct val="90000"/>
              </a:lnSpc>
              <a:spcBef>
                <a:spcPts val="0"/>
              </a:spcBef>
              <a:spcAft>
                <a:spcPts val="0"/>
              </a:spcAft>
              <a:buClr>
                <a:srgbClr val="444D54"/>
              </a:buClr>
              <a:buSzPts val="1100"/>
              <a:buFont typeface="Calibri"/>
              <a:buNone/>
            </a:pPr>
            <a:r>
              <a:rPr lang="en" sz="900"/>
              <a:t>Business &amp; Technical Requirement Translation</a:t>
            </a:r>
            <a:endParaRPr sz="900">
              <a:solidFill>
                <a:srgbClr val="000000"/>
              </a:solidFill>
            </a:endParaRPr>
          </a:p>
        </p:txBody>
      </p:sp>
      <p:sp>
        <p:nvSpPr>
          <p:cNvPr id="435" name="Google Shape;435;p37"/>
          <p:cNvSpPr/>
          <p:nvPr/>
        </p:nvSpPr>
        <p:spPr>
          <a:xfrm>
            <a:off x="1814077" y="4066369"/>
            <a:ext cx="210900" cy="181500"/>
          </a:xfrm>
          <a:prstGeom prst="rect">
            <a:avLst/>
          </a:prstGeom>
          <a:solidFill>
            <a:srgbClr val="004B3A"/>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sz="1800">
              <a:solidFill>
                <a:srgbClr val="FFFFFF"/>
              </a:solidFill>
              <a:latin typeface="Georgia"/>
              <a:ea typeface="Georgia"/>
              <a:cs typeface="Georgia"/>
              <a:sym typeface="Georgia"/>
            </a:endParaRPr>
          </a:p>
        </p:txBody>
      </p:sp>
      <p:sp>
        <p:nvSpPr>
          <p:cNvPr id="436" name="Google Shape;436;p37"/>
          <p:cNvSpPr/>
          <p:nvPr/>
        </p:nvSpPr>
        <p:spPr>
          <a:xfrm>
            <a:off x="5586242" y="1332936"/>
            <a:ext cx="1749600" cy="2502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85000"/>
              </a:lnSpc>
              <a:spcBef>
                <a:spcPts val="0"/>
              </a:spcBef>
              <a:spcAft>
                <a:spcPts val="0"/>
              </a:spcAft>
              <a:buSzPts val="1100"/>
              <a:buNone/>
            </a:pPr>
            <a:r>
              <a:rPr lang="en" sz="900"/>
              <a:t>SIT &amp; UAT Testing Support</a:t>
            </a:r>
            <a:endParaRPr sz="900"/>
          </a:p>
        </p:txBody>
      </p:sp>
      <p:sp>
        <p:nvSpPr>
          <p:cNvPr id="437" name="Google Shape;437;p37"/>
          <p:cNvSpPr/>
          <p:nvPr/>
        </p:nvSpPr>
        <p:spPr>
          <a:xfrm>
            <a:off x="5515856" y="711261"/>
            <a:ext cx="1815600" cy="2502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90000"/>
              </a:lnSpc>
              <a:spcBef>
                <a:spcPts val="0"/>
              </a:spcBef>
              <a:spcAft>
                <a:spcPts val="0"/>
              </a:spcAft>
              <a:buNone/>
            </a:pPr>
            <a:r>
              <a:rPr lang="en" sz="900"/>
              <a:t>Dependency Resolution</a:t>
            </a:r>
            <a:endParaRPr sz="900">
              <a:solidFill>
                <a:srgbClr val="000000"/>
              </a:solidFill>
            </a:endParaRPr>
          </a:p>
        </p:txBody>
      </p:sp>
      <p:sp>
        <p:nvSpPr>
          <p:cNvPr id="438" name="Google Shape;438;p37"/>
          <p:cNvSpPr/>
          <p:nvPr/>
        </p:nvSpPr>
        <p:spPr>
          <a:xfrm>
            <a:off x="5586241" y="1888420"/>
            <a:ext cx="1749600" cy="2502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90000"/>
              </a:lnSpc>
              <a:spcBef>
                <a:spcPts val="0"/>
              </a:spcBef>
              <a:spcAft>
                <a:spcPts val="0"/>
              </a:spcAft>
              <a:buSzPts val="1100"/>
              <a:buNone/>
            </a:pPr>
            <a:r>
              <a:rPr lang="en" sz="900"/>
              <a:t>Automated Test Script Creation</a:t>
            </a:r>
            <a:endParaRPr sz="900">
              <a:solidFill>
                <a:srgbClr val="000000"/>
              </a:solidFill>
            </a:endParaRPr>
          </a:p>
        </p:txBody>
      </p:sp>
      <p:sp>
        <p:nvSpPr>
          <p:cNvPr id="439" name="Google Shape;439;p37"/>
          <p:cNvSpPr/>
          <p:nvPr/>
        </p:nvSpPr>
        <p:spPr>
          <a:xfrm>
            <a:off x="1806411" y="1609184"/>
            <a:ext cx="1739100" cy="250200"/>
          </a:xfrm>
          <a:prstGeom prst="rect">
            <a:avLst/>
          </a:prstGeom>
          <a:solidFill>
            <a:srgbClr val="DEDEDE"/>
          </a:solid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lang="en" sz="900"/>
              <a:t>Enhance Existing Integrations</a:t>
            </a:r>
            <a:endParaRPr sz="900"/>
          </a:p>
        </p:txBody>
      </p:sp>
      <p:sp>
        <p:nvSpPr>
          <p:cNvPr id="440" name="Google Shape;440;p37"/>
          <p:cNvSpPr/>
          <p:nvPr/>
        </p:nvSpPr>
        <p:spPr>
          <a:xfrm>
            <a:off x="5586241" y="2166161"/>
            <a:ext cx="1749600" cy="2502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90000"/>
              </a:lnSpc>
              <a:spcBef>
                <a:spcPts val="0"/>
              </a:spcBef>
              <a:spcAft>
                <a:spcPts val="0"/>
              </a:spcAft>
              <a:buSzPts val="1100"/>
              <a:buNone/>
            </a:pPr>
            <a:r>
              <a:rPr lang="en" sz="900"/>
              <a:t>Drive Defect Resolution</a:t>
            </a:r>
            <a:endParaRPr sz="900"/>
          </a:p>
        </p:txBody>
      </p:sp>
      <p:sp>
        <p:nvSpPr>
          <p:cNvPr id="441" name="Google Shape;441;p37"/>
          <p:cNvSpPr/>
          <p:nvPr/>
        </p:nvSpPr>
        <p:spPr>
          <a:xfrm>
            <a:off x="1806411" y="1887589"/>
            <a:ext cx="1739100" cy="250200"/>
          </a:xfrm>
          <a:prstGeom prst="rect">
            <a:avLst/>
          </a:prstGeom>
          <a:solidFill>
            <a:srgbClr val="DEDEDE"/>
          </a:solidFill>
          <a:ln>
            <a:noFill/>
          </a:ln>
        </p:spPr>
        <p:txBody>
          <a:bodyPr anchorCtr="0" anchor="ctr" bIns="0" lIns="18275" spcFirstLastPara="1" rIns="18275" wrap="square" tIns="0">
            <a:noAutofit/>
          </a:bodyPr>
          <a:lstStyle/>
          <a:p>
            <a:pPr indent="0" lvl="0" marL="0" rtl="0" algn="ctr">
              <a:lnSpc>
                <a:spcPct val="90000"/>
              </a:lnSpc>
              <a:spcBef>
                <a:spcPts val="0"/>
              </a:spcBef>
              <a:spcAft>
                <a:spcPts val="0"/>
              </a:spcAft>
              <a:buNone/>
            </a:pPr>
            <a:r>
              <a:rPr lang="en" sz="900"/>
              <a:t>Technical Design Review &amp; Approval</a:t>
            </a:r>
            <a:endParaRPr sz="900"/>
          </a:p>
        </p:txBody>
      </p:sp>
      <p:sp>
        <p:nvSpPr>
          <p:cNvPr id="442" name="Google Shape;442;p37"/>
          <p:cNvSpPr/>
          <p:nvPr/>
        </p:nvSpPr>
        <p:spPr>
          <a:xfrm>
            <a:off x="1838117" y="4090056"/>
            <a:ext cx="163386" cy="142246"/>
          </a:xfrm>
          <a:custGeom>
            <a:rect b="b" l="l" r="r" t="t"/>
            <a:pathLst>
              <a:path extrusionOk="0" h="396" w="396">
                <a:moveTo>
                  <a:pt x="0" y="0"/>
                </a:moveTo>
                <a:lnTo>
                  <a:pt x="0" y="396"/>
                </a:lnTo>
                <a:lnTo>
                  <a:pt x="396" y="396"/>
                </a:lnTo>
                <a:lnTo>
                  <a:pt x="396" y="0"/>
                </a:lnTo>
                <a:lnTo>
                  <a:pt x="0" y="0"/>
                </a:lnTo>
                <a:close/>
                <a:moveTo>
                  <a:pt x="379" y="379"/>
                </a:moveTo>
                <a:lnTo>
                  <a:pt x="17" y="379"/>
                </a:lnTo>
                <a:lnTo>
                  <a:pt x="17" y="17"/>
                </a:lnTo>
                <a:lnTo>
                  <a:pt x="82" y="17"/>
                </a:lnTo>
                <a:lnTo>
                  <a:pt x="82" y="230"/>
                </a:lnTo>
                <a:lnTo>
                  <a:pt x="37" y="255"/>
                </a:lnTo>
                <a:lnTo>
                  <a:pt x="37" y="312"/>
                </a:lnTo>
                <a:lnTo>
                  <a:pt x="54" y="312"/>
                </a:lnTo>
                <a:lnTo>
                  <a:pt x="54" y="265"/>
                </a:lnTo>
                <a:lnTo>
                  <a:pt x="90" y="244"/>
                </a:lnTo>
                <a:lnTo>
                  <a:pt x="125" y="265"/>
                </a:lnTo>
                <a:lnTo>
                  <a:pt x="125" y="312"/>
                </a:lnTo>
                <a:lnTo>
                  <a:pt x="142" y="312"/>
                </a:lnTo>
                <a:lnTo>
                  <a:pt x="142" y="255"/>
                </a:lnTo>
                <a:lnTo>
                  <a:pt x="99" y="230"/>
                </a:lnTo>
                <a:lnTo>
                  <a:pt x="99" y="17"/>
                </a:lnTo>
                <a:lnTo>
                  <a:pt x="190" y="17"/>
                </a:lnTo>
                <a:lnTo>
                  <a:pt x="190" y="127"/>
                </a:lnTo>
                <a:lnTo>
                  <a:pt x="146" y="154"/>
                </a:lnTo>
                <a:lnTo>
                  <a:pt x="146" y="209"/>
                </a:lnTo>
                <a:lnTo>
                  <a:pt x="163" y="209"/>
                </a:lnTo>
                <a:lnTo>
                  <a:pt x="163" y="163"/>
                </a:lnTo>
                <a:lnTo>
                  <a:pt x="198" y="142"/>
                </a:lnTo>
                <a:lnTo>
                  <a:pt x="234" y="163"/>
                </a:lnTo>
                <a:lnTo>
                  <a:pt x="234" y="209"/>
                </a:lnTo>
                <a:lnTo>
                  <a:pt x="251" y="209"/>
                </a:lnTo>
                <a:lnTo>
                  <a:pt x="251" y="154"/>
                </a:lnTo>
                <a:lnTo>
                  <a:pt x="206" y="127"/>
                </a:lnTo>
                <a:lnTo>
                  <a:pt x="206" y="17"/>
                </a:lnTo>
                <a:lnTo>
                  <a:pt x="298" y="17"/>
                </a:lnTo>
                <a:lnTo>
                  <a:pt x="298" y="230"/>
                </a:lnTo>
                <a:lnTo>
                  <a:pt x="254" y="255"/>
                </a:lnTo>
                <a:lnTo>
                  <a:pt x="254" y="312"/>
                </a:lnTo>
                <a:lnTo>
                  <a:pt x="270" y="312"/>
                </a:lnTo>
                <a:lnTo>
                  <a:pt x="270" y="265"/>
                </a:lnTo>
                <a:lnTo>
                  <a:pt x="307" y="244"/>
                </a:lnTo>
                <a:lnTo>
                  <a:pt x="342" y="265"/>
                </a:lnTo>
                <a:lnTo>
                  <a:pt x="342" y="312"/>
                </a:lnTo>
                <a:lnTo>
                  <a:pt x="358" y="312"/>
                </a:lnTo>
                <a:lnTo>
                  <a:pt x="358" y="255"/>
                </a:lnTo>
                <a:lnTo>
                  <a:pt x="315" y="230"/>
                </a:lnTo>
                <a:lnTo>
                  <a:pt x="315" y="17"/>
                </a:lnTo>
                <a:lnTo>
                  <a:pt x="379" y="17"/>
                </a:lnTo>
                <a:lnTo>
                  <a:pt x="379" y="379"/>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800">
              <a:solidFill>
                <a:srgbClr val="D04A02"/>
              </a:solidFill>
              <a:latin typeface="Arial"/>
              <a:ea typeface="Arial"/>
              <a:cs typeface="Arial"/>
              <a:sym typeface="Arial"/>
            </a:endParaRPr>
          </a:p>
        </p:txBody>
      </p:sp>
      <p:sp>
        <p:nvSpPr>
          <p:cNvPr id="443" name="Google Shape;443;p37"/>
          <p:cNvSpPr/>
          <p:nvPr/>
        </p:nvSpPr>
        <p:spPr>
          <a:xfrm>
            <a:off x="1806411" y="2165994"/>
            <a:ext cx="1739100" cy="250200"/>
          </a:xfrm>
          <a:prstGeom prst="rect">
            <a:avLst/>
          </a:prstGeom>
          <a:solidFill>
            <a:srgbClr val="DEDEDE"/>
          </a:solidFill>
          <a:ln>
            <a:noFill/>
          </a:ln>
        </p:spPr>
        <p:txBody>
          <a:bodyPr anchorCtr="0" anchor="ctr" bIns="0" lIns="18275" spcFirstLastPara="1" rIns="18275" wrap="square" tIns="0">
            <a:noAutofit/>
          </a:bodyPr>
          <a:lstStyle/>
          <a:p>
            <a:pPr indent="0" lvl="0" marL="0" rtl="0" algn="ctr">
              <a:lnSpc>
                <a:spcPct val="90000"/>
              </a:lnSpc>
              <a:spcBef>
                <a:spcPts val="0"/>
              </a:spcBef>
              <a:spcAft>
                <a:spcPts val="0"/>
              </a:spcAft>
              <a:buNone/>
            </a:pPr>
            <a:r>
              <a:rPr lang="en" sz="900"/>
              <a:t>High &amp; Low-Level</a:t>
            </a:r>
            <a:endParaRPr sz="900"/>
          </a:p>
          <a:p>
            <a:pPr indent="0" lvl="0" marL="0" rtl="0" algn="ctr">
              <a:lnSpc>
                <a:spcPct val="90000"/>
              </a:lnSpc>
              <a:spcBef>
                <a:spcPts val="0"/>
              </a:spcBef>
              <a:spcAft>
                <a:spcPts val="0"/>
              </a:spcAft>
              <a:buNone/>
            </a:pPr>
            <a:r>
              <a:rPr lang="en" sz="900"/>
              <a:t>Technical Design</a:t>
            </a:r>
            <a:endParaRPr sz="900"/>
          </a:p>
        </p:txBody>
      </p:sp>
      <p:cxnSp>
        <p:nvCxnSpPr>
          <p:cNvPr id="444" name="Google Shape;444;p37"/>
          <p:cNvCxnSpPr>
            <a:stCxn id="416" idx="5"/>
            <a:endCxn id="445" idx="1"/>
          </p:cNvCxnSpPr>
          <p:nvPr/>
        </p:nvCxnSpPr>
        <p:spPr>
          <a:xfrm>
            <a:off x="4975358" y="2733564"/>
            <a:ext cx="546000" cy="434400"/>
          </a:xfrm>
          <a:prstGeom prst="straightConnector1">
            <a:avLst/>
          </a:prstGeom>
          <a:noFill/>
          <a:ln cap="flat" cmpd="sng" w="19050">
            <a:solidFill>
              <a:srgbClr val="000000"/>
            </a:solidFill>
            <a:prstDash val="dot"/>
            <a:round/>
            <a:headEnd len="med" w="med" type="none"/>
            <a:tailEnd len="med" w="med" type="none"/>
          </a:ln>
        </p:spPr>
      </p:cxnSp>
      <p:sp>
        <p:nvSpPr>
          <p:cNvPr id="445" name="Google Shape;445;p37"/>
          <p:cNvSpPr/>
          <p:nvPr/>
        </p:nvSpPr>
        <p:spPr>
          <a:xfrm>
            <a:off x="5521332" y="2598773"/>
            <a:ext cx="1879500" cy="1138500"/>
          </a:xfrm>
          <a:prstGeom prst="rect">
            <a:avLst/>
          </a:prstGeom>
          <a:solidFill>
            <a:srgbClr val="F3F3F3"/>
          </a:solidFill>
          <a:ln>
            <a:noFill/>
          </a:ln>
        </p:spPr>
        <p:txBody>
          <a:bodyPr anchorCtr="0" anchor="t" bIns="27425" lIns="64000" spcFirstLastPara="1" rIns="27425" wrap="square" tIns="27425">
            <a:noAutofit/>
          </a:bodyPr>
          <a:lstStyle/>
          <a:p>
            <a:pPr indent="0" lvl="0" marL="0" marR="0" rtl="0" algn="ctr">
              <a:lnSpc>
                <a:spcPct val="85000"/>
              </a:lnSpc>
              <a:spcBef>
                <a:spcPts val="0"/>
              </a:spcBef>
              <a:spcAft>
                <a:spcPts val="0"/>
              </a:spcAft>
              <a:buNone/>
            </a:pPr>
            <a:r>
              <a:rPr b="1" lang="en" sz="900"/>
              <a:t>C4E Alignment</a:t>
            </a:r>
            <a:endParaRPr b="1" sz="900">
              <a:solidFill>
                <a:srgbClr val="000000"/>
              </a:solidFill>
            </a:endParaRPr>
          </a:p>
        </p:txBody>
      </p:sp>
      <p:sp>
        <p:nvSpPr>
          <p:cNvPr id="446" name="Google Shape;446;p37"/>
          <p:cNvSpPr/>
          <p:nvPr/>
        </p:nvSpPr>
        <p:spPr>
          <a:xfrm>
            <a:off x="5588881" y="3127808"/>
            <a:ext cx="1749600" cy="2502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90000"/>
              </a:lnSpc>
              <a:spcBef>
                <a:spcPts val="0"/>
              </a:spcBef>
              <a:spcAft>
                <a:spcPts val="0"/>
              </a:spcAft>
              <a:buSzPts val="1100"/>
              <a:buNone/>
            </a:pPr>
            <a:r>
              <a:rPr lang="en" sz="900"/>
              <a:t>Ensure Architectural Alignment</a:t>
            </a:r>
            <a:endParaRPr sz="900">
              <a:solidFill>
                <a:srgbClr val="000000"/>
              </a:solidFill>
            </a:endParaRPr>
          </a:p>
        </p:txBody>
      </p:sp>
      <p:sp>
        <p:nvSpPr>
          <p:cNvPr id="447" name="Google Shape;447;p37"/>
          <p:cNvSpPr/>
          <p:nvPr/>
        </p:nvSpPr>
        <p:spPr>
          <a:xfrm>
            <a:off x="5598738" y="2553005"/>
            <a:ext cx="210900" cy="181500"/>
          </a:xfrm>
          <a:prstGeom prst="rect">
            <a:avLst/>
          </a:prstGeom>
          <a:solidFill>
            <a:srgbClr val="004B3A"/>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sz="1800">
              <a:solidFill>
                <a:srgbClr val="FFFFFF"/>
              </a:solidFill>
              <a:latin typeface="Georgia"/>
              <a:ea typeface="Georgia"/>
              <a:cs typeface="Georgia"/>
              <a:sym typeface="Georgia"/>
            </a:endParaRPr>
          </a:p>
        </p:txBody>
      </p:sp>
      <p:sp>
        <p:nvSpPr>
          <p:cNvPr id="448" name="Google Shape;448;p37"/>
          <p:cNvSpPr/>
          <p:nvPr/>
        </p:nvSpPr>
        <p:spPr>
          <a:xfrm>
            <a:off x="5588883" y="2850066"/>
            <a:ext cx="1749600" cy="250200"/>
          </a:xfrm>
          <a:prstGeom prst="rect">
            <a:avLst/>
          </a:prstGeom>
          <a:solidFill>
            <a:srgbClr val="DEDEDE"/>
          </a:solidFill>
          <a:ln>
            <a:noFill/>
          </a:ln>
        </p:spPr>
        <p:txBody>
          <a:bodyPr anchorCtr="0" anchor="ctr" bIns="0" lIns="18275" spcFirstLastPara="1" rIns="18275" wrap="square" tIns="0">
            <a:noAutofit/>
          </a:bodyPr>
          <a:lstStyle/>
          <a:p>
            <a:pPr indent="0" lvl="0" marL="0" rtl="0" algn="ctr">
              <a:lnSpc>
                <a:spcPct val="90000"/>
              </a:lnSpc>
              <a:spcBef>
                <a:spcPts val="0"/>
              </a:spcBef>
              <a:spcAft>
                <a:spcPts val="0"/>
              </a:spcAft>
              <a:buNone/>
            </a:pPr>
            <a:r>
              <a:rPr lang="en" sz="900"/>
              <a:t>Support C4E Release Engineer</a:t>
            </a:r>
            <a:endParaRPr sz="900"/>
          </a:p>
        </p:txBody>
      </p:sp>
      <p:sp>
        <p:nvSpPr>
          <p:cNvPr id="449" name="Google Shape;449;p37"/>
          <p:cNvSpPr/>
          <p:nvPr/>
        </p:nvSpPr>
        <p:spPr>
          <a:xfrm>
            <a:off x="5588881" y="3405550"/>
            <a:ext cx="1749600" cy="2502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90000"/>
              </a:lnSpc>
              <a:spcBef>
                <a:spcPts val="0"/>
              </a:spcBef>
              <a:spcAft>
                <a:spcPts val="0"/>
              </a:spcAft>
              <a:buSzPts val="1100"/>
              <a:buNone/>
            </a:pPr>
            <a:r>
              <a:rPr lang="en" sz="900"/>
              <a:t>Communicate C4E Standards</a:t>
            </a:r>
            <a:endParaRPr sz="900">
              <a:solidFill>
                <a:srgbClr val="000000"/>
              </a:solidFill>
            </a:endParaRPr>
          </a:p>
        </p:txBody>
      </p:sp>
      <p:grpSp>
        <p:nvGrpSpPr>
          <p:cNvPr id="450" name="Google Shape;450;p37"/>
          <p:cNvGrpSpPr/>
          <p:nvPr/>
        </p:nvGrpSpPr>
        <p:grpSpPr>
          <a:xfrm>
            <a:off x="5630036" y="2578690"/>
            <a:ext cx="153231" cy="130233"/>
            <a:chOff x="4143375" y="39688"/>
            <a:chExt cx="1338263" cy="1339849"/>
          </a:xfrm>
        </p:grpSpPr>
        <p:sp>
          <p:nvSpPr>
            <p:cNvPr id="451" name="Google Shape;451;p37"/>
            <p:cNvSpPr/>
            <p:nvPr/>
          </p:nvSpPr>
          <p:spPr>
            <a:xfrm>
              <a:off x="4143375" y="39688"/>
              <a:ext cx="1338263" cy="1339849"/>
            </a:xfrm>
            <a:custGeom>
              <a:rect b="b" l="l" r="r" t="t"/>
              <a:pathLst>
                <a:path extrusionOk="0" h="576" w="576">
                  <a:moveTo>
                    <a:pt x="0" y="0"/>
                  </a:moveTo>
                  <a:cubicBezTo>
                    <a:pt x="0" y="576"/>
                    <a:pt x="0" y="576"/>
                    <a:pt x="0" y="576"/>
                  </a:cubicBezTo>
                  <a:cubicBezTo>
                    <a:pt x="179" y="576"/>
                    <a:pt x="179" y="576"/>
                    <a:pt x="179" y="576"/>
                  </a:cubicBezTo>
                  <a:cubicBezTo>
                    <a:pt x="179" y="411"/>
                    <a:pt x="179" y="411"/>
                    <a:pt x="179" y="411"/>
                  </a:cubicBezTo>
                  <a:cubicBezTo>
                    <a:pt x="174" y="407"/>
                    <a:pt x="174" y="407"/>
                    <a:pt x="174" y="407"/>
                  </a:cubicBezTo>
                  <a:cubicBezTo>
                    <a:pt x="130" y="375"/>
                    <a:pt x="104" y="324"/>
                    <a:pt x="104" y="270"/>
                  </a:cubicBezTo>
                  <a:cubicBezTo>
                    <a:pt x="104" y="191"/>
                    <a:pt x="166" y="120"/>
                    <a:pt x="248" y="104"/>
                  </a:cubicBezTo>
                  <a:cubicBezTo>
                    <a:pt x="248" y="104"/>
                    <a:pt x="263" y="100"/>
                    <a:pt x="285" y="100"/>
                  </a:cubicBezTo>
                  <a:cubicBezTo>
                    <a:pt x="311" y="100"/>
                    <a:pt x="329" y="105"/>
                    <a:pt x="329" y="105"/>
                  </a:cubicBezTo>
                  <a:cubicBezTo>
                    <a:pt x="420" y="126"/>
                    <a:pt x="448" y="216"/>
                    <a:pt x="478" y="311"/>
                  </a:cubicBezTo>
                  <a:cubicBezTo>
                    <a:pt x="481" y="320"/>
                    <a:pt x="484" y="329"/>
                    <a:pt x="486" y="337"/>
                  </a:cubicBezTo>
                  <a:cubicBezTo>
                    <a:pt x="435" y="337"/>
                    <a:pt x="435" y="337"/>
                    <a:pt x="435" y="337"/>
                  </a:cubicBezTo>
                  <a:cubicBezTo>
                    <a:pt x="435" y="406"/>
                    <a:pt x="435" y="406"/>
                    <a:pt x="435" y="406"/>
                  </a:cubicBezTo>
                  <a:cubicBezTo>
                    <a:pt x="435" y="430"/>
                    <a:pt x="415" y="450"/>
                    <a:pt x="391" y="450"/>
                  </a:cubicBezTo>
                  <a:cubicBezTo>
                    <a:pt x="341" y="450"/>
                    <a:pt x="341" y="450"/>
                    <a:pt x="341" y="450"/>
                  </a:cubicBezTo>
                  <a:cubicBezTo>
                    <a:pt x="341" y="576"/>
                    <a:pt x="341" y="576"/>
                    <a:pt x="341" y="576"/>
                  </a:cubicBezTo>
                  <a:cubicBezTo>
                    <a:pt x="576" y="576"/>
                    <a:pt x="576" y="576"/>
                    <a:pt x="576" y="576"/>
                  </a:cubicBezTo>
                  <a:cubicBezTo>
                    <a:pt x="576" y="0"/>
                    <a:pt x="576" y="0"/>
                    <a:pt x="576" y="0"/>
                  </a:cubicBezTo>
                  <a:lnTo>
                    <a:pt x="0" y="0"/>
                  </a:lnTo>
                  <a:close/>
                  <a:moveTo>
                    <a:pt x="551" y="551"/>
                  </a:moveTo>
                  <a:cubicBezTo>
                    <a:pt x="366" y="551"/>
                    <a:pt x="366" y="551"/>
                    <a:pt x="366" y="551"/>
                  </a:cubicBezTo>
                  <a:cubicBezTo>
                    <a:pt x="366" y="474"/>
                    <a:pt x="366" y="474"/>
                    <a:pt x="366" y="474"/>
                  </a:cubicBezTo>
                  <a:cubicBezTo>
                    <a:pt x="391" y="474"/>
                    <a:pt x="391" y="474"/>
                    <a:pt x="391" y="474"/>
                  </a:cubicBezTo>
                  <a:cubicBezTo>
                    <a:pt x="429" y="474"/>
                    <a:pt x="460" y="444"/>
                    <a:pt x="460" y="406"/>
                  </a:cubicBezTo>
                  <a:cubicBezTo>
                    <a:pt x="460" y="362"/>
                    <a:pt x="460" y="362"/>
                    <a:pt x="460" y="362"/>
                  </a:cubicBezTo>
                  <a:cubicBezTo>
                    <a:pt x="490" y="362"/>
                    <a:pt x="490" y="362"/>
                    <a:pt x="490" y="362"/>
                  </a:cubicBezTo>
                  <a:cubicBezTo>
                    <a:pt x="497" y="362"/>
                    <a:pt x="504" y="359"/>
                    <a:pt x="508" y="353"/>
                  </a:cubicBezTo>
                  <a:cubicBezTo>
                    <a:pt x="512" y="348"/>
                    <a:pt x="513" y="340"/>
                    <a:pt x="511" y="334"/>
                  </a:cubicBezTo>
                  <a:cubicBezTo>
                    <a:pt x="508" y="324"/>
                    <a:pt x="505" y="314"/>
                    <a:pt x="502" y="304"/>
                  </a:cubicBezTo>
                  <a:cubicBezTo>
                    <a:pt x="470" y="204"/>
                    <a:pt x="438" y="102"/>
                    <a:pt x="329" y="80"/>
                  </a:cubicBezTo>
                  <a:cubicBezTo>
                    <a:pt x="329" y="80"/>
                    <a:pt x="310" y="75"/>
                    <a:pt x="290" y="75"/>
                  </a:cubicBezTo>
                  <a:cubicBezTo>
                    <a:pt x="269" y="75"/>
                    <a:pt x="248" y="79"/>
                    <a:pt x="248" y="79"/>
                  </a:cubicBezTo>
                  <a:cubicBezTo>
                    <a:pt x="153" y="96"/>
                    <a:pt x="80" y="178"/>
                    <a:pt x="80" y="270"/>
                  </a:cubicBezTo>
                  <a:cubicBezTo>
                    <a:pt x="80" y="330"/>
                    <a:pt x="107" y="387"/>
                    <a:pt x="154" y="423"/>
                  </a:cubicBezTo>
                  <a:cubicBezTo>
                    <a:pt x="154" y="551"/>
                    <a:pt x="154" y="551"/>
                    <a:pt x="154" y="551"/>
                  </a:cubicBezTo>
                  <a:cubicBezTo>
                    <a:pt x="25" y="551"/>
                    <a:pt x="25" y="551"/>
                    <a:pt x="25" y="551"/>
                  </a:cubicBezTo>
                  <a:cubicBezTo>
                    <a:pt x="25" y="24"/>
                    <a:pt x="25" y="24"/>
                    <a:pt x="25" y="24"/>
                  </a:cubicBezTo>
                  <a:cubicBezTo>
                    <a:pt x="551" y="24"/>
                    <a:pt x="551" y="24"/>
                    <a:pt x="551" y="24"/>
                  </a:cubicBezTo>
                  <a:lnTo>
                    <a:pt x="551" y="55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52" name="Google Shape;452;p37"/>
            <p:cNvSpPr/>
            <p:nvPr/>
          </p:nvSpPr>
          <p:spPr>
            <a:xfrm>
              <a:off x="4438650" y="474663"/>
              <a:ext cx="339725" cy="339725"/>
            </a:xfrm>
            <a:custGeom>
              <a:rect b="b" l="l" r="r" t="t"/>
              <a:pathLst>
                <a:path extrusionOk="0" h="146" w="146">
                  <a:moveTo>
                    <a:pt x="128" y="56"/>
                  </a:moveTo>
                  <a:cubicBezTo>
                    <a:pt x="143" y="47"/>
                    <a:pt x="143" y="47"/>
                    <a:pt x="143" y="47"/>
                  </a:cubicBezTo>
                  <a:cubicBezTo>
                    <a:pt x="131" y="26"/>
                    <a:pt x="131" y="26"/>
                    <a:pt x="131" y="26"/>
                  </a:cubicBezTo>
                  <a:cubicBezTo>
                    <a:pt x="116" y="35"/>
                    <a:pt x="116" y="35"/>
                    <a:pt x="116" y="35"/>
                  </a:cubicBezTo>
                  <a:cubicBezTo>
                    <a:pt x="115" y="34"/>
                    <a:pt x="114" y="32"/>
                    <a:pt x="112" y="31"/>
                  </a:cubicBezTo>
                  <a:cubicBezTo>
                    <a:pt x="121" y="17"/>
                    <a:pt x="121" y="17"/>
                    <a:pt x="121" y="17"/>
                  </a:cubicBezTo>
                  <a:cubicBezTo>
                    <a:pt x="100" y="4"/>
                    <a:pt x="100" y="4"/>
                    <a:pt x="100" y="4"/>
                  </a:cubicBezTo>
                  <a:cubicBezTo>
                    <a:pt x="91" y="19"/>
                    <a:pt x="91" y="19"/>
                    <a:pt x="91" y="19"/>
                  </a:cubicBezTo>
                  <a:cubicBezTo>
                    <a:pt x="89" y="18"/>
                    <a:pt x="87" y="17"/>
                    <a:pt x="85" y="17"/>
                  </a:cubicBezTo>
                  <a:cubicBezTo>
                    <a:pt x="85" y="0"/>
                    <a:pt x="85" y="0"/>
                    <a:pt x="85" y="0"/>
                  </a:cubicBezTo>
                  <a:cubicBezTo>
                    <a:pt x="61" y="0"/>
                    <a:pt x="61" y="0"/>
                    <a:pt x="61" y="0"/>
                  </a:cubicBezTo>
                  <a:cubicBezTo>
                    <a:pt x="61" y="17"/>
                    <a:pt x="61" y="17"/>
                    <a:pt x="61" y="17"/>
                  </a:cubicBezTo>
                  <a:cubicBezTo>
                    <a:pt x="58" y="17"/>
                    <a:pt x="56" y="18"/>
                    <a:pt x="53" y="19"/>
                  </a:cubicBezTo>
                  <a:cubicBezTo>
                    <a:pt x="44" y="5"/>
                    <a:pt x="44" y="5"/>
                    <a:pt x="44" y="5"/>
                  </a:cubicBezTo>
                  <a:cubicBezTo>
                    <a:pt x="23" y="18"/>
                    <a:pt x="23" y="18"/>
                    <a:pt x="23" y="18"/>
                  </a:cubicBezTo>
                  <a:cubicBezTo>
                    <a:pt x="32" y="32"/>
                    <a:pt x="32" y="32"/>
                    <a:pt x="32" y="32"/>
                  </a:cubicBezTo>
                  <a:cubicBezTo>
                    <a:pt x="32" y="33"/>
                    <a:pt x="31" y="34"/>
                    <a:pt x="31" y="34"/>
                  </a:cubicBezTo>
                  <a:cubicBezTo>
                    <a:pt x="16" y="25"/>
                    <a:pt x="16" y="25"/>
                    <a:pt x="16" y="25"/>
                  </a:cubicBezTo>
                  <a:cubicBezTo>
                    <a:pt x="3" y="47"/>
                    <a:pt x="3" y="47"/>
                    <a:pt x="3" y="47"/>
                  </a:cubicBezTo>
                  <a:cubicBezTo>
                    <a:pt x="18" y="55"/>
                    <a:pt x="18" y="55"/>
                    <a:pt x="18" y="55"/>
                  </a:cubicBezTo>
                  <a:cubicBezTo>
                    <a:pt x="18" y="57"/>
                    <a:pt x="17" y="59"/>
                    <a:pt x="17" y="61"/>
                  </a:cubicBezTo>
                  <a:cubicBezTo>
                    <a:pt x="0" y="61"/>
                    <a:pt x="0" y="61"/>
                    <a:pt x="0" y="61"/>
                  </a:cubicBezTo>
                  <a:cubicBezTo>
                    <a:pt x="0" y="85"/>
                    <a:pt x="0" y="85"/>
                    <a:pt x="0" y="85"/>
                  </a:cubicBezTo>
                  <a:cubicBezTo>
                    <a:pt x="17" y="85"/>
                    <a:pt x="17" y="85"/>
                    <a:pt x="17" y="85"/>
                  </a:cubicBezTo>
                  <a:cubicBezTo>
                    <a:pt x="17" y="87"/>
                    <a:pt x="18" y="88"/>
                    <a:pt x="18" y="90"/>
                  </a:cubicBezTo>
                  <a:cubicBezTo>
                    <a:pt x="3" y="98"/>
                    <a:pt x="3" y="98"/>
                    <a:pt x="3" y="98"/>
                  </a:cubicBezTo>
                  <a:cubicBezTo>
                    <a:pt x="15" y="120"/>
                    <a:pt x="15" y="120"/>
                    <a:pt x="15" y="120"/>
                  </a:cubicBezTo>
                  <a:cubicBezTo>
                    <a:pt x="30" y="111"/>
                    <a:pt x="30" y="111"/>
                    <a:pt x="30" y="111"/>
                  </a:cubicBezTo>
                  <a:cubicBezTo>
                    <a:pt x="31" y="112"/>
                    <a:pt x="32" y="113"/>
                    <a:pt x="33" y="114"/>
                  </a:cubicBezTo>
                  <a:cubicBezTo>
                    <a:pt x="24" y="129"/>
                    <a:pt x="24" y="129"/>
                    <a:pt x="24" y="129"/>
                  </a:cubicBezTo>
                  <a:cubicBezTo>
                    <a:pt x="45" y="142"/>
                    <a:pt x="45" y="142"/>
                    <a:pt x="45" y="142"/>
                  </a:cubicBezTo>
                  <a:cubicBezTo>
                    <a:pt x="54" y="127"/>
                    <a:pt x="54" y="127"/>
                    <a:pt x="54" y="127"/>
                  </a:cubicBezTo>
                  <a:cubicBezTo>
                    <a:pt x="56" y="128"/>
                    <a:pt x="59" y="129"/>
                    <a:pt x="61" y="129"/>
                  </a:cubicBezTo>
                  <a:cubicBezTo>
                    <a:pt x="61" y="146"/>
                    <a:pt x="61" y="146"/>
                    <a:pt x="61" y="146"/>
                  </a:cubicBezTo>
                  <a:cubicBezTo>
                    <a:pt x="85" y="146"/>
                    <a:pt x="85" y="146"/>
                    <a:pt x="85" y="146"/>
                  </a:cubicBezTo>
                  <a:cubicBezTo>
                    <a:pt x="85" y="129"/>
                    <a:pt x="85" y="129"/>
                    <a:pt x="85" y="129"/>
                  </a:cubicBezTo>
                  <a:cubicBezTo>
                    <a:pt x="88" y="128"/>
                    <a:pt x="90" y="128"/>
                    <a:pt x="93" y="127"/>
                  </a:cubicBezTo>
                  <a:cubicBezTo>
                    <a:pt x="102" y="141"/>
                    <a:pt x="102" y="141"/>
                    <a:pt x="102" y="141"/>
                  </a:cubicBezTo>
                  <a:cubicBezTo>
                    <a:pt x="123" y="128"/>
                    <a:pt x="123" y="128"/>
                    <a:pt x="123" y="128"/>
                  </a:cubicBezTo>
                  <a:cubicBezTo>
                    <a:pt x="113" y="114"/>
                    <a:pt x="113" y="114"/>
                    <a:pt x="113" y="114"/>
                  </a:cubicBezTo>
                  <a:cubicBezTo>
                    <a:pt x="114" y="113"/>
                    <a:pt x="115" y="112"/>
                    <a:pt x="115" y="112"/>
                  </a:cubicBezTo>
                  <a:cubicBezTo>
                    <a:pt x="130" y="120"/>
                    <a:pt x="130" y="120"/>
                    <a:pt x="130" y="120"/>
                  </a:cubicBezTo>
                  <a:cubicBezTo>
                    <a:pt x="143" y="99"/>
                    <a:pt x="143" y="99"/>
                    <a:pt x="143" y="99"/>
                  </a:cubicBezTo>
                  <a:cubicBezTo>
                    <a:pt x="128" y="91"/>
                    <a:pt x="128" y="91"/>
                    <a:pt x="128" y="91"/>
                  </a:cubicBezTo>
                  <a:cubicBezTo>
                    <a:pt x="128" y="89"/>
                    <a:pt x="129" y="87"/>
                    <a:pt x="129" y="85"/>
                  </a:cubicBezTo>
                  <a:cubicBezTo>
                    <a:pt x="146" y="85"/>
                    <a:pt x="146" y="85"/>
                    <a:pt x="146" y="85"/>
                  </a:cubicBezTo>
                  <a:cubicBezTo>
                    <a:pt x="146" y="61"/>
                    <a:pt x="146" y="61"/>
                    <a:pt x="146" y="61"/>
                  </a:cubicBezTo>
                  <a:cubicBezTo>
                    <a:pt x="129" y="61"/>
                    <a:pt x="129" y="61"/>
                    <a:pt x="129" y="61"/>
                  </a:cubicBezTo>
                  <a:cubicBezTo>
                    <a:pt x="129" y="59"/>
                    <a:pt x="128" y="58"/>
                    <a:pt x="128" y="56"/>
                  </a:cubicBezTo>
                  <a:close/>
                  <a:moveTo>
                    <a:pt x="40" y="73"/>
                  </a:moveTo>
                  <a:cubicBezTo>
                    <a:pt x="40" y="55"/>
                    <a:pt x="55" y="40"/>
                    <a:pt x="73" y="40"/>
                  </a:cubicBezTo>
                  <a:cubicBezTo>
                    <a:pt x="91" y="40"/>
                    <a:pt x="106" y="55"/>
                    <a:pt x="106" y="73"/>
                  </a:cubicBezTo>
                  <a:cubicBezTo>
                    <a:pt x="106" y="91"/>
                    <a:pt x="91" y="106"/>
                    <a:pt x="73" y="106"/>
                  </a:cubicBezTo>
                  <a:cubicBezTo>
                    <a:pt x="55" y="106"/>
                    <a:pt x="40" y="91"/>
                    <a:pt x="40" y="7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53" name="Google Shape;453;p37"/>
            <p:cNvSpPr/>
            <p:nvPr/>
          </p:nvSpPr>
          <p:spPr>
            <a:xfrm>
              <a:off x="4765675" y="338138"/>
              <a:ext cx="254000" cy="252413"/>
            </a:xfrm>
            <a:custGeom>
              <a:rect b="b" l="l" r="r" t="t"/>
              <a:pathLst>
                <a:path extrusionOk="0" h="109" w="109">
                  <a:moveTo>
                    <a:pt x="87" y="100"/>
                  </a:moveTo>
                  <a:cubicBezTo>
                    <a:pt x="82" y="88"/>
                    <a:pt x="82" y="88"/>
                    <a:pt x="82" y="88"/>
                  </a:cubicBezTo>
                  <a:cubicBezTo>
                    <a:pt x="84" y="86"/>
                    <a:pt x="86" y="84"/>
                    <a:pt x="88" y="82"/>
                  </a:cubicBezTo>
                  <a:cubicBezTo>
                    <a:pt x="99" y="87"/>
                    <a:pt x="99" y="87"/>
                    <a:pt x="99" y="87"/>
                  </a:cubicBezTo>
                  <a:cubicBezTo>
                    <a:pt x="109" y="65"/>
                    <a:pt x="109" y="65"/>
                    <a:pt x="109" y="65"/>
                  </a:cubicBezTo>
                  <a:cubicBezTo>
                    <a:pt x="97" y="60"/>
                    <a:pt x="97" y="60"/>
                    <a:pt x="97" y="60"/>
                  </a:cubicBezTo>
                  <a:cubicBezTo>
                    <a:pt x="98" y="57"/>
                    <a:pt x="98" y="54"/>
                    <a:pt x="97" y="51"/>
                  </a:cubicBezTo>
                  <a:cubicBezTo>
                    <a:pt x="109" y="46"/>
                    <a:pt x="109" y="46"/>
                    <a:pt x="109" y="46"/>
                  </a:cubicBezTo>
                  <a:cubicBezTo>
                    <a:pt x="100" y="23"/>
                    <a:pt x="100" y="23"/>
                    <a:pt x="100" y="23"/>
                  </a:cubicBezTo>
                  <a:cubicBezTo>
                    <a:pt x="88" y="28"/>
                    <a:pt x="88" y="28"/>
                    <a:pt x="88" y="28"/>
                  </a:cubicBezTo>
                  <a:cubicBezTo>
                    <a:pt x="86" y="26"/>
                    <a:pt x="84" y="24"/>
                    <a:pt x="82" y="22"/>
                  </a:cubicBezTo>
                  <a:cubicBezTo>
                    <a:pt x="87" y="10"/>
                    <a:pt x="87" y="10"/>
                    <a:pt x="87" y="10"/>
                  </a:cubicBezTo>
                  <a:cubicBezTo>
                    <a:pt x="65" y="0"/>
                    <a:pt x="65" y="0"/>
                    <a:pt x="65" y="0"/>
                  </a:cubicBezTo>
                  <a:cubicBezTo>
                    <a:pt x="59" y="12"/>
                    <a:pt x="59" y="12"/>
                    <a:pt x="59" y="12"/>
                  </a:cubicBezTo>
                  <a:cubicBezTo>
                    <a:pt x="56" y="12"/>
                    <a:pt x="53" y="12"/>
                    <a:pt x="50" y="12"/>
                  </a:cubicBezTo>
                  <a:cubicBezTo>
                    <a:pt x="45" y="0"/>
                    <a:pt x="45" y="0"/>
                    <a:pt x="45" y="0"/>
                  </a:cubicBezTo>
                  <a:cubicBezTo>
                    <a:pt x="22" y="9"/>
                    <a:pt x="22" y="9"/>
                    <a:pt x="22" y="9"/>
                  </a:cubicBezTo>
                  <a:cubicBezTo>
                    <a:pt x="27" y="22"/>
                    <a:pt x="27" y="22"/>
                    <a:pt x="27" y="22"/>
                  </a:cubicBezTo>
                  <a:cubicBezTo>
                    <a:pt x="25" y="23"/>
                    <a:pt x="24" y="25"/>
                    <a:pt x="22" y="27"/>
                  </a:cubicBezTo>
                  <a:cubicBezTo>
                    <a:pt x="10" y="22"/>
                    <a:pt x="10" y="22"/>
                    <a:pt x="10" y="22"/>
                  </a:cubicBezTo>
                  <a:cubicBezTo>
                    <a:pt x="0" y="44"/>
                    <a:pt x="0" y="44"/>
                    <a:pt x="0" y="44"/>
                  </a:cubicBezTo>
                  <a:cubicBezTo>
                    <a:pt x="12" y="50"/>
                    <a:pt x="12" y="50"/>
                    <a:pt x="12" y="50"/>
                  </a:cubicBezTo>
                  <a:cubicBezTo>
                    <a:pt x="12" y="53"/>
                    <a:pt x="12" y="55"/>
                    <a:pt x="12" y="58"/>
                  </a:cubicBezTo>
                  <a:cubicBezTo>
                    <a:pt x="0" y="63"/>
                    <a:pt x="0" y="63"/>
                    <a:pt x="0" y="63"/>
                  </a:cubicBezTo>
                  <a:cubicBezTo>
                    <a:pt x="9" y="86"/>
                    <a:pt x="9" y="86"/>
                    <a:pt x="9" y="86"/>
                  </a:cubicBezTo>
                  <a:cubicBezTo>
                    <a:pt x="21" y="81"/>
                    <a:pt x="21" y="81"/>
                    <a:pt x="21" y="81"/>
                  </a:cubicBezTo>
                  <a:cubicBezTo>
                    <a:pt x="22" y="84"/>
                    <a:pt x="25" y="86"/>
                    <a:pt x="27" y="88"/>
                  </a:cubicBezTo>
                  <a:cubicBezTo>
                    <a:pt x="22" y="99"/>
                    <a:pt x="22" y="99"/>
                    <a:pt x="22" y="99"/>
                  </a:cubicBezTo>
                  <a:cubicBezTo>
                    <a:pt x="44" y="109"/>
                    <a:pt x="44" y="109"/>
                    <a:pt x="44" y="109"/>
                  </a:cubicBezTo>
                  <a:cubicBezTo>
                    <a:pt x="49" y="98"/>
                    <a:pt x="49" y="98"/>
                    <a:pt x="49" y="98"/>
                  </a:cubicBezTo>
                  <a:cubicBezTo>
                    <a:pt x="51" y="98"/>
                    <a:pt x="53" y="98"/>
                    <a:pt x="55" y="98"/>
                  </a:cubicBezTo>
                  <a:cubicBezTo>
                    <a:pt x="56" y="98"/>
                    <a:pt x="58" y="98"/>
                    <a:pt x="59" y="98"/>
                  </a:cubicBezTo>
                  <a:cubicBezTo>
                    <a:pt x="64" y="109"/>
                    <a:pt x="64" y="109"/>
                    <a:pt x="64" y="109"/>
                  </a:cubicBezTo>
                  <a:lnTo>
                    <a:pt x="87" y="100"/>
                  </a:lnTo>
                  <a:close/>
                  <a:moveTo>
                    <a:pt x="47" y="72"/>
                  </a:moveTo>
                  <a:cubicBezTo>
                    <a:pt x="43" y="70"/>
                    <a:pt x="39" y="66"/>
                    <a:pt x="38" y="62"/>
                  </a:cubicBezTo>
                  <a:cubicBezTo>
                    <a:pt x="36" y="57"/>
                    <a:pt x="36" y="52"/>
                    <a:pt x="38" y="48"/>
                  </a:cubicBezTo>
                  <a:cubicBezTo>
                    <a:pt x="40" y="43"/>
                    <a:pt x="43" y="40"/>
                    <a:pt x="48" y="38"/>
                  </a:cubicBezTo>
                  <a:cubicBezTo>
                    <a:pt x="50" y="37"/>
                    <a:pt x="52" y="37"/>
                    <a:pt x="55" y="37"/>
                  </a:cubicBezTo>
                  <a:cubicBezTo>
                    <a:pt x="57" y="37"/>
                    <a:pt x="59" y="37"/>
                    <a:pt x="62" y="38"/>
                  </a:cubicBezTo>
                  <a:cubicBezTo>
                    <a:pt x="66" y="40"/>
                    <a:pt x="70" y="44"/>
                    <a:pt x="72" y="48"/>
                  </a:cubicBezTo>
                  <a:cubicBezTo>
                    <a:pt x="73" y="53"/>
                    <a:pt x="73" y="58"/>
                    <a:pt x="71" y="62"/>
                  </a:cubicBezTo>
                  <a:cubicBezTo>
                    <a:pt x="69" y="67"/>
                    <a:pt x="66" y="70"/>
                    <a:pt x="61" y="72"/>
                  </a:cubicBezTo>
                  <a:cubicBezTo>
                    <a:pt x="57" y="74"/>
                    <a:pt x="52" y="74"/>
                    <a:pt x="47" y="7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cxnSp>
        <p:nvCxnSpPr>
          <p:cNvPr id="454" name="Google Shape;454;p37"/>
          <p:cNvCxnSpPr>
            <a:stCxn id="416" idx="3"/>
            <a:endCxn id="455" idx="3"/>
          </p:cNvCxnSpPr>
          <p:nvPr/>
        </p:nvCxnSpPr>
        <p:spPr>
          <a:xfrm flipH="1">
            <a:off x="3616168" y="2733564"/>
            <a:ext cx="546300" cy="431100"/>
          </a:xfrm>
          <a:prstGeom prst="straightConnector1">
            <a:avLst/>
          </a:prstGeom>
          <a:noFill/>
          <a:ln cap="flat" cmpd="sng" w="19050">
            <a:solidFill>
              <a:srgbClr val="000000"/>
            </a:solidFill>
            <a:prstDash val="dot"/>
            <a:round/>
            <a:headEnd len="med" w="med" type="none"/>
            <a:tailEnd len="med" w="med" type="none"/>
          </a:ln>
        </p:spPr>
      </p:cxnSp>
      <p:sp>
        <p:nvSpPr>
          <p:cNvPr id="455" name="Google Shape;455;p37"/>
          <p:cNvSpPr/>
          <p:nvPr/>
        </p:nvSpPr>
        <p:spPr>
          <a:xfrm>
            <a:off x="1736764" y="2595457"/>
            <a:ext cx="1879500" cy="1138500"/>
          </a:xfrm>
          <a:prstGeom prst="rect">
            <a:avLst/>
          </a:prstGeom>
          <a:solidFill>
            <a:srgbClr val="F3F3F3"/>
          </a:solidFill>
          <a:ln>
            <a:noFill/>
          </a:ln>
        </p:spPr>
        <p:txBody>
          <a:bodyPr anchorCtr="0" anchor="t" bIns="27425" lIns="64000" spcFirstLastPara="1" rIns="27425" wrap="square" tIns="27425">
            <a:noAutofit/>
          </a:bodyPr>
          <a:lstStyle/>
          <a:p>
            <a:pPr indent="0" lvl="0" marL="0" marR="0" rtl="0" algn="ctr">
              <a:lnSpc>
                <a:spcPct val="85000"/>
              </a:lnSpc>
              <a:spcBef>
                <a:spcPts val="0"/>
              </a:spcBef>
              <a:spcAft>
                <a:spcPts val="0"/>
              </a:spcAft>
              <a:buNone/>
            </a:pPr>
            <a:r>
              <a:rPr b="1" lang="en" sz="900"/>
              <a:t>Deployment Support</a:t>
            </a:r>
            <a:endParaRPr b="1" sz="900">
              <a:solidFill>
                <a:srgbClr val="000000"/>
              </a:solidFill>
            </a:endParaRPr>
          </a:p>
        </p:txBody>
      </p:sp>
      <p:sp>
        <p:nvSpPr>
          <p:cNvPr id="456" name="Google Shape;456;p37"/>
          <p:cNvSpPr/>
          <p:nvPr/>
        </p:nvSpPr>
        <p:spPr>
          <a:xfrm>
            <a:off x="1811545" y="2841907"/>
            <a:ext cx="1739100" cy="250200"/>
          </a:xfrm>
          <a:prstGeom prst="rect">
            <a:avLst/>
          </a:prstGeom>
          <a:solidFill>
            <a:srgbClr val="DEDEDE"/>
          </a:solidFill>
          <a:ln>
            <a:noFill/>
          </a:ln>
        </p:spPr>
        <p:txBody>
          <a:bodyPr anchorCtr="0" anchor="ctr" bIns="0" lIns="18275" spcFirstLastPara="1" rIns="18275" wrap="square" tIns="0">
            <a:noAutofit/>
          </a:bodyPr>
          <a:lstStyle/>
          <a:p>
            <a:pPr indent="0" lvl="0" marL="0" marR="0" rtl="0" algn="ctr">
              <a:lnSpc>
                <a:spcPct val="85000"/>
              </a:lnSpc>
              <a:spcBef>
                <a:spcPts val="0"/>
              </a:spcBef>
              <a:spcAft>
                <a:spcPts val="0"/>
              </a:spcAft>
              <a:buNone/>
            </a:pPr>
            <a:r>
              <a:rPr lang="en" sz="900"/>
              <a:t>Assist SIT/UAT Deployment</a:t>
            </a:r>
            <a:endParaRPr sz="900"/>
          </a:p>
        </p:txBody>
      </p:sp>
      <p:sp>
        <p:nvSpPr>
          <p:cNvPr id="457" name="Google Shape;457;p37"/>
          <p:cNvSpPr/>
          <p:nvPr/>
        </p:nvSpPr>
        <p:spPr>
          <a:xfrm>
            <a:off x="1813112" y="2569605"/>
            <a:ext cx="210900" cy="181500"/>
          </a:xfrm>
          <a:prstGeom prst="rect">
            <a:avLst/>
          </a:prstGeom>
          <a:solidFill>
            <a:srgbClr val="004B3A"/>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sz="1800">
              <a:solidFill>
                <a:srgbClr val="FFFFFF"/>
              </a:solidFill>
              <a:latin typeface="Georgia"/>
              <a:ea typeface="Georgia"/>
              <a:cs typeface="Georgia"/>
              <a:sym typeface="Georgia"/>
            </a:endParaRPr>
          </a:p>
        </p:txBody>
      </p:sp>
      <p:sp>
        <p:nvSpPr>
          <p:cNvPr id="458" name="Google Shape;458;p37"/>
          <p:cNvSpPr/>
          <p:nvPr/>
        </p:nvSpPr>
        <p:spPr>
          <a:xfrm>
            <a:off x="1806411" y="3120312"/>
            <a:ext cx="1739100" cy="250200"/>
          </a:xfrm>
          <a:prstGeom prst="rect">
            <a:avLst/>
          </a:prstGeom>
          <a:solidFill>
            <a:srgbClr val="DEDEDE"/>
          </a:solid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lang="en" sz="900"/>
              <a:t>Technical Solutions Guidance</a:t>
            </a:r>
            <a:endParaRPr sz="900"/>
          </a:p>
        </p:txBody>
      </p:sp>
      <p:sp>
        <p:nvSpPr>
          <p:cNvPr id="459" name="Google Shape;459;p37"/>
          <p:cNvSpPr/>
          <p:nvPr/>
        </p:nvSpPr>
        <p:spPr>
          <a:xfrm>
            <a:off x="1806411" y="3398717"/>
            <a:ext cx="1739100" cy="250200"/>
          </a:xfrm>
          <a:prstGeom prst="rect">
            <a:avLst/>
          </a:prstGeom>
          <a:solidFill>
            <a:srgbClr val="DEDEDE"/>
          </a:solidFill>
          <a:ln>
            <a:noFill/>
          </a:ln>
        </p:spPr>
        <p:txBody>
          <a:bodyPr anchorCtr="0" anchor="ctr" bIns="0" lIns="18275" spcFirstLastPara="1" rIns="18275" wrap="square" tIns="0">
            <a:noAutofit/>
          </a:bodyPr>
          <a:lstStyle/>
          <a:p>
            <a:pPr indent="0" lvl="0" marL="0" rtl="0" algn="ctr">
              <a:lnSpc>
                <a:spcPct val="90000"/>
              </a:lnSpc>
              <a:spcBef>
                <a:spcPts val="0"/>
              </a:spcBef>
              <a:spcAft>
                <a:spcPts val="0"/>
              </a:spcAft>
              <a:buClr>
                <a:srgbClr val="000000"/>
              </a:buClr>
              <a:buFont typeface="Arial"/>
              <a:buNone/>
            </a:pPr>
            <a:r>
              <a:rPr lang="en" sz="900"/>
              <a:t>Assist Change Management</a:t>
            </a:r>
            <a:endParaRPr sz="900"/>
          </a:p>
        </p:txBody>
      </p:sp>
      <p:sp>
        <p:nvSpPr>
          <p:cNvPr id="460" name="Google Shape;460;p37"/>
          <p:cNvSpPr/>
          <p:nvPr/>
        </p:nvSpPr>
        <p:spPr>
          <a:xfrm>
            <a:off x="1842764" y="2595458"/>
            <a:ext cx="149637" cy="130275"/>
          </a:xfrm>
          <a:custGeom>
            <a:rect b="b" l="l" r="r" t="t"/>
            <a:pathLst>
              <a:path extrusionOk="0" h="154" w="155">
                <a:moveTo>
                  <a:pt x="155" y="0"/>
                </a:moveTo>
                <a:lnTo>
                  <a:pt x="155" y="50"/>
                </a:lnTo>
                <a:lnTo>
                  <a:pt x="148" y="50"/>
                </a:lnTo>
                <a:lnTo>
                  <a:pt x="148" y="7"/>
                </a:lnTo>
                <a:lnTo>
                  <a:pt x="7" y="7"/>
                </a:lnTo>
                <a:lnTo>
                  <a:pt x="7" y="121"/>
                </a:lnTo>
                <a:lnTo>
                  <a:pt x="28" y="121"/>
                </a:lnTo>
                <a:lnTo>
                  <a:pt x="28" y="139"/>
                </a:lnTo>
                <a:lnTo>
                  <a:pt x="46" y="121"/>
                </a:lnTo>
                <a:lnTo>
                  <a:pt x="56" y="121"/>
                </a:lnTo>
                <a:lnTo>
                  <a:pt x="56" y="127"/>
                </a:lnTo>
                <a:lnTo>
                  <a:pt x="49" y="127"/>
                </a:lnTo>
                <a:lnTo>
                  <a:pt x="21" y="154"/>
                </a:lnTo>
                <a:lnTo>
                  <a:pt x="21" y="127"/>
                </a:lnTo>
                <a:lnTo>
                  <a:pt x="0" y="127"/>
                </a:lnTo>
                <a:lnTo>
                  <a:pt x="0" y="0"/>
                </a:lnTo>
                <a:lnTo>
                  <a:pt x="155" y="0"/>
                </a:lnTo>
                <a:close/>
                <a:moveTo>
                  <a:pt x="126" y="33"/>
                </a:moveTo>
                <a:lnTo>
                  <a:pt x="29" y="33"/>
                </a:lnTo>
                <a:lnTo>
                  <a:pt x="29" y="39"/>
                </a:lnTo>
                <a:lnTo>
                  <a:pt x="126" y="39"/>
                </a:lnTo>
                <a:lnTo>
                  <a:pt x="126" y="33"/>
                </a:lnTo>
                <a:close/>
                <a:moveTo>
                  <a:pt x="29" y="67"/>
                </a:moveTo>
                <a:lnTo>
                  <a:pt x="56" y="67"/>
                </a:lnTo>
                <a:lnTo>
                  <a:pt x="56" y="60"/>
                </a:lnTo>
                <a:lnTo>
                  <a:pt x="29" y="60"/>
                </a:lnTo>
                <a:lnTo>
                  <a:pt x="29" y="67"/>
                </a:lnTo>
                <a:close/>
                <a:moveTo>
                  <a:pt x="29" y="95"/>
                </a:moveTo>
                <a:lnTo>
                  <a:pt x="56" y="95"/>
                </a:lnTo>
                <a:lnTo>
                  <a:pt x="56" y="89"/>
                </a:lnTo>
                <a:lnTo>
                  <a:pt x="29" y="89"/>
                </a:lnTo>
                <a:lnTo>
                  <a:pt x="29" y="95"/>
                </a:lnTo>
                <a:close/>
                <a:moveTo>
                  <a:pt x="130" y="89"/>
                </a:moveTo>
                <a:lnTo>
                  <a:pt x="94" y="89"/>
                </a:lnTo>
                <a:lnTo>
                  <a:pt x="94" y="95"/>
                </a:lnTo>
                <a:lnTo>
                  <a:pt x="130" y="95"/>
                </a:lnTo>
                <a:lnTo>
                  <a:pt x="130" y="89"/>
                </a:lnTo>
                <a:close/>
                <a:moveTo>
                  <a:pt x="71" y="60"/>
                </a:moveTo>
                <a:lnTo>
                  <a:pt x="155" y="60"/>
                </a:lnTo>
                <a:lnTo>
                  <a:pt x="155" y="127"/>
                </a:lnTo>
                <a:lnTo>
                  <a:pt x="135" y="127"/>
                </a:lnTo>
                <a:lnTo>
                  <a:pt x="135" y="154"/>
                </a:lnTo>
                <a:lnTo>
                  <a:pt x="107" y="127"/>
                </a:lnTo>
                <a:lnTo>
                  <a:pt x="71" y="127"/>
                </a:lnTo>
                <a:lnTo>
                  <a:pt x="71" y="60"/>
                </a:lnTo>
                <a:close/>
                <a:moveTo>
                  <a:pt x="77" y="121"/>
                </a:moveTo>
                <a:lnTo>
                  <a:pt x="110" y="121"/>
                </a:lnTo>
                <a:lnTo>
                  <a:pt x="128" y="139"/>
                </a:lnTo>
                <a:lnTo>
                  <a:pt x="128" y="121"/>
                </a:lnTo>
                <a:lnTo>
                  <a:pt x="148" y="121"/>
                </a:lnTo>
                <a:lnTo>
                  <a:pt x="148" y="67"/>
                </a:lnTo>
                <a:lnTo>
                  <a:pt x="77" y="67"/>
                </a:lnTo>
                <a:lnTo>
                  <a:pt x="77" y="12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rgbClr val="000000"/>
              </a:solidFill>
              <a:latin typeface="Arial"/>
              <a:ea typeface="Arial"/>
              <a:cs typeface="Arial"/>
              <a:sym typeface="Arial"/>
            </a:endParaRPr>
          </a:p>
        </p:txBody>
      </p:sp>
      <p:grpSp>
        <p:nvGrpSpPr>
          <p:cNvPr id="461" name="Google Shape;461;p37"/>
          <p:cNvGrpSpPr/>
          <p:nvPr/>
        </p:nvGrpSpPr>
        <p:grpSpPr>
          <a:xfrm>
            <a:off x="5619912" y="1054333"/>
            <a:ext cx="163401" cy="142271"/>
            <a:chOff x="6615113" y="619125"/>
            <a:chExt cx="298450" cy="298450"/>
          </a:xfrm>
        </p:grpSpPr>
        <p:sp>
          <p:nvSpPr>
            <p:cNvPr id="462" name="Google Shape;462;p37"/>
            <p:cNvSpPr/>
            <p:nvPr/>
          </p:nvSpPr>
          <p:spPr>
            <a:xfrm>
              <a:off x="6727825" y="676275"/>
              <a:ext cx="80963" cy="111125"/>
            </a:xfrm>
            <a:custGeom>
              <a:rect b="b" l="l" r="r" t="t"/>
              <a:pathLst>
                <a:path extrusionOk="0" h="72" w="53">
                  <a:moveTo>
                    <a:pt x="26" y="72"/>
                  </a:moveTo>
                  <a:cubicBezTo>
                    <a:pt x="34" y="72"/>
                    <a:pt x="39" y="67"/>
                    <a:pt x="44" y="62"/>
                  </a:cubicBezTo>
                  <a:cubicBezTo>
                    <a:pt x="50" y="55"/>
                    <a:pt x="53" y="44"/>
                    <a:pt x="53" y="29"/>
                  </a:cubicBezTo>
                  <a:cubicBezTo>
                    <a:pt x="53" y="13"/>
                    <a:pt x="41" y="0"/>
                    <a:pt x="26" y="0"/>
                  </a:cubicBezTo>
                  <a:cubicBezTo>
                    <a:pt x="12" y="0"/>
                    <a:pt x="0" y="13"/>
                    <a:pt x="0" y="29"/>
                  </a:cubicBezTo>
                  <a:cubicBezTo>
                    <a:pt x="0" y="44"/>
                    <a:pt x="3" y="55"/>
                    <a:pt x="9" y="62"/>
                  </a:cubicBezTo>
                  <a:cubicBezTo>
                    <a:pt x="14" y="67"/>
                    <a:pt x="18" y="72"/>
                    <a:pt x="26" y="72"/>
                  </a:cubicBezTo>
                  <a:close/>
                  <a:moveTo>
                    <a:pt x="26" y="8"/>
                  </a:moveTo>
                  <a:cubicBezTo>
                    <a:pt x="36" y="8"/>
                    <a:pt x="44" y="18"/>
                    <a:pt x="44" y="29"/>
                  </a:cubicBezTo>
                  <a:cubicBezTo>
                    <a:pt x="44" y="42"/>
                    <a:pt x="42" y="52"/>
                    <a:pt x="38" y="56"/>
                  </a:cubicBezTo>
                  <a:cubicBezTo>
                    <a:pt x="33" y="62"/>
                    <a:pt x="30" y="63"/>
                    <a:pt x="26" y="63"/>
                  </a:cubicBezTo>
                  <a:cubicBezTo>
                    <a:pt x="22" y="63"/>
                    <a:pt x="20" y="62"/>
                    <a:pt x="15" y="56"/>
                  </a:cubicBezTo>
                  <a:cubicBezTo>
                    <a:pt x="11" y="52"/>
                    <a:pt x="8" y="42"/>
                    <a:pt x="8" y="29"/>
                  </a:cubicBezTo>
                  <a:cubicBezTo>
                    <a:pt x="8" y="18"/>
                    <a:pt x="16" y="8"/>
                    <a:pt x="26" y="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463" name="Google Shape;463;p37"/>
            <p:cNvSpPr/>
            <p:nvPr/>
          </p:nvSpPr>
          <p:spPr>
            <a:xfrm>
              <a:off x="6615113" y="619125"/>
              <a:ext cx="298450" cy="298450"/>
            </a:xfrm>
            <a:custGeom>
              <a:rect b="b" l="l" r="r" t="t"/>
              <a:pathLst>
                <a:path extrusionOk="0" h="192" w="192">
                  <a:moveTo>
                    <a:pt x="50" y="184"/>
                  </a:moveTo>
                  <a:cubicBezTo>
                    <a:pt x="8" y="184"/>
                    <a:pt x="8" y="184"/>
                    <a:pt x="8" y="184"/>
                  </a:cubicBezTo>
                  <a:cubicBezTo>
                    <a:pt x="8" y="8"/>
                    <a:pt x="8" y="8"/>
                    <a:pt x="8" y="8"/>
                  </a:cubicBezTo>
                  <a:cubicBezTo>
                    <a:pt x="183" y="8"/>
                    <a:pt x="183" y="8"/>
                    <a:pt x="183" y="8"/>
                  </a:cubicBezTo>
                  <a:cubicBezTo>
                    <a:pt x="183" y="184"/>
                    <a:pt x="183" y="184"/>
                    <a:pt x="183" y="184"/>
                  </a:cubicBezTo>
                  <a:cubicBezTo>
                    <a:pt x="144" y="184"/>
                    <a:pt x="144" y="184"/>
                    <a:pt x="144" y="184"/>
                  </a:cubicBezTo>
                  <a:cubicBezTo>
                    <a:pt x="142" y="129"/>
                    <a:pt x="142" y="129"/>
                    <a:pt x="142" y="129"/>
                  </a:cubicBezTo>
                  <a:cubicBezTo>
                    <a:pt x="174" y="53"/>
                    <a:pt x="174" y="53"/>
                    <a:pt x="174" y="53"/>
                  </a:cubicBezTo>
                  <a:cubicBezTo>
                    <a:pt x="174" y="53"/>
                    <a:pt x="175" y="53"/>
                    <a:pt x="175" y="52"/>
                  </a:cubicBezTo>
                  <a:cubicBezTo>
                    <a:pt x="176" y="49"/>
                    <a:pt x="176" y="49"/>
                    <a:pt x="176" y="49"/>
                  </a:cubicBezTo>
                  <a:cubicBezTo>
                    <a:pt x="177" y="47"/>
                    <a:pt x="177" y="44"/>
                    <a:pt x="176" y="42"/>
                  </a:cubicBezTo>
                  <a:cubicBezTo>
                    <a:pt x="175" y="40"/>
                    <a:pt x="173" y="39"/>
                    <a:pt x="171" y="38"/>
                  </a:cubicBezTo>
                  <a:cubicBezTo>
                    <a:pt x="161" y="34"/>
                    <a:pt x="161" y="34"/>
                    <a:pt x="161" y="34"/>
                  </a:cubicBezTo>
                  <a:cubicBezTo>
                    <a:pt x="159" y="33"/>
                    <a:pt x="156" y="33"/>
                    <a:pt x="154" y="34"/>
                  </a:cubicBezTo>
                  <a:cubicBezTo>
                    <a:pt x="152" y="35"/>
                    <a:pt x="151" y="37"/>
                    <a:pt x="150" y="39"/>
                  </a:cubicBezTo>
                  <a:cubicBezTo>
                    <a:pt x="149" y="42"/>
                    <a:pt x="149" y="42"/>
                    <a:pt x="149" y="42"/>
                  </a:cubicBezTo>
                  <a:cubicBezTo>
                    <a:pt x="149" y="42"/>
                    <a:pt x="149" y="43"/>
                    <a:pt x="148" y="43"/>
                  </a:cubicBezTo>
                  <a:cubicBezTo>
                    <a:pt x="120" y="113"/>
                    <a:pt x="120" y="113"/>
                    <a:pt x="120" y="113"/>
                  </a:cubicBezTo>
                  <a:cubicBezTo>
                    <a:pt x="101" y="126"/>
                    <a:pt x="82" y="115"/>
                    <a:pt x="77" y="113"/>
                  </a:cubicBezTo>
                  <a:cubicBezTo>
                    <a:pt x="47" y="41"/>
                    <a:pt x="47" y="41"/>
                    <a:pt x="47" y="41"/>
                  </a:cubicBezTo>
                  <a:cubicBezTo>
                    <a:pt x="46" y="39"/>
                    <a:pt x="46" y="39"/>
                    <a:pt x="46" y="39"/>
                  </a:cubicBezTo>
                  <a:cubicBezTo>
                    <a:pt x="45" y="35"/>
                    <a:pt x="40" y="32"/>
                    <a:pt x="36" y="34"/>
                  </a:cubicBezTo>
                  <a:cubicBezTo>
                    <a:pt x="25" y="38"/>
                    <a:pt x="25" y="38"/>
                    <a:pt x="25" y="38"/>
                  </a:cubicBezTo>
                  <a:cubicBezTo>
                    <a:pt x="23" y="38"/>
                    <a:pt x="21" y="40"/>
                    <a:pt x="20" y="42"/>
                  </a:cubicBezTo>
                  <a:cubicBezTo>
                    <a:pt x="19" y="44"/>
                    <a:pt x="19" y="46"/>
                    <a:pt x="20" y="48"/>
                  </a:cubicBezTo>
                  <a:cubicBezTo>
                    <a:pt x="21" y="52"/>
                    <a:pt x="21" y="52"/>
                    <a:pt x="21" y="52"/>
                  </a:cubicBezTo>
                  <a:cubicBezTo>
                    <a:pt x="21" y="52"/>
                    <a:pt x="21" y="52"/>
                    <a:pt x="21" y="52"/>
                  </a:cubicBezTo>
                  <a:cubicBezTo>
                    <a:pt x="21" y="52"/>
                    <a:pt x="21" y="52"/>
                    <a:pt x="21" y="52"/>
                  </a:cubicBezTo>
                  <a:cubicBezTo>
                    <a:pt x="49" y="127"/>
                    <a:pt x="49" y="127"/>
                    <a:pt x="49" y="127"/>
                  </a:cubicBezTo>
                  <a:moveTo>
                    <a:pt x="58" y="192"/>
                  </a:moveTo>
                  <a:cubicBezTo>
                    <a:pt x="57" y="126"/>
                    <a:pt x="57" y="126"/>
                    <a:pt x="57" y="126"/>
                  </a:cubicBezTo>
                  <a:cubicBezTo>
                    <a:pt x="28" y="49"/>
                    <a:pt x="28" y="49"/>
                    <a:pt x="28" y="49"/>
                  </a:cubicBezTo>
                  <a:cubicBezTo>
                    <a:pt x="27" y="46"/>
                    <a:pt x="27" y="46"/>
                    <a:pt x="27" y="46"/>
                  </a:cubicBezTo>
                  <a:cubicBezTo>
                    <a:pt x="27" y="45"/>
                    <a:pt x="27" y="45"/>
                    <a:pt x="27" y="45"/>
                  </a:cubicBezTo>
                  <a:cubicBezTo>
                    <a:pt x="27" y="45"/>
                    <a:pt x="27" y="45"/>
                    <a:pt x="28" y="45"/>
                  </a:cubicBezTo>
                  <a:cubicBezTo>
                    <a:pt x="38" y="41"/>
                    <a:pt x="38" y="41"/>
                    <a:pt x="38" y="41"/>
                  </a:cubicBezTo>
                  <a:cubicBezTo>
                    <a:pt x="39" y="41"/>
                    <a:pt x="39" y="41"/>
                    <a:pt x="39" y="41"/>
                  </a:cubicBezTo>
                  <a:cubicBezTo>
                    <a:pt x="40" y="44"/>
                    <a:pt x="40" y="44"/>
                    <a:pt x="40" y="44"/>
                  </a:cubicBezTo>
                  <a:cubicBezTo>
                    <a:pt x="71" y="117"/>
                    <a:pt x="71" y="117"/>
                    <a:pt x="71" y="117"/>
                  </a:cubicBezTo>
                  <a:cubicBezTo>
                    <a:pt x="71" y="117"/>
                    <a:pt x="71" y="117"/>
                    <a:pt x="71" y="117"/>
                  </a:cubicBezTo>
                  <a:cubicBezTo>
                    <a:pt x="71" y="117"/>
                    <a:pt x="71" y="117"/>
                    <a:pt x="71" y="117"/>
                  </a:cubicBezTo>
                  <a:cubicBezTo>
                    <a:pt x="71" y="117"/>
                    <a:pt x="71" y="117"/>
                    <a:pt x="71" y="117"/>
                  </a:cubicBezTo>
                  <a:cubicBezTo>
                    <a:pt x="71" y="117"/>
                    <a:pt x="71" y="118"/>
                    <a:pt x="72" y="119"/>
                  </a:cubicBezTo>
                  <a:cubicBezTo>
                    <a:pt x="72" y="119"/>
                    <a:pt x="74" y="120"/>
                    <a:pt x="77" y="121"/>
                  </a:cubicBezTo>
                  <a:cubicBezTo>
                    <a:pt x="89" y="142"/>
                    <a:pt x="89" y="142"/>
                    <a:pt x="89" y="142"/>
                  </a:cubicBezTo>
                  <a:cubicBezTo>
                    <a:pt x="87" y="145"/>
                    <a:pt x="87" y="147"/>
                    <a:pt x="87" y="149"/>
                  </a:cubicBezTo>
                  <a:cubicBezTo>
                    <a:pt x="87" y="155"/>
                    <a:pt x="92" y="161"/>
                    <a:pt x="98" y="161"/>
                  </a:cubicBezTo>
                  <a:cubicBezTo>
                    <a:pt x="105" y="161"/>
                    <a:pt x="110" y="155"/>
                    <a:pt x="110" y="149"/>
                  </a:cubicBezTo>
                  <a:cubicBezTo>
                    <a:pt x="110" y="147"/>
                    <a:pt x="109" y="144"/>
                    <a:pt x="108" y="142"/>
                  </a:cubicBezTo>
                  <a:cubicBezTo>
                    <a:pt x="119" y="122"/>
                    <a:pt x="119" y="122"/>
                    <a:pt x="119" y="122"/>
                  </a:cubicBezTo>
                  <a:cubicBezTo>
                    <a:pt x="121" y="121"/>
                    <a:pt x="123" y="120"/>
                    <a:pt x="125" y="118"/>
                  </a:cubicBezTo>
                  <a:cubicBezTo>
                    <a:pt x="125" y="118"/>
                    <a:pt x="126" y="117"/>
                    <a:pt x="126" y="117"/>
                  </a:cubicBezTo>
                  <a:cubicBezTo>
                    <a:pt x="126" y="117"/>
                    <a:pt x="126" y="117"/>
                    <a:pt x="126" y="117"/>
                  </a:cubicBezTo>
                  <a:cubicBezTo>
                    <a:pt x="155" y="46"/>
                    <a:pt x="155" y="46"/>
                    <a:pt x="155" y="46"/>
                  </a:cubicBezTo>
                  <a:cubicBezTo>
                    <a:pt x="156" y="45"/>
                    <a:pt x="156" y="45"/>
                    <a:pt x="156" y="45"/>
                  </a:cubicBezTo>
                  <a:cubicBezTo>
                    <a:pt x="156" y="45"/>
                    <a:pt x="156" y="45"/>
                    <a:pt x="156" y="45"/>
                  </a:cubicBezTo>
                  <a:cubicBezTo>
                    <a:pt x="157" y="41"/>
                    <a:pt x="157" y="41"/>
                    <a:pt x="157" y="41"/>
                  </a:cubicBezTo>
                  <a:cubicBezTo>
                    <a:pt x="157" y="41"/>
                    <a:pt x="158" y="41"/>
                    <a:pt x="158" y="41"/>
                  </a:cubicBezTo>
                  <a:cubicBezTo>
                    <a:pt x="169" y="45"/>
                    <a:pt x="169" y="45"/>
                    <a:pt x="169" y="45"/>
                  </a:cubicBezTo>
                  <a:cubicBezTo>
                    <a:pt x="169" y="45"/>
                    <a:pt x="169" y="45"/>
                    <a:pt x="169" y="45"/>
                  </a:cubicBezTo>
                  <a:cubicBezTo>
                    <a:pt x="169" y="46"/>
                    <a:pt x="169" y="46"/>
                    <a:pt x="169" y="46"/>
                  </a:cubicBezTo>
                  <a:cubicBezTo>
                    <a:pt x="168" y="49"/>
                    <a:pt x="168" y="49"/>
                    <a:pt x="168" y="49"/>
                  </a:cubicBezTo>
                  <a:cubicBezTo>
                    <a:pt x="168" y="50"/>
                    <a:pt x="168" y="50"/>
                    <a:pt x="168" y="50"/>
                  </a:cubicBezTo>
                  <a:cubicBezTo>
                    <a:pt x="135" y="127"/>
                    <a:pt x="135" y="127"/>
                    <a:pt x="135" y="127"/>
                  </a:cubicBezTo>
                  <a:cubicBezTo>
                    <a:pt x="136" y="192"/>
                    <a:pt x="136" y="192"/>
                    <a:pt x="136" y="192"/>
                  </a:cubicBezTo>
                  <a:cubicBezTo>
                    <a:pt x="144" y="192"/>
                    <a:pt x="144" y="192"/>
                    <a:pt x="144" y="192"/>
                  </a:cubicBezTo>
                  <a:cubicBezTo>
                    <a:pt x="192" y="192"/>
                    <a:pt x="192" y="192"/>
                    <a:pt x="192" y="192"/>
                  </a:cubicBezTo>
                  <a:cubicBezTo>
                    <a:pt x="192" y="0"/>
                    <a:pt x="192" y="0"/>
                    <a:pt x="192" y="0"/>
                  </a:cubicBezTo>
                  <a:cubicBezTo>
                    <a:pt x="0" y="0"/>
                    <a:pt x="0" y="0"/>
                    <a:pt x="0" y="0"/>
                  </a:cubicBezTo>
                  <a:cubicBezTo>
                    <a:pt x="0" y="192"/>
                    <a:pt x="0" y="192"/>
                    <a:pt x="0" y="192"/>
                  </a:cubicBezTo>
                  <a:lnTo>
                    <a:pt x="58" y="192"/>
                  </a:lnTo>
                  <a:close/>
                  <a:moveTo>
                    <a:pt x="98" y="153"/>
                  </a:moveTo>
                  <a:cubicBezTo>
                    <a:pt x="96" y="153"/>
                    <a:pt x="94" y="151"/>
                    <a:pt x="94" y="149"/>
                  </a:cubicBezTo>
                  <a:cubicBezTo>
                    <a:pt x="94" y="147"/>
                    <a:pt x="96" y="145"/>
                    <a:pt x="98" y="145"/>
                  </a:cubicBezTo>
                  <a:cubicBezTo>
                    <a:pt x="101" y="145"/>
                    <a:pt x="103" y="147"/>
                    <a:pt x="103" y="149"/>
                  </a:cubicBezTo>
                  <a:cubicBezTo>
                    <a:pt x="103" y="151"/>
                    <a:pt x="101" y="153"/>
                    <a:pt x="98" y="153"/>
                  </a:cubicBezTo>
                  <a:close/>
                  <a:moveTo>
                    <a:pt x="99" y="139"/>
                  </a:moveTo>
                  <a:cubicBezTo>
                    <a:pt x="91" y="126"/>
                    <a:pt x="91" y="126"/>
                    <a:pt x="91" y="126"/>
                  </a:cubicBezTo>
                  <a:cubicBezTo>
                    <a:pt x="94" y="126"/>
                    <a:pt x="97" y="127"/>
                    <a:pt x="100" y="127"/>
                  </a:cubicBezTo>
                  <a:cubicBezTo>
                    <a:pt x="102" y="127"/>
                    <a:pt x="104" y="127"/>
                    <a:pt x="106" y="126"/>
                  </a:cubicBezTo>
                  <a:lnTo>
                    <a:pt x="99" y="13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nvGrpSpPr>
          <p:cNvPr id="464" name="Google Shape;464;p37"/>
          <p:cNvGrpSpPr/>
          <p:nvPr/>
        </p:nvGrpSpPr>
        <p:grpSpPr>
          <a:xfrm>
            <a:off x="1836560" y="1075930"/>
            <a:ext cx="163415" cy="142220"/>
            <a:chOff x="11055999" y="762001"/>
            <a:chExt cx="426447" cy="426447"/>
          </a:xfrm>
        </p:grpSpPr>
        <p:sp>
          <p:nvSpPr>
            <p:cNvPr id="465" name="Google Shape;465;p37"/>
            <p:cNvSpPr/>
            <p:nvPr/>
          </p:nvSpPr>
          <p:spPr>
            <a:xfrm>
              <a:off x="11055999" y="762001"/>
              <a:ext cx="426447" cy="426447"/>
            </a:xfrm>
            <a:custGeom>
              <a:rect b="b" l="l" r="r" t="t"/>
              <a:pathLst>
                <a:path extrusionOk="0" h="61" w="61">
                  <a:moveTo>
                    <a:pt x="0" y="0"/>
                  </a:moveTo>
                  <a:lnTo>
                    <a:pt x="0" y="61"/>
                  </a:lnTo>
                  <a:lnTo>
                    <a:pt x="61" y="61"/>
                  </a:lnTo>
                  <a:lnTo>
                    <a:pt x="61" y="0"/>
                  </a:lnTo>
                  <a:lnTo>
                    <a:pt x="0" y="0"/>
                  </a:lnTo>
                  <a:close/>
                  <a:moveTo>
                    <a:pt x="58" y="58"/>
                  </a:moveTo>
                  <a:lnTo>
                    <a:pt x="3" y="58"/>
                  </a:lnTo>
                  <a:lnTo>
                    <a:pt x="3" y="3"/>
                  </a:lnTo>
                  <a:lnTo>
                    <a:pt x="58" y="3"/>
                  </a:lnTo>
                  <a:lnTo>
                    <a:pt x="58" y="5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000">
                <a:solidFill>
                  <a:srgbClr val="000000"/>
                </a:solidFill>
                <a:latin typeface="Arial"/>
                <a:ea typeface="Arial"/>
                <a:cs typeface="Arial"/>
                <a:sym typeface="Arial"/>
              </a:endParaRPr>
            </a:p>
          </p:txBody>
        </p:sp>
        <p:sp>
          <p:nvSpPr>
            <p:cNvPr id="466" name="Google Shape;466;p37"/>
            <p:cNvSpPr/>
            <p:nvPr/>
          </p:nvSpPr>
          <p:spPr>
            <a:xfrm>
              <a:off x="11090956" y="796958"/>
              <a:ext cx="356538" cy="356538"/>
            </a:xfrm>
            <a:custGeom>
              <a:rect b="b" l="l" r="r" t="t"/>
              <a:pathLst>
                <a:path extrusionOk="0" h="160" w="160">
                  <a:moveTo>
                    <a:pt x="80" y="160"/>
                  </a:moveTo>
                  <a:cubicBezTo>
                    <a:pt x="124" y="160"/>
                    <a:pt x="160" y="124"/>
                    <a:pt x="160" y="80"/>
                  </a:cubicBezTo>
                  <a:cubicBezTo>
                    <a:pt x="160" y="36"/>
                    <a:pt x="124" y="0"/>
                    <a:pt x="80" y="0"/>
                  </a:cubicBezTo>
                  <a:cubicBezTo>
                    <a:pt x="36" y="0"/>
                    <a:pt x="0" y="36"/>
                    <a:pt x="0" y="80"/>
                  </a:cubicBezTo>
                  <a:cubicBezTo>
                    <a:pt x="0" y="124"/>
                    <a:pt x="36" y="160"/>
                    <a:pt x="80" y="160"/>
                  </a:cubicBezTo>
                  <a:close/>
                  <a:moveTo>
                    <a:pt x="80" y="8"/>
                  </a:moveTo>
                  <a:cubicBezTo>
                    <a:pt x="120" y="8"/>
                    <a:pt x="152" y="40"/>
                    <a:pt x="152" y="80"/>
                  </a:cubicBezTo>
                  <a:cubicBezTo>
                    <a:pt x="152" y="120"/>
                    <a:pt x="120" y="152"/>
                    <a:pt x="80" y="152"/>
                  </a:cubicBezTo>
                  <a:cubicBezTo>
                    <a:pt x="40" y="152"/>
                    <a:pt x="8" y="120"/>
                    <a:pt x="8" y="80"/>
                  </a:cubicBezTo>
                  <a:cubicBezTo>
                    <a:pt x="8" y="40"/>
                    <a:pt x="40" y="8"/>
                    <a:pt x="80" y="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000">
                <a:solidFill>
                  <a:srgbClr val="000000"/>
                </a:solidFill>
                <a:latin typeface="Arial"/>
                <a:ea typeface="Arial"/>
                <a:cs typeface="Arial"/>
                <a:sym typeface="Arial"/>
              </a:endParaRPr>
            </a:p>
          </p:txBody>
        </p:sp>
        <p:sp>
          <p:nvSpPr>
            <p:cNvPr id="467" name="Google Shape;467;p37"/>
            <p:cNvSpPr/>
            <p:nvPr/>
          </p:nvSpPr>
          <p:spPr>
            <a:xfrm>
              <a:off x="11258737" y="838903"/>
              <a:ext cx="21000" cy="420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000">
                <a:solidFill>
                  <a:srgbClr val="000000"/>
                </a:solidFill>
                <a:latin typeface="Arial"/>
                <a:ea typeface="Arial"/>
                <a:cs typeface="Arial"/>
                <a:sym typeface="Arial"/>
              </a:endParaRPr>
            </a:p>
          </p:txBody>
        </p:sp>
        <p:sp>
          <p:nvSpPr>
            <p:cNvPr id="468" name="Google Shape;468;p37"/>
            <p:cNvSpPr/>
            <p:nvPr/>
          </p:nvSpPr>
          <p:spPr>
            <a:xfrm>
              <a:off x="11258737" y="1069600"/>
              <a:ext cx="21000" cy="420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000">
                <a:solidFill>
                  <a:srgbClr val="000000"/>
                </a:solidFill>
                <a:latin typeface="Arial"/>
                <a:ea typeface="Arial"/>
                <a:cs typeface="Arial"/>
                <a:sym typeface="Arial"/>
              </a:endParaRPr>
            </a:p>
          </p:txBody>
        </p:sp>
        <p:sp>
          <p:nvSpPr>
            <p:cNvPr id="469" name="Google Shape;469;p37"/>
            <p:cNvSpPr/>
            <p:nvPr/>
          </p:nvSpPr>
          <p:spPr>
            <a:xfrm>
              <a:off x="11363599" y="964739"/>
              <a:ext cx="42000" cy="210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000">
                <a:solidFill>
                  <a:srgbClr val="000000"/>
                </a:solidFill>
                <a:latin typeface="Arial"/>
                <a:ea typeface="Arial"/>
                <a:cs typeface="Arial"/>
                <a:sym typeface="Arial"/>
              </a:endParaRPr>
            </a:p>
          </p:txBody>
        </p:sp>
        <p:sp>
          <p:nvSpPr>
            <p:cNvPr id="470" name="Google Shape;470;p37"/>
            <p:cNvSpPr/>
            <p:nvPr/>
          </p:nvSpPr>
          <p:spPr>
            <a:xfrm>
              <a:off x="11132901" y="964739"/>
              <a:ext cx="42000" cy="210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000">
                <a:solidFill>
                  <a:srgbClr val="000000"/>
                </a:solidFill>
                <a:latin typeface="Arial"/>
                <a:ea typeface="Arial"/>
                <a:cs typeface="Arial"/>
                <a:sym typeface="Arial"/>
              </a:endParaRPr>
            </a:p>
          </p:txBody>
        </p:sp>
        <p:sp>
          <p:nvSpPr>
            <p:cNvPr id="471" name="Google Shape;471;p37"/>
            <p:cNvSpPr/>
            <p:nvPr/>
          </p:nvSpPr>
          <p:spPr>
            <a:xfrm>
              <a:off x="11174847" y="873855"/>
              <a:ext cx="188756" cy="195745"/>
            </a:xfrm>
            <a:custGeom>
              <a:rect b="b" l="l" r="r" t="t"/>
              <a:pathLst>
                <a:path extrusionOk="0" h="88" w="88">
                  <a:moveTo>
                    <a:pt x="1" y="87"/>
                  </a:moveTo>
                  <a:cubicBezTo>
                    <a:pt x="2" y="88"/>
                    <a:pt x="3" y="88"/>
                    <a:pt x="4" y="88"/>
                  </a:cubicBezTo>
                  <a:cubicBezTo>
                    <a:pt x="5" y="88"/>
                    <a:pt x="5" y="88"/>
                    <a:pt x="6" y="88"/>
                  </a:cubicBezTo>
                  <a:cubicBezTo>
                    <a:pt x="58" y="60"/>
                    <a:pt x="58" y="60"/>
                    <a:pt x="58" y="60"/>
                  </a:cubicBezTo>
                  <a:cubicBezTo>
                    <a:pt x="58" y="59"/>
                    <a:pt x="58" y="59"/>
                    <a:pt x="59" y="59"/>
                  </a:cubicBezTo>
                  <a:cubicBezTo>
                    <a:pt x="59" y="59"/>
                    <a:pt x="59" y="58"/>
                    <a:pt x="59" y="58"/>
                  </a:cubicBezTo>
                  <a:cubicBezTo>
                    <a:pt x="87" y="6"/>
                    <a:pt x="87" y="6"/>
                    <a:pt x="87" y="6"/>
                  </a:cubicBezTo>
                  <a:cubicBezTo>
                    <a:pt x="88" y="5"/>
                    <a:pt x="88" y="3"/>
                    <a:pt x="87" y="1"/>
                  </a:cubicBezTo>
                  <a:cubicBezTo>
                    <a:pt x="85" y="0"/>
                    <a:pt x="84" y="0"/>
                    <a:pt x="82" y="1"/>
                  </a:cubicBezTo>
                  <a:cubicBezTo>
                    <a:pt x="30" y="29"/>
                    <a:pt x="30" y="29"/>
                    <a:pt x="30" y="29"/>
                  </a:cubicBezTo>
                  <a:cubicBezTo>
                    <a:pt x="30" y="29"/>
                    <a:pt x="30" y="29"/>
                    <a:pt x="29" y="30"/>
                  </a:cubicBezTo>
                  <a:cubicBezTo>
                    <a:pt x="29" y="30"/>
                    <a:pt x="29" y="30"/>
                    <a:pt x="29" y="31"/>
                  </a:cubicBezTo>
                  <a:cubicBezTo>
                    <a:pt x="1" y="82"/>
                    <a:pt x="1" y="82"/>
                    <a:pt x="1" y="82"/>
                  </a:cubicBezTo>
                  <a:cubicBezTo>
                    <a:pt x="0" y="84"/>
                    <a:pt x="0" y="86"/>
                    <a:pt x="1" y="87"/>
                  </a:cubicBezTo>
                  <a:close/>
                  <a:moveTo>
                    <a:pt x="74" y="15"/>
                  </a:moveTo>
                  <a:cubicBezTo>
                    <a:pt x="55" y="49"/>
                    <a:pt x="55" y="49"/>
                    <a:pt x="55" y="49"/>
                  </a:cubicBezTo>
                  <a:cubicBezTo>
                    <a:pt x="39" y="33"/>
                    <a:pt x="39" y="33"/>
                    <a:pt x="39" y="33"/>
                  </a:cubicBezTo>
                  <a:lnTo>
                    <a:pt x="74" y="15"/>
                  </a:lnTo>
                  <a:close/>
                  <a:moveTo>
                    <a:pt x="33" y="39"/>
                  </a:moveTo>
                  <a:cubicBezTo>
                    <a:pt x="49" y="55"/>
                    <a:pt x="49" y="55"/>
                    <a:pt x="49" y="55"/>
                  </a:cubicBezTo>
                  <a:cubicBezTo>
                    <a:pt x="14" y="74"/>
                    <a:pt x="14" y="74"/>
                    <a:pt x="14" y="74"/>
                  </a:cubicBezTo>
                  <a:lnTo>
                    <a:pt x="33" y="3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000">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Custom 1">
      <a:dk1>
        <a:srgbClr val="2F2B20"/>
      </a:dk1>
      <a:lt1>
        <a:srgbClr val="FFFFFF"/>
      </a:lt1>
      <a:dk2>
        <a:srgbClr val="034638"/>
      </a:dk2>
      <a:lt2>
        <a:srgbClr val="C0CBC4"/>
      </a:lt2>
      <a:accent1>
        <a:srgbClr val="DAB274"/>
      </a:accent1>
      <a:accent2>
        <a:srgbClr val="507995"/>
      </a:accent2>
      <a:accent3>
        <a:srgbClr val="5D2A2C"/>
      </a:accent3>
      <a:accent4>
        <a:srgbClr val="95A39D"/>
      </a:accent4>
      <a:accent5>
        <a:srgbClr val="C89F5D"/>
      </a:accent5>
      <a:accent6>
        <a:srgbClr val="B1A089"/>
      </a:accent6>
      <a:hlink>
        <a:srgbClr val="4E87A0"/>
      </a:hlink>
      <a:folHlink>
        <a:srgbClr val="5D2A2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