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7" r:id="rId1"/>
    <p:sldMasterId id="2147483708" r:id="rId2"/>
  </p:sldMasterIdLst>
  <p:notesMasterIdLst>
    <p:notesMasterId r:id="rId9"/>
  </p:notesMasterIdLst>
  <p:sldIdLst>
    <p:sldId id="256" r:id="rId3"/>
    <p:sldId id="257" r:id="rId4"/>
    <p:sldId id="258" r:id="rId5"/>
    <p:sldId id="259" r:id="rId6"/>
    <p:sldId id="261" r:id="rId7"/>
    <p:sldId id="260" r:id="rId8"/>
  </p:sldIdLst>
  <p:sldSz cx="9144000" cy="5143500" type="screen16x9"/>
  <p:notesSz cx="6858000" cy="9144000"/>
  <p:custDataLst>
    <p:tags r:id="rId1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67">
          <p15:clr>
            <a:srgbClr val="A4A3A4"/>
          </p15:clr>
        </p15:guide>
        <p15:guide id="2" pos="209">
          <p15:clr>
            <a:srgbClr val="A4A3A4"/>
          </p15:clr>
        </p15:guide>
        <p15:guide id="3" pos="5551">
          <p15:clr>
            <a:srgbClr val="A4A3A4"/>
          </p15:clr>
        </p15:guide>
        <p15:guide id="4" orient="horz" pos="42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iv Narula (US - ADVS)" initials="" lastIdx="1" clrIdx="0"/>
  <p:cmAuthor id="1" name="Vijay Polsani (US - ADVS)"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2"/>
  </p:normalViewPr>
  <p:slideViewPr>
    <p:cSldViewPr snapToGrid="0">
      <p:cViewPr varScale="1">
        <p:scale>
          <a:sx n="107" d="100"/>
          <a:sy n="107" d="100"/>
        </p:scale>
        <p:origin x="114" y="810"/>
      </p:cViewPr>
      <p:guideLst>
        <p:guide orient="horz" pos="3067"/>
        <p:guide pos="209"/>
        <p:guide pos="5551"/>
        <p:guide orient="horz" pos="42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8ecf9c59b6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8ecf9c59b6_3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g8ecf9c59b6_3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9b94f11061_0_0:notes"/>
          <p:cNvSpPr>
            <a:spLocks noGrp="1" noRot="1" noChangeAspect="1"/>
          </p:cNvSpPr>
          <p:nvPr>
            <p:ph type="sldImg" idx="2"/>
          </p:nvPr>
        </p:nvSpPr>
        <p:spPr>
          <a:xfrm>
            <a:off x="391218" y="686426"/>
            <a:ext cx="60756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7" name="Google Shape;357;g9b94f11061_0_0: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t" anchorCtr="0">
            <a:noAutofit/>
          </a:bodyPr>
          <a:lstStyle/>
          <a:p>
            <a:pPr marL="444500" marR="0" lvl="0" indent="-215900" algn="l" rtl="0">
              <a:lnSpc>
                <a:spcPct val="100000"/>
              </a:lnSpc>
              <a:spcBef>
                <a:spcPts val="0"/>
              </a:spcBef>
              <a:spcAft>
                <a:spcPts val="0"/>
              </a:spcAft>
              <a:buClr>
                <a:schemeClr val="dk1"/>
              </a:buClr>
              <a:buSzPts val="1400"/>
              <a:buFont typeface="Arial"/>
              <a:buNone/>
            </a:pPr>
            <a:endParaRPr sz="1400"/>
          </a:p>
        </p:txBody>
      </p:sp>
      <p:sp>
        <p:nvSpPr>
          <p:cNvPr id="358" name="Google Shape;358;g9b94f11061_0_0:notes"/>
          <p:cNvSpPr txBox="1">
            <a:spLocks noGrp="1"/>
          </p:cNvSpPr>
          <p:nvPr>
            <p:ph type="sldNum" idx="12"/>
          </p:nvPr>
        </p:nvSpPr>
        <p:spPr>
          <a:xfrm>
            <a:off x="3884122" y="8685863"/>
            <a:ext cx="2972400" cy="456600"/>
          </a:xfrm>
          <a:prstGeom prst="rect">
            <a:avLst/>
          </a:prstGeom>
          <a:noFill/>
          <a:ln>
            <a:noFill/>
          </a:ln>
        </p:spPr>
        <p:txBody>
          <a:bodyPr spcFirstLastPara="1" wrap="square" lIns="89850" tIns="44925" rIns="89850" bIns="4492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9b94f11061_0_9:notes"/>
          <p:cNvSpPr>
            <a:spLocks noGrp="1" noRot="1" noChangeAspect="1"/>
          </p:cNvSpPr>
          <p:nvPr>
            <p:ph type="sldImg" idx="2"/>
          </p:nvPr>
        </p:nvSpPr>
        <p:spPr>
          <a:xfrm>
            <a:off x="391218" y="686426"/>
            <a:ext cx="60756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7" name="Google Shape;367;g9b94f11061_0_9: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t" anchorCtr="0">
            <a:noAutofit/>
          </a:bodyPr>
          <a:lstStyle/>
          <a:p>
            <a:pPr marL="444500" marR="0" lvl="0" indent="-215900" algn="l" rtl="0">
              <a:lnSpc>
                <a:spcPct val="100000"/>
              </a:lnSpc>
              <a:spcBef>
                <a:spcPts val="0"/>
              </a:spcBef>
              <a:spcAft>
                <a:spcPts val="0"/>
              </a:spcAft>
              <a:buClr>
                <a:schemeClr val="dk1"/>
              </a:buClr>
              <a:buSzPts val="1400"/>
              <a:buFont typeface="Arial"/>
              <a:buNone/>
            </a:pPr>
            <a:endParaRPr sz="1400"/>
          </a:p>
        </p:txBody>
      </p:sp>
      <p:sp>
        <p:nvSpPr>
          <p:cNvPr id="368" name="Google Shape;368;g9b94f11061_0_9:notes"/>
          <p:cNvSpPr txBox="1">
            <a:spLocks noGrp="1"/>
          </p:cNvSpPr>
          <p:nvPr>
            <p:ph type="sldNum" idx="12"/>
          </p:nvPr>
        </p:nvSpPr>
        <p:spPr>
          <a:xfrm>
            <a:off x="3884122" y="8685863"/>
            <a:ext cx="2972400" cy="456600"/>
          </a:xfrm>
          <a:prstGeom prst="rect">
            <a:avLst/>
          </a:prstGeom>
          <a:noFill/>
          <a:ln>
            <a:noFill/>
          </a:ln>
        </p:spPr>
        <p:txBody>
          <a:bodyPr spcFirstLastPara="1" wrap="square" lIns="89850" tIns="44925" rIns="89850" bIns="4492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a47ce3c1e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7" name="Google Shape;377;ga47ce3c1e7_1_0: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t" anchorCtr="0">
            <a:noAutofit/>
          </a:bodyPr>
          <a:lstStyle/>
          <a:p>
            <a:pPr marL="444500" marR="0" lvl="0" indent="-215900" algn="l" rtl="0">
              <a:lnSpc>
                <a:spcPct val="100000"/>
              </a:lnSpc>
              <a:spcBef>
                <a:spcPts val="0"/>
              </a:spcBef>
              <a:spcAft>
                <a:spcPts val="0"/>
              </a:spcAft>
              <a:buClr>
                <a:schemeClr val="dk1"/>
              </a:buClr>
              <a:buSzPts val="1400"/>
              <a:buFont typeface="Arial"/>
              <a:buNone/>
            </a:pPr>
            <a:endParaRPr sz="1400"/>
          </a:p>
        </p:txBody>
      </p:sp>
      <p:sp>
        <p:nvSpPr>
          <p:cNvPr id="378" name="Google Shape;378;ga47ce3c1e7_1_0:notes"/>
          <p:cNvSpPr txBox="1">
            <a:spLocks noGrp="1"/>
          </p:cNvSpPr>
          <p:nvPr>
            <p:ph type="sldNum" idx="12"/>
          </p:nvPr>
        </p:nvSpPr>
        <p:spPr>
          <a:xfrm>
            <a:off x="3884122" y="8685863"/>
            <a:ext cx="2972400" cy="456600"/>
          </a:xfrm>
          <a:prstGeom prst="rect">
            <a:avLst/>
          </a:prstGeom>
          <a:noFill/>
          <a:ln>
            <a:noFill/>
          </a:ln>
        </p:spPr>
        <p:txBody>
          <a:bodyPr spcFirstLastPara="1" wrap="square" lIns="89850" tIns="44925" rIns="89850" bIns="4492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a47ce3c1e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7" name="Google Shape;377;ga47ce3c1e7_1_0: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t" anchorCtr="0">
            <a:noAutofit/>
          </a:bodyPr>
          <a:lstStyle/>
          <a:p>
            <a:pPr marL="444500" marR="0" lvl="0" indent="-215900" algn="l" rtl="0">
              <a:lnSpc>
                <a:spcPct val="100000"/>
              </a:lnSpc>
              <a:spcBef>
                <a:spcPts val="0"/>
              </a:spcBef>
              <a:spcAft>
                <a:spcPts val="0"/>
              </a:spcAft>
              <a:buClr>
                <a:schemeClr val="dk1"/>
              </a:buClr>
              <a:buSzPts val="1400"/>
              <a:buFont typeface="Arial"/>
              <a:buNone/>
            </a:pPr>
            <a:endParaRPr sz="1400"/>
          </a:p>
        </p:txBody>
      </p:sp>
      <p:sp>
        <p:nvSpPr>
          <p:cNvPr id="378" name="Google Shape;378;ga47ce3c1e7_1_0:notes"/>
          <p:cNvSpPr txBox="1">
            <a:spLocks noGrp="1"/>
          </p:cNvSpPr>
          <p:nvPr>
            <p:ph type="sldNum" idx="12"/>
          </p:nvPr>
        </p:nvSpPr>
        <p:spPr>
          <a:xfrm>
            <a:off x="3884122" y="8685863"/>
            <a:ext cx="2972400" cy="456600"/>
          </a:xfrm>
          <a:prstGeom prst="rect">
            <a:avLst/>
          </a:prstGeom>
          <a:noFill/>
          <a:ln>
            <a:noFill/>
          </a:ln>
        </p:spPr>
        <p:txBody>
          <a:bodyPr spcFirstLastPara="1" wrap="square" lIns="89850" tIns="44925" rIns="89850" bIns="4492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6968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ecf9c59b6_3_790:notes"/>
          <p:cNvSpPr>
            <a:spLocks noGrp="1" noRot="1" noChangeAspect="1"/>
          </p:cNvSpPr>
          <p:nvPr>
            <p:ph type="sldImg" idx="2"/>
          </p:nvPr>
        </p:nvSpPr>
        <p:spPr>
          <a:xfrm>
            <a:off x="288812" y="685800"/>
            <a:ext cx="6281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8ecf9c59b6_3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Section Header Orange Manual">
  <p:cSld name="Section Header Orange Manual">
    <p:bg>
      <p:bgPr>
        <a:solidFill>
          <a:srgbClr val="D04A02"/>
        </a:solidFill>
        <a:effectLst/>
      </p:bgPr>
    </p:bg>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lvl="0" algn="l" rtl="0">
              <a:lnSpc>
                <a:spcPct val="80000"/>
              </a:lnSpc>
              <a:spcBef>
                <a:spcPts val="0"/>
              </a:spcBef>
              <a:spcAft>
                <a:spcPts val="0"/>
              </a:spcAft>
              <a:buClr>
                <a:schemeClr val="lt1"/>
              </a:buClr>
              <a:buSzPts val="10800"/>
              <a:buFont typeface="Arial"/>
              <a:buNone/>
              <a:defRPr sz="10800" b="0">
                <a:solidFill>
                  <a:schemeClr val="lt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7_Title and Content">
  <p:cSld name="17_Title and Content">
    <p:spTree>
      <p:nvGrpSpPr>
        <p:cNvPr id="1"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hank You Light">
  <p:cSld name="Thank You Light">
    <p:bg>
      <p:bgPr>
        <a:solidFill>
          <a:schemeClr val="lt1"/>
        </a:solidFill>
        <a:effectLst/>
      </p:bgPr>
    </p:bg>
    <p:spTree>
      <p:nvGrpSpPr>
        <p:cNvPr id="1" name="Shape 58"/>
        <p:cNvGrpSpPr/>
        <p:nvPr/>
      </p:nvGrpSpPr>
      <p:grpSpPr>
        <a:xfrm>
          <a:off x="0" y="0"/>
          <a:ext cx="0" cy="0"/>
          <a:chOff x="0" y="0"/>
          <a:chExt cx="0" cy="0"/>
        </a:xfrm>
      </p:grpSpPr>
      <p:sp>
        <p:nvSpPr>
          <p:cNvPr id="59" name="Google Shape;59;p16"/>
          <p:cNvSpPr/>
          <p:nvPr/>
        </p:nvSpPr>
        <p:spPr>
          <a:xfrm>
            <a:off x="0" y="3705640"/>
            <a:ext cx="9144000" cy="14379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0" name="Google Shape;60;p16"/>
          <p:cNvSpPr txBox="1">
            <a:spLocks noGrp="1"/>
          </p:cNvSpPr>
          <p:nvPr>
            <p:ph type="ctrTitle"/>
          </p:nvPr>
        </p:nvSpPr>
        <p:spPr>
          <a:xfrm>
            <a:off x="332186" y="1574123"/>
            <a:ext cx="4105200" cy="5691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chemeClr val="dk1"/>
              </a:buClr>
              <a:buSzPts val="4400"/>
              <a:buFont typeface="Georgia"/>
              <a:buNone/>
              <a:defRPr sz="4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1" name="Google Shape;61;p16"/>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2" name="Google Shape;62;p16"/>
          <p:cNvSpPr txBox="1">
            <a:spLocks noGrp="1"/>
          </p:cNvSpPr>
          <p:nvPr>
            <p:ph type="body" idx="1"/>
          </p:nvPr>
        </p:nvSpPr>
        <p:spPr>
          <a:xfrm>
            <a:off x="332184" y="3944700"/>
            <a:ext cx="8479500" cy="855900"/>
          </a:xfrm>
          <a:prstGeom prst="rect">
            <a:avLst/>
          </a:prstGeom>
          <a:noFill/>
          <a:ln>
            <a:noFill/>
          </a:ln>
        </p:spPr>
        <p:txBody>
          <a:bodyPr spcFirstLastPara="1" wrap="square" lIns="0" tIns="0" rIns="0" bIns="0" anchor="b" anchorCtr="0">
            <a:noAutofit/>
          </a:bodyPr>
          <a:lstStyle>
            <a:lvl1pPr marL="457200" lvl="0" indent="-228600" algn="l" rtl="0">
              <a:lnSpc>
                <a:spcPct val="100000"/>
              </a:lnSpc>
              <a:spcBef>
                <a:spcPts val="0"/>
              </a:spcBef>
              <a:spcAft>
                <a:spcPts val="0"/>
              </a:spcAft>
              <a:buClr>
                <a:schemeClr val="lt1"/>
              </a:buClr>
              <a:buSzPts val="800"/>
              <a:buFont typeface="Arial"/>
              <a:buNone/>
              <a:defRPr sz="800" b="0">
                <a:solidFill>
                  <a:schemeClr val="lt1"/>
                </a:solidFill>
              </a:defRPr>
            </a:lvl1pPr>
            <a:lvl2pPr marL="914400" lvl="1" indent="-228600" algn="l" rtl="0">
              <a:lnSpc>
                <a:spcPct val="100000"/>
              </a:lnSpc>
              <a:spcBef>
                <a:spcPts val="0"/>
              </a:spcBef>
              <a:spcAft>
                <a:spcPts val="0"/>
              </a:spcAft>
              <a:buClr>
                <a:schemeClr val="lt1"/>
              </a:buClr>
              <a:buSzPts val="900"/>
              <a:buFont typeface="Arial"/>
              <a:buNone/>
              <a:defRPr sz="900" b="0">
                <a:solidFill>
                  <a:schemeClr val="lt1"/>
                </a:solidFill>
              </a:defRPr>
            </a:lvl2pPr>
            <a:lvl3pPr marL="1371600" lvl="2" indent="-228600" algn="l" rtl="0">
              <a:lnSpc>
                <a:spcPct val="100000"/>
              </a:lnSpc>
              <a:spcBef>
                <a:spcPts val="0"/>
              </a:spcBef>
              <a:spcAft>
                <a:spcPts val="0"/>
              </a:spcAft>
              <a:buClr>
                <a:schemeClr val="lt1"/>
              </a:buClr>
              <a:buSzPts val="900"/>
              <a:buFont typeface="Arial"/>
              <a:buNone/>
              <a:defRPr sz="900" b="0">
                <a:solidFill>
                  <a:schemeClr val="lt1"/>
                </a:solidFill>
              </a:defRPr>
            </a:lvl3pPr>
            <a:lvl4pPr marL="1828800" lvl="3" indent="-228600" algn="l" rtl="0">
              <a:lnSpc>
                <a:spcPct val="100000"/>
              </a:lnSpc>
              <a:spcBef>
                <a:spcPts val="0"/>
              </a:spcBef>
              <a:spcAft>
                <a:spcPts val="0"/>
              </a:spcAft>
              <a:buClr>
                <a:schemeClr val="lt1"/>
              </a:buClr>
              <a:buSzPts val="900"/>
              <a:buFont typeface="Arial"/>
              <a:buNone/>
              <a:defRPr sz="900" b="0">
                <a:solidFill>
                  <a:schemeClr val="lt1"/>
                </a:solidFill>
              </a:defRPr>
            </a:lvl4pPr>
            <a:lvl5pPr marL="2286000" lvl="4" indent="-228600" algn="l" rtl="0">
              <a:lnSpc>
                <a:spcPct val="100000"/>
              </a:lnSpc>
              <a:spcBef>
                <a:spcPts val="0"/>
              </a:spcBef>
              <a:spcAft>
                <a:spcPts val="0"/>
              </a:spcAft>
              <a:buClr>
                <a:schemeClr val="lt1"/>
              </a:buClr>
              <a:buSzPts val="900"/>
              <a:buFont typeface="Arial"/>
              <a:buNone/>
              <a:defRPr sz="900" b="0">
                <a:solidFill>
                  <a:schemeClr val="lt1"/>
                </a:solidFill>
              </a:defRPr>
            </a:lvl5pPr>
            <a:lvl6pPr marL="2743200" lvl="5" indent="-228600" algn="l" rtl="0">
              <a:lnSpc>
                <a:spcPct val="100000"/>
              </a:lnSpc>
              <a:spcBef>
                <a:spcPts val="0"/>
              </a:spcBef>
              <a:spcAft>
                <a:spcPts val="0"/>
              </a:spcAft>
              <a:buClr>
                <a:schemeClr val="lt1"/>
              </a:buClr>
              <a:buSzPts val="900"/>
              <a:buFont typeface="Arial"/>
              <a:buNone/>
              <a:defRPr sz="900">
                <a:solidFill>
                  <a:schemeClr val="lt1"/>
                </a:solidFill>
              </a:defRPr>
            </a:lvl6pPr>
            <a:lvl7pPr marL="3200400" lvl="6" indent="-228600" algn="l" rtl="0">
              <a:lnSpc>
                <a:spcPct val="100000"/>
              </a:lnSpc>
              <a:spcBef>
                <a:spcPts val="0"/>
              </a:spcBef>
              <a:spcAft>
                <a:spcPts val="0"/>
              </a:spcAft>
              <a:buClr>
                <a:schemeClr val="lt1"/>
              </a:buClr>
              <a:buSzPts val="900"/>
              <a:buFont typeface="Arial"/>
              <a:buNone/>
              <a:defRPr sz="900">
                <a:solidFill>
                  <a:schemeClr val="lt1"/>
                </a:solidFill>
              </a:defRPr>
            </a:lvl7pPr>
            <a:lvl8pPr marL="3657600" lvl="7" indent="-228600" algn="l" rtl="0">
              <a:lnSpc>
                <a:spcPct val="100000"/>
              </a:lnSpc>
              <a:spcBef>
                <a:spcPts val="0"/>
              </a:spcBef>
              <a:spcAft>
                <a:spcPts val="0"/>
              </a:spcAft>
              <a:buClr>
                <a:schemeClr val="lt1"/>
              </a:buClr>
              <a:buSzPts val="900"/>
              <a:buFont typeface="Arial"/>
              <a:buNone/>
              <a:defRPr sz="900">
                <a:solidFill>
                  <a:schemeClr val="lt1"/>
                </a:solidFill>
              </a:defRPr>
            </a:lvl8pPr>
            <a:lvl9pPr marL="4114800" lvl="8" indent="-228600" algn="l" rtl="0">
              <a:lnSpc>
                <a:spcPct val="100000"/>
              </a:lnSpc>
              <a:spcBef>
                <a:spcPts val="0"/>
              </a:spcBef>
              <a:spcAft>
                <a:spcPts val="0"/>
              </a:spcAft>
              <a:buClr>
                <a:schemeClr val="lt1"/>
              </a:buClr>
              <a:buSzPts val="900"/>
              <a:buFont typeface="Arial"/>
              <a:buNone/>
              <a:defRPr sz="900">
                <a:solidFill>
                  <a:schemeClr val="lt1"/>
                </a:solidFill>
              </a:defRPr>
            </a:lvl9pPr>
          </a:lstStyle>
          <a:p>
            <a:endParaRPr/>
          </a:p>
        </p:txBody>
      </p:sp>
      <p:sp>
        <p:nvSpPr>
          <p:cNvPr id="63" name="Google Shape;63;p16"/>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4" name="Google Shape;64;p16"/>
          <p:cNvSpPr txBox="1"/>
          <p:nvPr/>
        </p:nvSpPr>
        <p:spPr>
          <a:xfrm>
            <a:off x="332185" y="3300411"/>
            <a:ext cx="4105200" cy="25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900"/>
              <a:buFont typeface="Arial"/>
              <a:buNone/>
            </a:pPr>
            <a:r>
              <a:rPr lang="en" sz="900">
                <a:solidFill>
                  <a:schemeClr val="dk1"/>
                </a:solidFill>
                <a:latin typeface="Arial"/>
                <a:ea typeface="Arial"/>
                <a:cs typeface="Arial"/>
                <a:sym typeface="Arial"/>
              </a:rPr>
              <a:t>pwc.com</a:t>
            </a:r>
            <a:endParaRPr sz="11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65"/>
        <p:cNvGrpSpPr/>
        <p:nvPr/>
      </p:nvGrpSpPr>
      <p:grpSpPr>
        <a:xfrm>
          <a:off x="0" y="0"/>
          <a:ext cx="0" cy="0"/>
          <a:chOff x="0" y="0"/>
          <a:chExt cx="0" cy="0"/>
        </a:xfrm>
      </p:grpSpPr>
      <p:sp>
        <p:nvSpPr>
          <p:cNvPr id="66" name="Google Shape;66;p17"/>
          <p:cNvSpPr>
            <a:spLocks noGrp="1"/>
          </p:cNvSpPr>
          <p:nvPr>
            <p:ph type="pic" idx="2"/>
          </p:nvPr>
        </p:nvSpPr>
        <p:spPr>
          <a:xfrm>
            <a:off x="4572000" y="0"/>
            <a:ext cx="4572000" cy="5143500"/>
          </a:xfrm>
          <a:prstGeom prst="rect">
            <a:avLst/>
          </a:prstGeom>
          <a:solidFill>
            <a:srgbClr val="DEDEDE"/>
          </a:solid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67" name="Google Shape;67;p17"/>
          <p:cNvSpPr/>
          <p:nvPr/>
        </p:nvSpPr>
        <p:spPr>
          <a:xfrm>
            <a:off x="0" y="0"/>
            <a:ext cx="4572000" cy="25719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8" name="Google Shape;68;p17"/>
          <p:cNvSpPr/>
          <p:nvPr/>
        </p:nvSpPr>
        <p:spPr>
          <a:xfrm>
            <a:off x="0" y="2571750"/>
            <a:ext cx="4572000" cy="8574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9" name="Google Shape;69;p17"/>
          <p:cNvSpPr txBox="1">
            <a:spLocks noGrp="1"/>
          </p:cNvSpPr>
          <p:nvPr>
            <p:ph type="ctrTitle"/>
          </p:nvPr>
        </p:nvSpPr>
        <p:spPr>
          <a:xfrm>
            <a:off x="332185" y="321469"/>
            <a:ext cx="4105200" cy="15417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chemeClr val="lt1"/>
              </a:buClr>
              <a:buSzPts val="3800"/>
              <a:buFont typeface="Georgia"/>
              <a:buNone/>
              <a:defRPr sz="38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0" name="Google Shape;70;p17"/>
          <p:cNvSpPr txBox="1">
            <a:spLocks noGrp="1"/>
          </p:cNvSpPr>
          <p:nvPr>
            <p:ph type="subTitle" idx="1"/>
          </p:nvPr>
        </p:nvSpPr>
        <p:spPr>
          <a:xfrm>
            <a:off x="332185" y="2908042"/>
            <a:ext cx="4105200" cy="1848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lt1"/>
              </a:buClr>
              <a:buSzPts val="1200"/>
              <a:buNone/>
              <a:defRPr sz="1200" b="0">
                <a:solidFill>
                  <a:schemeClr val="lt1"/>
                </a:solidFill>
              </a:defRPr>
            </a:lvl1pPr>
            <a:lvl2pPr lvl="1" algn="l" rtl="0">
              <a:lnSpc>
                <a:spcPct val="100000"/>
              </a:lnSpc>
              <a:spcBef>
                <a:spcPts val="0"/>
              </a:spcBef>
              <a:spcAft>
                <a:spcPts val="0"/>
              </a:spcAft>
              <a:buClr>
                <a:schemeClr val="lt1"/>
              </a:buClr>
              <a:buSzPts val="1200"/>
              <a:buNone/>
              <a:defRPr sz="1200">
                <a:solidFill>
                  <a:schemeClr val="lt1"/>
                </a:solidFill>
              </a:defRPr>
            </a:lvl2pPr>
            <a:lvl3pPr lvl="2" algn="l" rtl="0">
              <a:lnSpc>
                <a:spcPct val="100000"/>
              </a:lnSpc>
              <a:spcBef>
                <a:spcPts val="0"/>
              </a:spcBef>
              <a:spcAft>
                <a:spcPts val="0"/>
              </a:spcAft>
              <a:buClr>
                <a:schemeClr val="lt1"/>
              </a:buClr>
              <a:buSzPts val="1200"/>
              <a:buNone/>
              <a:defRPr sz="1200">
                <a:solidFill>
                  <a:schemeClr val="lt1"/>
                </a:solidFill>
              </a:defRPr>
            </a:lvl3pPr>
            <a:lvl4pPr lvl="3" algn="l" rtl="0">
              <a:lnSpc>
                <a:spcPct val="100000"/>
              </a:lnSpc>
              <a:spcBef>
                <a:spcPts val="0"/>
              </a:spcBef>
              <a:spcAft>
                <a:spcPts val="0"/>
              </a:spcAft>
              <a:buClr>
                <a:schemeClr val="lt1"/>
              </a:buClr>
              <a:buSzPts val="1200"/>
              <a:buNone/>
              <a:defRPr sz="1200">
                <a:solidFill>
                  <a:schemeClr val="lt1"/>
                </a:solidFill>
              </a:defRPr>
            </a:lvl4pPr>
            <a:lvl5pPr lvl="4" algn="l" rtl="0">
              <a:lnSpc>
                <a:spcPct val="100000"/>
              </a:lnSpc>
              <a:spcBef>
                <a:spcPts val="0"/>
              </a:spcBef>
              <a:spcAft>
                <a:spcPts val="0"/>
              </a:spcAft>
              <a:buClr>
                <a:schemeClr val="lt1"/>
              </a:buClr>
              <a:buSzPts val="1200"/>
              <a:buNone/>
              <a:defRPr sz="1200">
                <a:solidFill>
                  <a:schemeClr val="lt1"/>
                </a:solidFill>
              </a:defRPr>
            </a:lvl5pPr>
            <a:lvl6pPr lvl="5" algn="l" rtl="0">
              <a:lnSpc>
                <a:spcPct val="100000"/>
              </a:lnSpc>
              <a:spcBef>
                <a:spcPts val="0"/>
              </a:spcBef>
              <a:spcAft>
                <a:spcPts val="0"/>
              </a:spcAft>
              <a:buClr>
                <a:schemeClr val="lt1"/>
              </a:buClr>
              <a:buSzPts val="1200"/>
              <a:buNone/>
              <a:defRPr sz="1200">
                <a:solidFill>
                  <a:schemeClr val="lt1"/>
                </a:solidFill>
              </a:defRPr>
            </a:lvl6pPr>
            <a:lvl7pPr lvl="6" algn="l" rtl="0">
              <a:lnSpc>
                <a:spcPct val="100000"/>
              </a:lnSpc>
              <a:spcBef>
                <a:spcPts val="0"/>
              </a:spcBef>
              <a:spcAft>
                <a:spcPts val="0"/>
              </a:spcAft>
              <a:buClr>
                <a:schemeClr val="lt1"/>
              </a:buClr>
              <a:buSzPts val="1200"/>
              <a:buNone/>
              <a:defRPr sz="1200">
                <a:solidFill>
                  <a:schemeClr val="lt1"/>
                </a:solidFill>
              </a:defRPr>
            </a:lvl7pPr>
            <a:lvl8pPr lvl="7" algn="l" rtl="0">
              <a:lnSpc>
                <a:spcPct val="100000"/>
              </a:lnSpc>
              <a:spcBef>
                <a:spcPts val="0"/>
              </a:spcBef>
              <a:spcAft>
                <a:spcPts val="0"/>
              </a:spcAft>
              <a:buClr>
                <a:schemeClr val="lt1"/>
              </a:buClr>
              <a:buSzPts val="1200"/>
              <a:buNone/>
              <a:defRPr sz="1200">
                <a:solidFill>
                  <a:schemeClr val="lt1"/>
                </a:solidFill>
              </a:defRPr>
            </a:lvl8pPr>
            <a:lvl9pPr lvl="8" algn="l" rtl="0">
              <a:lnSpc>
                <a:spcPct val="100000"/>
              </a:lnSpc>
              <a:spcBef>
                <a:spcPts val="0"/>
              </a:spcBef>
              <a:spcAft>
                <a:spcPts val="0"/>
              </a:spcAft>
              <a:buClr>
                <a:schemeClr val="lt1"/>
              </a:buClr>
              <a:buSzPts val="1200"/>
              <a:buNone/>
              <a:defRPr sz="1200">
                <a:solidFill>
                  <a:schemeClr val="lt1"/>
                </a:solidFill>
              </a:defRPr>
            </a:lvl9pPr>
          </a:lstStyle>
          <a:p>
            <a:endParaRPr/>
          </a:p>
        </p:txBody>
      </p:sp>
      <p:pic>
        <p:nvPicPr>
          <p:cNvPr id="71" name="Google Shape;71;p17"/>
          <p:cNvPicPr preferRelativeResize="0"/>
          <p:nvPr/>
        </p:nvPicPr>
        <p:blipFill rotWithShape="1">
          <a:blip r:embed="rId2">
            <a:alphaModFix/>
          </a:blip>
          <a:srcRect/>
          <a:stretch/>
        </p:blipFill>
        <p:spPr>
          <a:xfrm>
            <a:off x="138854" y="3998214"/>
            <a:ext cx="1227583" cy="1013388"/>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Slide 1">
  <p:cSld name="Title Slide 1">
    <p:spTree>
      <p:nvGrpSpPr>
        <p:cNvPr id="1" name="Shape 72"/>
        <p:cNvGrpSpPr/>
        <p:nvPr/>
      </p:nvGrpSpPr>
      <p:grpSpPr>
        <a:xfrm>
          <a:off x="0" y="0"/>
          <a:ext cx="0" cy="0"/>
          <a:chOff x="0" y="0"/>
          <a:chExt cx="0" cy="0"/>
        </a:xfrm>
      </p:grpSpPr>
      <p:sp>
        <p:nvSpPr>
          <p:cNvPr id="73" name="Google Shape;73;p18"/>
          <p:cNvSpPr/>
          <p:nvPr/>
        </p:nvSpPr>
        <p:spPr>
          <a:xfrm>
            <a:off x="6072188" y="0"/>
            <a:ext cx="3071700" cy="2571900"/>
          </a:xfrm>
          <a:prstGeom prst="rect">
            <a:avLst/>
          </a:prstGeom>
          <a:solidFill>
            <a:srgbClr val="EB8C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4" name="Google Shape;74;p18"/>
          <p:cNvSpPr/>
          <p:nvPr/>
        </p:nvSpPr>
        <p:spPr>
          <a:xfrm>
            <a:off x="0" y="0"/>
            <a:ext cx="6163800" cy="25719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5" name="Google Shape;75;p18"/>
          <p:cNvSpPr/>
          <p:nvPr/>
        </p:nvSpPr>
        <p:spPr>
          <a:xfrm>
            <a:off x="0" y="2571750"/>
            <a:ext cx="6163800" cy="8574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6" name="Google Shape;76;p18"/>
          <p:cNvSpPr txBox="1">
            <a:spLocks noGrp="1"/>
          </p:cNvSpPr>
          <p:nvPr>
            <p:ph type="ctrTitle"/>
          </p:nvPr>
        </p:nvSpPr>
        <p:spPr>
          <a:xfrm>
            <a:off x="332184" y="1554502"/>
            <a:ext cx="5563800" cy="5886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chemeClr val="lt1"/>
              </a:buClr>
              <a:buSzPts val="4500"/>
              <a:buFont typeface="Georgia"/>
              <a:buNone/>
              <a:defRPr sz="4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7" name="Google Shape;77;p18"/>
          <p:cNvSpPr txBox="1">
            <a:spLocks noGrp="1"/>
          </p:cNvSpPr>
          <p:nvPr>
            <p:ph type="subTitle" idx="1"/>
          </p:nvPr>
        </p:nvSpPr>
        <p:spPr>
          <a:xfrm>
            <a:off x="332186" y="2908042"/>
            <a:ext cx="4105200" cy="1848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lt1"/>
              </a:buClr>
              <a:buSzPts val="1200"/>
              <a:buNone/>
              <a:defRPr sz="1200" b="0">
                <a:solidFill>
                  <a:schemeClr val="lt1"/>
                </a:solidFill>
              </a:defRPr>
            </a:lvl1pPr>
            <a:lvl2pPr lvl="1" algn="l" rtl="0">
              <a:lnSpc>
                <a:spcPct val="100000"/>
              </a:lnSpc>
              <a:spcBef>
                <a:spcPts val="0"/>
              </a:spcBef>
              <a:spcAft>
                <a:spcPts val="0"/>
              </a:spcAft>
              <a:buClr>
                <a:schemeClr val="lt1"/>
              </a:buClr>
              <a:buSzPts val="1200"/>
              <a:buNone/>
              <a:defRPr sz="1200">
                <a:solidFill>
                  <a:schemeClr val="lt1"/>
                </a:solidFill>
              </a:defRPr>
            </a:lvl2pPr>
            <a:lvl3pPr lvl="2" algn="l" rtl="0">
              <a:lnSpc>
                <a:spcPct val="100000"/>
              </a:lnSpc>
              <a:spcBef>
                <a:spcPts val="0"/>
              </a:spcBef>
              <a:spcAft>
                <a:spcPts val="0"/>
              </a:spcAft>
              <a:buClr>
                <a:schemeClr val="lt1"/>
              </a:buClr>
              <a:buSzPts val="1200"/>
              <a:buNone/>
              <a:defRPr sz="1200">
                <a:solidFill>
                  <a:schemeClr val="lt1"/>
                </a:solidFill>
              </a:defRPr>
            </a:lvl3pPr>
            <a:lvl4pPr lvl="3" algn="l" rtl="0">
              <a:lnSpc>
                <a:spcPct val="100000"/>
              </a:lnSpc>
              <a:spcBef>
                <a:spcPts val="0"/>
              </a:spcBef>
              <a:spcAft>
                <a:spcPts val="0"/>
              </a:spcAft>
              <a:buClr>
                <a:schemeClr val="lt1"/>
              </a:buClr>
              <a:buSzPts val="1200"/>
              <a:buNone/>
              <a:defRPr sz="1200">
                <a:solidFill>
                  <a:schemeClr val="lt1"/>
                </a:solidFill>
              </a:defRPr>
            </a:lvl4pPr>
            <a:lvl5pPr lvl="4" algn="l" rtl="0">
              <a:lnSpc>
                <a:spcPct val="100000"/>
              </a:lnSpc>
              <a:spcBef>
                <a:spcPts val="0"/>
              </a:spcBef>
              <a:spcAft>
                <a:spcPts val="0"/>
              </a:spcAft>
              <a:buClr>
                <a:schemeClr val="lt1"/>
              </a:buClr>
              <a:buSzPts val="1200"/>
              <a:buNone/>
              <a:defRPr sz="1200">
                <a:solidFill>
                  <a:schemeClr val="lt1"/>
                </a:solidFill>
              </a:defRPr>
            </a:lvl5pPr>
            <a:lvl6pPr lvl="5" algn="l" rtl="0">
              <a:lnSpc>
                <a:spcPct val="100000"/>
              </a:lnSpc>
              <a:spcBef>
                <a:spcPts val="0"/>
              </a:spcBef>
              <a:spcAft>
                <a:spcPts val="0"/>
              </a:spcAft>
              <a:buClr>
                <a:schemeClr val="lt1"/>
              </a:buClr>
              <a:buSzPts val="1200"/>
              <a:buNone/>
              <a:defRPr sz="1200">
                <a:solidFill>
                  <a:schemeClr val="lt1"/>
                </a:solidFill>
              </a:defRPr>
            </a:lvl6pPr>
            <a:lvl7pPr lvl="6" algn="l" rtl="0">
              <a:lnSpc>
                <a:spcPct val="100000"/>
              </a:lnSpc>
              <a:spcBef>
                <a:spcPts val="0"/>
              </a:spcBef>
              <a:spcAft>
                <a:spcPts val="0"/>
              </a:spcAft>
              <a:buClr>
                <a:schemeClr val="lt1"/>
              </a:buClr>
              <a:buSzPts val="1200"/>
              <a:buNone/>
              <a:defRPr sz="1200">
                <a:solidFill>
                  <a:schemeClr val="lt1"/>
                </a:solidFill>
              </a:defRPr>
            </a:lvl7pPr>
            <a:lvl8pPr lvl="7" algn="l" rtl="0">
              <a:lnSpc>
                <a:spcPct val="100000"/>
              </a:lnSpc>
              <a:spcBef>
                <a:spcPts val="0"/>
              </a:spcBef>
              <a:spcAft>
                <a:spcPts val="0"/>
              </a:spcAft>
              <a:buClr>
                <a:schemeClr val="lt1"/>
              </a:buClr>
              <a:buSzPts val="1200"/>
              <a:buNone/>
              <a:defRPr sz="1200">
                <a:solidFill>
                  <a:schemeClr val="lt1"/>
                </a:solidFill>
              </a:defRPr>
            </a:lvl8pPr>
            <a:lvl9pPr lvl="8" algn="l" rtl="0">
              <a:lnSpc>
                <a:spcPct val="100000"/>
              </a:lnSpc>
              <a:spcBef>
                <a:spcPts val="0"/>
              </a:spcBef>
              <a:spcAft>
                <a:spcPts val="0"/>
              </a:spcAft>
              <a:buClr>
                <a:schemeClr val="lt1"/>
              </a:buClr>
              <a:buSzPts val="1200"/>
              <a:buNone/>
              <a:defRPr sz="1200">
                <a:solidFill>
                  <a:schemeClr val="lt1"/>
                </a:solidFill>
              </a:defRPr>
            </a:lvl9pPr>
          </a:lstStyle>
          <a:p>
            <a:endParaRPr/>
          </a:p>
        </p:txBody>
      </p:sp>
      <p:pic>
        <p:nvPicPr>
          <p:cNvPr id="78" name="Google Shape;78;p18"/>
          <p:cNvPicPr preferRelativeResize="0"/>
          <p:nvPr/>
        </p:nvPicPr>
        <p:blipFill rotWithShape="1">
          <a:blip r:embed="rId2">
            <a:alphaModFix/>
          </a:blip>
          <a:srcRect/>
          <a:stretch/>
        </p:blipFill>
        <p:spPr>
          <a:xfrm>
            <a:off x="183580" y="3953488"/>
            <a:ext cx="1227583" cy="1013388"/>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lide 1 Grey">
  <p:cSld name="Title Slide 1 Grey">
    <p:spTree>
      <p:nvGrpSpPr>
        <p:cNvPr id="1" name="Shape 79"/>
        <p:cNvGrpSpPr/>
        <p:nvPr/>
      </p:nvGrpSpPr>
      <p:grpSpPr>
        <a:xfrm>
          <a:off x="0" y="0"/>
          <a:ext cx="0" cy="0"/>
          <a:chOff x="0" y="0"/>
          <a:chExt cx="0" cy="0"/>
        </a:xfrm>
      </p:grpSpPr>
      <p:sp>
        <p:nvSpPr>
          <p:cNvPr id="80" name="Google Shape;80;p19"/>
          <p:cNvSpPr/>
          <p:nvPr/>
        </p:nvSpPr>
        <p:spPr>
          <a:xfrm>
            <a:off x="0" y="0"/>
            <a:ext cx="6072300" cy="2571900"/>
          </a:xfrm>
          <a:prstGeom prst="rect">
            <a:avLst/>
          </a:prstGeom>
          <a:solidFill>
            <a:srgbClr val="7D7D7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81" name="Google Shape;81;p19"/>
          <p:cNvSpPr/>
          <p:nvPr/>
        </p:nvSpPr>
        <p:spPr>
          <a:xfrm>
            <a:off x="0" y="2571750"/>
            <a:ext cx="6072300" cy="8574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82" name="Google Shape;82;p19"/>
          <p:cNvSpPr/>
          <p:nvPr/>
        </p:nvSpPr>
        <p:spPr>
          <a:xfrm>
            <a:off x="6072188" y="0"/>
            <a:ext cx="3071700" cy="25719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83" name="Google Shape;83;p19"/>
          <p:cNvSpPr txBox="1">
            <a:spLocks noGrp="1"/>
          </p:cNvSpPr>
          <p:nvPr>
            <p:ph type="ctrTitle"/>
          </p:nvPr>
        </p:nvSpPr>
        <p:spPr>
          <a:xfrm>
            <a:off x="332184" y="1554502"/>
            <a:ext cx="5563800" cy="5886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chemeClr val="lt1"/>
              </a:buClr>
              <a:buSzPts val="4500"/>
              <a:buFont typeface="Georgia"/>
              <a:buNone/>
              <a:defRPr sz="4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4" name="Google Shape;84;p19"/>
          <p:cNvSpPr txBox="1">
            <a:spLocks noGrp="1"/>
          </p:cNvSpPr>
          <p:nvPr>
            <p:ph type="subTitle" idx="1"/>
          </p:nvPr>
        </p:nvSpPr>
        <p:spPr>
          <a:xfrm>
            <a:off x="332186" y="2908042"/>
            <a:ext cx="4105200" cy="1848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lt1"/>
              </a:buClr>
              <a:buSzPts val="1200"/>
              <a:buNone/>
              <a:defRPr sz="1200" b="0">
                <a:solidFill>
                  <a:schemeClr val="lt1"/>
                </a:solidFill>
              </a:defRPr>
            </a:lvl1pPr>
            <a:lvl2pPr lvl="1" algn="l" rtl="0">
              <a:lnSpc>
                <a:spcPct val="100000"/>
              </a:lnSpc>
              <a:spcBef>
                <a:spcPts val="0"/>
              </a:spcBef>
              <a:spcAft>
                <a:spcPts val="0"/>
              </a:spcAft>
              <a:buClr>
                <a:schemeClr val="lt1"/>
              </a:buClr>
              <a:buSzPts val="1200"/>
              <a:buNone/>
              <a:defRPr sz="1200">
                <a:solidFill>
                  <a:schemeClr val="lt1"/>
                </a:solidFill>
              </a:defRPr>
            </a:lvl2pPr>
            <a:lvl3pPr lvl="2" algn="l" rtl="0">
              <a:lnSpc>
                <a:spcPct val="100000"/>
              </a:lnSpc>
              <a:spcBef>
                <a:spcPts val="0"/>
              </a:spcBef>
              <a:spcAft>
                <a:spcPts val="0"/>
              </a:spcAft>
              <a:buClr>
                <a:schemeClr val="lt1"/>
              </a:buClr>
              <a:buSzPts val="1200"/>
              <a:buNone/>
              <a:defRPr sz="1200">
                <a:solidFill>
                  <a:schemeClr val="lt1"/>
                </a:solidFill>
              </a:defRPr>
            </a:lvl3pPr>
            <a:lvl4pPr lvl="3" algn="l" rtl="0">
              <a:lnSpc>
                <a:spcPct val="100000"/>
              </a:lnSpc>
              <a:spcBef>
                <a:spcPts val="0"/>
              </a:spcBef>
              <a:spcAft>
                <a:spcPts val="0"/>
              </a:spcAft>
              <a:buClr>
                <a:schemeClr val="lt1"/>
              </a:buClr>
              <a:buSzPts val="1200"/>
              <a:buNone/>
              <a:defRPr sz="1200">
                <a:solidFill>
                  <a:schemeClr val="lt1"/>
                </a:solidFill>
              </a:defRPr>
            </a:lvl4pPr>
            <a:lvl5pPr lvl="4" algn="l" rtl="0">
              <a:lnSpc>
                <a:spcPct val="100000"/>
              </a:lnSpc>
              <a:spcBef>
                <a:spcPts val="0"/>
              </a:spcBef>
              <a:spcAft>
                <a:spcPts val="0"/>
              </a:spcAft>
              <a:buClr>
                <a:schemeClr val="lt1"/>
              </a:buClr>
              <a:buSzPts val="1200"/>
              <a:buNone/>
              <a:defRPr sz="1200">
                <a:solidFill>
                  <a:schemeClr val="lt1"/>
                </a:solidFill>
              </a:defRPr>
            </a:lvl5pPr>
            <a:lvl6pPr lvl="5" algn="l" rtl="0">
              <a:lnSpc>
                <a:spcPct val="100000"/>
              </a:lnSpc>
              <a:spcBef>
                <a:spcPts val="0"/>
              </a:spcBef>
              <a:spcAft>
                <a:spcPts val="0"/>
              </a:spcAft>
              <a:buClr>
                <a:schemeClr val="lt1"/>
              </a:buClr>
              <a:buSzPts val="1200"/>
              <a:buNone/>
              <a:defRPr sz="1200">
                <a:solidFill>
                  <a:schemeClr val="lt1"/>
                </a:solidFill>
              </a:defRPr>
            </a:lvl6pPr>
            <a:lvl7pPr lvl="6" algn="l" rtl="0">
              <a:lnSpc>
                <a:spcPct val="100000"/>
              </a:lnSpc>
              <a:spcBef>
                <a:spcPts val="0"/>
              </a:spcBef>
              <a:spcAft>
                <a:spcPts val="0"/>
              </a:spcAft>
              <a:buClr>
                <a:schemeClr val="lt1"/>
              </a:buClr>
              <a:buSzPts val="1200"/>
              <a:buNone/>
              <a:defRPr sz="1200">
                <a:solidFill>
                  <a:schemeClr val="lt1"/>
                </a:solidFill>
              </a:defRPr>
            </a:lvl7pPr>
            <a:lvl8pPr lvl="7" algn="l" rtl="0">
              <a:lnSpc>
                <a:spcPct val="100000"/>
              </a:lnSpc>
              <a:spcBef>
                <a:spcPts val="0"/>
              </a:spcBef>
              <a:spcAft>
                <a:spcPts val="0"/>
              </a:spcAft>
              <a:buClr>
                <a:schemeClr val="lt1"/>
              </a:buClr>
              <a:buSzPts val="1200"/>
              <a:buNone/>
              <a:defRPr sz="1200">
                <a:solidFill>
                  <a:schemeClr val="lt1"/>
                </a:solidFill>
              </a:defRPr>
            </a:lvl8pPr>
            <a:lvl9pPr lvl="8" algn="l" rtl="0">
              <a:lnSpc>
                <a:spcPct val="100000"/>
              </a:lnSpc>
              <a:spcBef>
                <a:spcPts val="0"/>
              </a:spcBef>
              <a:spcAft>
                <a:spcPts val="0"/>
              </a:spcAft>
              <a:buClr>
                <a:schemeClr val="lt1"/>
              </a:buClr>
              <a:buSzPts val="1200"/>
              <a:buNone/>
              <a:defRPr sz="1200">
                <a:solidFill>
                  <a:schemeClr val="lt1"/>
                </a:solidFill>
              </a:defRPr>
            </a:lvl9pPr>
          </a:lstStyle>
          <a:p>
            <a:endParaRPr/>
          </a:p>
        </p:txBody>
      </p:sp>
      <p:pic>
        <p:nvPicPr>
          <p:cNvPr id="85" name="Google Shape;85;p19"/>
          <p:cNvPicPr preferRelativeResize="0"/>
          <p:nvPr/>
        </p:nvPicPr>
        <p:blipFill rotWithShape="1">
          <a:blip r:embed="rId2">
            <a:alphaModFix/>
          </a:blip>
          <a:srcRect/>
          <a:stretch/>
        </p:blipFill>
        <p:spPr>
          <a:xfrm>
            <a:off x="138854" y="3998214"/>
            <a:ext cx="1227583" cy="1013388"/>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Slide 1 Dark Grey">
  <p:cSld name="Title Slide 1 Dark Grey">
    <p:spTree>
      <p:nvGrpSpPr>
        <p:cNvPr id="1" name="Shape 86"/>
        <p:cNvGrpSpPr/>
        <p:nvPr/>
      </p:nvGrpSpPr>
      <p:grpSpPr>
        <a:xfrm>
          <a:off x="0" y="0"/>
          <a:ext cx="0" cy="0"/>
          <a:chOff x="0" y="0"/>
          <a:chExt cx="0" cy="0"/>
        </a:xfrm>
      </p:grpSpPr>
      <p:sp>
        <p:nvSpPr>
          <p:cNvPr id="87" name="Google Shape;87;p20"/>
          <p:cNvSpPr/>
          <p:nvPr/>
        </p:nvSpPr>
        <p:spPr>
          <a:xfrm>
            <a:off x="0" y="0"/>
            <a:ext cx="6072300" cy="25719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88" name="Google Shape;88;p20"/>
          <p:cNvSpPr/>
          <p:nvPr/>
        </p:nvSpPr>
        <p:spPr>
          <a:xfrm>
            <a:off x="0" y="2571750"/>
            <a:ext cx="6072300" cy="857400"/>
          </a:xfrm>
          <a:prstGeom prst="rect">
            <a:avLst/>
          </a:prstGeom>
          <a:solidFill>
            <a:srgbClr val="7D7D7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accent6"/>
              </a:solidFill>
              <a:latin typeface="Arial"/>
              <a:ea typeface="Arial"/>
              <a:cs typeface="Arial"/>
              <a:sym typeface="Arial"/>
            </a:endParaRPr>
          </a:p>
        </p:txBody>
      </p:sp>
      <p:sp>
        <p:nvSpPr>
          <p:cNvPr id="89" name="Google Shape;89;p20"/>
          <p:cNvSpPr/>
          <p:nvPr/>
        </p:nvSpPr>
        <p:spPr>
          <a:xfrm>
            <a:off x="6072188" y="0"/>
            <a:ext cx="3071700" cy="2571900"/>
          </a:xfrm>
          <a:prstGeom prst="rect">
            <a:avLst/>
          </a:prstGeom>
          <a:solidFill>
            <a:srgbClr val="DEDED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90" name="Google Shape;90;p20"/>
          <p:cNvSpPr txBox="1">
            <a:spLocks noGrp="1"/>
          </p:cNvSpPr>
          <p:nvPr>
            <p:ph type="ctrTitle"/>
          </p:nvPr>
        </p:nvSpPr>
        <p:spPr>
          <a:xfrm>
            <a:off x="332184" y="1554502"/>
            <a:ext cx="5563800" cy="5886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chemeClr val="lt1"/>
              </a:buClr>
              <a:buSzPts val="4500"/>
              <a:buFont typeface="Georgia"/>
              <a:buNone/>
              <a:defRPr sz="4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1" name="Google Shape;91;p20"/>
          <p:cNvSpPr txBox="1">
            <a:spLocks noGrp="1"/>
          </p:cNvSpPr>
          <p:nvPr>
            <p:ph type="subTitle" idx="1"/>
          </p:nvPr>
        </p:nvSpPr>
        <p:spPr>
          <a:xfrm>
            <a:off x="332186" y="2908042"/>
            <a:ext cx="4105200" cy="1848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lt1"/>
              </a:buClr>
              <a:buSzPts val="1200"/>
              <a:buNone/>
              <a:defRPr sz="1200" b="0">
                <a:solidFill>
                  <a:schemeClr val="lt1"/>
                </a:solidFill>
              </a:defRPr>
            </a:lvl1pPr>
            <a:lvl2pPr lvl="1" algn="l" rtl="0">
              <a:lnSpc>
                <a:spcPct val="100000"/>
              </a:lnSpc>
              <a:spcBef>
                <a:spcPts val="0"/>
              </a:spcBef>
              <a:spcAft>
                <a:spcPts val="0"/>
              </a:spcAft>
              <a:buClr>
                <a:schemeClr val="lt1"/>
              </a:buClr>
              <a:buSzPts val="1200"/>
              <a:buNone/>
              <a:defRPr sz="1200">
                <a:solidFill>
                  <a:schemeClr val="lt1"/>
                </a:solidFill>
              </a:defRPr>
            </a:lvl2pPr>
            <a:lvl3pPr lvl="2" algn="l" rtl="0">
              <a:lnSpc>
                <a:spcPct val="100000"/>
              </a:lnSpc>
              <a:spcBef>
                <a:spcPts val="0"/>
              </a:spcBef>
              <a:spcAft>
                <a:spcPts val="0"/>
              </a:spcAft>
              <a:buClr>
                <a:schemeClr val="lt1"/>
              </a:buClr>
              <a:buSzPts val="1200"/>
              <a:buNone/>
              <a:defRPr sz="1200">
                <a:solidFill>
                  <a:schemeClr val="lt1"/>
                </a:solidFill>
              </a:defRPr>
            </a:lvl3pPr>
            <a:lvl4pPr lvl="3" algn="l" rtl="0">
              <a:lnSpc>
                <a:spcPct val="100000"/>
              </a:lnSpc>
              <a:spcBef>
                <a:spcPts val="0"/>
              </a:spcBef>
              <a:spcAft>
                <a:spcPts val="0"/>
              </a:spcAft>
              <a:buClr>
                <a:schemeClr val="lt1"/>
              </a:buClr>
              <a:buSzPts val="1200"/>
              <a:buNone/>
              <a:defRPr sz="1200">
                <a:solidFill>
                  <a:schemeClr val="lt1"/>
                </a:solidFill>
              </a:defRPr>
            </a:lvl4pPr>
            <a:lvl5pPr lvl="4" algn="l" rtl="0">
              <a:lnSpc>
                <a:spcPct val="100000"/>
              </a:lnSpc>
              <a:spcBef>
                <a:spcPts val="0"/>
              </a:spcBef>
              <a:spcAft>
                <a:spcPts val="0"/>
              </a:spcAft>
              <a:buClr>
                <a:schemeClr val="lt1"/>
              </a:buClr>
              <a:buSzPts val="1200"/>
              <a:buNone/>
              <a:defRPr sz="1200">
                <a:solidFill>
                  <a:schemeClr val="lt1"/>
                </a:solidFill>
              </a:defRPr>
            </a:lvl5pPr>
            <a:lvl6pPr lvl="5" algn="l" rtl="0">
              <a:lnSpc>
                <a:spcPct val="100000"/>
              </a:lnSpc>
              <a:spcBef>
                <a:spcPts val="0"/>
              </a:spcBef>
              <a:spcAft>
                <a:spcPts val="0"/>
              </a:spcAft>
              <a:buClr>
                <a:schemeClr val="lt1"/>
              </a:buClr>
              <a:buSzPts val="1200"/>
              <a:buNone/>
              <a:defRPr sz="1200">
                <a:solidFill>
                  <a:schemeClr val="lt1"/>
                </a:solidFill>
              </a:defRPr>
            </a:lvl6pPr>
            <a:lvl7pPr lvl="6" algn="l" rtl="0">
              <a:lnSpc>
                <a:spcPct val="100000"/>
              </a:lnSpc>
              <a:spcBef>
                <a:spcPts val="0"/>
              </a:spcBef>
              <a:spcAft>
                <a:spcPts val="0"/>
              </a:spcAft>
              <a:buClr>
                <a:schemeClr val="lt1"/>
              </a:buClr>
              <a:buSzPts val="1200"/>
              <a:buNone/>
              <a:defRPr sz="1200">
                <a:solidFill>
                  <a:schemeClr val="lt1"/>
                </a:solidFill>
              </a:defRPr>
            </a:lvl7pPr>
            <a:lvl8pPr lvl="7" algn="l" rtl="0">
              <a:lnSpc>
                <a:spcPct val="100000"/>
              </a:lnSpc>
              <a:spcBef>
                <a:spcPts val="0"/>
              </a:spcBef>
              <a:spcAft>
                <a:spcPts val="0"/>
              </a:spcAft>
              <a:buClr>
                <a:schemeClr val="lt1"/>
              </a:buClr>
              <a:buSzPts val="1200"/>
              <a:buNone/>
              <a:defRPr sz="1200">
                <a:solidFill>
                  <a:schemeClr val="lt1"/>
                </a:solidFill>
              </a:defRPr>
            </a:lvl8pPr>
            <a:lvl9pPr lvl="8" algn="l" rtl="0">
              <a:lnSpc>
                <a:spcPct val="100000"/>
              </a:lnSpc>
              <a:spcBef>
                <a:spcPts val="0"/>
              </a:spcBef>
              <a:spcAft>
                <a:spcPts val="0"/>
              </a:spcAft>
              <a:buClr>
                <a:schemeClr val="lt1"/>
              </a:buClr>
              <a:buSzPts val="1200"/>
              <a:buNone/>
              <a:defRPr sz="1200">
                <a:solidFill>
                  <a:schemeClr val="lt1"/>
                </a:solidFill>
              </a:defRPr>
            </a:lvl9pPr>
          </a:lstStyle>
          <a:p>
            <a:endParaRPr/>
          </a:p>
        </p:txBody>
      </p:sp>
      <p:pic>
        <p:nvPicPr>
          <p:cNvPr id="92" name="Google Shape;92;p20"/>
          <p:cNvPicPr preferRelativeResize="0"/>
          <p:nvPr/>
        </p:nvPicPr>
        <p:blipFill rotWithShape="1">
          <a:blip r:embed="rId2">
            <a:alphaModFix/>
          </a:blip>
          <a:srcRect/>
          <a:stretch/>
        </p:blipFill>
        <p:spPr>
          <a:xfrm>
            <a:off x="138854" y="3998214"/>
            <a:ext cx="1227583" cy="101338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Slide All Grey">
  <p:cSld name="Title Slide All Grey">
    <p:bg>
      <p:bgPr>
        <a:solidFill>
          <a:schemeClr val="accent1"/>
        </a:solidFill>
        <a:effectLst/>
      </p:bgPr>
    </p:bg>
    <p:spTree>
      <p:nvGrpSpPr>
        <p:cNvPr id="1" name="Shape 93"/>
        <p:cNvGrpSpPr/>
        <p:nvPr/>
      </p:nvGrpSpPr>
      <p:grpSpPr>
        <a:xfrm>
          <a:off x="0" y="0"/>
          <a:ext cx="0" cy="0"/>
          <a:chOff x="0" y="0"/>
          <a:chExt cx="0" cy="0"/>
        </a:xfrm>
      </p:grpSpPr>
      <p:sp>
        <p:nvSpPr>
          <p:cNvPr id="94" name="Google Shape;94;p21"/>
          <p:cNvSpPr txBox="1">
            <a:spLocks noGrp="1"/>
          </p:cNvSpPr>
          <p:nvPr>
            <p:ph type="ctrTitle"/>
          </p:nvPr>
        </p:nvSpPr>
        <p:spPr>
          <a:xfrm>
            <a:off x="332184" y="1554502"/>
            <a:ext cx="5563800" cy="5886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chemeClr val="lt1"/>
              </a:buClr>
              <a:buSzPts val="4500"/>
              <a:buFont typeface="Georgia"/>
              <a:buNone/>
              <a:defRPr sz="4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5" name="Google Shape;95;p21"/>
          <p:cNvSpPr txBox="1">
            <a:spLocks noGrp="1"/>
          </p:cNvSpPr>
          <p:nvPr>
            <p:ph type="subTitle" idx="1"/>
          </p:nvPr>
        </p:nvSpPr>
        <p:spPr>
          <a:xfrm>
            <a:off x="332185" y="2908042"/>
            <a:ext cx="4105200" cy="184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lt1"/>
              </a:buClr>
              <a:buSzPts val="1200"/>
              <a:buNone/>
              <a:defRPr sz="1200" b="0">
                <a:solidFill>
                  <a:schemeClr val="lt1"/>
                </a:solidFill>
              </a:defRPr>
            </a:lvl1pPr>
            <a:lvl2pPr lvl="1" algn="l" rtl="0">
              <a:lnSpc>
                <a:spcPct val="100000"/>
              </a:lnSpc>
              <a:spcBef>
                <a:spcPts val="0"/>
              </a:spcBef>
              <a:spcAft>
                <a:spcPts val="0"/>
              </a:spcAft>
              <a:buClr>
                <a:schemeClr val="lt1"/>
              </a:buClr>
              <a:buSzPts val="1200"/>
              <a:buNone/>
              <a:defRPr sz="1200">
                <a:solidFill>
                  <a:schemeClr val="lt1"/>
                </a:solidFill>
              </a:defRPr>
            </a:lvl2pPr>
            <a:lvl3pPr lvl="2" algn="l" rtl="0">
              <a:lnSpc>
                <a:spcPct val="100000"/>
              </a:lnSpc>
              <a:spcBef>
                <a:spcPts val="0"/>
              </a:spcBef>
              <a:spcAft>
                <a:spcPts val="0"/>
              </a:spcAft>
              <a:buClr>
                <a:schemeClr val="lt1"/>
              </a:buClr>
              <a:buSzPts val="1200"/>
              <a:buNone/>
              <a:defRPr sz="1200">
                <a:solidFill>
                  <a:schemeClr val="lt1"/>
                </a:solidFill>
              </a:defRPr>
            </a:lvl3pPr>
            <a:lvl4pPr lvl="3" algn="l" rtl="0">
              <a:lnSpc>
                <a:spcPct val="100000"/>
              </a:lnSpc>
              <a:spcBef>
                <a:spcPts val="0"/>
              </a:spcBef>
              <a:spcAft>
                <a:spcPts val="0"/>
              </a:spcAft>
              <a:buClr>
                <a:schemeClr val="lt1"/>
              </a:buClr>
              <a:buSzPts val="1200"/>
              <a:buNone/>
              <a:defRPr sz="1200">
                <a:solidFill>
                  <a:schemeClr val="lt1"/>
                </a:solidFill>
              </a:defRPr>
            </a:lvl4pPr>
            <a:lvl5pPr lvl="4" algn="l" rtl="0">
              <a:lnSpc>
                <a:spcPct val="100000"/>
              </a:lnSpc>
              <a:spcBef>
                <a:spcPts val="0"/>
              </a:spcBef>
              <a:spcAft>
                <a:spcPts val="0"/>
              </a:spcAft>
              <a:buClr>
                <a:schemeClr val="lt1"/>
              </a:buClr>
              <a:buSzPts val="1200"/>
              <a:buNone/>
              <a:defRPr sz="1200">
                <a:solidFill>
                  <a:schemeClr val="lt1"/>
                </a:solidFill>
              </a:defRPr>
            </a:lvl5pPr>
            <a:lvl6pPr lvl="5" algn="l" rtl="0">
              <a:lnSpc>
                <a:spcPct val="100000"/>
              </a:lnSpc>
              <a:spcBef>
                <a:spcPts val="0"/>
              </a:spcBef>
              <a:spcAft>
                <a:spcPts val="0"/>
              </a:spcAft>
              <a:buClr>
                <a:schemeClr val="lt1"/>
              </a:buClr>
              <a:buSzPts val="1200"/>
              <a:buNone/>
              <a:defRPr sz="1200">
                <a:solidFill>
                  <a:schemeClr val="lt1"/>
                </a:solidFill>
              </a:defRPr>
            </a:lvl6pPr>
            <a:lvl7pPr lvl="6" algn="l" rtl="0">
              <a:lnSpc>
                <a:spcPct val="100000"/>
              </a:lnSpc>
              <a:spcBef>
                <a:spcPts val="0"/>
              </a:spcBef>
              <a:spcAft>
                <a:spcPts val="0"/>
              </a:spcAft>
              <a:buClr>
                <a:schemeClr val="lt1"/>
              </a:buClr>
              <a:buSzPts val="1200"/>
              <a:buNone/>
              <a:defRPr sz="1200">
                <a:solidFill>
                  <a:schemeClr val="lt1"/>
                </a:solidFill>
              </a:defRPr>
            </a:lvl7pPr>
            <a:lvl8pPr lvl="7" algn="l" rtl="0">
              <a:lnSpc>
                <a:spcPct val="100000"/>
              </a:lnSpc>
              <a:spcBef>
                <a:spcPts val="0"/>
              </a:spcBef>
              <a:spcAft>
                <a:spcPts val="0"/>
              </a:spcAft>
              <a:buClr>
                <a:schemeClr val="lt1"/>
              </a:buClr>
              <a:buSzPts val="1200"/>
              <a:buNone/>
              <a:defRPr sz="1200">
                <a:solidFill>
                  <a:schemeClr val="lt1"/>
                </a:solidFill>
              </a:defRPr>
            </a:lvl8pPr>
            <a:lvl9pPr lvl="8" algn="l" rtl="0">
              <a:lnSpc>
                <a:spcPct val="100000"/>
              </a:lnSpc>
              <a:spcBef>
                <a:spcPts val="0"/>
              </a:spcBef>
              <a:spcAft>
                <a:spcPts val="0"/>
              </a:spcAft>
              <a:buClr>
                <a:schemeClr val="lt1"/>
              </a:buClr>
              <a:buSzPts val="1200"/>
              <a:buNone/>
              <a:defRPr sz="1200">
                <a:solidFill>
                  <a:schemeClr val="lt1"/>
                </a:solidFill>
              </a:defRPr>
            </a:lvl9pPr>
          </a:lstStyle>
          <a:p>
            <a:endParaRPr/>
          </a:p>
        </p:txBody>
      </p:sp>
      <p:pic>
        <p:nvPicPr>
          <p:cNvPr id="96" name="Google Shape;96;p21"/>
          <p:cNvPicPr preferRelativeResize="0"/>
          <p:nvPr/>
        </p:nvPicPr>
        <p:blipFill rotWithShape="1">
          <a:blip r:embed="rId2">
            <a:alphaModFix/>
          </a:blip>
          <a:srcRect/>
          <a:stretch/>
        </p:blipFill>
        <p:spPr>
          <a:xfrm>
            <a:off x="138854" y="3998214"/>
            <a:ext cx="1227583" cy="101338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Slide All White">
  <p:cSld name="Title Slide All White">
    <p:bg>
      <p:bgPr>
        <a:solidFill>
          <a:schemeClr val="lt1"/>
        </a:solidFill>
        <a:effectLst/>
      </p:bgPr>
    </p:bg>
    <p:spTree>
      <p:nvGrpSpPr>
        <p:cNvPr id="1" name="Shape 97"/>
        <p:cNvGrpSpPr/>
        <p:nvPr/>
      </p:nvGrpSpPr>
      <p:grpSpPr>
        <a:xfrm>
          <a:off x="0" y="0"/>
          <a:ext cx="0" cy="0"/>
          <a:chOff x="0" y="0"/>
          <a:chExt cx="0" cy="0"/>
        </a:xfrm>
      </p:grpSpPr>
      <p:sp>
        <p:nvSpPr>
          <p:cNvPr id="98" name="Google Shape;98;p22"/>
          <p:cNvSpPr txBox="1">
            <a:spLocks noGrp="1"/>
          </p:cNvSpPr>
          <p:nvPr>
            <p:ph type="ctrTitle"/>
          </p:nvPr>
        </p:nvSpPr>
        <p:spPr>
          <a:xfrm>
            <a:off x="332184" y="1554502"/>
            <a:ext cx="5563800" cy="5886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chemeClr val="dk1"/>
              </a:buClr>
              <a:buSzPts val="4500"/>
              <a:buFont typeface="Georgia"/>
              <a:buNone/>
              <a:defRPr sz="45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9" name="Google Shape;99;p22"/>
          <p:cNvSpPr txBox="1">
            <a:spLocks noGrp="1"/>
          </p:cNvSpPr>
          <p:nvPr>
            <p:ph type="subTitle" idx="1"/>
          </p:nvPr>
        </p:nvSpPr>
        <p:spPr>
          <a:xfrm>
            <a:off x="332185" y="2908042"/>
            <a:ext cx="4105200" cy="184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1200"/>
              <a:buNone/>
              <a:defRPr sz="1200" b="0">
                <a:solidFill>
                  <a:schemeClr val="dk1"/>
                </a:solidFill>
              </a:defRPr>
            </a:lvl1pPr>
            <a:lvl2pPr lvl="1" algn="l" rtl="0">
              <a:lnSpc>
                <a:spcPct val="100000"/>
              </a:lnSpc>
              <a:spcBef>
                <a:spcPts val="0"/>
              </a:spcBef>
              <a:spcAft>
                <a:spcPts val="0"/>
              </a:spcAft>
              <a:buClr>
                <a:schemeClr val="dk1"/>
              </a:buClr>
              <a:buSzPts val="1200"/>
              <a:buNone/>
              <a:defRPr sz="1200"/>
            </a:lvl2pPr>
            <a:lvl3pPr lvl="2" algn="l" rtl="0">
              <a:lnSpc>
                <a:spcPct val="100000"/>
              </a:lnSpc>
              <a:spcBef>
                <a:spcPts val="0"/>
              </a:spcBef>
              <a:spcAft>
                <a:spcPts val="0"/>
              </a:spcAft>
              <a:buClr>
                <a:schemeClr val="dk1"/>
              </a:buClr>
              <a:buSzPts val="1200"/>
              <a:buNone/>
              <a:defRPr sz="1200"/>
            </a:lvl3pPr>
            <a:lvl4pPr lvl="3" algn="l" rtl="0">
              <a:lnSpc>
                <a:spcPct val="100000"/>
              </a:lnSpc>
              <a:spcBef>
                <a:spcPts val="0"/>
              </a:spcBef>
              <a:spcAft>
                <a:spcPts val="0"/>
              </a:spcAft>
              <a:buClr>
                <a:schemeClr val="dk1"/>
              </a:buClr>
              <a:buSzPts val="1200"/>
              <a:buNone/>
              <a:defRPr sz="1200"/>
            </a:lvl4pPr>
            <a:lvl5pPr lvl="4" algn="l" rtl="0">
              <a:lnSpc>
                <a:spcPct val="100000"/>
              </a:lnSpc>
              <a:spcBef>
                <a:spcPts val="0"/>
              </a:spcBef>
              <a:spcAft>
                <a:spcPts val="0"/>
              </a:spcAft>
              <a:buClr>
                <a:schemeClr val="dk1"/>
              </a:buClr>
              <a:buSzPts val="1200"/>
              <a:buNone/>
              <a:defRPr sz="1200"/>
            </a:lvl5pPr>
            <a:lvl6pPr lvl="5" algn="l" rtl="0">
              <a:lnSpc>
                <a:spcPct val="100000"/>
              </a:lnSpc>
              <a:spcBef>
                <a:spcPts val="0"/>
              </a:spcBef>
              <a:spcAft>
                <a:spcPts val="0"/>
              </a:spcAft>
              <a:buClr>
                <a:schemeClr val="dk1"/>
              </a:buClr>
              <a:buSzPts val="1200"/>
              <a:buNone/>
              <a:defRPr sz="1200"/>
            </a:lvl6pPr>
            <a:lvl7pPr lvl="6" algn="l" rtl="0">
              <a:lnSpc>
                <a:spcPct val="100000"/>
              </a:lnSpc>
              <a:spcBef>
                <a:spcPts val="0"/>
              </a:spcBef>
              <a:spcAft>
                <a:spcPts val="0"/>
              </a:spcAft>
              <a:buClr>
                <a:schemeClr val="dk1"/>
              </a:buClr>
              <a:buSzPts val="1200"/>
              <a:buNone/>
              <a:defRPr sz="1200"/>
            </a:lvl7pPr>
            <a:lvl8pPr lvl="7" algn="l" rtl="0">
              <a:lnSpc>
                <a:spcPct val="100000"/>
              </a:lnSpc>
              <a:spcBef>
                <a:spcPts val="0"/>
              </a:spcBef>
              <a:spcAft>
                <a:spcPts val="0"/>
              </a:spcAft>
              <a:buClr>
                <a:schemeClr val="dk1"/>
              </a:buClr>
              <a:buSzPts val="1200"/>
              <a:buNone/>
              <a:defRPr sz="1200"/>
            </a:lvl8pPr>
            <a:lvl9pPr lvl="8" algn="l" rtl="0">
              <a:lnSpc>
                <a:spcPct val="100000"/>
              </a:lnSpc>
              <a:spcBef>
                <a:spcPts val="0"/>
              </a:spcBef>
              <a:spcAft>
                <a:spcPts val="0"/>
              </a:spcAft>
              <a:buClr>
                <a:schemeClr val="dk1"/>
              </a:buClr>
              <a:buSzPts val="1200"/>
              <a:buNone/>
              <a:defRPr sz="1200"/>
            </a:lvl9pPr>
          </a:lstStyle>
          <a:p>
            <a:endParaRPr/>
          </a:p>
        </p:txBody>
      </p:sp>
      <p:pic>
        <p:nvPicPr>
          <p:cNvPr id="100" name="Google Shape;100;p22"/>
          <p:cNvPicPr preferRelativeResize="0"/>
          <p:nvPr/>
        </p:nvPicPr>
        <p:blipFill rotWithShape="1">
          <a:blip r:embed="rId2">
            <a:alphaModFix/>
          </a:blip>
          <a:srcRect/>
          <a:stretch/>
        </p:blipFill>
        <p:spPr>
          <a:xfrm>
            <a:off x="138854" y="3998214"/>
            <a:ext cx="1227583" cy="1013388"/>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spTree>
      <p:nvGrpSpPr>
        <p:cNvPr id="1" name="Shape 101"/>
        <p:cNvGrpSpPr/>
        <p:nvPr/>
      </p:nvGrpSpPr>
      <p:grpSpPr>
        <a:xfrm>
          <a:off x="0" y="0"/>
          <a:ext cx="0" cy="0"/>
          <a:chOff x="0" y="0"/>
          <a:chExt cx="0" cy="0"/>
        </a:xfrm>
      </p:grpSpPr>
      <p:sp>
        <p:nvSpPr>
          <p:cNvPr id="102" name="Google Shape;102;p23"/>
          <p:cNvSpPr>
            <a:spLocks noGrp="1"/>
          </p:cNvSpPr>
          <p:nvPr>
            <p:ph type="pic" idx="2"/>
          </p:nvPr>
        </p:nvSpPr>
        <p:spPr>
          <a:xfrm>
            <a:off x="4572000" y="0"/>
            <a:ext cx="4572000" cy="3432000"/>
          </a:xfrm>
          <a:prstGeom prst="rect">
            <a:avLst/>
          </a:prstGeom>
          <a:solidFill>
            <a:srgbClr val="DEDEDE"/>
          </a:solid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03" name="Google Shape;103;p23"/>
          <p:cNvSpPr/>
          <p:nvPr/>
        </p:nvSpPr>
        <p:spPr>
          <a:xfrm>
            <a:off x="0" y="0"/>
            <a:ext cx="4572000" cy="3432000"/>
          </a:xfrm>
          <a:prstGeom prst="rect">
            <a:avLst/>
          </a:prstGeom>
          <a:solidFill>
            <a:srgbClr val="46464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04" name="Google Shape;104;p23"/>
          <p:cNvSpPr/>
          <p:nvPr/>
        </p:nvSpPr>
        <p:spPr>
          <a:xfrm>
            <a:off x="0" y="3431859"/>
            <a:ext cx="4572000" cy="17115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05" name="Google Shape;105;p23"/>
          <p:cNvSpPr txBox="1">
            <a:spLocks noGrp="1"/>
          </p:cNvSpPr>
          <p:nvPr>
            <p:ph type="ctrTitle"/>
          </p:nvPr>
        </p:nvSpPr>
        <p:spPr>
          <a:xfrm>
            <a:off x="332185" y="1381144"/>
            <a:ext cx="4105200" cy="4905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chemeClr val="lt1"/>
              </a:buClr>
              <a:buSzPts val="3800"/>
              <a:buFont typeface="Georgia"/>
              <a:buNone/>
              <a:defRPr sz="38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6" name="Google Shape;106;p23"/>
          <p:cNvSpPr txBox="1">
            <a:spLocks noGrp="1"/>
          </p:cNvSpPr>
          <p:nvPr>
            <p:ph type="subTitle" idx="1"/>
          </p:nvPr>
        </p:nvSpPr>
        <p:spPr>
          <a:xfrm>
            <a:off x="332185" y="3826196"/>
            <a:ext cx="4105200" cy="184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lt1"/>
              </a:buClr>
              <a:buSzPts val="1200"/>
              <a:buNone/>
              <a:defRPr sz="1200" b="0">
                <a:solidFill>
                  <a:schemeClr val="lt1"/>
                </a:solidFill>
              </a:defRPr>
            </a:lvl1pPr>
            <a:lvl2pPr lvl="1" algn="l" rtl="0">
              <a:lnSpc>
                <a:spcPct val="100000"/>
              </a:lnSpc>
              <a:spcBef>
                <a:spcPts val="0"/>
              </a:spcBef>
              <a:spcAft>
                <a:spcPts val="0"/>
              </a:spcAft>
              <a:buClr>
                <a:schemeClr val="lt1"/>
              </a:buClr>
              <a:buSzPts val="1200"/>
              <a:buNone/>
              <a:defRPr sz="1200">
                <a:solidFill>
                  <a:schemeClr val="lt1"/>
                </a:solidFill>
              </a:defRPr>
            </a:lvl2pPr>
            <a:lvl3pPr lvl="2" algn="l" rtl="0">
              <a:lnSpc>
                <a:spcPct val="100000"/>
              </a:lnSpc>
              <a:spcBef>
                <a:spcPts val="0"/>
              </a:spcBef>
              <a:spcAft>
                <a:spcPts val="0"/>
              </a:spcAft>
              <a:buClr>
                <a:schemeClr val="lt1"/>
              </a:buClr>
              <a:buSzPts val="1200"/>
              <a:buNone/>
              <a:defRPr sz="1200">
                <a:solidFill>
                  <a:schemeClr val="lt1"/>
                </a:solidFill>
              </a:defRPr>
            </a:lvl3pPr>
            <a:lvl4pPr lvl="3" algn="l" rtl="0">
              <a:lnSpc>
                <a:spcPct val="100000"/>
              </a:lnSpc>
              <a:spcBef>
                <a:spcPts val="0"/>
              </a:spcBef>
              <a:spcAft>
                <a:spcPts val="0"/>
              </a:spcAft>
              <a:buClr>
                <a:schemeClr val="lt1"/>
              </a:buClr>
              <a:buSzPts val="1200"/>
              <a:buNone/>
              <a:defRPr sz="1200">
                <a:solidFill>
                  <a:schemeClr val="lt1"/>
                </a:solidFill>
              </a:defRPr>
            </a:lvl4pPr>
            <a:lvl5pPr lvl="4" algn="l" rtl="0">
              <a:lnSpc>
                <a:spcPct val="100000"/>
              </a:lnSpc>
              <a:spcBef>
                <a:spcPts val="0"/>
              </a:spcBef>
              <a:spcAft>
                <a:spcPts val="0"/>
              </a:spcAft>
              <a:buClr>
                <a:schemeClr val="lt1"/>
              </a:buClr>
              <a:buSzPts val="1200"/>
              <a:buNone/>
              <a:defRPr sz="1200">
                <a:solidFill>
                  <a:schemeClr val="lt1"/>
                </a:solidFill>
              </a:defRPr>
            </a:lvl5pPr>
            <a:lvl6pPr lvl="5" algn="l" rtl="0">
              <a:lnSpc>
                <a:spcPct val="100000"/>
              </a:lnSpc>
              <a:spcBef>
                <a:spcPts val="0"/>
              </a:spcBef>
              <a:spcAft>
                <a:spcPts val="0"/>
              </a:spcAft>
              <a:buClr>
                <a:schemeClr val="lt1"/>
              </a:buClr>
              <a:buSzPts val="1200"/>
              <a:buNone/>
              <a:defRPr sz="1200">
                <a:solidFill>
                  <a:schemeClr val="lt1"/>
                </a:solidFill>
              </a:defRPr>
            </a:lvl6pPr>
            <a:lvl7pPr lvl="6" algn="l" rtl="0">
              <a:lnSpc>
                <a:spcPct val="100000"/>
              </a:lnSpc>
              <a:spcBef>
                <a:spcPts val="0"/>
              </a:spcBef>
              <a:spcAft>
                <a:spcPts val="0"/>
              </a:spcAft>
              <a:buClr>
                <a:schemeClr val="lt1"/>
              </a:buClr>
              <a:buSzPts val="1200"/>
              <a:buNone/>
              <a:defRPr sz="1200">
                <a:solidFill>
                  <a:schemeClr val="lt1"/>
                </a:solidFill>
              </a:defRPr>
            </a:lvl7pPr>
            <a:lvl8pPr lvl="7" algn="l" rtl="0">
              <a:lnSpc>
                <a:spcPct val="100000"/>
              </a:lnSpc>
              <a:spcBef>
                <a:spcPts val="0"/>
              </a:spcBef>
              <a:spcAft>
                <a:spcPts val="0"/>
              </a:spcAft>
              <a:buClr>
                <a:schemeClr val="lt1"/>
              </a:buClr>
              <a:buSzPts val="1200"/>
              <a:buNone/>
              <a:defRPr sz="1200">
                <a:solidFill>
                  <a:schemeClr val="lt1"/>
                </a:solidFill>
              </a:defRPr>
            </a:lvl8pPr>
            <a:lvl9pPr lvl="8" algn="l" rtl="0">
              <a:lnSpc>
                <a:spcPct val="100000"/>
              </a:lnSpc>
              <a:spcBef>
                <a:spcPts val="0"/>
              </a:spcBef>
              <a:spcAft>
                <a:spcPts val="0"/>
              </a:spcAft>
              <a:buClr>
                <a:schemeClr val="lt1"/>
              </a:buClr>
              <a:buSzPts val="1200"/>
              <a:buNone/>
              <a:defRPr sz="1200">
                <a:solidFill>
                  <a:schemeClr val="lt1"/>
                </a:solidFill>
              </a:defRPr>
            </a:lvl9pPr>
          </a:lstStyle>
          <a:p>
            <a:endParaRPr/>
          </a:p>
        </p:txBody>
      </p:sp>
      <p:pic>
        <p:nvPicPr>
          <p:cNvPr id="107" name="Google Shape;107;p23"/>
          <p:cNvPicPr preferRelativeResize="0"/>
          <p:nvPr/>
        </p:nvPicPr>
        <p:blipFill rotWithShape="1">
          <a:blip r:embed="rId2">
            <a:alphaModFix/>
          </a:blip>
          <a:srcRect/>
          <a:stretch/>
        </p:blipFill>
        <p:spPr>
          <a:xfrm>
            <a:off x="7753303" y="3998214"/>
            <a:ext cx="1227583" cy="101338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Slide Lines">
  <p:cSld name="Title Slide Lines">
    <p:bg>
      <p:bgPr>
        <a:solidFill>
          <a:srgbClr val="DEDEDE"/>
        </a:solidFill>
        <a:effectLst/>
      </p:bgPr>
    </p:bg>
    <p:spTree>
      <p:nvGrpSpPr>
        <p:cNvPr id="1" name="Shape 108"/>
        <p:cNvGrpSpPr/>
        <p:nvPr/>
      </p:nvGrpSpPr>
      <p:grpSpPr>
        <a:xfrm>
          <a:off x="0" y="0"/>
          <a:ext cx="0" cy="0"/>
          <a:chOff x="0" y="0"/>
          <a:chExt cx="0" cy="0"/>
        </a:xfrm>
      </p:grpSpPr>
      <p:sp>
        <p:nvSpPr>
          <p:cNvPr id="109" name="Google Shape;109;p24"/>
          <p:cNvSpPr>
            <a:spLocks noGrp="1"/>
          </p:cNvSpPr>
          <p:nvPr>
            <p:ph type="pic" idx="2"/>
          </p:nvPr>
        </p:nvSpPr>
        <p:spPr>
          <a:xfrm>
            <a:off x="0" y="0"/>
            <a:ext cx="9144000" cy="5143500"/>
          </a:xfrm>
          <a:prstGeom prst="rect">
            <a:avLst/>
          </a:prstGeom>
          <a:solidFill>
            <a:srgbClr val="DEDEDE"/>
          </a:solidFill>
          <a:ln>
            <a:noFill/>
          </a:ln>
        </p:spPr>
        <p:txBody>
          <a:bodyPr spcFirstLastPara="1" wrap="square" lIns="0" tIns="68575" rIns="0" bIns="0" anchor="t" anchorCtr="0">
            <a:noAutofit/>
          </a:bodyPr>
          <a:lstStyle>
            <a:lvl1pPr marR="0" lvl="0" algn="ct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grpSp>
        <p:nvGrpSpPr>
          <p:cNvPr id="110" name="Google Shape;110;p24"/>
          <p:cNvGrpSpPr/>
          <p:nvPr/>
        </p:nvGrpSpPr>
        <p:grpSpPr>
          <a:xfrm>
            <a:off x="-1" y="-1"/>
            <a:ext cx="9143920" cy="5143482"/>
            <a:chOff x="-1" y="-1"/>
            <a:chExt cx="12191893" cy="6857975"/>
          </a:xfrm>
        </p:grpSpPr>
        <p:grpSp>
          <p:nvGrpSpPr>
            <p:cNvPr id="111" name="Google Shape;111;p24"/>
            <p:cNvGrpSpPr/>
            <p:nvPr/>
          </p:nvGrpSpPr>
          <p:grpSpPr>
            <a:xfrm>
              <a:off x="-1" y="-1"/>
              <a:ext cx="12191893" cy="6857975"/>
              <a:chOff x="152400" y="152400"/>
              <a:chExt cx="12196772" cy="6862779"/>
            </a:xfrm>
          </p:grpSpPr>
          <p:sp>
            <p:nvSpPr>
              <p:cNvPr id="112" name="Google Shape;112;p24"/>
              <p:cNvSpPr/>
              <p:nvPr/>
            </p:nvSpPr>
            <p:spPr>
              <a:xfrm>
                <a:off x="152400" y="3775075"/>
                <a:ext cx="9142419" cy="777876"/>
              </a:xfrm>
              <a:custGeom>
                <a:avLst/>
                <a:gdLst/>
                <a:ahLst/>
                <a:cxnLst/>
                <a:rect l="l" t="t" r="r" b="b"/>
                <a:pathLst>
                  <a:path w="7908" h="1632" extrusionOk="0">
                    <a:moveTo>
                      <a:pt x="0" y="0"/>
                    </a:moveTo>
                    <a:lnTo>
                      <a:pt x="0" y="0"/>
                    </a:lnTo>
                    <a:lnTo>
                      <a:pt x="7908" y="0"/>
                    </a:lnTo>
                    <a:lnTo>
                      <a:pt x="7908" y="1632"/>
                    </a:lnTo>
                    <a:lnTo>
                      <a:pt x="0" y="1632"/>
                    </a:lnTo>
                    <a:lnTo>
                      <a:pt x="0" y="0"/>
                    </a:lnTo>
                    <a:close/>
                  </a:path>
                </a:pathLst>
              </a:custGeom>
              <a:solidFill>
                <a:srgbClr val="D04A0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3" name="Google Shape;113;p24"/>
              <p:cNvSpPr/>
              <p:nvPr/>
            </p:nvSpPr>
            <p:spPr>
              <a:xfrm>
                <a:off x="152400" y="152400"/>
                <a:ext cx="12196772" cy="6862779"/>
              </a:xfrm>
              <a:custGeom>
                <a:avLst/>
                <a:gdLst/>
                <a:ahLst/>
                <a:cxnLst/>
                <a:rect l="l" t="t" r="r" b="b"/>
                <a:pathLst>
                  <a:path w="25599" h="14399" extrusionOk="0">
                    <a:moveTo>
                      <a:pt x="19187" y="0"/>
                    </a:moveTo>
                    <a:lnTo>
                      <a:pt x="19187" y="0"/>
                    </a:lnTo>
                    <a:lnTo>
                      <a:pt x="19187" y="6949"/>
                    </a:lnTo>
                    <a:lnTo>
                      <a:pt x="0" y="6949"/>
                    </a:lnTo>
                    <a:lnTo>
                      <a:pt x="0" y="7602"/>
                    </a:lnTo>
                    <a:lnTo>
                      <a:pt x="19187" y="7602"/>
                    </a:lnTo>
                    <a:lnTo>
                      <a:pt x="19187" y="9234"/>
                    </a:lnTo>
                    <a:lnTo>
                      <a:pt x="0" y="9234"/>
                    </a:lnTo>
                    <a:lnTo>
                      <a:pt x="0" y="9887"/>
                    </a:lnTo>
                    <a:lnTo>
                      <a:pt x="19187" y="9887"/>
                    </a:lnTo>
                    <a:lnTo>
                      <a:pt x="19187" y="14399"/>
                    </a:lnTo>
                    <a:lnTo>
                      <a:pt x="19839" y="14399"/>
                    </a:lnTo>
                    <a:lnTo>
                      <a:pt x="19839" y="9887"/>
                    </a:lnTo>
                    <a:lnTo>
                      <a:pt x="25599" y="9887"/>
                    </a:lnTo>
                    <a:lnTo>
                      <a:pt x="25599" y="9234"/>
                    </a:lnTo>
                    <a:lnTo>
                      <a:pt x="19839" y="9234"/>
                    </a:lnTo>
                    <a:lnTo>
                      <a:pt x="19839" y="7602"/>
                    </a:lnTo>
                    <a:lnTo>
                      <a:pt x="25599" y="7602"/>
                    </a:lnTo>
                    <a:lnTo>
                      <a:pt x="25599" y="6949"/>
                    </a:lnTo>
                    <a:lnTo>
                      <a:pt x="19839" y="6949"/>
                    </a:lnTo>
                    <a:lnTo>
                      <a:pt x="19839" y="0"/>
                    </a:lnTo>
                    <a:lnTo>
                      <a:pt x="19187" y="0"/>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pic>
          <p:nvPicPr>
            <p:cNvPr id="114" name="Google Shape;114;p24"/>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15" name="Google Shape;115;p24"/>
          <p:cNvSpPr txBox="1">
            <a:spLocks noGrp="1"/>
          </p:cNvSpPr>
          <p:nvPr>
            <p:ph type="subTitle" idx="1"/>
          </p:nvPr>
        </p:nvSpPr>
        <p:spPr>
          <a:xfrm>
            <a:off x="332186" y="2914900"/>
            <a:ext cx="4105200" cy="1848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lt1"/>
              </a:buClr>
              <a:buSzPts val="1200"/>
              <a:buNone/>
              <a:defRPr sz="1200" b="0">
                <a:solidFill>
                  <a:schemeClr val="lt1"/>
                </a:solidFill>
              </a:defRPr>
            </a:lvl1pPr>
            <a:lvl2pPr lvl="1" algn="l" rtl="0">
              <a:lnSpc>
                <a:spcPct val="100000"/>
              </a:lnSpc>
              <a:spcBef>
                <a:spcPts val="0"/>
              </a:spcBef>
              <a:spcAft>
                <a:spcPts val="0"/>
              </a:spcAft>
              <a:buClr>
                <a:schemeClr val="lt1"/>
              </a:buClr>
              <a:buSzPts val="1200"/>
              <a:buNone/>
              <a:defRPr sz="1200">
                <a:solidFill>
                  <a:schemeClr val="lt1"/>
                </a:solidFill>
              </a:defRPr>
            </a:lvl2pPr>
            <a:lvl3pPr lvl="2" algn="l" rtl="0">
              <a:lnSpc>
                <a:spcPct val="100000"/>
              </a:lnSpc>
              <a:spcBef>
                <a:spcPts val="0"/>
              </a:spcBef>
              <a:spcAft>
                <a:spcPts val="0"/>
              </a:spcAft>
              <a:buClr>
                <a:schemeClr val="lt1"/>
              </a:buClr>
              <a:buSzPts val="1200"/>
              <a:buNone/>
              <a:defRPr sz="1200">
                <a:solidFill>
                  <a:schemeClr val="lt1"/>
                </a:solidFill>
              </a:defRPr>
            </a:lvl3pPr>
            <a:lvl4pPr lvl="3" algn="l" rtl="0">
              <a:lnSpc>
                <a:spcPct val="100000"/>
              </a:lnSpc>
              <a:spcBef>
                <a:spcPts val="0"/>
              </a:spcBef>
              <a:spcAft>
                <a:spcPts val="0"/>
              </a:spcAft>
              <a:buClr>
                <a:schemeClr val="lt1"/>
              </a:buClr>
              <a:buSzPts val="1200"/>
              <a:buNone/>
              <a:defRPr sz="1200">
                <a:solidFill>
                  <a:schemeClr val="lt1"/>
                </a:solidFill>
              </a:defRPr>
            </a:lvl4pPr>
            <a:lvl5pPr lvl="4" algn="l" rtl="0">
              <a:lnSpc>
                <a:spcPct val="100000"/>
              </a:lnSpc>
              <a:spcBef>
                <a:spcPts val="0"/>
              </a:spcBef>
              <a:spcAft>
                <a:spcPts val="0"/>
              </a:spcAft>
              <a:buClr>
                <a:schemeClr val="lt1"/>
              </a:buClr>
              <a:buSzPts val="1200"/>
              <a:buNone/>
              <a:defRPr sz="1200">
                <a:solidFill>
                  <a:schemeClr val="lt1"/>
                </a:solidFill>
              </a:defRPr>
            </a:lvl5pPr>
            <a:lvl6pPr lvl="5" algn="l" rtl="0">
              <a:lnSpc>
                <a:spcPct val="100000"/>
              </a:lnSpc>
              <a:spcBef>
                <a:spcPts val="0"/>
              </a:spcBef>
              <a:spcAft>
                <a:spcPts val="0"/>
              </a:spcAft>
              <a:buClr>
                <a:schemeClr val="lt1"/>
              </a:buClr>
              <a:buSzPts val="1200"/>
              <a:buNone/>
              <a:defRPr sz="1200">
                <a:solidFill>
                  <a:schemeClr val="lt1"/>
                </a:solidFill>
              </a:defRPr>
            </a:lvl6pPr>
            <a:lvl7pPr lvl="6" algn="l" rtl="0">
              <a:lnSpc>
                <a:spcPct val="100000"/>
              </a:lnSpc>
              <a:spcBef>
                <a:spcPts val="0"/>
              </a:spcBef>
              <a:spcAft>
                <a:spcPts val="0"/>
              </a:spcAft>
              <a:buClr>
                <a:schemeClr val="lt1"/>
              </a:buClr>
              <a:buSzPts val="1200"/>
              <a:buNone/>
              <a:defRPr sz="1200">
                <a:solidFill>
                  <a:schemeClr val="lt1"/>
                </a:solidFill>
              </a:defRPr>
            </a:lvl7pPr>
            <a:lvl8pPr lvl="7" algn="l" rtl="0">
              <a:lnSpc>
                <a:spcPct val="100000"/>
              </a:lnSpc>
              <a:spcBef>
                <a:spcPts val="0"/>
              </a:spcBef>
              <a:spcAft>
                <a:spcPts val="0"/>
              </a:spcAft>
              <a:buClr>
                <a:schemeClr val="lt1"/>
              </a:buClr>
              <a:buSzPts val="1200"/>
              <a:buNone/>
              <a:defRPr sz="1200">
                <a:solidFill>
                  <a:schemeClr val="lt1"/>
                </a:solidFill>
              </a:defRPr>
            </a:lvl8pPr>
            <a:lvl9pPr lvl="8" algn="l"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16" name="Google Shape;116;p24"/>
          <p:cNvSpPr txBox="1">
            <a:spLocks noGrp="1"/>
          </p:cNvSpPr>
          <p:nvPr>
            <p:ph type="ctrTitle"/>
          </p:nvPr>
        </p:nvSpPr>
        <p:spPr>
          <a:xfrm>
            <a:off x="332186" y="1293294"/>
            <a:ext cx="5563800" cy="4416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chemeClr val="lt1"/>
              </a:buClr>
              <a:buSzPts val="3400"/>
              <a:buFont typeface="Georgia"/>
              <a:buNone/>
              <a:defRPr sz="34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Slide Lines 2">
  <p:cSld name="Title Slide Lines 2">
    <p:bg>
      <p:bgPr>
        <a:solidFill>
          <a:srgbClr val="DEDEDE"/>
        </a:solidFill>
        <a:effectLst/>
      </p:bgPr>
    </p:bg>
    <p:spTree>
      <p:nvGrpSpPr>
        <p:cNvPr id="1" name="Shape 117"/>
        <p:cNvGrpSpPr/>
        <p:nvPr/>
      </p:nvGrpSpPr>
      <p:grpSpPr>
        <a:xfrm>
          <a:off x="0" y="0"/>
          <a:ext cx="0" cy="0"/>
          <a:chOff x="0" y="0"/>
          <a:chExt cx="0" cy="0"/>
        </a:xfrm>
      </p:grpSpPr>
      <p:sp>
        <p:nvSpPr>
          <p:cNvPr id="118" name="Google Shape;118;p25"/>
          <p:cNvSpPr>
            <a:spLocks noGrp="1"/>
          </p:cNvSpPr>
          <p:nvPr>
            <p:ph type="pic" idx="2"/>
          </p:nvPr>
        </p:nvSpPr>
        <p:spPr>
          <a:xfrm>
            <a:off x="0" y="0"/>
            <a:ext cx="9144000" cy="5143500"/>
          </a:xfrm>
          <a:prstGeom prst="rect">
            <a:avLst/>
          </a:prstGeom>
          <a:solidFill>
            <a:srgbClr val="DEDEDE"/>
          </a:solidFill>
          <a:ln>
            <a:noFill/>
          </a:ln>
        </p:spPr>
        <p:txBody>
          <a:bodyPr spcFirstLastPara="1" wrap="square" lIns="0" tIns="68575" rIns="0" bIns="0" anchor="t" anchorCtr="0">
            <a:noAutofit/>
          </a:bodyPr>
          <a:lstStyle>
            <a:lvl1pPr marR="0" lvl="0" algn="ct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grpSp>
        <p:nvGrpSpPr>
          <p:cNvPr id="119" name="Google Shape;119;p25"/>
          <p:cNvGrpSpPr/>
          <p:nvPr/>
        </p:nvGrpSpPr>
        <p:grpSpPr>
          <a:xfrm>
            <a:off x="0" y="0"/>
            <a:ext cx="9144000" cy="5143500"/>
            <a:chOff x="0" y="0"/>
            <a:chExt cx="12192000" cy="6858000"/>
          </a:xfrm>
        </p:grpSpPr>
        <p:sp>
          <p:nvSpPr>
            <p:cNvPr id="120" name="Google Shape;120;p25"/>
            <p:cNvSpPr/>
            <p:nvPr/>
          </p:nvSpPr>
          <p:spPr>
            <a:xfrm>
              <a:off x="0" y="0"/>
              <a:ext cx="12192000" cy="6858000"/>
            </a:xfrm>
            <a:custGeom>
              <a:avLst/>
              <a:gdLst/>
              <a:ahLst/>
              <a:cxnLst/>
              <a:rect l="l" t="t" r="r" b="b"/>
              <a:pathLst>
                <a:path w="12192000" h="6858000" extrusionOk="0">
                  <a:moveTo>
                    <a:pt x="9144000" y="0"/>
                  </a:moveTo>
                  <a:lnTo>
                    <a:pt x="9450000" y="0"/>
                  </a:lnTo>
                  <a:lnTo>
                    <a:pt x="9450000" y="3309692"/>
                  </a:lnTo>
                  <a:lnTo>
                    <a:pt x="12192000" y="3309692"/>
                  </a:lnTo>
                  <a:lnTo>
                    <a:pt x="12192000" y="3615692"/>
                  </a:lnTo>
                  <a:lnTo>
                    <a:pt x="9450000" y="3615692"/>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lnTo>
                    <a:pt x="9144000" y="3615692"/>
                  </a:lnTo>
                  <a:lnTo>
                    <a:pt x="0" y="3615692"/>
                  </a:lnTo>
                  <a:lnTo>
                    <a:pt x="0" y="3309692"/>
                  </a:lnTo>
                  <a:lnTo>
                    <a:pt x="9144000" y="3309692"/>
                  </a:ln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pic>
          <p:nvPicPr>
            <p:cNvPr id="121" name="Google Shape;121;p25"/>
            <p:cNvPicPr preferRelativeResize="0"/>
            <p:nvPr/>
          </p:nvPicPr>
          <p:blipFill rotWithShape="1">
            <a:blip r:embed="rId2">
              <a:alphaModFix/>
            </a:blip>
            <a:srcRect/>
            <a:stretch/>
          </p:blipFill>
          <p:spPr>
            <a:xfrm>
              <a:off x="185139" y="5330952"/>
              <a:ext cx="1636775" cy="1351186"/>
            </a:xfrm>
            <a:prstGeom prst="rect">
              <a:avLst/>
            </a:prstGeom>
            <a:noFill/>
            <a:ln>
              <a:noFill/>
            </a:ln>
          </p:spPr>
        </p:pic>
      </p:grpSp>
      <p:sp>
        <p:nvSpPr>
          <p:cNvPr id="122" name="Google Shape;122;p25"/>
          <p:cNvSpPr txBox="1">
            <a:spLocks noGrp="1"/>
          </p:cNvSpPr>
          <p:nvPr>
            <p:ph type="subTitle" idx="1"/>
          </p:nvPr>
        </p:nvSpPr>
        <p:spPr>
          <a:xfrm>
            <a:off x="332185" y="2915705"/>
            <a:ext cx="4105200" cy="1848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1"/>
              </a:buClr>
              <a:buSzPts val="1200"/>
              <a:buNone/>
              <a:defRPr sz="1200" b="0">
                <a:solidFill>
                  <a:schemeClr val="dk1"/>
                </a:solidFill>
              </a:defRPr>
            </a:lvl1pPr>
            <a:lvl2pPr lvl="1" algn="l" rtl="0">
              <a:lnSpc>
                <a:spcPct val="100000"/>
              </a:lnSpc>
              <a:spcBef>
                <a:spcPts val="0"/>
              </a:spcBef>
              <a:spcAft>
                <a:spcPts val="0"/>
              </a:spcAft>
              <a:buClr>
                <a:schemeClr val="dk1"/>
              </a:buClr>
              <a:buSzPts val="1200"/>
              <a:buNone/>
              <a:defRPr sz="1200"/>
            </a:lvl2pPr>
            <a:lvl3pPr lvl="2" algn="l" rtl="0">
              <a:lnSpc>
                <a:spcPct val="100000"/>
              </a:lnSpc>
              <a:spcBef>
                <a:spcPts val="0"/>
              </a:spcBef>
              <a:spcAft>
                <a:spcPts val="0"/>
              </a:spcAft>
              <a:buClr>
                <a:schemeClr val="dk1"/>
              </a:buClr>
              <a:buSzPts val="1200"/>
              <a:buNone/>
              <a:defRPr sz="1200"/>
            </a:lvl3pPr>
            <a:lvl4pPr lvl="3" algn="l" rtl="0">
              <a:lnSpc>
                <a:spcPct val="100000"/>
              </a:lnSpc>
              <a:spcBef>
                <a:spcPts val="0"/>
              </a:spcBef>
              <a:spcAft>
                <a:spcPts val="0"/>
              </a:spcAft>
              <a:buClr>
                <a:schemeClr val="dk1"/>
              </a:buClr>
              <a:buSzPts val="1200"/>
              <a:buNone/>
              <a:defRPr sz="1200"/>
            </a:lvl4pPr>
            <a:lvl5pPr lvl="4" algn="l" rtl="0">
              <a:lnSpc>
                <a:spcPct val="100000"/>
              </a:lnSpc>
              <a:spcBef>
                <a:spcPts val="0"/>
              </a:spcBef>
              <a:spcAft>
                <a:spcPts val="0"/>
              </a:spcAft>
              <a:buClr>
                <a:schemeClr val="dk1"/>
              </a:buClr>
              <a:buSzPts val="1200"/>
              <a:buNone/>
              <a:defRPr sz="1200"/>
            </a:lvl5pPr>
            <a:lvl6pPr lvl="5" algn="l" rtl="0">
              <a:lnSpc>
                <a:spcPct val="100000"/>
              </a:lnSpc>
              <a:spcBef>
                <a:spcPts val="0"/>
              </a:spcBef>
              <a:spcAft>
                <a:spcPts val="0"/>
              </a:spcAft>
              <a:buClr>
                <a:schemeClr val="dk1"/>
              </a:buClr>
              <a:buSzPts val="1200"/>
              <a:buNone/>
              <a:defRPr sz="1200"/>
            </a:lvl6pPr>
            <a:lvl7pPr lvl="6" algn="l" rtl="0">
              <a:lnSpc>
                <a:spcPct val="100000"/>
              </a:lnSpc>
              <a:spcBef>
                <a:spcPts val="0"/>
              </a:spcBef>
              <a:spcAft>
                <a:spcPts val="0"/>
              </a:spcAft>
              <a:buClr>
                <a:schemeClr val="dk1"/>
              </a:buClr>
              <a:buSzPts val="1200"/>
              <a:buNone/>
              <a:defRPr sz="1200"/>
            </a:lvl7pPr>
            <a:lvl8pPr lvl="7" algn="l" rtl="0">
              <a:lnSpc>
                <a:spcPct val="100000"/>
              </a:lnSpc>
              <a:spcBef>
                <a:spcPts val="0"/>
              </a:spcBef>
              <a:spcAft>
                <a:spcPts val="0"/>
              </a:spcAft>
              <a:buClr>
                <a:schemeClr val="dk1"/>
              </a:buClr>
              <a:buSzPts val="1200"/>
              <a:buNone/>
              <a:defRPr sz="1200"/>
            </a:lvl8pPr>
            <a:lvl9pPr lvl="8" algn="l" rtl="0">
              <a:lnSpc>
                <a:spcPct val="100000"/>
              </a:lnSpc>
              <a:spcBef>
                <a:spcPts val="0"/>
              </a:spcBef>
              <a:spcAft>
                <a:spcPts val="0"/>
              </a:spcAft>
              <a:buClr>
                <a:schemeClr val="dk1"/>
              </a:buClr>
              <a:buSzPts val="1200"/>
              <a:buNone/>
              <a:defRPr sz="1200"/>
            </a:lvl9pPr>
          </a:lstStyle>
          <a:p>
            <a:endParaRPr/>
          </a:p>
        </p:txBody>
      </p:sp>
      <p:sp>
        <p:nvSpPr>
          <p:cNvPr id="123" name="Google Shape;123;p25"/>
          <p:cNvSpPr txBox="1">
            <a:spLocks noGrp="1"/>
          </p:cNvSpPr>
          <p:nvPr>
            <p:ph type="ctrTitle"/>
          </p:nvPr>
        </p:nvSpPr>
        <p:spPr>
          <a:xfrm>
            <a:off x="332184" y="1293294"/>
            <a:ext cx="5563800" cy="4416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chemeClr val="dk1"/>
              </a:buClr>
              <a:buSzPts val="3400"/>
              <a:buFont typeface="Georgia"/>
              <a:buNone/>
              <a:defRPr sz="34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Title Slide Lines 3">
  <p:cSld name="Title Slide Lines 3">
    <p:bg>
      <p:bgPr>
        <a:solidFill>
          <a:srgbClr val="D04A02"/>
        </a:solidFill>
        <a:effectLst/>
      </p:bgPr>
    </p:bg>
    <p:spTree>
      <p:nvGrpSpPr>
        <p:cNvPr id="1" name="Shape 124"/>
        <p:cNvGrpSpPr/>
        <p:nvPr/>
      </p:nvGrpSpPr>
      <p:grpSpPr>
        <a:xfrm>
          <a:off x="0" y="0"/>
          <a:ext cx="0" cy="0"/>
          <a:chOff x="0" y="0"/>
          <a:chExt cx="0" cy="0"/>
        </a:xfrm>
      </p:grpSpPr>
      <p:sp>
        <p:nvSpPr>
          <p:cNvPr id="125" name="Google Shape;125;p26"/>
          <p:cNvSpPr>
            <a:spLocks noGrp="1"/>
          </p:cNvSpPr>
          <p:nvPr>
            <p:ph type="pic" idx="2"/>
          </p:nvPr>
        </p:nvSpPr>
        <p:spPr>
          <a:xfrm>
            <a:off x="7087500" y="0"/>
            <a:ext cx="2056500" cy="5143500"/>
          </a:xfrm>
          <a:prstGeom prst="rect">
            <a:avLst/>
          </a:prstGeom>
          <a:solidFill>
            <a:srgbClr val="DEDEDE"/>
          </a:solid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grpSp>
        <p:nvGrpSpPr>
          <p:cNvPr id="126" name="Google Shape;126;p26"/>
          <p:cNvGrpSpPr/>
          <p:nvPr/>
        </p:nvGrpSpPr>
        <p:grpSpPr>
          <a:xfrm>
            <a:off x="0" y="0"/>
            <a:ext cx="9144000" cy="5143500"/>
            <a:chOff x="0" y="0"/>
            <a:chExt cx="12192000" cy="6858000"/>
          </a:xfrm>
        </p:grpSpPr>
        <p:sp>
          <p:nvSpPr>
            <p:cNvPr id="127" name="Google Shape;127;p26"/>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pic>
          <p:nvPicPr>
            <p:cNvPr id="128" name="Google Shape;128;p26"/>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29" name="Google Shape;129;p26"/>
          <p:cNvSpPr txBox="1">
            <a:spLocks noGrp="1"/>
          </p:cNvSpPr>
          <p:nvPr>
            <p:ph type="ctrTitle"/>
          </p:nvPr>
        </p:nvSpPr>
        <p:spPr>
          <a:xfrm>
            <a:off x="332184" y="1804752"/>
            <a:ext cx="5563800" cy="595500"/>
          </a:xfrm>
          <a:prstGeom prst="rect">
            <a:avLst/>
          </a:prstGeom>
          <a:noFill/>
          <a:ln>
            <a:noFill/>
          </a:ln>
        </p:spPr>
        <p:txBody>
          <a:bodyPr spcFirstLastPara="1" wrap="square" lIns="0" tIns="0" rIns="0" bIns="0" anchor="b" anchorCtr="0">
            <a:noAutofit/>
          </a:bodyPr>
          <a:lstStyle>
            <a:lvl1pPr lvl="0" algn="l" rtl="0">
              <a:lnSpc>
                <a:spcPct val="86000"/>
              </a:lnSpc>
              <a:spcBef>
                <a:spcPts val="0"/>
              </a:spcBef>
              <a:spcAft>
                <a:spcPts val="0"/>
              </a:spcAft>
              <a:buClr>
                <a:schemeClr val="lt1"/>
              </a:buClr>
              <a:buSzPts val="4500"/>
              <a:buFont typeface="Georgia"/>
              <a:buNone/>
              <a:defRPr sz="4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0" name="Google Shape;130;p26"/>
          <p:cNvSpPr txBox="1">
            <a:spLocks noGrp="1"/>
          </p:cNvSpPr>
          <p:nvPr>
            <p:ph type="subTitle" idx="1"/>
          </p:nvPr>
        </p:nvSpPr>
        <p:spPr>
          <a:xfrm>
            <a:off x="332185" y="2546033"/>
            <a:ext cx="4105200" cy="184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lt1"/>
              </a:buClr>
              <a:buSzPts val="1200"/>
              <a:buNone/>
              <a:defRPr sz="1200" b="0">
                <a:solidFill>
                  <a:schemeClr val="lt1"/>
                </a:solidFill>
              </a:defRPr>
            </a:lvl1pPr>
            <a:lvl2pPr lvl="1" algn="l" rtl="0">
              <a:lnSpc>
                <a:spcPct val="100000"/>
              </a:lnSpc>
              <a:spcBef>
                <a:spcPts val="0"/>
              </a:spcBef>
              <a:spcAft>
                <a:spcPts val="0"/>
              </a:spcAft>
              <a:buClr>
                <a:schemeClr val="lt1"/>
              </a:buClr>
              <a:buSzPts val="1200"/>
              <a:buNone/>
              <a:defRPr sz="1200">
                <a:solidFill>
                  <a:schemeClr val="lt1"/>
                </a:solidFill>
              </a:defRPr>
            </a:lvl2pPr>
            <a:lvl3pPr lvl="2" algn="l" rtl="0">
              <a:lnSpc>
                <a:spcPct val="100000"/>
              </a:lnSpc>
              <a:spcBef>
                <a:spcPts val="0"/>
              </a:spcBef>
              <a:spcAft>
                <a:spcPts val="0"/>
              </a:spcAft>
              <a:buClr>
                <a:schemeClr val="lt1"/>
              </a:buClr>
              <a:buSzPts val="1200"/>
              <a:buNone/>
              <a:defRPr sz="1200">
                <a:solidFill>
                  <a:schemeClr val="lt1"/>
                </a:solidFill>
              </a:defRPr>
            </a:lvl3pPr>
            <a:lvl4pPr lvl="3" algn="l" rtl="0">
              <a:lnSpc>
                <a:spcPct val="100000"/>
              </a:lnSpc>
              <a:spcBef>
                <a:spcPts val="0"/>
              </a:spcBef>
              <a:spcAft>
                <a:spcPts val="0"/>
              </a:spcAft>
              <a:buClr>
                <a:schemeClr val="lt1"/>
              </a:buClr>
              <a:buSzPts val="1200"/>
              <a:buNone/>
              <a:defRPr sz="1200">
                <a:solidFill>
                  <a:schemeClr val="lt1"/>
                </a:solidFill>
              </a:defRPr>
            </a:lvl4pPr>
            <a:lvl5pPr lvl="4" algn="l" rtl="0">
              <a:lnSpc>
                <a:spcPct val="100000"/>
              </a:lnSpc>
              <a:spcBef>
                <a:spcPts val="0"/>
              </a:spcBef>
              <a:spcAft>
                <a:spcPts val="0"/>
              </a:spcAft>
              <a:buClr>
                <a:schemeClr val="lt1"/>
              </a:buClr>
              <a:buSzPts val="1200"/>
              <a:buNone/>
              <a:defRPr sz="1200">
                <a:solidFill>
                  <a:schemeClr val="lt1"/>
                </a:solidFill>
              </a:defRPr>
            </a:lvl5pPr>
            <a:lvl6pPr lvl="5" algn="l" rtl="0">
              <a:lnSpc>
                <a:spcPct val="100000"/>
              </a:lnSpc>
              <a:spcBef>
                <a:spcPts val="0"/>
              </a:spcBef>
              <a:spcAft>
                <a:spcPts val="0"/>
              </a:spcAft>
              <a:buClr>
                <a:schemeClr val="lt1"/>
              </a:buClr>
              <a:buSzPts val="1200"/>
              <a:buNone/>
              <a:defRPr sz="1200">
                <a:solidFill>
                  <a:schemeClr val="lt1"/>
                </a:solidFill>
              </a:defRPr>
            </a:lvl6pPr>
            <a:lvl7pPr lvl="6" algn="l" rtl="0">
              <a:lnSpc>
                <a:spcPct val="100000"/>
              </a:lnSpc>
              <a:spcBef>
                <a:spcPts val="0"/>
              </a:spcBef>
              <a:spcAft>
                <a:spcPts val="0"/>
              </a:spcAft>
              <a:buClr>
                <a:schemeClr val="lt1"/>
              </a:buClr>
              <a:buSzPts val="1200"/>
              <a:buNone/>
              <a:defRPr sz="1200">
                <a:solidFill>
                  <a:schemeClr val="lt1"/>
                </a:solidFill>
              </a:defRPr>
            </a:lvl7pPr>
            <a:lvl8pPr lvl="7" algn="l" rtl="0">
              <a:lnSpc>
                <a:spcPct val="100000"/>
              </a:lnSpc>
              <a:spcBef>
                <a:spcPts val="0"/>
              </a:spcBef>
              <a:spcAft>
                <a:spcPts val="0"/>
              </a:spcAft>
              <a:buClr>
                <a:schemeClr val="lt1"/>
              </a:buClr>
              <a:buSzPts val="1200"/>
              <a:buNone/>
              <a:defRPr sz="1200">
                <a:solidFill>
                  <a:schemeClr val="lt1"/>
                </a:solidFill>
              </a:defRPr>
            </a:lvl8pPr>
            <a:lvl9pPr lvl="8" algn="l"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Slide Logo Shape Orange">
  <p:cSld name="Title Slide Logo Shape Orange">
    <p:spTree>
      <p:nvGrpSpPr>
        <p:cNvPr id="1" name="Shape 131"/>
        <p:cNvGrpSpPr/>
        <p:nvPr/>
      </p:nvGrpSpPr>
      <p:grpSpPr>
        <a:xfrm>
          <a:off x="0" y="0"/>
          <a:ext cx="0" cy="0"/>
          <a:chOff x="0" y="0"/>
          <a:chExt cx="0" cy="0"/>
        </a:xfrm>
      </p:grpSpPr>
      <p:sp>
        <p:nvSpPr>
          <p:cNvPr id="132" name="Google Shape;132;p27"/>
          <p:cNvSpPr>
            <a:spLocks noGrp="1"/>
          </p:cNvSpPr>
          <p:nvPr>
            <p:ph type="pic" idx="2"/>
          </p:nvPr>
        </p:nvSpPr>
        <p:spPr>
          <a:xfrm>
            <a:off x="3827369" y="-1"/>
            <a:ext cx="5316600" cy="5143500"/>
          </a:xfrm>
          <a:prstGeom prst="rect">
            <a:avLst/>
          </a:prstGeom>
          <a:solidFill>
            <a:srgbClr val="DEDEDE"/>
          </a:solidFill>
          <a:ln>
            <a:noFill/>
          </a:ln>
        </p:spPr>
        <p:txBody>
          <a:bodyPr spcFirstLastPara="1" wrap="square" lIns="0" tIns="0" rIns="1028700" bIns="0" anchor="ctr" anchorCtr="0">
            <a:noAutofit/>
          </a:bodyPr>
          <a:lstStyle>
            <a:lvl1pPr marR="0" lvl="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grpSp>
        <p:nvGrpSpPr>
          <p:cNvPr id="133" name="Google Shape;133;p27"/>
          <p:cNvGrpSpPr/>
          <p:nvPr/>
        </p:nvGrpSpPr>
        <p:grpSpPr>
          <a:xfrm>
            <a:off x="0" y="0"/>
            <a:ext cx="6685577" cy="5143501"/>
            <a:chOff x="0" y="0"/>
            <a:chExt cx="8914102" cy="6858001"/>
          </a:xfrm>
        </p:grpSpPr>
        <p:sp>
          <p:nvSpPr>
            <p:cNvPr id="134" name="Google Shape;134;p27"/>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04A0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pic>
          <p:nvPicPr>
            <p:cNvPr id="135" name="Google Shape;135;p27"/>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136" name="Google Shape;136;p27"/>
          <p:cNvSpPr txBox="1">
            <a:spLocks noGrp="1"/>
          </p:cNvSpPr>
          <p:nvPr>
            <p:ph type="ctrTitle"/>
          </p:nvPr>
        </p:nvSpPr>
        <p:spPr>
          <a:xfrm>
            <a:off x="332185" y="1590713"/>
            <a:ext cx="3944100" cy="9810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chemeClr val="lt1"/>
              </a:buClr>
              <a:buSzPts val="3800"/>
              <a:buFont typeface="Georgia"/>
              <a:buNone/>
              <a:defRPr sz="38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7" name="Google Shape;137;p27"/>
          <p:cNvSpPr txBox="1">
            <a:spLocks noGrp="1"/>
          </p:cNvSpPr>
          <p:nvPr>
            <p:ph type="subTitle" idx="1"/>
          </p:nvPr>
        </p:nvSpPr>
        <p:spPr>
          <a:xfrm>
            <a:off x="332186" y="2811780"/>
            <a:ext cx="3944100" cy="184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lt1"/>
              </a:buClr>
              <a:buSzPts val="1200"/>
              <a:buNone/>
              <a:defRPr sz="1200" b="0">
                <a:solidFill>
                  <a:schemeClr val="lt1"/>
                </a:solidFill>
              </a:defRPr>
            </a:lvl1pPr>
            <a:lvl2pPr lvl="1" algn="l" rtl="0">
              <a:lnSpc>
                <a:spcPct val="100000"/>
              </a:lnSpc>
              <a:spcBef>
                <a:spcPts val="0"/>
              </a:spcBef>
              <a:spcAft>
                <a:spcPts val="0"/>
              </a:spcAft>
              <a:buClr>
                <a:schemeClr val="lt1"/>
              </a:buClr>
              <a:buSzPts val="1200"/>
              <a:buNone/>
              <a:defRPr sz="1200">
                <a:solidFill>
                  <a:schemeClr val="lt1"/>
                </a:solidFill>
              </a:defRPr>
            </a:lvl2pPr>
            <a:lvl3pPr lvl="2" algn="l" rtl="0">
              <a:lnSpc>
                <a:spcPct val="100000"/>
              </a:lnSpc>
              <a:spcBef>
                <a:spcPts val="0"/>
              </a:spcBef>
              <a:spcAft>
                <a:spcPts val="0"/>
              </a:spcAft>
              <a:buClr>
                <a:schemeClr val="lt1"/>
              </a:buClr>
              <a:buSzPts val="1200"/>
              <a:buNone/>
              <a:defRPr sz="1200">
                <a:solidFill>
                  <a:schemeClr val="lt1"/>
                </a:solidFill>
              </a:defRPr>
            </a:lvl3pPr>
            <a:lvl4pPr lvl="3" algn="l" rtl="0">
              <a:lnSpc>
                <a:spcPct val="100000"/>
              </a:lnSpc>
              <a:spcBef>
                <a:spcPts val="0"/>
              </a:spcBef>
              <a:spcAft>
                <a:spcPts val="0"/>
              </a:spcAft>
              <a:buClr>
                <a:schemeClr val="lt1"/>
              </a:buClr>
              <a:buSzPts val="1200"/>
              <a:buNone/>
              <a:defRPr sz="1200">
                <a:solidFill>
                  <a:schemeClr val="lt1"/>
                </a:solidFill>
              </a:defRPr>
            </a:lvl4pPr>
            <a:lvl5pPr lvl="4" algn="l" rtl="0">
              <a:lnSpc>
                <a:spcPct val="100000"/>
              </a:lnSpc>
              <a:spcBef>
                <a:spcPts val="0"/>
              </a:spcBef>
              <a:spcAft>
                <a:spcPts val="0"/>
              </a:spcAft>
              <a:buClr>
                <a:schemeClr val="lt1"/>
              </a:buClr>
              <a:buSzPts val="1200"/>
              <a:buNone/>
              <a:defRPr sz="1200">
                <a:solidFill>
                  <a:schemeClr val="lt1"/>
                </a:solidFill>
              </a:defRPr>
            </a:lvl5pPr>
            <a:lvl6pPr lvl="5" algn="l" rtl="0">
              <a:lnSpc>
                <a:spcPct val="100000"/>
              </a:lnSpc>
              <a:spcBef>
                <a:spcPts val="0"/>
              </a:spcBef>
              <a:spcAft>
                <a:spcPts val="0"/>
              </a:spcAft>
              <a:buClr>
                <a:schemeClr val="lt1"/>
              </a:buClr>
              <a:buSzPts val="1200"/>
              <a:buNone/>
              <a:defRPr sz="1200">
                <a:solidFill>
                  <a:schemeClr val="lt1"/>
                </a:solidFill>
              </a:defRPr>
            </a:lvl6pPr>
            <a:lvl7pPr lvl="6" algn="l" rtl="0">
              <a:lnSpc>
                <a:spcPct val="100000"/>
              </a:lnSpc>
              <a:spcBef>
                <a:spcPts val="0"/>
              </a:spcBef>
              <a:spcAft>
                <a:spcPts val="0"/>
              </a:spcAft>
              <a:buClr>
                <a:schemeClr val="lt1"/>
              </a:buClr>
              <a:buSzPts val="1200"/>
              <a:buNone/>
              <a:defRPr sz="1200">
                <a:solidFill>
                  <a:schemeClr val="lt1"/>
                </a:solidFill>
              </a:defRPr>
            </a:lvl7pPr>
            <a:lvl8pPr lvl="7" algn="l" rtl="0">
              <a:lnSpc>
                <a:spcPct val="100000"/>
              </a:lnSpc>
              <a:spcBef>
                <a:spcPts val="0"/>
              </a:spcBef>
              <a:spcAft>
                <a:spcPts val="0"/>
              </a:spcAft>
              <a:buClr>
                <a:schemeClr val="lt1"/>
              </a:buClr>
              <a:buSzPts val="1200"/>
              <a:buNone/>
              <a:defRPr sz="1200">
                <a:solidFill>
                  <a:schemeClr val="lt1"/>
                </a:solidFill>
              </a:defRPr>
            </a:lvl8pPr>
            <a:lvl9pPr lvl="8" algn="l"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Title Slide Split">
  <p:cSld name="Title Slide Split">
    <p:spTree>
      <p:nvGrpSpPr>
        <p:cNvPr id="1" name="Shape 138"/>
        <p:cNvGrpSpPr/>
        <p:nvPr/>
      </p:nvGrpSpPr>
      <p:grpSpPr>
        <a:xfrm>
          <a:off x="0" y="0"/>
          <a:ext cx="0" cy="0"/>
          <a:chOff x="0" y="0"/>
          <a:chExt cx="0" cy="0"/>
        </a:xfrm>
      </p:grpSpPr>
      <p:sp>
        <p:nvSpPr>
          <p:cNvPr id="139" name="Google Shape;139;p28"/>
          <p:cNvSpPr>
            <a:spLocks noGrp="1"/>
          </p:cNvSpPr>
          <p:nvPr>
            <p:ph type="pic" idx="2"/>
          </p:nvPr>
        </p:nvSpPr>
        <p:spPr>
          <a:xfrm>
            <a:off x="4000500" y="0"/>
            <a:ext cx="5143500" cy="5143500"/>
          </a:xfrm>
          <a:prstGeom prst="rect">
            <a:avLst/>
          </a:prstGeom>
          <a:solidFill>
            <a:srgbClr val="DEDEDE"/>
          </a:solid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40" name="Google Shape;140;p28"/>
          <p:cNvSpPr txBox="1">
            <a:spLocks noGrp="1"/>
          </p:cNvSpPr>
          <p:nvPr>
            <p:ph type="ctrTitle"/>
          </p:nvPr>
        </p:nvSpPr>
        <p:spPr>
          <a:xfrm>
            <a:off x="332186" y="1708437"/>
            <a:ext cx="3506400" cy="8634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chemeClr val="dk1"/>
              </a:buClr>
              <a:buSzPts val="3300"/>
              <a:buFont typeface="Georgia"/>
              <a:buNone/>
              <a:defRPr sz="33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1" name="Google Shape;141;p28"/>
          <p:cNvSpPr txBox="1">
            <a:spLocks noGrp="1"/>
          </p:cNvSpPr>
          <p:nvPr>
            <p:ph type="subTitle" idx="1"/>
          </p:nvPr>
        </p:nvSpPr>
        <p:spPr>
          <a:xfrm>
            <a:off x="332185" y="2967139"/>
            <a:ext cx="3506400" cy="184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1200"/>
              <a:buNone/>
              <a:defRPr sz="1200" b="0">
                <a:solidFill>
                  <a:schemeClr val="dk1"/>
                </a:solidFill>
              </a:defRPr>
            </a:lvl1pPr>
            <a:lvl2pPr lvl="1" algn="l" rtl="0">
              <a:lnSpc>
                <a:spcPct val="100000"/>
              </a:lnSpc>
              <a:spcBef>
                <a:spcPts val="0"/>
              </a:spcBef>
              <a:spcAft>
                <a:spcPts val="0"/>
              </a:spcAft>
              <a:buClr>
                <a:schemeClr val="dk1"/>
              </a:buClr>
              <a:buSzPts val="1200"/>
              <a:buNone/>
              <a:defRPr sz="1200"/>
            </a:lvl2pPr>
            <a:lvl3pPr lvl="2" algn="l" rtl="0">
              <a:lnSpc>
                <a:spcPct val="100000"/>
              </a:lnSpc>
              <a:spcBef>
                <a:spcPts val="0"/>
              </a:spcBef>
              <a:spcAft>
                <a:spcPts val="0"/>
              </a:spcAft>
              <a:buClr>
                <a:schemeClr val="dk1"/>
              </a:buClr>
              <a:buSzPts val="1200"/>
              <a:buNone/>
              <a:defRPr sz="1200"/>
            </a:lvl3pPr>
            <a:lvl4pPr lvl="3" algn="l" rtl="0">
              <a:lnSpc>
                <a:spcPct val="100000"/>
              </a:lnSpc>
              <a:spcBef>
                <a:spcPts val="0"/>
              </a:spcBef>
              <a:spcAft>
                <a:spcPts val="0"/>
              </a:spcAft>
              <a:buClr>
                <a:schemeClr val="dk1"/>
              </a:buClr>
              <a:buSzPts val="1200"/>
              <a:buNone/>
              <a:defRPr sz="1200"/>
            </a:lvl4pPr>
            <a:lvl5pPr lvl="4" algn="l" rtl="0">
              <a:lnSpc>
                <a:spcPct val="100000"/>
              </a:lnSpc>
              <a:spcBef>
                <a:spcPts val="0"/>
              </a:spcBef>
              <a:spcAft>
                <a:spcPts val="0"/>
              </a:spcAft>
              <a:buClr>
                <a:schemeClr val="dk1"/>
              </a:buClr>
              <a:buSzPts val="1200"/>
              <a:buNone/>
              <a:defRPr sz="1200"/>
            </a:lvl5pPr>
            <a:lvl6pPr lvl="5" algn="l" rtl="0">
              <a:lnSpc>
                <a:spcPct val="100000"/>
              </a:lnSpc>
              <a:spcBef>
                <a:spcPts val="0"/>
              </a:spcBef>
              <a:spcAft>
                <a:spcPts val="0"/>
              </a:spcAft>
              <a:buClr>
                <a:schemeClr val="dk1"/>
              </a:buClr>
              <a:buSzPts val="1200"/>
              <a:buNone/>
              <a:defRPr sz="1200"/>
            </a:lvl6pPr>
            <a:lvl7pPr lvl="6" algn="l" rtl="0">
              <a:lnSpc>
                <a:spcPct val="100000"/>
              </a:lnSpc>
              <a:spcBef>
                <a:spcPts val="0"/>
              </a:spcBef>
              <a:spcAft>
                <a:spcPts val="0"/>
              </a:spcAft>
              <a:buClr>
                <a:schemeClr val="dk1"/>
              </a:buClr>
              <a:buSzPts val="1200"/>
              <a:buNone/>
              <a:defRPr sz="1200"/>
            </a:lvl7pPr>
            <a:lvl8pPr lvl="7" algn="l" rtl="0">
              <a:lnSpc>
                <a:spcPct val="100000"/>
              </a:lnSpc>
              <a:spcBef>
                <a:spcPts val="0"/>
              </a:spcBef>
              <a:spcAft>
                <a:spcPts val="0"/>
              </a:spcAft>
              <a:buClr>
                <a:schemeClr val="dk1"/>
              </a:buClr>
              <a:buSzPts val="1200"/>
              <a:buNone/>
              <a:defRPr sz="1200"/>
            </a:lvl8pPr>
            <a:lvl9pPr lvl="8" algn="l" rtl="0">
              <a:lnSpc>
                <a:spcPct val="100000"/>
              </a:lnSpc>
              <a:spcBef>
                <a:spcPts val="0"/>
              </a:spcBef>
              <a:spcAft>
                <a:spcPts val="0"/>
              </a:spcAft>
              <a:buClr>
                <a:schemeClr val="dk1"/>
              </a:buClr>
              <a:buSzPts val="1200"/>
              <a:buNone/>
              <a:defRPr sz="1200"/>
            </a:lvl9pPr>
          </a:lstStyle>
          <a:p>
            <a:endParaRPr/>
          </a:p>
        </p:txBody>
      </p:sp>
      <p:sp>
        <p:nvSpPr>
          <p:cNvPr id="142" name="Google Shape;142;p28"/>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3" name="Google Shape;143;p28"/>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pic>
        <p:nvPicPr>
          <p:cNvPr id="144" name="Google Shape;144;p28"/>
          <p:cNvPicPr preferRelativeResize="0"/>
          <p:nvPr/>
        </p:nvPicPr>
        <p:blipFill rotWithShape="1">
          <a:blip r:embed="rId2">
            <a:alphaModFix/>
          </a:blip>
          <a:srcRect/>
          <a:stretch/>
        </p:blipFill>
        <p:spPr>
          <a:xfrm>
            <a:off x="138854" y="3998214"/>
            <a:ext cx="1227583" cy="1013388"/>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45"/>
        <p:cNvGrpSpPr/>
        <p:nvPr/>
      </p:nvGrpSpPr>
      <p:grpSpPr>
        <a:xfrm>
          <a:off x="0" y="0"/>
          <a:ext cx="0" cy="0"/>
          <a:chOff x="0" y="0"/>
          <a:chExt cx="0" cy="0"/>
        </a:xfrm>
      </p:grpSpPr>
      <p:sp>
        <p:nvSpPr>
          <p:cNvPr id="146" name="Google Shape;146;p29"/>
          <p:cNvSpPr txBox="1">
            <a:spLocks noGrp="1"/>
          </p:cNvSpPr>
          <p:nvPr>
            <p:ph type="title"/>
          </p:nvPr>
        </p:nvSpPr>
        <p:spPr>
          <a:xfrm>
            <a:off x="336042" y="324000"/>
            <a:ext cx="8479500" cy="274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2100"/>
              <a:buFont typeface="Georgia"/>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7" name="Google Shape;147;p29"/>
          <p:cNvSpPr txBox="1">
            <a:spLocks noGrp="1"/>
          </p:cNvSpPr>
          <p:nvPr>
            <p:ph type="body" idx="1"/>
          </p:nvPr>
        </p:nvSpPr>
        <p:spPr>
          <a:xfrm>
            <a:off x="332185" y="1234440"/>
            <a:ext cx="8479500" cy="1881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148" name="Google Shape;148;p29"/>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49" name="Google Shape;149;p29"/>
          <p:cNvSpPr txBox="1">
            <a:spLocks noGrp="1"/>
          </p:cNvSpPr>
          <p:nvPr>
            <p:ph type="subTitle" idx="2"/>
          </p:nvPr>
        </p:nvSpPr>
        <p:spPr>
          <a:xfrm>
            <a:off x="332185" y="685800"/>
            <a:ext cx="8483400" cy="2352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1800"/>
              <a:buNone/>
              <a:defRPr sz="1800" b="0">
                <a:solidFill>
                  <a:schemeClr val="dk1"/>
                </a:solidFill>
              </a:defRPr>
            </a:lvl1pPr>
            <a:lvl2pPr lvl="1" algn="l" rtl="0">
              <a:lnSpc>
                <a:spcPct val="85000"/>
              </a:lnSpc>
              <a:spcBef>
                <a:spcPts val="0"/>
              </a:spcBef>
              <a:spcAft>
                <a:spcPts val="0"/>
              </a:spcAft>
              <a:buClr>
                <a:schemeClr val="dk1"/>
              </a:buClr>
              <a:buSzPts val="1400"/>
              <a:buNone/>
              <a:defRPr sz="1400"/>
            </a:lvl2pPr>
            <a:lvl3pPr lvl="2" algn="l" rtl="0">
              <a:lnSpc>
                <a:spcPct val="85000"/>
              </a:lnSpc>
              <a:spcBef>
                <a:spcPts val="0"/>
              </a:spcBef>
              <a:spcAft>
                <a:spcPts val="0"/>
              </a:spcAft>
              <a:buClr>
                <a:schemeClr val="dk1"/>
              </a:buClr>
              <a:buSzPts val="1400"/>
              <a:buNone/>
              <a:defRPr sz="1400"/>
            </a:lvl3pPr>
            <a:lvl4pPr lvl="3" algn="l" rtl="0">
              <a:lnSpc>
                <a:spcPct val="85000"/>
              </a:lnSpc>
              <a:spcBef>
                <a:spcPts val="0"/>
              </a:spcBef>
              <a:spcAft>
                <a:spcPts val="0"/>
              </a:spcAft>
              <a:buClr>
                <a:schemeClr val="dk1"/>
              </a:buClr>
              <a:buSzPts val="1400"/>
              <a:buNone/>
              <a:defRPr sz="1400"/>
            </a:lvl4pPr>
            <a:lvl5pPr lvl="4" algn="l" rtl="0">
              <a:lnSpc>
                <a:spcPct val="85000"/>
              </a:lnSpc>
              <a:spcBef>
                <a:spcPts val="0"/>
              </a:spcBef>
              <a:spcAft>
                <a:spcPts val="0"/>
              </a:spcAft>
              <a:buClr>
                <a:schemeClr val="dk1"/>
              </a:buClr>
              <a:buSzPts val="1400"/>
              <a:buNone/>
              <a:defRPr sz="1400"/>
            </a:lvl5pPr>
            <a:lvl6pPr lvl="5" algn="l" rtl="0">
              <a:lnSpc>
                <a:spcPct val="85000"/>
              </a:lnSpc>
              <a:spcBef>
                <a:spcPts val="0"/>
              </a:spcBef>
              <a:spcAft>
                <a:spcPts val="0"/>
              </a:spcAft>
              <a:buClr>
                <a:schemeClr val="dk1"/>
              </a:buClr>
              <a:buSzPts val="1400"/>
              <a:buNone/>
              <a:defRPr sz="1400"/>
            </a:lvl6pPr>
            <a:lvl7pPr lvl="6" algn="l" rtl="0">
              <a:lnSpc>
                <a:spcPct val="85000"/>
              </a:lnSpc>
              <a:spcBef>
                <a:spcPts val="0"/>
              </a:spcBef>
              <a:spcAft>
                <a:spcPts val="0"/>
              </a:spcAft>
              <a:buClr>
                <a:schemeClr val="dk1"/>
              </a:buClr>
              <a:buSzPts val="1400"/>
              <a:buNone/>
              <a:defRPr sz="1400"/>
            </a:lvl7pPr>
            <a:lvl8pPr lvl="7" algn="l" rtl="0">
              <a:lnSpc>
                <a:spcPct val="85000"/>
              </a:lnSpc>
              <a:spcBef>
                <a:spcPts val="0"/>
              </a:spcBef>
              <a:spcAft>
                <a:spcPts val="0"/>
              </a:spcAft>
              <a:buClr>
                <a:schemeClr val="dk1"/>
              </a:buClr>
              <a:buSzPts val="1400"/>
              <a:buNone/>
              <a:defRPr sz="1400"/>
            </a:lvl8pPr>
            <a:lvl9pPr lvl="8" algn="l" rtl="0">
              <a:lnSpc>
                <a:spcPct val="85000"/>
              </a:lnSpc>
              <a:spcBef>
                <a:spcPts val="0"/>
              </a:spcBef>
              <a:spcAft>
                <a:spcPts val="0"/>
              </a:spcAft>
              <a:buClr>
                <a:schemeClr val="dk1"/>
              </a:buClr>
              <a:buSzPts val="1400"/>
              <a:buNone/>
              <a:defRPr sz="14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50"/>
        <p:cNvGrpSpPr/>
        <p:nvPr/>
      </p:nvGrpSpPr>
      <p:grpSpPr>
        <a:xfrm>
          <a:off x="0" y="0"/>
          <a:ext cx="0" cy="0"/>
          <a:chOff x="0" y="0"/>
          <a:chExt cx="0" cy="0"/>
        </a:xfrm>
      </p:grpSpPr>
      <p:sp>
        <p:nvSpPr>
          <p:cNvPr id="151" name="Google Shape;151;p30"/>
          <p:cNvSpPr txBox="1">
            <a:spLocks noGrp="1"/>
          </p:cNvSpPr>
          <p:nvPr>
            <p:ph type="title"/>
          </p:nvPr>
        </p:nvSpPr>
        <p:spPr>
          <a:xfrm>
            <a:off x="335900" y="324000"/>
            <a:ext cx="8479500" cy="274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2100"/>
              <a:buFont typeface="Georgia"/>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2" name="Google Shape;152;p30"/>
          <p:cNvSpPr txBox="1">
            <a:spLocks noGrp="1"/>
          </p:cNvSpPr>
          <p:nvPr>
            <p:ph type="body" idx="1"/>
          </p:nvPr>
        </p:nvSpPr>
        <p:spPr>
          <a:xfrm>
            <a:off x="332186" y="1234440"/>
            <a:ext cx="4105200" cy="1881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153" name="Google Shape;153;p30"/>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54" name="Google Shape;154;p30"/>
          <p:cNvSpPr txBox="1">
            <a:spLocks noGrp="1"/>
          </p:cNvSpPr>
          <p:nvPr>
            <p:ph type="subTitle" idx="2"/>
          </p:nvPr>
        </p:nvSpPr>
        <p:spPr>
          <a:xfrm>
            <a:off x="332185" y="685800"/>
            <a:ext cx="8483400" cy="2352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1800"/>
              <a:buNone/>
              <a:defRPr sz="1800" b="0">
                <a:solidFill>
                  <a:schemeClr val="dk1"/>
                </a:solidFill>
              </a:defRPr>
            </a:lvl1pPr>
            <a:lvl2pPr lvl="1" algn="l" rtl="0">
              <a:lnSpc>
                <a:spcPct val="85000"/>
              </a:lnSpc>
              <a:spcBef>
                <a:spcPts val="0"/>
              </a:spcBef>
              <a:spcAft>
                <a:spcPts val="0"/>
              </a:spcAft>
              <a:buClr>
                <a:schemeClr val="dk1"/>
              </a:buClr>
              <a:buSzPts val="1400"/>
              <a:buNone/>
              <a:defRPr sz="1400"/>
            </a:lvl2pPr>
            <a:lvl3pPr lvl="2" algn="l" rtl="0">
              <a:lnSpc>
                <a:spcPct val="85000"/>
              </a:lnSpc>
              <a:spcBef>
                <a:spcPts val="0"/>
              </a:spcBef>
              <a:spcAft>
                <a:spcPts val="0"/>
              </a:spcAft>
              <a:buClr>
                <a:schemeClr val="dk1"/>
              </a:buClr>
              <a:buSzPts val="1400"/>
              <a:buNone/>
              <a:defRPr sz="1400"/>
            </a:lvl3pPr>
            <a:lvl4pPr lvl="3" algn="l" rtl="0">
              <a:lnSpc>
                <a:spcPct val="85000"/>
              </a:lnSpc>
              <a:spcBef>
                <a:spcPts val="0"/>
              </a:spcBef>
              <a:spcAft>
                <a:spcPts val="0"/>
              </a:spcAft>
              <a:buClr>
                <a:schemeClr val="dk1"/>
              </a:buClr>
              <a:buSzPts val="1400"/>
              <a:buNone/>
              <a:defRPr sz="1400"/>
            </a:lvl4pPr>
            <a:lvl5pPr lvl="4" algn="l" rtl="0">
              <a:lnSpc>
                <a:spcPct val="85000"/>
              </a:lnSpc>
              <a:spcBef>
                <a:spcPts val="0"/>
              </a:spcBef>
              <a:spcAft>
                <a:spcPts val="0"/>
              </a:spcAft>
              <a:buClr>
                <a:schemeClr val="dk1"/>
              </a:buClr>
              <a:buSzPts val="1400"/>
              <a:buNone/>
              <a:defRPr sz="1400"/>
            </a:lvl5pPr>
            <a:lvl6pPr lvl="5" algn="l" rtl="0">
              <a:lnSpc>
                <a:spcPct val="85000"/>
              </a:lnSpc>
              <a:spcBef>
                <a:spcPts val="0"/>
              </a:spcBef>
              <a:spcAft>
                <a:spcPts val="0"/>
              </a:spcAft>
              <a:buClr>
                <a:schemeClr val="dk1"/>
              </a:buClr>
              <a:buSzPts val="1400"/>
              <a:buNone/>
              <a:defRPr sz="1400"/>
            </a:lvl6pPr>
            <a:lvl7pPr lvl="6" algn="l" rtl="0">
              <a:lnSpc>
                <a:spcPct val="85000"/>
              </a:lnSpc>
              <a:spcBef>
                <a:spcPts val="0"/>
              </a:spcBef>
              <a:spcAft>
                <a:spcPts val="0"/>
              </a:spcAft>
              <a:buClr>
                <a:schemeClr val="dk1"/>
              </a:buClr>
              <a:buSzPts val="1400"/>
              <a:buNone/>
              <a:defRPr sz="1400"/>
            </a:lvl7pPr>
            <a:lvl8pPr lvl="7" algn="l" rtl="0">
              <a:lnSpc>
                <a:spcPct val="85000"/>
              </a:lnSpc>
              <a:spcBef>
                <a:spcPts val="0"/>
              </a:spcBef>
              <a:spcAft>
                <a:spcPts val="0"/>
              </a:spcAft>
              <a:buClr>
                <a:schemeClr val="dk1"/>
              </a:buClr>
              <a:buSzPts val="1400"/>
              <a:buNone/>
              <a:defRPr sz="1400"/>
            </a:lvl8pPr>
            <a:lvl9pPr lvl="8" algn="l" rtl="0">
              <a:lnSpc>
                <a:spcPct val="85000"/>
              </a:lnSpc>
              <a:spcBef>
                <a:spcPts val="0"/>
              </a:spcBef>
              <a:spcAft>
                <a:spcPts val="0"/>
              </a:spcAft>
              <a:buClr>
                <a:schemeClr val="dk1"/>
              </a:buClr>
              <a:buSzPts val="1400"/>
              <a:buNone/>
              <a:defRPr sz="1400"/>
            </a:lvl9pPr>
          </a:lstStyle>
          <a:p>
            <a:endParaRPr/>
          </a:p>
        </p:txBody>
      </p:sp>
      <p:sp>
        <p:nvSpPr>
          <p:cNvPr id="155" name="Google Shape;155;p30"/>
          <p:cNvSpPr txBox="1">
            <a:spLocks noGrp="1"/>
          </p:cNvSpPr>
          <p:nvPr>
            <p:ph type="body" idx="3"/>
          </p:nvPr>
        </p:nvSpPr>
        <p:spPr>
          <a:xfrm>
            <a:off x="4710256" y="1234440"/>
            <a:ext cx="4105200" cy="1881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56"/>
        <p:cNvGrpSpPr/>
        <p:nvPr/>
      </p:nvGrpSpPr>
      <p:grpSpPr>
        <a:xfrm>
          <a:off x="0" y="0"/>
          <a:ext cx="0" cy="0"/>
          <a:chOff x="0" y="0"/>
          <a:chExt cx="0" cy="0"/>
        </a:xfrm>
      </p:grpSpPr>
      <p:sp>
        <p:nvSpPr>
          <p:cNvPr id="157" name="Google Shape;157;p31"/>
          <p:cNvSpPr txBox="1">
            <a:spLocks noGrp="1"/>
          </p:cNvSpPr>
          <p:nvPr>
            <p:ph type="title"/>
          </p:nvPr>
        </p:nvSpPr>
        <p:spPr>
          <a:xfrm>
            <a:off x="335900" y="324000"/>
            <a:ext cx="8479500" cy="274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2100"/>
              <a:buFont typeface="Georgia"/>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8" name="Google Shape;158;p31"/>
          <p:cNvSpPr txBox="1">
            <a:spLocks noGrp="1"/>
          </p:cNvSpPr>
          <p:nvPr>
            <p:ph type="body" idx="1"/>
          </p:nvPr>
        </p:nvSpPr>
        <p:spPr>
          <a:xfrm>
            <a:off x="332185" y="1234440"/>
            <a:ext cx="2654100" cy="1881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159" name="Google Shape;159;p31"/>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60" name="Google Shape;160;p31"/>
          <p:cNvSpPr txBox="1">
            <a:spLocks noGrp="1"/>
          </p:cNvSpPr>
          <p:nvPr>
            <p:ph type="subTitle" idx="2"/>
          </p:nvPr>
        </p:nvSpPr>
        <p:spPr>
          <a:xfrm>
            <a:off x="332185" y="685800"/>
            <a:ext cx="8483400" cy="2352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1800"/>
              <a:buNone/>
              <a:defRPr sz="1800" b="0">
                <a:solidFill>
                  <a:schemeClr val="dk1"/>
                </a:solidFill>
              </a:defRPr>
            </a:lvl1pPr>
            <a:lvl2pPr lvl="1" algn="l" rtl="0">
              <a:lnSpc>
                <a:spcPct val="85000"/>
              </a:lnSpc>
              <a:spcBef>
                <a:spcPts val="0"/>
              </a:spcBef>
              <a:spcAft>
                <a:spcPts val="0"/>
              </a:spcAft>
              <a:buClr>
                <a:schemeClr val="dk1"/>
              </a:buClr>
              <a:buSzPts val="1400"/>
              <a:buNone/>
              <a:defRPr sz="1400"/>
            </a:lvl2pPr>
            <a:lvl3pPr lvl="2" algn="l" rtl="0">
              <a:lnSpc>
                <a:spcPct val="85000"/>
              </a:lnSpc>
              <a:spcBef>
                <a:spcPts val="0"/>
              </a:spcBef>
              <a:spcAft>
                <a:spcPts val="0"/>
              </a:spcAft>
              <a:buClr>
                <a:schemeClr val="dk1"/>
              </a:buClr>
              <a:buSzPts val="1400"/>
              <a:buNone/>
              <a:defRPr sz="1400"/>
            </a:lvl3pPr>
            <a:lvl4pPr lvl="3" algn="l" rtl="0">
              <a:lnSpc>
                <a:spcPct val="85000"/>
              </a:lnSpc>
              <a:spcBef>
                <a:spcPts val="0"/>
              </a:spcBef>
              <a:spcAft>
                <a:spcPts val="0"/>
              </a:spcAft>
              <a:buClr>
                <a:schemeClr val="dk1"/>
              </a:buClr>
              <a:buSzPts val="1400"/>
              <a:buNone/>
              <a:defRPr sz="1400"/>
            </a:lvl4pPr>
            <a:lvl5pPr lvl="4" algn="l" rtl="0">
              <a:lnSpc>
                <a:spcPct val="85000"/>
              </a:lnSpc>
              <a:spcBef>
                <a:spcPts val="0"/>
              </a:spcBef>
              <a:spcAft>
                <a:spcPts val="0"/>
              </a:spcAft>
              <a:buClr>
                <a:schemeClr val="dk1"/>
              </a:buClr>
              <a:buSzPts val="1400"/>
              <a:buNone/>
              <a:defRPr sz="1400"/>
            </a:lvl5pPr>
            <a:lvl6pPr lvl="5" algn="l" rtl="0">
              <a:lnSpc>
                <a:spcPct val="85000"/>
              </a:lnSpc>
              <a:spcBef>
                <a:spcPts val="0"/>
              </a:spcBef>
              <a:spcAft>
                <a:spcPts val="0"/>
              </a:spcAft>
              <a:buClr>
                <a:schemeClr val="dk1"/>
              </a:buClr>
              <a:buSzPts val="1400"/>
              <a:buNone/>
              <a:defRPr sz="1400"/>
            </a:lvl6pPr>
            <a:lvl7pPr lvl="6" algn="l" rtl="0">
              <a:lnSpc>
                <a:spcPct val="85000"/>
              </a:lnSpc>
              <a:spcBef>
                <a:spcPts val="0"/>
              </a:spcBef>
              <a:spcAft>
                <a:spcPts val="0"/>
              </a:spcAft>
              <a:buClr>
                <a:schemeClr val="dk1"/>
              </a:buClr>
              <a:buSzPts val="1400"/>
              <a:buNone/>
              <a:defRPr sz="1400"/>
            </a:lvl7pPr>
            <a:lvl8pPr lvl="7" algn="l" rtl="0">
              <a:lnSpc>
                <a:spcPct val="85000"/>
              </a:lnSpc>
              <a:spcBef>
                <a:spcPts val="0"/>
              </a:spcBef>
              <a:spcAft>
                <a:spcPts val="0"/>
              </a:spcAft>
              <a:buClr>
                <a:schemeClr val="dk1"/>
              </a:buClr>
              <a:buSzPts val="1400"/>
              <a:buNone/>
              <a:defRPr sz="1400"/>
            </a:lvl8pPr>
            <a:lvl9pPr lvl="8" algn="l" rtl="0">
              <a:lnSpc>
                <a:spcPct val="85000"/>
              </a:lnSpc>
              <a:spcBef>
                <a:spcPts val="0"/>
              </a:spcBef>
              <a:spcAft>
                <a:spcPts val="0"/>
              </a:spcAft>
              <a:buClr>
                <a:schemeClr val="dk1"/>
              </a:buClr>
              <a:buSzPts val="1400"/>
              <a:buNone/>
              <a:defRPr sz="1400"/>
            </a:lvl9pPr>
          </a:lstStyle>
          <a:p>
            <a:endParaRPr/>
          </a:p>
        </p:txBody>
      </p:sp>
      <p:sp>
        <p:nvSpPr>
          <p:cNvPr id="161" name="Google Shape;161;p31"/>
          <p:cNvSpPr txBox="1">
            <a:spLocks noGrp="1"/>
          </p:cNvSpPr>
          <p:nvPr>
            <p:ph type="body" idx="3"/>
          </p:nvPr>
        </p:nvSpPr>
        <p:spPr>
          <a:xfrm>
            <a:off x="6163865" y="1234440"/>
            <a:ext cx="2651700" cy="1881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162" name="Google Shape;162;p31"/>
          <p:cNvSpPr txBox="1">
            <a:spLocks noGrp="1"/>
          </p:cNvSpPr>
          <p:nvPr>
            <p:ph type="body" idx="4"/>
          </p:nvPr>
        </p:nvSpPr>
        <p:spPr>
          <a:xfrm>
            <a:off x="3249883" y="1234440"/>
            <a:ext cx="2650200" cy="1881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163"/>
        <p:cNvGrpSpPr/>
        <p:nvPr/>
      </p:nvGrpSpPr>
      <p:grpSpPr>
        <a:xfrm>
          <a:off x="0" y="0"/>
          <a:ext cx="0" cy="0"/>
          <a:chOff x="0" y="0"/>
          <a:chExt cx="0" cy="0"/>
        </a:xfrm>
      </p:grpSpPr>
      <p:sp>
        <p:nvSpPr>
          <p:cNvPr id="164" name="Google Shape;164;p32"/>
          <p:cNvSpPr txBox="1">
            <a:spLocks noGrp="1"/>
          </p:cNvSpPr>
          <p:nvPr>
            <p:ph type="title"/>
          </p:nvPr>
        </p:nvSpPr>
        <p:spPr>
          <a:xfrm>
            <a:off x="335900" y="324000"/>
            <a:ext cx="8479500" cy="274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2100"/>
              <a:buFont typeface="Georgia"/>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5" name="Google Shape;165;p32"/>
          <p:cNvSpPr txBox="1">
            <a:spLocks noGrp="1"/>
          </p:cNvSpPr>
          <p:nvPr>
            <p:ph type="body" idx="1"/>
          </p:nvPr>
        </p:nvSpPr>
        <p:spPr>
          <a:xfrm>
            <a:off x="332185" y="1234440"/>
            <a:ext cx="1920300" cy="20658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166" name="Google Shape;166;p32"/>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67" name="Google Shape;167;p32"/>
          <p:cNvSpPr txBox="1">
            <a:spLocks noGrp="1"/>
          </p:cNvSpPr>
          <p:nvPr>
            <p:ph type="subTitle" idx="2"/>
          </p:nvPr>
        </p:nvSpPr>
        <p:spPr>
          <a:xfrm>
            <a:off x="332185" y="685800"/>
            <a:ext cx="8483400" cy="2352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1800"/>
              <a:buNone/>
              <a:defRPr sz="1800" b="0">
                <a:solidFill>
                  <a:schemeClr val="dk1"/>
                </a:solidFill>
              </a:defRPr>
            </a:lvl1pPr>
            <a:lvl2pPr lvl="1" algn="l" rtl="0">
              <a:lnSpc>
                <a:spcPct val="85000"/>
              </a:lnSpc>
              <a:spcBef>
                <a:spcPts val="0"/>
              </a:spcBef>
              <a:spcAft>
                <a:spcPts val="0"/>
              </a:spcAft>
              <a:buClr>
                <a:schemeClr val="dk1"/>
              </a:buClr>
              <a:buSzPts val="1400"/>
              <a:buNone/>
              <a:defRPr sz="1400"/>
            </a:lvl2pPr>
            <a:lvl3pPr lvl="2" algn="l" rtl="0">
              <a:lnSpc>
                <a:spcPct val="85000"/>
              </a:lnSpc>
              <a:spcBef>
                <a:spcPts val="0"/>
              </a:spcBef>
              <a:spcAft>
                <a:spcPts val="0"/>
              </a:spcAft>
              <a:buClr>
                <a:schemeClr val="dk1"/>
              </a:buClr>
              <a:buSzPts val="1400"/>
              <a:buNone/>
              <a:defRPr sz="1400"/>
            </a:lvl3pPr>
            <a:lvl4pPr lvl="3" algn="l" rtl="0">
              <a:lnSpc>
                <a:spcPct val="85000"/>
              </a:lnSpc>
              <a:spcBef>
                <a:spcPts val="0"/>
              </a:spcBef>
              <a:spcAft>
                <a:spcPts val="0"/>
              </a:spcAft>
              <a:buClr>
                <a:schemeClr val="dk1"/>
              </a:buClr>
              <a:buSzPts val="1400"/>
              <a:buNone/>
              <a:defRPr sz="1400"/>
            </a:lvl4pPr>
            <a:lvl5pPr lvl="4" algn="l" rtl="0">
              <a:lnSpc>
                <a:spcPct val="85000"/>
              </a:lnSpc>
              <a:spcBef>
                <a:spcPts val="0"/>
              </a:spcBef>
              <a:spcAft>
                <a:spcPts val="0"/>
              </a:spcAft>
              <a:buClr>
                <a:schemeClr val="dk1"/>
              </a:buClr>
              <a:buSzPts val="1400"/>
              <a:buNone/>
              <a:defRPr sz="1400"/>
            </a:lvl5pPr>
            <a:lvl6pPr lvl="5" algn="l" rtl="0">
              <a:lnSpc>
                <a:spcPct val="85000"/>
              </a:lnSpc>
              <a:spcBef>
                <a:spcPts val="0"/>
              </a:spcBef>
              <a:spcAft>
                <a:spcPts val="0"/>
              </a:spcAft>
              <a:buClr>
                <a:schemeClr val="dk1"/>
              </a:buClr>
              <a:buSzPts val="1400"/>
              <a:buNone/>
              <a:defRPr sz="1400"/>
            </a:lvl6pPr>
            <a:lvl7pPr lvl="6" algn="l" rtl="0">
              <a:lnSpc>
                <a:spcPct val="85000"/>
              </a:lnSpc>
              <a:spcBef>
                <a:spcPts val="0"/>
              </a:spcBef>
              <a:spcAft>
                <a:spcPts val="0"/>
              </a:spcAft>
              <a:buClr>
                <a:schemeClr val="dk1"/>
              </a:buClr>
              <a:buSzPts val="1400"/>
              <a:buNone/>
              <a:defRPr sz="1400"/>
            </a:lvl7pPr>
            <a:lvl8pPr lvl="7" algn="l" rtl="0">
              <a:lnSpc>
                <a:spcPct val="85000"/>
              </a:lnSpc>
              <a:spcBef>
                <a:spcPts val="0"/>
              </a:spcBef>
              <a:spcAft>
                <a:spcPts val="0"/>
              </a:spcAft>
              <a:buClr>
                <a:schemeClr val="dk1"/>
              </a:buClr>
              <a:buSzPts val="1400"/>
              <a:buNone/>
              <a:defRPr sz="1400"/>
            </a:lvl8pPr>
            <a:lvl9pPr lvl="8" algn="l" rtl="0">
              <a:lnSpc>
                <a:spcPct val="85000"/>
              </a:lnSpc>
              <a:spcBef>
                <a:spcPts val="0"/>
              </a:spcBef>
              <a:spcAft>
                <a:spcPts val="0"/>
              </a:spcAft>
              <a:buClr>
                <a:schemeClr val="dk1"/>
              </a:buClr>
              <a:buSzPts val="1400"/>
              <a:buNone/>
              <a:defRPr sz="1400"/>
            </a:lvl9pPr>
          </a:lstStyle>
          <a:p>
            <a:endParaRPr/>
          </a:p>
        </p:txBody>
      </p:sp>
      <p:sp>
        <p:nvSpPr>
          <p:cNvPr id="168" name="Google Shape;168;p32"/>
          <p:cNvSpPr txBox="1">
            <a:spLocks noGrp="1"/>
          </p:cNvSpPr>
          <p:nvPr>
            <p:ph type="body" idx="3"/>
          </p:nvPr>
        </p:nvSpPr>
        <p:spPr>
          <a:xfrm>
            <a:off x="6895291" y="1234440"/>
            <a:ext cx="1920300" cy="20658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169" name="Google Shape;169;p32"/>
          <p:cNvSpPr txBox="1">
            <a:spLocks noGrp="1"/>
          </p:cNvSpPr>
          <p:nvPr>
            <p:ph type="body" idx="4"/>
          </p:nvPr>
        </p:nvSpPr>
        <p:spPr>
          <a:xfrm>
            <a:off x="4707589" y="1234440"/>
            <a:ext cx="1920300" cy="20658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170" name="Google Shape;170;p32"/>
          <p:cNvSpPr txBox="1">
            <a:spLocks noGrp="1"/>
          </p:cNvSpPr>
          <p:nvPr>
            <p:ph type="body" idx="5"/>
          </p:nvPr>
        </p:nvSpPr>
        <p:spPr>
          <a:xfrm>
            <a:off x="2519887" y="1234440"/>
            <a:ext cx="1920300" cy="20658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ive Content">
  <p:cSld name="Five Content">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335900" y="324000"/>
            <a:ext cx="8479500" cy="274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2100"/>
              <a:buFont typeface="Georgia"/>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73" name="Google Shape;173;p33"/>
          <p:cNvSpPr txBox="1">
            <a:spLocks noGrp="1"/>
          </p:cNvSpPr>
          <p:nvPr>
            <p:ph type="body" idx="1"/>
          </p:nvPr>
        </p:nvSpPr>
        <p:spPr>
          <a:xfrm>
            <a:off x="332185" y="1234440"/>
            <a:ext cx="1509000" cy="24351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174" name="Google Shape;174;p33"/>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75" name="Google Shape;175;p33"/>
          <p:cNvSpPr txBox="1">
            <a:spLocks noGrp="1"/>
          </p:cNvSpPr>
          <p:nvPr>
            <p:ph type="subTitle" idx="2"/>
          </p:nvPr>
        </p:nvSpPr>
        <p:spPr>
          <a:xfrm>
            <a:off x="332185" y="685800"/>
            <a:ext cx="8483400" cy="2352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1800"/>
              <a:buNone/>
              <a:defRPr sz="1800" b="0">
                <a:solidFill>
                  <a:schemeClr val="dk1"/>
                </a:solidFill>
              </a:defRPr>
            </a:lvl1pPr>
            <a:lvl2pPr lvl="1" algn="l" rtl="0">
              <a:lnSpc>
                <a:spcPct val="85000"/>
              </a:lnSpc>
              <a:spcBef>
                <a:spcPts val="0"/>
              </a:spcBef>
              <a:spcAft>
                <a:spcPts val="0"/>
              </a:spcAft>
              <a:buClr>
                <a:schemeClr val="dk1"/>
              </a:buClr>
              <a:buSzPts val="1400"/>
              <a:buNone/>
              <a:defRPr sz="1400"/>
            </a:lvl2pPr>
            <a:lvl3pPr lvl="2" algn="l" rtl="0">
              <a:lnSpc>
                <a:spcPct val="85000"/>
              </a:lnSpc>
              <a:spcBef>
                <a:spcPts val="0"/>
              </a:spcBef>
              <a:spcAft>
                <a:spcPts val="0"/>
              </a:spcAft>
              <a:buClr>
                <a:schemeClr val="dk1"/>
              </a:buClr>
              <a:buSzPts val="1400"/>
              <a:buNone/>
              <a:defRPr sz="1400"/>
            </a:lvl3pPr>
            <a:lvl4pPr lvl="3" algn="l" rtl="0">
              <a:lnSpc>
                <a:spcPct val="85000"/>
              </a:lnSpc>
              <a:spcBef>
                <a:spcPts val="0"/>
              </a:spcBef>
              <a:spcAft>
                <a:spcPts val="0"/>
              </a:spcAft>
              <a:buClr>
                <a:schemeClr val="dk1"/>
              </a:buClr>
              <a:buSzPts val="1400"/>
              <a:buNone/>
              <a:defRPr sz="1400"/>
            </a:lvl4pPr>
            <a:lvl5pPr lvl="4" algn="l" rtl="0">
              <a:lnSpc>
                <a:spcPct val="85000"/>
              </a:lnSpc>
              <a:spcBef>
                <a:spcPts val="0"/>
              </a:spcBef>
              <a:spcAft>
                <a:spcPts val="0"/>
              </a:spcAft>
              <a:buClr>
                <a:schemeClr val="dk1"/>
              </a:buClr>
              <a:buSzPts val="1400"/>
              <a:buNone/>
              <a:defRPr sz="1400"/>
            </a:lvl5pPr>
            <a:lvl6pPr lvl="5" algn="l" rtl="0">
              <a:lnSpc>
                <a:spcPct val="85000"/>
              </a:lnSpc>
              <a:spcBef>
                <a:spcPts val="0"/>
              </a:spcBef>
              <a:spcAft>
                <a:spcPts val="0"/>
              </a:spcAft>
              <a:buClr>
                <a:schemeClr val="dk1"/>
              </a:buClr>
              <a:buSzPts val="1400"/>
              <a:buNone/>
              <a:defRPr sz="1400"/>
            </a:lvl6pPr>
            <a:lvl7pPr lvl="6" algn="l" rtl="0">
              <a:lnSpc>
                <a:spcPct val="85000"/>
              </a:lnSpc>
              <a:spcBef>
                <a:spcPts val="0"/>
              </a:spcBef>
              <a:spcAft>
                <a:spcPts val="0"/>
              </a:spcAft>
              <a:buClr>
                <a:schemeClr val="dk1"/>
              </a:buClr>
              <a:buSzPts val="1400"/>
              <a:buNone/>
              <a:defRPr sz="1400"/>
            </a:lvl7pPr>
            <a:lvl8pPr lvl="7" algn="l" rtl="0">
              <a:lnSpc>
                <a:spcPct val="85000"/>
              </a:lnSpc>
              <a:spcBef>
                <a:spcPts val="0"/>
              </a:spcBef>
              <a:spcAft>
                <a:spcPts val="0"/>
              </a:spcAft>
              <a:buClr>
                <a:schemeClr val="dk1"/>
              </a:buClr>
              <a:buSzPts val="1400"/>
              <a:buNone/>
              <a:defRPr sz="1400"/>
            </a:lvl8pPr>
            <a:lvl9pPr lvl="8" algn="l" rtl="0">
              <a:lnSpc>
                <a:spcPct val="85000"/>
              </a:lnSpc>
              <a:spcBef>
                <a:spcPts val="0"/>
              </a:spcBef>
              <a:spcAft>
                <a:spcPts val="0"/>
              </a:spcAft>
              <a:buClr>
                <a:schemeClr val="dk1"/>
              </a:buClr>
              <a:buSzPts val="1400"/>
              <a:buNone/>
              <a:defRPr sz="1400"/>
            </a:lvl9pPr>
          </a:lstStyle>
          <a:p>
            <a:endParaRPr/>
          </a:p>
        </p:txBody>
      </p:sp>
      <p:sp>
        <p:nvSpPr>
          <p:cNvPr id="176" name="Google Shape;176;p33"/>
          <p:cNvSpPr txBox="1">
            <a:spLocks noGrp="1"/>
          </p:cNvSpPr>
          <p:nvPr>
            <p:ph type="body" idx="3"/>
          </p:nvPr>
        </p:nvSpPr>
        <p:spPr>
          <a:xfrm>
            <a:off x="7306771" y="1234440"/>
            <a:ext cx="1509000" cy="24351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177" name="Google Shape;177;p33"/>
          <p:cNvSpPr txBox="1">
            <a:spLocks noGrp="1"/>
          </p:cNvSpPr>
          <p:nvPr>
            <p:ph type="body" idx="4"/>
          </p:nvPr>
        </p:nvSpPr>
        <p:spPr>
          <a:xfrm>
            <a:off x="5563124" y="1234440"/>
            <a:ext cx="1509000" cy="24351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178" name="Google Shape;178;p33"/>
          <p:cNvSpPr txBox="1">
            <a:spLocks noGrp="1"/>
          </p:cNvSpPr>
          <p:nvPr>
            <p:ph type="body" idx="5"/>
          </p:nvPr>
        </p:nvSpPr>
        <p:spPr>
          <a:xfrm>
            <a:off x="2075831" y="1234440"/>
            <a:ext cx="1509000" cy="24351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179" name="Google Shape;179;p33"/>
          <p:cNvSpPr txBox="1">
            <a:spLocks noGrp="1"/>
          </p:cNvSpPr>
          <p:nvPr>
            <p:ph type="body" idx="6"/>
          </p:nvPr>
        </p:nvSpPr>
        <p:spPr>
          <a:xfrm>
            <a:off x="3819478" y="1234440"/>
            <a:ext cx="1509000" cy="24351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One Column Content">
  <p:cSld name="One Column Content">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335900" y="324000"/>
            <a:ext cx="8479500" cy="274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2100"/>
              <a:buFont typeface="Georgia"/>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2" name="Google Shape;182;p34"/>
          <p:cNvSpPr txBox="1">
            <a:spLocks noGrp="1"/>
          </p:cNvSpPr>
          <p:nvPr>
            <p:ph type="body" idx="1"/>
          </p:nvPr>
        </p:nvSpPr>
        <p:spPr>
          <a:xfrm>
            <a:off x="332185" y="1234440"/>
            <a:ext cx="2654100" cy="1881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183" name="Google Shape;183;p34"/>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84" name="Google Shape;184;p34"/>
          <p:cNvSpPr txBox="1">
            <a:spLocks noGrp="1"/>
          </p:cNvSpPr>
          <p:nvPr>
            <p:ph type="subTitle" idx="2"/>
          </p:nvPr>
        </p:nvSpPr>
        <p:spPr>
          <a:xfrm>
            <a:off x="332185" y="685800"/>
            <a:ext cx="8483400" cy="2352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1800"/>
              <a:buNone/>
              <a:defRPr sz="1800" b="0">
                <a:solidFill>
                  <a:schemeClr val="dk1"/>
                </a:solidFill>
              </a:defRPr>
            </a:lvl1pPr>
            <a:lvl2pPr lvl="1" algn="l" rtl="0">
              <a:lnSpc>
                <a:spcPct val="85000"/>
              </a:lnSpc>
              <a:spcBef>
                <a:spcPts val="0"/>
              </a:spcBef>
              <a:spcAft>
                <a:spcPts val="0"/>
              </a:spcAft>
              <a:buClr>
                <a:schemeClr val="dk1"/>
              </a:buClr>
              <a:buSzPts val="1400"/>
              <a:buNone/>
              <a:defRPr sz="1400"/>
            </a:lvl2pPr>
            <a:lvl3pPr lvl="2" algn="l" rtl="0">
              <a:lnSpc>
                <a:spcPct val="85000"/>
              </a:lnSpc>
              <a:spcBef>
                <a:spcPts val="0"/>
              </a:spcBef>
              <a:spcAft>
                <a:spcPts val="0"/>
              </a:spcAft>
              <a:buClr>
                <a:schemeClr val="dk1"/>
              </a:buClr>
              <a:buSzPts val="1400"/>
              <a:buNone/>
              <a:defRPr sz="1400"/>
            </a:lvl3pPr>
            <a:lvl4pPr lvl="3" algn="l" rtl="0">
              <a:lnSpc>
                <a:spcPct val="85000"/>
              </a:lnSpc>
              <a:spcBef>
                <a:spcPts val="0"/>
              </a:spcBef>
              <a:spcAft>
                <a:spcPts val="0"/>
              </a:spcAft>
              <a:buClr>
                <a:schemeClr val="dk1"/>
              </a:buClr>
              <a:buSzPts val="1400"/>
              <a:buNone/>
              <a:defRPr sz="1400"/>
            </a:lvl4pPr>
            <a:lvl5pPr lvl="4" algn="l" rtl="0">
              <a:lnSpc>
                <a:spcPct val="85000"/>
              </a:lnSpc>
              <a:spcBef>
                <a:spcPts val="0"/>
              </a:spcBef>
              <a:spcAft>
                <a:spcPts val="0"/>
              </a:spcAft>
              <a:buClr>
                <a:schemeClr val="dk1"/>
              </a:buClr>
              <a:buSzPts val="1400"/>
              <a:buNone/>
              <a:defRPr sz="1400"/>
            </a:lvl5pPr>
            <a:lvl6pPr lvl="5" algn="l" rtl="0">
              <a:lnSpc>
                <a:spcPct val="85000"/>
              </a:lnSpc>
              <a:spcBef>
                <a:spcPts val="0"/>
              </a:spcBef>
              <a:spcAft>
                <a:spcPts val="0"/>
              </a:spcAft>
              <a:buClr>
                <a:schemeClr val="dk1"/>
              </a:buClr>
              <a:buSzPts val="1400"/>
              <a:buNone/>
              <a:defRPr sz="1400"/>
            </a:lvl6pPr>
            <a:lvl7pPr lvl="6" algn="l" rtl="0">
              <a:lnSpc>
                <a:spcPct val="85000"/>
              </a:lnSpc>
              <a:spcBef>
                <a:spcPts val="0"/>
              </a:spcBef>
              <a:spcAft>
                <a:spcPts val="0"/>
              </a:spcAft>
              <a:buClr>
                <a:schemeClr val="dk1"/>
              </a:buClr>
              <a:buSzPts val="1400"/>
              <a:buNone/>
              <a:defRPr sz="1400"/>
            </a:lvl7pPr>
            <a:lvl8pPr lvl="7" algn="l" rtl="0">
              <a:lnSpc>
                <a:spcPct val="85000"/>
              </a:lnSpc>
              <a:spcBef>
                <a:spcPts val="0"/>
              </a:spcBef>
              <a:spcAft>
                <a:spcPts val="0"/>
              </a:spcAft>
              <a:buClr>
                <a:schemeClr val="dk1"/>
              </a:buClr>
              <a:buSzPts val="1400"/>
              <a:buNone/>
              <a:defRPr sz="1400"/>
            </a:lvl8pPr>
            <a:lvl9pPr lvl="8" algn="l" rtl="0">
              <a:lnSpc>
                <a:spcPct val="85000"/>
              </a:lnSpc>
              <a:spcBef>
                <a:spcPts val="0"/>
              </a:spcBef>
              <a:spcAft>
                <a:spcPts val="0"/>
              </a:spcAft>
              <a:buClr>
                <a:schemeClr val="dk1"/>
              </a:buClr>
              <a:buSzPts val="1400"/>
              <a:buNone/>
              <a:defRPr sz="14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 name="Shape 185"/>
        <p:cNvGrpSpPr/>
        <p:nvPr/>
      </p:nvGrpSpPr>
      <p:grpSpPr>
        <a:xfrm>
          <a:off x="0" y="0"/>
          <a:ext cx="0" cy="0"/>
          <a:chOff x="0" y="0"/>
          <a:chExt cx="0" cy="0"/>
        </a:xfrm>
      </p:grpSpPr>
      <p:sp>
        <p:nvSpPr>
          <p:cNvPr id="186" name="Google Shape;186;p35"/>
          <p:cNvSpPr>
            <a:spLocks noGrp="1"/>
          </p:cNvSpPr>
          <p:nvPr>
            <p:ph type="pic" idx="2"/>
          </p:nvPr>
        </p:nvSpPr>
        <p:spPr>
          <a:xfrm>
            <a:off x="4572000" y="0"/>
            <a:ext cx="4572000" cy="5143500"/>
          </a:xfrm>
          <a:prstGeom prst="rect">
            <a:avLst/>
          </a:prstGeom>
          <a:solidFill>
            <a:srgbClr val="DEDEDE"/>
          </a:solid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87" name="Google Shape;187;p35"/>
          <p:cNvSpPr txBox="1">
            <a:spLocks noGrp="1"/>
          </p:cNvSpPr>
          <p:nvPr>
            <p:ph type="title"/>
          </p:nvPr>
        </p:nvSpPr>
        <p:spPr>
          <a:xfrm>
            <a:off x="335900" y="324000"/>
            <a:ext cx="4101600" cy="274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2100"/>
              <a:buFont typeface="Georgia"/>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8" name="Google Shape;188;p35"/>
          <p:cNvSpPr txBox="1">
            <a:spLocks noGrp="1"/>
          </p:cNvSpPr>
          <p:nvPr>
            <p:ph type="body" idx="1"/>
          </p:nvPr>
        </p:nvSpPr>
        <p:spPr>
          <a:xfrm>
            <a:off x="332186" y="1234440"/>
            <a:ext cx="4105200" cy="1881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189" name="Google Shape;189;p35"/>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sz="600">
                <a:solidFill>
                  <a:schemeClr val="lt1"/>
                </a:solidFill>
                <a:latin typeface="Arial"/>
                <a:ea typeface="Arial"/>
                <a:cs typeface="Arial"/>
                <a:sym typeface="Arial"/>
              </a:defRPr>
            </a:lvl1pPr>
            <a:lvl2pPr marL="0" lvl="1" indent="0" algn="r" rtl="0">
              <a:spcBef>
                <a:spcPts val="0"/>
              </a:spcBef>
              <a:buNone/>
              <a:defRPr sz="600">
                <a:solidFill>
                  <a:schemeClr val="lt1"/>
                </a:solidFill>
                <a:latin typeface="Arial"/>
                <a:ea typeface="Arial"/>
                <a:cs typeface="Arial"/>
                <a:sym typeface="Arial"/>
              </a:defRPr>
            </a:lvl2pPr>
            <a:lvl3pPr marL="0" lvl="2" indent="0" algn="r" rtl="0">
              <a:spcBef>
                <a:spcPts val="0"/>
              </a:spcBef>
              <a:buNone/>
              <a:defRPr sz="600">
                <a:solidFill>
                  <a:schemeClr val="lt1"/>
                </a:solidFill>
                <a:latin typeface="Arial"/>
                <a:ea typeface="Arial"/>
                <a:cs typeface="Arial"/>
                <a:sym typeface="Arial"/>
              </a:defRPr>
            </a:lvl3pPr>
            <a:lvl4pPr marL="0" lvl="3" indent="0" algn="r" rtl="0">
              <a:spcBef>
                <a:spcPts val="0"/>
              </a:spcBef>
              <a:buNone/>
              <a:defRPr sz="600">
                <a:solidFill>
                  <a:schemeClr val="lt1"/>
                </a:solidFill>
                <a:latin typeface="Arial"/>
                <a:ea typeface="Arial"/>
                <a:cs typeface="Arial"/>
                <a:sym typeface="Arial"/>
              </a:defRPr>
            </a:lvl4pPr>
            <a:lvl5pPr marL="0" lvl="4" indent="0" algn="r" rtl="0">
              <a:spcBef>
                <a:spcPts val="0"/>
              </a:spcBef>
              <a:buNone/>
              <a:defRPr sz="600">
                <a:solidFill>
                  <a:schemeClr val="lt1"/>
                </a:solidFill>
                <a:latin typeface="Arial"/>
                <a:ea typeface="Arial"/>
                <a:cs typeface="Arial"/>
                <a:sym typeface="Arial"/>
              </a:defRPr>
            </a:lvl5pPr>
            <a:lvl6pPr marL="0" lvl="5" indent="0" algn="r" rtl="0">
              <a:spcBef>
                <a:spcPts val="0"/>
              </a:spcBef>
              <a:buNone/>
              <a:defRPr sz="600">
                <a:solidFill>
                  <a:schemeClr val="lt1"/>
                </a:solidFill>
                <a:latin typeface="Arial"/>
                <a:ea typeface="Arial"/>
                <a:cs typeface="Arial"/>
                <a:sym typeface="Arial"/>
              </a:defRPr>
            </a:lvl6pPr>
            <a:lvl7pPr marL="0" lvl="6" indent="0" algn="r" rtl="0">
              <a:spcBef>
                <a:spcPts val="0"/>
              </a:spcBef>
              <a:buNone/>
              <a:defRPr sz="600">
                <a:solidFill>
                  <a:schemeClr val="lt1"/>
                </a:solidFill>
                <a:latin typeface="Arial"/>
                <a:ea typeface="Arial"/>
                <a:cs typeface="Arial"/>
                <a:sym typeface="Arial"/>
              </a:defRPr>
            </a:lvl7pPr>
            <a:lvl8pPr marL="0" lvl="7" indent="0" algn="r" rtl="0">
              <a:spcBef>
                <a:spcPts val="0"/>
              </a:spcBef>
              <a:buNone/>
              <a:defRPr sz="600">
                <a:solidFill>
                  <a:schemeClr val="lt1"/>
                </a:solidFill>
                <a:latin typeface="Arial"/>
                <a:ea typeface="Arial"/>
                <a:cs typeface="Arial"/>
                <a:sym typeface="Arial"/>
              </a:defRPr>
            </a:lvl8pPr>
            <a:lvl9pPr marL="0" lvl="8" indent="0" algn="r" rtl="0">
              <a:spcBef>
                <a:spcPts val="0"/>
              </a:spcBef>
              <a:buNone/>
              <a:defRPr sz="6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90" name="Google Shape;190;p35"/>
          <p:cNvSpPr txBox="1">
            <a:spLocks noGrp="1"/>
          </p:cNvSpPr>
          <p:nvPr>
            <p:ph type="subTitle" idx="3"/>
          </p:nvPr>
        </p:nvSpPr>
        <p:spPr>
          <a:xfrm>
            <a:off x="332185" y="685800"/>
            <a:ext cx="4103400" cy="2352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1800"/>
              <a:buNone/>
              <a:defRPr sz="1800" b="0">
                <a:solidFill>
                  <a:schemeClr val="dk1"/>
                </a:solidFill>
              </a:defRPr>
            </a:lvl1pPr>
            <a:lvl2pPr lvl="1" algn="l" rtl="0">
              <a:lnSpc>
                <a:spcPct val="85000"/>
              </a:lnSpc>
              <a:spcBef>
                <a:spcPts val="0"/>
              </a:spcBef>
              <a:spcAft>
                <a:spcPts val="0"/>
              </a:spcAft>
              <a:buClr>
                <a:schemeClr val="dk1"/>
              </a:buClr>
              <a:buSzPts val="1400"/>
              <a:buNone/>
              <a:defRPr sz="1400"/>
            </a:lvl2pPr>
            <a:lvl3pPr lvl="2" algn="l" rtl="0">
              <a:lnSpc>
                <a:spcPct val="85000"/>
              </a:lnSpc>
              <a:spcBef>
                <a:spcPts val="0"/>
              </a:spcBef>
              <a:spcAft>
                <a:spcPts val="0"/>
              </a:spcAft>
              <a:buClr>
                <a:schemeClr val="dk1"/>
              </a:buClr>
              <a:buSzPts val="1400"/>
              <a:buNone/>
              <a:defRPr sz="1400"/>
            </a:lvl3pPr>
            <a:lvl4pPr lvl="3" algn="l" rtl="0">
              <a:lnSpc>
                <a:spcPct val="85000"/>
              </a:lnSpc>
              <a:spcBef>
                <a:spcPts val="0"/>
              </a:spcBef>
              <a:spcAft>
                <a:spcPts val="0"/>
              </a:spcAft>
              <a:buClr>
                <a:schemeClr val="dk1"/>
              </a:buClr>
              <a:buSzPts val="1400"/>
              <a:buNone/>
              <a:defRPr sz="1400"/>
            </a:lvl4pPr>
            <a:lvl5pPr lvl="4" algn="l" rtl="0">
              <a:lnSpc>
                <a:spcPct val="85000"/>
              </a:lnSpc>
              <a:spcBef>
                <a:spcPts val="0"/>
              </a:spcBef>
              <a:spcAft>
                <a:spcPts val="0"/>
              </a:spcAft>
              <a:buClr>
                <a:schemeClr val="dk1"/>
              </a:buClr>
              <a:buSzPts val="1400"/>
              <a:buNone/>
              <a:defRPr sz="1400"/>
            </a:lvl5pPr>
            <a:lvl6pPr lvl="5" algn="l" rtl="0">
              <a:lnSpc>
                <a:spcPct val="85000"/>
              </a:lnSpc>
              <a:spcBef>
                <a:spcPts val="0"/>
              </a:spcBef>
              <a:spcAft>
                <a:spcPts val="0"/>
              </a:spcAft>
              <a:buClr>
                <a:schemeClr val="dk1"/>
              </a:buClr>
              <a:buSzPts val="1400"/>
              <a:buNone/>
              <a:defRPr sz="1400"/>
            </a:lvl6pPr>
            <a:lvl7pPr lvl="6" algn="l" rtl="0">
              <a:lnSpc>
                <a:spcPct val="85000"/>
              </a:lnSpc>
              <a:spcBef>
                <a:spcPts val="0"/>
              </a:spcBef>
              <a:spcAft>
                <a:spcPts val="0"/>
              </a:spcAft>
              <a:buClr>
                <a:schemeClr val="dk1"/>
              </a:buClr>
              <a:buSzPts val="1400"/>
              <a:buNone/>
              <a:defRPr sz="1400"/>
            </a:lvl7pPr>
            <a:lvl8pPr lvl="7" algn="l" rtl="0">
              <a:lnSpc>
                <a:spcPct val="85000"/>
              </a:lnSpc>
              <a:spcBef>
                <a:spcPts val="0"/>
              </a:spcBef>
              <a:spcAft>
                <a:spcPts val="0"/>
              </a:spcAft>
              <a:buClr>
                <a:schemeClr val="dk1"/>
              </a:buClr>
              <a:buSzPts val="1400"/>
              <a:buNone/>
              <a:defRPr sz="1400"/>
            </a:lvl8pPr>
            <a:lvl9pPr lvl="8" algn="l" rtl="0">
              <a:lnSpc>
                <a:spcPct val="85000"/>
              </a:lnSpc>
              <a:spcBef>
                <a:spcPts val="0"/>
              </a:spcBef>
              <a:spcAft>
                <a:spcPts val="0"/>
              </a:spcAft>
              <a:buClr>
                <a:schemeClr val="dk1"/>
              </a:buClr>
              <a:buSzPts val="1400"/>
              <a:buNone/>
              <a:defRPr sz="14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ree Images">
  <p:cSld name="Three Images">
    <p:spTree>
      <p:nvGrpSpPr>
        <p:cNvPr id="1" name="Shape 191"/>
        <p:cNvGrpSpPr/>
        <p:nvPr/>
      </p:nvGrpSpPr>
      <p:grpSpPr>
        <a:xfrm>
          <a:off x="0" y="0"/>
          <a:ext cx="0" cy="0"/>
          <a:chOff x="0" y="0"/>
          <a:chExt cx="0" cy="0"/>
        </a:xfrm>
      </p:grpSpPr>
      <p:sp>
        <p:nvSpPr>
          <p:cNvPr id="192" name="Google Shape;192;p36"/>
          <p:cNvSpPr txBox="1">
            <a:spLocks noGrp="1"/>
          </p:cNvSpPr>
          <p:nvPr>
            <p:ph type="title"/>
          </p:nvPr>
        </p:nvSpPr>
        <p:spPr>
          <a:xfrm>
            <a:off x="335900" y="324000"/>
            <a:ext cx="8479500" cy="274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2100"/>
              <a:buFont typeface="Georgia"/>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93" name="Google Shape;193;p36"/>
          <p:cNvSpPr txBox="1">
            <a:spLocks noGrp="1"/>
          </p:cNvSpPr>
          <p:nvPr>
            <p:ph type="body" idx="1"/>
          </p:nvPr>
        </p:nvSpPr>
        <p:spPr>
          <a:xfrm>
            <a:off x="332185" y="2743200"/>
            <a:ext cx="2654100" cy="1881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194" name="Google Shape;194;p36"/>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95" name="Google Shape;195;p36"/>
          <p:cNvSpPr txBox="1">
            <a:spLocks noGrp="1"/>
          </p:cNvSpPr>
          <p:nvPr>
            <p:ph type="subTitle" idx="2"/>
          </p:nvPr>
        </p:nvSpPr>
        <p:spPr>
          <a:xfrm>
            <a:off x="332185" y="685800"/>
            <a:ext cx="8483400" cy="2352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1800"/>
              <a:buNone/>
              <a:defRPr sz="1800" b="0">
                <a:solidFill>
                  <a:schemeClr val="dk1"/>
                </a:solidFill>
              </a:defRPr>
            </a:lvl1pPr>
            <a:lvl2pPr lvl="1" algn="l" rtl="0">
              <a:lnSpc>
                <a:spcPct val="85000"/>
              </a:lnSpc>
              <a:spcBef>
                <a:spcPts val="0"/>
              </a:spcBef>
              <a:spcAft>
                <a:spcPts val="0"/>
              </a:spcAft>
              <a:buClr>
                <a:schemeClr val="dk1"/>
              </a:buClr>
              <a:buSzPts val="1400"/>
              <a:buNone/>
              <a:defRPr sz="1400"/>
            </a:lvl2pPr>
            <a:lvl3pPr lvl="2" algn="l" rtl="0">
              <a:lnSpc>
                <a:spcPct val="85000"/>
              </a:lnSpc>
              <a:spcBef>
                <a:spcPts val="0"/>
              </a:spcBef>
              <a:spcAft>
                <a:spcPts val="0"/>
              </a:spcAft>
              <a:buClr>
                <a:schemeClr val="dk1"/>
              </a:buClr>
              <a:buSzPts val="1400"/>
              <a:buNone/>
              <a:defRPr sz="1400"/>
            </a:lvl3pPr>
            <a:lvl4pPr lvl="3" algn="l" rtl="0">
              <a:lnSpc>
                <a:spcPct val="85000"/>
              </a:lnSpc>
              <a:spcBef>
                <a:spcPts val="0"/>
              </a:spcBef>
              <a:spcAft>
                <a:spcPts val="0"/>
              </a:spcAft>
              <a:buClr>
                <a:schemeClr val="dk1"/>
              </a:buClr>
              <a:buSzPts val="1400"/>
              <a:buNone/>
              <a:defRPr sz="1400"/>
            </a:lvl4pPr>
            <a:lvl5pPr lvl="4" algn="l" rtl="0">
              <a:lnSpc>
                <a:spcPct val="85000"/>
              </a:lnSpc>
              <a:spcBef>
                <a:spcPts val="0"/>
              </a:spcBef>
              <a:spcAft>
                <a:spcPts val="0"/>
              </a:spcAft>
              <a:buClr>
                <a:schemeClr val="dk1"/>
              </a:buClr>
              <a:buSzPts val="1400"/>
              <a:buNone/>
              <a:defRPr sz="1400"/>
            </a:lvl5pPr>
            <a:lvl6pPr lvl="5" algn="l" rtl="0">
              <a:lnSpc>
                <a:spcPct val="85000"/>
              </a:lnSpc>
              <a:spcBef>
                <a:spcPts val="0"/>
              </a:spcBef>
              <a:spcAft>
                <a:spcPts val="0"/>
              </a:spcAft>
              <a:buClr>
                <a:schemeClr val="dk1"/>
              </a:buClr>
              <a:buSzPts val="1400"/>
              <a:buNone/>
              <a:defRPr sz="1400"/>
            </a:lvl6pPr>
            <a:lvl7pPr lvl="6" algn="l" rtl="0">
              <a:lnSpc>
                <a:spcPct val="85000"/>
              </a:lnSpc>
              <a:spcBef>
                <a:spcPts val="0"/>
              </a:spcBef>
              <a:spcAft>
                <a:spcPts val="0"/>
              </a:spcAft>
              <a:buClr>
                <a:schemeClr val="dk1"/>
              </a:buClr>
              <a:buSzPts val="1400"/>
              <a:buNone/>
              <a:defRPr sz="1400"/>
            </a:lvl7pPr>
            <a:lvl8pPr lvl="7" algn="l" rtl="0">
              <a:lnSpc>
                <a:spcPct val="85000"/>
              </a:lnSpc>
              <a:spcBef>
                <a:spcPts val="0"/>
              </a:spcBef>
              <a:spcAft>
                <a:spcPts val="0"/>
              </a:spcAft>
              <a:buClr>
                <a:schemeClr val="dk1"/>
              </a:buClr>
              <a:buSzPts val="1400"/>
              <a:buNone/>
              <a:defRPr sz="1400"/>
            </a:lvl8pPr>
            <a:lvl9pPr lvl="8" algn="l" rtl="0">
              <a:lnSpc>
                <a:spcPct val="85000"/>
              </a:lnSpc>
              <a:spcBef>
                <a:spcPts val="0"/>
              </a:spcBef>
              <a:spcAft>
                <a:spcPts val="0"/>
              </a:spcAft>
              <a:buClr>
                <a:schemeClr val="dk1"/>
              </a:buClr>
              <a:buSzPts val="1400"/>
              <a:buNone/>
              <a:defRPr sz="1400"/>
            </a:lvl9pPr>
          </a:lstStyle>
          <a:p>
            <a:endParaRPr/>
          </a:p>
        </p:txBody>
      </p:sp>
      <p:sp>
        <p:nvSpPr>
          <p:cNvPr id="196" name="Google Shape;196;p36"/>
          <p:cNvSpPr txBox="1">
            <a:spLocks noGrp="1"/>
          </p:cNvSpPr>
          <p:nvPr>
            <p:ph type="body" idx="3"/>
          </p:nvPr>
        </p:nvSpPr>
        <p:spPr>
          <a:xfrm>
            <a:off x="6163865" y="2743200"/>
            <a:ext cx="2651700" cy="1881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197" name="Google Shape;197;p36"/>
          <p:cNvSpPr txBox="1">
            <a:spLocks noGrp="1"/>
          </p:cNvSpPr>
          <p:nvPr>
            <p:ph type="body" idx="4"/>
          </p:nvPr>
        </p:nvSpPr>
        <p:spPr>
          <a:xfrm>
            <a:off x="3249883" y="2743200"/>
            <a:ext cx="2650200" cy="1881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198" name="Google Shape;198;p36"/>
          <p:cNvSpPr>
            <a:spLocks noGrp="1"/>
          </p:cNvSpPr>
          <p:nvPr>
            <p:ph type="pic" idx="5"/>
          </p:nvPr>
        </p:nvSpPr>
        <p:spPr>
          <a:xfrm>
            <a:off x="347825" y="1271588"/>
            <a:ext cx="2654100" cy="1300200"/>
          </a:xfrm>
          <a:prstGeom prst="rect">
            <a:avLst/>
          </a:prstGeom>
          <a:solidFill>
            <a:srgbClr val="DEDEDE"/>
          </a:solid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99" name="Google Shape;199;p36"/>
          <p:cNvSpPr>
            <a:spLocks noGrp="1"/>
          </p:cNvSpPr>
          <p:nvPr>
            <p:ph type="pic" idx="6"/>
          </p:nvPr>
        </p:nvSpPr>
        <p:spPr>
          <a:xfrm>
            <a:off x="3254655" y="1271588"/>
            <a:ext cx="2654100" cy="1300200"/>
          </a:xfrm>
          <a:prstGeom prst="rect">
            <a:avLst/>
          </a:prstGeom>
          <a:solidFill>
            <a:srgbClr val="DEDEDE"/>
          </a:solid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00" name="Google Shape;200;p36"/>
          <p:cNvSpPr>
            <a:spLocks noGrp="1"/>
          </p:cNvSpPr>
          <p:nvPr>
            <p:ph type="pic" idx="7"/>
          </p:nvPr>
        </p:nvSpPr>
        <p:spPr>
          <a:xfrm>
            <a:off x="6161485" y="1271588"/>
            <a:ext cx="2654100" cy="1300200"/>
          </a:xfrm>
          <a:prstGeom prst="rect">
            <a:avLst/>
          </a:prstGeom>
          <a:solidFill>
            <a:srgbClr val="DEDEDE"/>
          </a:solid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Four Text Boxes for Icons">
  <p:cSld name="Four Text Boxes for Icons">
    <p:spTree>
      <p:nvGrpSpPr>
        <p:cNvPr id="1" name="Shape 201"/>
        <p:cNvGrpSpPr/>
        <p:nvPr/>
      </p:nvGrpSpPr>
      <p:grpSpPr>
        <a:xfrm>
          <a:off x="0" y="0"/>
          <a:ext cx="0" cy="0"/>
          <a:chOff x="0" y="0"/>
          <a:chExt cx="0" cy="0"/>
        </a:xfrm>
      </p:grpSpPr>
      <p:sp>
        <p:nvSpPr>
          <p:cNvPr id="202" name="Google Shape;202;p37"/>
          <p:cNvSpPr txBox="1">
            <a:spLocks noGrp="1"/>
          </p:cNvSpPr>
          <p:nvPr>
            <p:ph type="title"/>
          </p:nvPr>
        </p:nvSpPr>
        <p:spPr>
          <a:xfrm>
            <a:off x="335900" y="324000"/>
            <a:ext cx="8479500" cy="274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2100"/>
              <a:buFont typeface="Georgia"/>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03" name="Google Shape;203;p37"/>
          <p:cNvSpPr txBox="1">
            <a:spLocks noGrp="1"/>
          </p:cNvSpPr>
          <p:nvPr>
            <p:ph type="body" idx="1"/>
          </p:nvPr>
        </p:nvSpPr>
        <p:spPr>
          <a:xfrm>
            <a:off x="332185" y="2343150"/>
            <a:ext cx="1920300" cy="18237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204" name="Google Shape;204;p37"/>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05" name="Google Shape;205;p37"/>
          <p:cNvSpPr txBox="1">
            <a:spLocks noGrp="1"/>
          </p:cNvSpPr>
          <p:nvPr>
            <p:ph type="subTitle" idx="2"/>
          </p:nvPr>
        </p:nvSpPr>
        <p:spPr>
          <a:xfrm>
            <a:off x="332185" y="685800"/>
            <a:ext cx="8483400" cy="2352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1800"/>
              <a:buNone/>
              <a:defRPr sz="1800" b="0">
                <a:solidFill>
                  <a:schemeClr val="dk1"/>
                </a:solidFill>
              </a:defRPr>
            </a:lvl1pPr>
            <a:lvl2pPr lvl="1" algn="l" rtl="0">
              <a:lnSpc>
                <a:spcPct val="85000"/>
              </a:lnSpc>
              <a:spcBef>
                <a:spcPts val="0"/>
              </a:spcBef>
              <a:spcAft>
                <a:spcPts val="0"/>
              </a:spcAft>
              <a:buClr>
                <a:schemeClr val="dk1"/>
              </a:buClr>
              <a:buSzPts val="1400"/>
              <a:buNone/>
              <a:defRPr sz="1400"/>
            </a:lvl2pPr>
            <a:lvl3pPr lvl="2" algn="l" rtl="0">
              <a:lnSpc>
                <a:spcPct val="85000"/>
              </a:lnSpc>
              <a:spcBef>
                <a:spcPts val="0"/>
              </a:spcBef>
              <a:spcAft>
                <a:spcPts val="0"/>
              </a:spcAft>
              <a:buClr>
                <a:schemeClr val="dk1"/>
              </a:buClr>
              <a:buSzPts val="1400"/>
              <a:buNone/>
              <a:defRPr sz="1400"/>
            </a:lvl3pPr>
            <a:lvl4pPr lvl="3" algn="l" rtl="0">
              <a:lnSpc>
                <a:spcPct val="85000"/>
              </a:lnSpc>
              <a:spcBef>
                <a:spcPts val="0"/>
              </a:spcBef>
              <a:spcAft>
                <a:spcPts val="0"/>
              </a:spcAft>
              <a:buClr>
                <a:schemeClr val="dk1"/>
              </a:buClr>
              <a:buSzPts val="1400"/>
              <a:buNone/>
              <a:defRPr sz="1400"/>
            </a:lvl4pPr>
            <a:lvl5pPr lvl="4" algn="l" rtl="0">
              <a:lnSpc>
                <a:spcPct val="85000"/>
              </a:lnSpc>
              <a:spcBef>
                <a:spcPts val="0"/>
              </a:spcBef>
              <a:spcAft>
                <a:spcPts val="0"/>
              </a:spcAft>
              <a:buClr>
                <a:schemeClr val="dk1"/>
              </a:buClr>
              <a:buSzPts val="1400"/>
              <a:buNone/>
              <a:defRPr sz="1400"/>
            </a:lvl5pPr>
            <a:lvl6pPr lvl="5" algn="l" rtl="0">
              <a:lnSpc>
                <a:spcPct val="85000"/>
              </a:lnSpc>
              <a:spcBef>
                <a:spcPts val="0"/>
              </a:spcBef>
              <a:spcAft>
                <a:spcPts val="0"/>
              </a:spcAft>
              <a:buClr>
                <a:schemeClr val="dk1"/>
              </a:buClr>
              <a:buSzPts val="1400"/>
              <a:buNone/>
              <a:defRPr sz="1400"/>
            </a:lvl6pPr>
            <a:lvl7pPr lvl="6" algn="l" rtl="0">
              <a:lnSpc>
                <a:spcPct val="85000"/>
              </a:lnSpc>
              <a:spcBef>
                <a:spcPts val="0"/>
              </a:spcBef>
              <a:spcAft>
                <a:spcPts val="0"/>
              </a:spcAft>
              <a:buClr>
                <a:schemeClr val="dk1"/>
              </a:buClr>
              <a:buSzPts val="1400"/>
              <a:buNone/>
              <a:defRPr sz="1400"/>
            </a:lvl7pPr>
            <a:lvl8pPr lvl="7" algn="l" rtl="0">
              <a:lnSpc>
                <a:spcPct val="85000"/>
              </a:lnSpc>
              <a:spcBef>
                <a:spcPts val="0"/>
              </a:spcBef>
              <a:spcAft>
                <a:spcPts val="0"/>
              </a:spcAft>
              <a:buClr>
                <a:schemeClr val="dk1"/>
              </a:buClr>
              <a:buSzPts val="1400"/>
              <a:buNone/>
              <a:defRPr sz="1400"/>
            </a:lvl8pPr>
            <a:lvl9pPr lvl="8" algn="l" rtl="0">
              <a:lnSpc>
                <a:spcPct val="85000"/>
              </a:lnSpc>
              <a:spcBef>
                <a:spcPts val="0"/>
              </a:spcBef>
              <a:spcAft>
                <a:spcPts val="0"/>
              </a:spcAft>
              <a:buClr>
                <a:schemeClr val="dk1"/>
              </a:buClr>
              <a:buSzPts val="1400"/>
              <a:buNone/>
              <a:defRPr sz="1400"/>
            </a:lvl9pPr>
          </a:lstStyle>
          <a:p>
            <a:endParaRPr/>
          </a:p>
        </p:txBody>
      </p:sp>
      <p:sp>
        <p:nvSpPr>
          <p:cNvPr id="206" name="Google Shape;206;p37"/>
          <p:cNvSpPr txBox="1">
            <a:spLocks noGrp="1"/>
          </p:cNvSpPr>
          <p:nvPr>
            <p:ph type="body" idx="3"/>
          </p:nvPr>
        </p:nvSpPr>
        <p:spPr>
          <a:xfrm>
            <a:off x="6895291" y="2343150"/>
            <a:ext cx="1920300" cy="18237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207" name="Google Shape;207;p37"/>
          <p:cNvSpPr txBox="1">
            <a:spLocks noGrp="1"/>
          </p:cNvSpPr>
          <p:nvPr>
            <p:ph type="body" idx="4"/>
          </p:nvPr>
        </p:nvSpPr>
        <p:spPr>
          <a:xfrm>
            <a:off x="4707589" y="2343150"/>
            <a:ext cx="1920300" cy="18237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208" name="Google Shape;208;p37"/>
          <p:cNvSpPr txBox="1">
            <a:spLocks noGrp="1"/>
          </p:cNvSpPr>
          <p:nvPr>
            <p:ph type="body" idx="5"/>
          </p:nvPr>
        </p:nvSpPr>
        <p:spPr>
          <a:xfrm>
            <a:off x="2519887" y="2343150"/>
            <a:ext cx="1920300" cy="18237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Four Team Images">
  <p:cSld name="Four Team Images">
    <p:spTree>
      <p:nvGrpSpPr>
        <p:cNvPr id="1" name="Shape 209"/>
        <p:cNvGrpSpPr/>
        <p:nvPr/>
      </p:nvGrpSpPr>
      <p:grpSpPr>
        <a:xfrm>
          <a:off x="0" y="0"/>
          <a:ext cx="0" cy="0"/>
          <a:chOff x="0" y="0"/>
          <a:chExt cx="0" cy="0"/>
        </a:xfrm>
      </p:grpSpPr>
      <p:sp>
        <p:nvSpPr>
          <p:cNvPr id="210" name="Google Shape;210;p38"/>
          <p:cNvSpPr txBox="1">
            <a:spLocks noGrp="1"/>
          </p:cNvSpPr>
          <p:nvPr>
            <p:ph type="title"/>
          </p:nvPr>
        </p:nvSpPr>
        <p:spPr>
          <a:xfrm>
            <a:off x="335900" y="324000"/>
            <a:ext cx="8479500" cy="274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2100"/>
              <a:buFont typeface="Georgia"/>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11" name="Google Shape;211;p38"/>
          <p:cNvSpPr txBox="1">
            <a:spLocks noGrp="1"/>
          </p:cNvSpPr>
          <p:nvPr>
            <p:ph type="body" idx="1"/>
          </p:nvPr>
        </p:nvSpPr>
        <p:spPr>
          <a:xfrm>
            <a:off x="332185" y="2743200"/>
            <a:ext cx="1920300" cy="18237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212" name="Google Shape;212;p38"/>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13" name="Google Shape;213;p38"/>
          <p:cNvSpPr txBox="1">
            <a:spLocks noGrp="1"/>
          </p:cNvSpPr>
          <p:nvPr>
            <p:ph type="subTitle" idx="2"/>
          </p:nvPr>
        </p:nvSpPr>
        <p:spPr>
          <a:xfrm>
            <a:off x="332185" y="685800"/>
            <a:ext cx="8483400" cy="2352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1800"/>
              <a:buNone/>
              <a:defRPr sz="1800" b="0">
                <a:solidFill>
                  <a:schemeClr val="dk1"/>
                </a:solidFill>
              </a:defRPr>
            </a:lvl1pPr>
            <a:lvl2pPr lvl="1" algn="l" rtl="0">
              <a:lnSpc>
                <a:spcPct val="85000"/>
              </a:lnSpc>
              <a:spcBef>
                <a:spcPts val="0"/>
              </a:spcBef>
              <a:spcAft>
                <a:spcPts val="0"/>
              </a:spcAft>
              <a:buClr>
                <a:schemeClr val="dk1"/>
              </a:buClr>
              <a:buSzPts val="1400"/>
              <a:buNone/>
              <a:defRPr sz="1400"/>
            </a:lvl2pPr>
            <a:lvl3pPr lvl="2" algn="l" rtl="0">
              <a:lnSpc>
                <a:spcPct val="85000"/>
              </a:lnSpc>
              <a:spcBef>
                <a:spcPts val="0"/>
              </a:spcBef>
              <a:spcAft>
                <a:spcPts val="0"/>
              </a:spcAft>
              <a:buClr>
                <a:schemeClr val="dk1"/>
              </a:buClr>
              <a:buSzPts val="1400"/>
              <a:buNone/>
              <a:defRPr sz="1400"/>
            </a:lvl3pPr>
            <a:lvl4pPr lvl="3" algn="l" rtl="0">
              <a:lnSpc>
                <a:spcPct val="85000"/>
              </a:lnSpc>
              <a:spcBef>
                <a:spcPts val="0"/>
              </a:spcBef>
              <a:spcAft>
                <a:spcPts val="0"/>
              </a:spcAft>
              <a:buClr>
                <a:schemeClr val="dk1"/>
              </a:buClr>
              <a:buSzPts val="1400"/>
              <a:buNone/>
              <a:defRPr sz="1400"/>
            </a:lvl4pPr>
            <a:lvl5pPr lvl="4" algn="l" rtl="0">
              <a:lnSpc>
                <a:spcPct val="85000"/>
              </a:lnSpc>
              <a:spcBef>
                <a:spcPts val="0"/>
              </a:spcBef>
              <a:spcAft>
                <a:spcPts val="0"/>
              </a:spcAft>
              <a:buClr>
                <a:schemeClr val="dk1"/>
              </a:buClr>
              <a:buSzPts val="1400"/>
              <a:buNone/>
              <a:defRPr sz="1400"/>
            </a:lvl5pPr>
            <a:lvl6pPr lvl="5" algn="l" rtl="0">
              <a:lnSpc>
                <a:spcPct val="85000"/>
              </a:lnSpc>
              <a:spcBef>
                <a:spcPts val="0"/>
              </a:spcBef>
              <a:spcAft>
                <a:spcPts val="0"/>
              </a:spcAft>
              <a:buClr>
                <a:schemeClr val="dk1"/>
              </a:buClr>
              <a:buSzPts val="1400"/>
              <a:buNone/>
              <a:defRPr sz="1400"/>
            </a:lvl6pPr>
            <a:lvl7pPr lvl="6" algn="l" rtl="0">
              <a:lnSpc>
                <a:spcPct val="85000"/>
              </a:lnSpc>
              <a:spcBef>
                <a:spcPts val="0"/>
              </a:spcBef>
              <a:spcAft>
                <a:spcPts val="0"/>
              </a:spcAft>
              <a:buClr>
                <a:schemeClr val="dk1"/>
              </a:buClr>
              <a:buSzPts val="1400"/>
              <a:buNone/>
              <a:defRPr sz="1400"/>
            </a:lvl7pPr>
            <a:lvl8pPr lvl="7" algn="l" rtl="0">
              <a:lnSpc>
                <a:spcPct val="85000"/>
              </a:lnSpc>
              <a:spcBef>
                <a:spcPts val="0"/>
              </a:spcBef>
              <a:spcAft>
                <a:spcPts val="0"/>
              </a:spcAft>
              <a:buClr>
                <a:schemeClr val="dk1"/>
              </a:buClr>
              <a:buSzPts val="1400"/>
              <a:buNone/>
              <a:defRPr sz="1400"/>
            </a:lvl8pPr>
            <a:lvl9pPr lvl="8" algn="l" rtl="0">
              <a:lnSpc>
                <a:spcPct val="85000"/>
              </a:lnSpc>
              <a:spcBef>
                <a:spcPts val="0"/>
              </a:spcBef>
              <a:spcAft>
                <a:spcPts val="0"/>
              </a:spcAft>
              <a:buClr>
                <a:schemeClr val="dk1"/>
              </a:buClr>
              <a:buSzPts val="1400"/>
              <a:buNone/>
              <a:defRPr sz="1400"/>
            </a:lvl9pPr>
          </a:lstStyle>
          <a:p>
            <a:endParaRPr/>
          </a:p>
        </p:txBody>
      </p:sp>
      <p:sp>
        <p:nvSpPr>
          <p:cNvPr id="214" name="Google Shape;214;p38"/>
          <p:cNvSpPr txBox="1">
            <a:spLocks noGrp="1"/>
          </p:cNvSpPr>
          <p:nvPr>
            <p:ph type="body" idx="3"/>
          </p:nvPr>
        </p:nvSpPr>
        <p:spPr>
          <a:xfrm>
            <a:off x="6895291" y="2743200"/>
            <a:ext cx="1920300" cy="18237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215" name="Google Shape;215;p38"/>
          <p:cNvSpPr txBox="1">
            <a:spLocks noGrp="1"/>
          </p:cNvSpPr>
          <p:nvPr>
            <p:ph type="body" idx="4"/>
          </p:nvPr>
        </p:nvSpPr>
        <p:spPr>
          <a:xfrm>
            <a:off x="4707589" y="2743200"/>
            <a:ext cx="1920300" cy="18237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216" name="Google Shape;216;p38"/>
          <p:cNvSpPr txBox="1">
            <a:spLocks noGrp="1"/>
          </p:cNvSpPr>
          <p:nvPr>
            <p:ph type="body" idx="5"/>
          </p:nvPr>
        </p:nvSpPr>
        <p:spPr>
          <a:xfrm>
            <a:off x="2519887" y="2743200"/>
            <a:ext cx="1920300" cy="18237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217" name="Google Shape;217;p38"/>
          <p:cNvSpPr>
            <a:spLocks noGrp="1"/>
          </p:cNvSpPr>
          <p:nvPr>
            <p:ph type="pic" idx="6"/>
          </p:nvPr>
        </p:nvSpPr>
        <p:spPr>
          <a:xfrm>
            <a:off x="335900" y="1271588"/>
            <a:ext cx="1413300" cy="1028700"/>
          </a:xfrm>
          <a:prstGeom prst="rect">
            <a:avLst/>
          </a:prstGeom>
          <a:solidFill>
            <a:srgbClr val="DEDEDE"/>
          </a:solid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18" name="Google Shape;218;p38"/>
          <p:cNvSpPr>
            <a:spLocks noGrp="1"/>
          </p:cNvSpPr>
          <p:nvPr>
            <p:ph type="pic" idx="7"/>
          </p:nvPr>
        </p:nvSpPr>
        <p:spPr>
          <a:xfrm>
            <a:off x="2519887" y="1271588"/>
            <a:ext cx="1413300" cy="1028700"/>
          </a:xfrm>
          <a:prstGeom prst="rect">
            <a:avLst/>
          </a:prstGeom>
          <a:solidFill>
            <a:srgbClr val="DEDEDE"/>
          </a:solid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19" name="Google Shape;219;p38"/>
          <p:cNvSpPr>
            <a:spLocks noGrp="1"/>
          </p:cNvSpPr>
          <p:nvPr>
            <p:ph type="pic" idx="8"/>
          </p:nvPr>
        </p:nvSpPr>
        <p:spPr>
          <a:xfrm>
            <a:off x="4707589" y="1271588"/>
            <a:ext cx="1413300" cy="1028700"/>
          </a:xfrm>
          <a:prstGeom prst="rect">
            <a:avLst/>
          </a:prstGeom>
          <a:solidFill>
            <a:srgbClr val="DEDEDE"/>
          </a:solid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20" name="Google Shape;220;p38"/>
          <p:cNvSpPr>
            <a:spLocks noGrp="1"/>
          </p:cNvSpPr>
          <p:nvPr>
            <p:ph type="pic" idx="9"/>
          </p:nvPr>
        </p:nvSpPr>
        <p:spPr>
          <a:xfrm>
            <a:off x="6895291" y="1271588"/>
            <a:ext cx="1413300" cy="1028700"/>
          </a:xfrm>
          <a:prstGeom prst="rect">
            <a:avLst/>
          </a:prstGeom>
          <a:solidFill>
            <a:srgbClr val="DEDEDE"/>
          </a:solid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One Column Chart">
  <p:cSld name="One Column Chart">
    <p:spTree>
      <p:nvGrpSpPr>
        <p:cNvPr id="1" name="Shape 221"/>
        <p:cNvGrpSpPr/>
        <p:nvPr/>
      </p:nvGrpSpPr>
      <p:grpSpPr>
        <a:xfrm>
          <a:off x="0" y="0"/>
          <a:ext cx="0" cy="0"/>
          <a:chOff x="0" y="0"/>
          <a:chExt cx="0" cy="0"/>
        </a:xfrm>
      </p:grpSpPr>
      <p:sp>
        <p:nvSpPr>
          <p:cNvPr id="222" name="Google Shape;222;p39"/>
          <p:cNvSpPr txBox="1">
            <a:spLocks noGrp="1"/>
          </p:cNvSpPr>
          <p:nvPr>
            <p:ph type="title"/>
          </p:nvPr>
        </p:nvSpPr>
        <p:spPr>
          <a:xfrm>
            <a:off x="335900" y="324000"/>
            <a:ext cx="8479500" cy="274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2100"/>
              <a:buFont typeface="Georgia"/>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23" name="Google Shape;223;p39"/>
          <p:cNvSpPr txBox="1">
            <a:spLocks noGrp="1"/>
          </p:cNvSpPr>
          <p:nvPr>
            <p:ph type="body" idx="1"/>
          </p:nvPr>
        </p:nvSpPr>
        <p:spPr>
          <a:xfrm>
            <a:off x="332185" y="1234440"/>
            <a:ext cx="2654100" cy="1881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224" name="Google Shape;224;p39"/>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25" name="Google Shape;225;p39"/>
          <p:cNvSpPr txBox="1">
            <a:spLocks noGrp="1"/>
          </p:cNvSpPr>
          <p:nvPr>
            <p:ph type="subTitle" idx="2"/>
          </p:nvPr>
        </p:nvSpPr>
        <p:spPr>
          <a:xfrm>
            <a:off x="332185" y="685800"/>
            <a:ext cx="8483400" cy="2352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1800"/>
              <a:buNone/>
              <a:defRPr sz="1800" b="0">
                <a:solidFill>
                  <a:schemeClr val="dk1"/>
                </a:solidFill>
              </a:defRPr>
            </a:lvl1pPr>
            <a:lvl2pPr lvl="1" algn="l" rtl="0">
              <a:lnSpc>
                <a:spcPct val="85000"/>
              </a:lnSpc>
              <a:spcBef>
                <a:spcPts val="0"/>
              </a:spcBef>
              <a:spcAft>
                <a:spcPts val="0"/>
              </a:spcAft>
              <a:buClr>
                <a:schemeClr val="dk1"/>
              </a:buClr>
              <a:buSzPts val="1400"/>
              <a:buNone/>
              <a:defRPr sz="1400"/>
            </a:lvl2pPr>
            <a:lvl3pPr lvl="2" algn="l" rtl="0">
              <a:lnSpc>
                <a:spcPct val="85000"/>
              </a:lnSpc>
              <a:spcBef>
                <a:spcPts val="0"/>
              </a:spcBef>
              <a:spcAft>
                <a:spcPts val="0"/>
              </a:spcAft>
              <a:buClr>
                <a:schemeClr val="dk1"/>
              </a:buClr>
              <a:buSzPts val="1400"/>
              <a:buNone/>
              <a:defRPr sz="1400"/>
            </a:lvl3pPr>
            <a:lvl4pPr lvl="3" algn="l" rtl="0">
              <a:lnSpc>
                <a:spcPct val="85000"/>
              </a:lnSpc>
              <a:spcBef>
                <a:spcPts val="0"/>
              </a:spcBef>
              <a:spcAft>
                <a:spcPts val="0"/>
              </a:spcAft>
              <a:buClr>
                <a:schemeClr val="dk1"/>
              </a:buClr>
              <a:buSzPts val="1400"/>
              <a:buNone/>
              <a:defRPr sz="1400"/>
            </a:lvl4pPr>
            <a:lvl5pPr lvl="4" algn="l" rtl="0">
              <a:lnSpc>
                <a:spcPct val="85000"/>
              </a:lnSpc>
              <a:spcBef>
                <a:spcPts val="0"/>
              </a:spcBef>
              <a:spcAft>
                <a:spcPts val="0"/>
              </a:spcAft>
              <a:buClr>
                <a:schemeClr val="dk1"/>
              </a:buClr>
              <a:buSzPts val="1400"/>
              <a:buNone/>
              <a:defRPr sz="1400"/>
            </a:lvl5pPr>
            <a:lvl6pPr lvl="5" algn="l" rtl="0">
              <a:lnSpc>
                <a:spcPct val="85000"/>
              </a:lnSpc>
              <a:spcBef>
                <a:spcPts val="0"/>
              </a:spcBef>
              <a:spcAft>
                <a:spcPts val="0"/>
              </a:spcAft>
              <a:buClr>
                <a:schemeClr val="dk1"/>
              </a:buClr>
              <a:buSzPts val="1400"/>
              <a:buNone/>
              <a:defRPr sz="1400"/>
            </a:lvl6pPr>
            <a:lvl7pPr lvl="6" algn="l" rtl="0">
              <a:lnSpc>
                <a:spcPct val="85000"/>
              </a:lnSpc>
              <a:spcBef>
                <a:spcPts val="0"/>
              </a:spcBef>
              <a:spcAft>
                <a:spcPts val="0"/>
              </a:spcAft>
              <a:buClr>
                <a:schemeClr val="dk1"/>
              </a:buClr>
              <a:buSzPts val="1400"/>
              <a:buNone/>
              <a:defRPr sz="1400"/>
            </a:lvl7pPr>
            <a:lvl8pPr lvl="7" algn="l" rtl="0">
              <a:lnSpc>
                <a:spcPct val="85000"/>
              </a:lnSpc>
              <a:spcBef>
                <a:spcPts val="0"/>
              </a:spcBef>
              <a:spcAft>
                <a:spcPts val="0"/>
              </a:spcAft>
              <a:buClr>
                <a:schemeClr val="dk1"/>
              </a:buClr>
              <a:buSzPts val="1400"/>
              <a:buNone/>
              <a:defRPr sz="1400"/>
            </a:lvl8pPr>
            <a:lvl9pPr lvl="8" algn="l" rtl="0">
              <a:lnSpc>
                <a:spcPct val="85000"/>
              </a:lnSpc>
              <a:spcBef>
                <a:spcPts val="0"/>
              </a:spcBef>
              <a:spcAft>
                <a:spcPts val="0"/>
              </a:spcAft>
              <a:buClr>
                <a:schemeClr val="dk1"/>
              </a:buClr>
              <a:buSzPts val="1400"/>
              <a:buNone/>
              <a:defRPr sz="1400"/>
            </a:lvl9pPr>
          </a:lstStyle>
          <a:p>
            <a:endParaRPr/>
          </a:p>
        </p:txBody>
      </p:sp>
      <p:sp>
        <p:nvSpPr>
          <p:cNvPr id="226" name="Google Shape;226;p39"/>
          <p:cNvSpPr>
            <a:spLocks noGrp="1"/>
          </p:cNvSpPr>
          <p:nvPr>
            <p:ph type="pic" idx="3"/>
          </p:nvPr>
        </p:nvSpPr>
        <p:spPr>
          <a:xfrm>
            <a:off x="3838575" y="1271588"/>
            <a:ext cx="4973100" cy="3357300"/>
          </a:xfrm>
          <a:prstGeom prst="rect">
            <a:avLst/>
          </a:prstGeom>
          <a:solidFill>
            <a:srgbClr val="DEDEDE"/>
          </a:solid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nfographic and Chart">
  <p:cSld name="Infographic and Chart">
    <p:spTree>
      <p:nvGrpSpPr>
        <p:cNvPr id="1" name="Shape 227"/>
        <p:cNvGrpSpPr/>
        <p:nvPr/>
      </p:nvGrpSpPr>
      <p:grpSpPr>
        <a:xfrm>
          <a:off x="0" y="0"/>
          <a:ext cx="0" cy="0"/>
          <a:chOff x="0" y="0"/>
          <a:chExt cx="0" cy="0"/>
        </a:xfrm>
      </p:grpSpPr>
      <p:sp>
        <p:nvSpPr>
          <p:cNvPr id="228" name="Google Shape;228;p40"/>
          <p:cNvSpPr/>
          <p:nvPr/>
        </p:nvSpPr>
        <p:spPr>
          <a:xfrm>
            <a:off x="0" y="1271588"/>
            <a:ext cx="2979000" cy="2881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200">
              <a:solidFill>
                <a:schemeClr val="lt1"/>
              </a:solidFill>
              <a:latin typeface="Arial"/>
              <a:ea typeface="Arial"/>
              <a:cs typeface="Arial"/>
              <a:sym typeface="Arial"/>
            </a:endParaRPr>
          </a:p>
        </p:txBody>
      </p:sp>
      <p:sp>
        <p:nvSpPr>
          <p:cNvPr id="229" name="Google Shape;229;p40"/>
          <p:cNvSpPr txBox="1">
            <a:spLocks noGrp="1"/>
          </p:cNvSpPr>
          <p:nvPr>
            <p:ph type="title"/>
          </p:nvPr>
        </p:nvSpPr>
        <p:spPr>
          <a:xfrm>
            <a:off x="335900" y="324000"/>
            <a:ext cx="8479500" cy="274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2100"/>
              <a:buFont typeface="Georgia"/>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30" name="Google Shape;230;p40"/>
          <p:cNvSpPr txBox="1">
            <a:spLocks noGrp="1"/>
          </p:cNvSpPr>
          <p:nvPr>
            <p:ph type="body" idx="1"/>
          </p:nvPr>
        </p:nvSpPr>
        <p:spPr>
          <a:xfrm>
            <a:off x="332185" y="2383965"/>
            <a:ext cx="2315700" cy="16389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lt1"/>
              </a:buClr>
              <a:buSzPts val="1200"/>
              <a:buNone/>
              <a:defRPr>
                <a:solidFill>
                  <a:schemeClr val="lt1"/>
                </a:solidFill>
                <a:latin typeface="Arial"/>
                <a:ea typeface="Arial"/>
                <a:cs typeface="Arial"/>
                <a:sym typeface="Arial"/>
              </a:defRPr>
            </a:lvl1pPr>
            <a:lvl2pPr marL="914400" lvl="1" indent="-228600" algn="l" rtl="0">
              <a:lnSpc>
                <a:spcPct val="100000"/>
              </a:lnSpc>
              <a:spcBef>
                <a:spcPts val="500"/>
              </a:spcBef>
              <a:spcAft>
                <a:spcPts val="0"/>
              </a:spcAft>
              <a:buClr>
                <a:schemeClr val="dk1"/>
              </a:buClr>
              <a:buSzPts val="1200"/>
              <a:buNone/>
              <a:defRPr/>
            </a:lvl2pPr>
            <a:lvl3pPr marL="1371600" lvl="2" indent="-304800" algn="l" rtl="0">
              <a:lnSpc>
                <a:spcPct val="100000"/>
              </a:lnSpc>
              <a:spcBef>
                <a:spcPts val="500"/>
              </a:spcBef>
              <a:spcAft>
                <a:spcPts val="0"/>
              </a:spcAft>
              <a:buClr>
                <a:schemeClr val="lt1"/>
              </a:buClr>
              <a:buSzPts val="1200"/>
              <a:buChar char="•"/>
              <a:defRPr>
                <a:solidFill>
                  <a:schemeClr val="lt1"/>
                </a:solidFill>
                <a:latin typeface="Arial"/>
                <a:ea typeface="Arial"/>
                <a:cs typeface="Arial"/>
                <a:sym typeface="Arial"/>
              </a:defRPr>
            </a:lvl3pPr>
            <a:lvl4pPr marL="1828800" lvl="3" indent="-304800" algn="l" rtl="0">
              <a:lnSpc>
                <a:spcPct val="100000"/>
              </a:lnSpc>
              <a:spcBef>
                <a:spcPts val="500"/>
              </a:spcBef>
              <a:spcAft>
                <a:spcPts val="0"/>
              </a:spcAft>
              <a:buClr>
                <a:schemeClr val="lt1"/>
              </a:buClr>
              <a:buSzPts val="1200"/>
              <a:buChar char="–"/>
              <a:defRPr>
                <a:solidFill>
                  <a:schemeClr val="lt1"/>
                </a:solidFill>
                <a:latin typeface="Arial"/>
                <a:ea typeface="Arial"/>
                <a:cs typeface="Arial"/>
                <a:sym typeface="Arial"/>
              </a:defRPr>
            </a:lvl4pPr>
            <a:lvl5pPr marL="2286000" lvl="4" indent="-304800" algn="l" rtl="0">
              <a:lnSpc>
                <a:spcPct val="100000"/>
              </a:lnSpc>
              <a:spcBef>
                <a:spcPts val="500"/>
              </a:spcBef>
              <a:spcAft>
                <a:spcPts val="0"/>
              </a:spcAft>
              <a:buClr>
                <a:schemeClr val="lt1"/>
              </a:buClr>
              <a:buSzPts val="1200"/>
              <a:buChar char="•"/>
              <a:defRPr>
                <a:solidFill>
                  <a:schemeClr val="lt1"/>
                </a:solidFill>
                <a:latin typeface="Arial"/>
                <a:ea typeface="Arial"/>
                <a:cs typeface="Arial"/>
                <a:sym typeface="Arial"/>
              </a:defRPr>
            </a:lvl5pPr>
            <a:lvl6pPr marL="2743200" lvl="5" indent="-304800" algn="l" rtl="0">
              <a:lnSpc>
                <a:spcPct val="100000"/>
              </a:lnSpc>
              <a:spcBef>
                <a:spcPts val="500"/>
              </a:spcBef>
              <a:spcAft>
                <a:spcPts val="0"/>
              </a:spcAft>
              <a:buClr>
                <a:schemeClr val="lt1"/>
              </a:buClr>
              <a:buSzPts val="1200"/>
              <a:buChar char="–"/>
              <a:defRPr>
                <a:solidFill>
                  <a:schemeClr val="lt1"/>
                </a:solidFill>
                <a:latin typeface="Arial"/>
                <a:ea typeface="Arial"/>
                <a:cs typeface="Arial"/>
                <a:sym typeface="Arial"/>
              </a:defRPr>
            </a:lvl6pPr>
            <a:lvl7pPr marL="3200400" lvl="6" indent="-304800" algn="l" rtl="0">
              <a:lnSpc>
                <a:spcPct val="100000"/>
              </a:lnSpc>
              <a:spcBef>
                <a:spcPts val="500"/>
              </a:spcBef>
              <a:spcAft>
                <a:spcPts val="0"/>
              </a:spcAft>
              <a:buClr>
                <a:schemeClr val="lt1"/>
              </a:buClr>
              <a:buSzPts val="1200"/>
              <a:buChar char="•"/>
              <a:defRPr>
                <a:solidFill>
                  <a:schemeClr val="lt1"/>
                </a:solidFill>
                <a:latin typeface="Arial"/>
                <a:ea typeface="Arial"/>
                <a:cs typeface="Arial"/>
                <a:sym typeface="Arial"/>
              </a:defRPr>
            </a:lvl7pPr>
            <a:lvl8pPr marL="3657600" lvl="7" indent="-304800" algn="l" rtl="0">
              <a:lnSpc>
                <a:spcPct val="100000"/>
              </a:lnSpc>
              <a:spcBef>
                <a:spcPts val="500"/>
              </a:spcBef>
              <a:spcAft>
                <a:spcPts val="0"/>
              </a:spcAft>
              <a:buClr>
                <a:schemeClr val="lt1"/>
              </a:buClr>
              <a:buSzPts val="1200"/>
              <a:buChar char="–"/>
              <a:defRPr>
                <a:solidFill>
                  <a:schemeClr val="lt1"/>
                </a:solidFill>
                <a:latin typeface="Arial"/>
                <a:ea typeface="Arial"/>
                <a:cs typeface="Arial"/>
                <a:sym typeface="Arial"/>
              </a:defRPr>
            </a:lvl8pPr>
            <a:lvl9pPr marL="4114800" lvl="8" indent="-304800" algn="l" rtl="0">
              <a:lnSpc>
                <a:spcPct val="100000"/>
              </a:lnSpc>
              <a:spcBef>
                <a:spcPts val="500"/>
              </a:spcBef>
              <a:spcAft>
                <a:spcPts val="500"/>
              </a:spcAft>
              <a:buClr>
                <a:schemeClr val="lt1"/>
              </a:buClr>
              <a:buSzPts val="1200"/>
              <a:buChar char="•"/>
              <a:defRPr>
                <a:solidFill>
                  <a:schemeClr val="lt1"/>
                </a:solidFill>
                <a:latin typeface="Arial"/>
                <a:ea typeface="Arial"/>
                <a:cs typeface="Arial"/>
                <a:sym typeface="Arial"/>
              </a:defRPr>
            </a:lvl9pPr>
          </a:lstStyle>
          <a:p>
            <a:endParaRPr/>
          </a:p>
        </p:txBody>
      </p:sp>
      <p:sp>
        <p:nvSpPr>
          <p:cNvPr id="231" name="Google Shape;231;p40"/>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32" name="Google Shape;232;p40"/>
          <p:cNvSpPr txBox="1">
            <a:spLocks noGrp="1"/>
          </p:cNvSpPr>
          <p:nvPr>
            <p:ph type="subTitle" idx="2"/>
          </p:nvPr>
        </p:nvSpPr>
        <p:spPr>
          <a:xfrm>
            <a:off x="332185" y="685800"/>
            <a:ext cx="8483400" cy="2352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1800"/>
              <a:buNone/>
              <a:defRPr sz="1800" b="0">
                <a:solidFill>
                  <a:schemeClr val="dk1"/>
                </a:solidFill>
              </a:defRPr>
            </a:lvl1pPr>
            <a:lvl2pPr lvl="1" algn="l" rtl="0">
              <a:lnSpc>
                <a:spcPct val="85000"/>
              </a:lnSpc>
              <a:spcBef>
                <a:spcPts val="0"/>
              </a:spcBef>
              <a:spcAft>
                <a:spcPts val="0"/>
              </a:spcAft>
              <a:buClr>
                <a:schemeClr val="dk1"/>
              </a:buClr>
              <a:buSzPts val="1400"/>
              <a:buNone/>
              <a:defRPr sz="1400"/>
            </a:lvl2pPr>
            <a:lvl3pPr lvl="2" algn="l" rtl="0">
              <a:lnSpc>
                <a:spcPct val="85000"/>
              </a:lnSpc>
              <a:spcBef>
                <a:spcPts val="0"/>
              </a:spcBef>
              <a:spcAft>
                <a:spcPts val="0"/>
              </a:spcAft>
              <a:buClr>
                <a:schemeClr val="dk1"/>
              </a:buClr>
              <a:buSzPts val="1400"/>
              <a:buNone/>
              <a:defRPr sz="1400"/>
            </a:lvl3pPr>
            <a:lvl4pPr lvl="3" algn="l" rtl="0">
              <a:lnSpc>
                <a:spcPct val="85000"/>
              </a:lnSpc>
              <a:spcBef>
                <a:spcPts val="0"/>
              </a:spcBef>
              <a:spcAft>
                <a:spcPts val="0"/>
              </a:spcAft>
              <a:buClr>
                <a:schemeClr val="dk1"/>
              </a:buClr>
              <a:buSzPts val="1400"/>
              <a:buNone/>
              <a:defRPr sz="1400"/>
            </a:lvl4pPr>
            <a:lvl5pPr lvl="4" algn="l" rtl="0">
              <a:lnSpc>
                <a:spcPct val="85000"/>
              </a:lnSpc>
              <a:spcBef>
                <a:spcPts val="0"/>
              </a:spcBef>
              <a:spcAft>
                <a:spcPts val="0"/>
              </a:spcAft>
              <a:buClr>
                <a:schemeClr val="dk1"/>
              </a:buClr>
              <a:buSzPts val="1400"/>
              <a:buNone/>
              <a:defRPr sz="1400"/>
            </a:lvl5pPr>
            <a:lvl6pPr lvl="5" algn="l" rtl="0">
              <a:lnSpc>
                <a:spcPct val="85000"/>
              </a:lnSpc>
              <a:spcBef>
                <a:spcPts val="0"/>
              </a:spcBef>
              <a:spcAft>
                <a:spcPts val="0"/>
              </a:spcAft>
              <a:buClr>
                <a:schemeClr val="dk1"/>
              </a:buClr>
              <a:buSzPts val="1400"/>
              <a:buNone/>
              <a:defRPr sz="1400"/>
            </a:lvl6pPr>
            <a:lvl7pPr lvl="6" algn="l" rtl="0">
              <a:lnSpc>
                <a:spcPct val="85000"/>
              </a:lnSpc>
              <a:spcBef>
                <a:spcPts val="0"/>
              </a:spcBef>
              <a:spcAft>
                <a:spcPts val="0"/>
              </a:spcAft>
              <a:buClr>
                <a:schemeClr val="dk1"/>
              </a:buClr>
              <a:buSzPts val="1400"/>
              <a:buNone/>
              <a:defRPr sz="1400"/>
            </a:lvl7pPr>
            <a:lvl8pPr lvl="7" algn="l" rtl="0">
              <a:lnSpc>
                <a:spcPct val="85000"/>
              </a:lnSpc>
              <a:spcBef>
                <a:spcPts val="0"/>
              </a:spcBef>
              <a:spcAft>
                <a:spcPts val="0"/>
              </a:spcAft>
              <a:buClr>
                <a:schemeClr val="dk1"/>
              </a:buClr>
              <a:buSzPts val="1400"/>
              <a:buNone/>
              <a:defRPr sz="1400"/>
            </a:lvl8pPr>
            <a:lvl9pPr lvl="8" algn="l" rtl="0">
              <a:lnSpc>
                <a:spcPct val="85000"/>
              </a:lnSpc>
              <a:spcBef>
                <a:spcPts val="0"/>
              </a:spcBef>
              <a:spcAft>
                <a:spcPts val="0"/>
              </a:spcAft>
              <a:buClr>
                <a:schemeClr val="dk1"/>
              </a:buClr>
              <a:buSzPts val="1400"/>
              <a:buNone/>
              <a:defRPr sz="1400"/>
            </a:lvl9pPr>
          </a:lstStyle>
          <a:p>
            <a:endParaRPr/>
          </a:p>
        </p:txBody>
      </p:sp>
      <p:sp>
        <p:nvSpPr>
          <p:cNvPr id="233" name="Google Shape;233;p40"/>
          <p:cNvSpPr>
            <a:spLocks noGrp="1"/>
          </p:cNvSpPr>
          <p:nvPr>
            <p:ph type="pic" idx="3"/>
          </p:nvPr>
        </p:nvSpPr>
        <p:spPr>
          <a:xfrm>
            <a:off x="3245644" y="1271588"/>
            <a:ext cx="5566200" cy="2881500"/>
          </a:xfrm>
          <a:prstGeom prst="rect">
            <a:avLst/>
          </a:prstGeom>
          <a:solidFill>
            <a:srgbClr val="DEDEDE"/>
          </a:solid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234" name="Google Shape;234;p40"/>
          <p:cNvSpPr txBox="1">
            <a:spLocks noGrp="1"/>
          </p:cNvSpPr>
          <p:nvPr>
            <p:ph type="body" idx="4"/>
          </p:nvPr>
        </p:nvSpPr>
        <p:spPr>
          <a:xfrm>
            <a:off x="332185" y="1275969"/>
            <a:ext cx="2315700" cy="11079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lt1"/>
              </a:buClr>
              <a:buSzPts val="7200"/>
              <a:buNone/>
              <a:defRPr sz="7200" b="1">
                <a:solidFill>
                  <a:schemeClr val="lt1"/>
                </a:solidFill>
              </a:defRPr>
            </a:lvl1pPr>
            <a:lvl2pPr marL="914400" lvl="1" indent="-228600" algn="l" rtl="0">
              <a:lnSpc>
                <a:spcPct val="100000"/>
              </a:lnSpc>
              <a:spcBef>
                <a:spcPts val="0"/>
              </a:spcBef>
              <a:spcAft>
                <a:spcPts val="0"/>
              </a:spcAft>
              <a:buClr>
                <a:schemeClr val="dk1"/>
              </a:buClr>
              <a:buSzPts val="14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ree Content Infographic">
  <p:cSld name="Three Content Infographic">
    <p:spTree>
      <p:nvGrpSpPr>
        <p:cNvPr id="1" name="Shape 235"/>
        <p:cNvGrpSpPr/>
        <p:nvPr/>
      </p:nvGrpSpPr>
      <p:grpSpPr>
        <a:xfrm>
          <a:off x="0" y="0"/>
          <a:ext cx="0" cy="0"/>
          <a:chOff x="0" y="0"/>
          <a:chExt cx="0" cy="0"/>
        </a:xfrm>
      </p:grpSpPr>
      <p:sp>
        <p:nvSpPr>
          <p:cNvPr id="236" name="Google Shape;236;p41"/>
          <p:cNvSpPr txBox="1">
            <a:spLocks noGrp="1"/>
          </p:cNvSpPr>
          <p:nvPr>
            <p:ph type="title"/>
          </p:nvPr>
        </p:nvSpPr>
        <p:spPr>
          <a:xfrm>
            <a:off x="335900" y="324000"/>
            <a:ext cx="8479500" cy="274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2100"/>
              <a:buFont typeface="Georgia"/>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37" name="Google Shape;237;p41"/>
          <p:cNvSpPr txBox="1">
            <a:spLocks noGrp="1"/>
          </p:cNvSpPr>
          <p:nvPr>
            <p:ph type="body" idx="1"/>
          </p:nvPr>
        </p:nvSpPr>
        <p:spPr>
          <a:xfrm>
            <a:off x="332185" y="2228850"/>
            <a:ext cx="2654100" cy="1881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238" name="Google Shape;238;p41"/>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39" name="Google Shape;239;p41"/>
          <p:cNvSpPr txBox="1">
            <a:spLocks noGrp="1"/>
          </p:cNvSpPr>
          <p:nvPr>
            <p:ph type="subTitle" idx="2"/>
          </p:nvPr>
        </p:nvSpPr>
        <p:spPr>
          <a:xfrm>
            <a:off x="332185" y="685800"/>
            <a:ext cx="8483400" cy="2352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1800"/>
              <a:buNone/>
              <a:defRPr sz="1800" b="0">
                <a:solidFill>
                  <a:schemeClr val="dk1"/>
                </a:solidFill>
              </a:defRPr>
            </a:lvl1pPr>
            <a:lvl2pPr lvl="1" algn="l" rtl="0">
              <a:lnSpc>
                <a:spcPct val="85000"/>
              </a:lnSpc>
              <a:spcBef>
                <a:spcPts val="0"/>
              </a:spcBef>
              <a:spcAft>
                <a:spcPts val="0"/>
              </a:spcAft>
              <a:buClr>
                <a:schemeClr val="dk1"/>
              </a:buClr>
              <a:buSzPts val="1400"/>
              <a:buNone/>
              <a:defRPr sz="1400"/>
            </a:lvl2pPr>
            <a:lvl3pPr lvl="2" algn="l" rtl="0">
              <a:lnSpc>
                <a:spcPct val="85000"/>
              </a:lnSpc>
              <a:spcBef>
                <a:spcPts val="0"/>
              </a:spcBef>
              <a:spcAft>
                <a:spcPts val="0"/>
              </a:spcAft>
              <a:buClr>
                <a:schemeClr val="dk1"/>
              </a:buClr>
              <a:buSzPts val="1400"/>
              <a:buNone/>
              <a:defRPr sz="1400"/>
            </a:lvl3pPr>
            <a:lvl4pPr lvl="3" algn="l" rtl="0">
              <a:lnSpc>
                <a:spcPct val="85000"/>
              </a:lnSpc>
              <a:spcBef>
                <a:spcPts val="0"/>
              </a:spcBef>
              <a:spcAft>
                <a:spcPts val="0"/>
              </a:spcAft>
              <a:buClr>
                <a:schemeClr val="dk1"/>
              </a:buClr>
              <a:buSzPts val="1400"/>
              <a:buNone/>
              <a:defRPr sz="1400"/>
            </a:lvl4pPr>
            <a:lvl5pPr lvl="4" algn="l" rtl="0">
              <a:lnSpc>
                <a:spcPct val="85000"/>
              </a:lnSpc>
              <a:spcBef>
                <a:spcPts val="0"/>
              </a:spcBef>
              <a:spcAft>
                <a:spcPts val="0"/>
              </a:spcAft>
              <a:buClr>
                <a:schemeClr val="dk1"/>
              </a:buClr>
              <a:buSzPts val="1400"/>
              <a:buNone/>
              <a:defRPr sz="1400"/>
            </a:lvl5pPr>
            <a:lvl6pPr lvl="5" algn="l" rtl="0">
              <a:lnSpc>
                <a:spcPct val="85000"/>
              </a:lnSpc>
              <a:spcBef>
                <a:spcPts val="0"/>
              </a:spcBef>
              <a:spcAft>
                <a:spcPts val="0"/>
              </a:spcAft>
              <a:buClr>
                <a:schemeClr val="dk1"/>
              </a:buClr>
              <a:buSzPts val="1400"/>
              <a:buNone/>
              <a:defRPr sz="1400"/>
            </a:lvl6pPr>
            <a:lvl7pPr lvl="6" algn="l" rtl="0">
              <a:lnSpc>
                <a:spcPct val="85000"/>
              </a:lnSpc>
              <a:spcBef>
                <a:spcPts val="0"/>
              </a:spcBef>
              <a:spcAft>
                <a:spcPts val="0"/>
              </a:spcAft>
              <a:buClr>
                <a:schemeClr val="dk1"/>
              </a:buClr>
              <a:buSzPts val="1400"/>
              <a:buNone/>
              <a:defRPr sz="1400"/>
            </a:lvl7pPr>
            <a:lvl8pPr lvl="7" algn="l" rtl="0">
              <a:lnSpc>
                <a:spcPct val="85000"/>
              </a:lnSpc>
              <a:spcBef>
                <a:spcPts val="0"/>
              </a:spcBef>
              <a:spcAft>
                <a:spcPts val="0"/>
              </a:spcAft>
              <a:buClr>
                <a:schemeClr val="dk1"/>
              </a:buClr>
              <a:buSzPts val="1400"/>
              <a:buNone/>
              <a:defRPr sz="1400"/>
            </a:lvl8pPr>
            <a:lvl9pPr lvl="8" algn="l" rtl="0">
              <a:lnSpc>
                <a:spcPct val="85000"/>
              </a:lnSpc>
              <a:spcBef>
                <a:spcPts val="0"/>
              </a:spcBef>
              <a:spcAft>
                <a:spcPts val="0"/>
              </a:spcAft>
              <a:buClr>
                <a:schemeClr val="dk1"/>
              </a:buClr>
              <a:buSzPts val="1400"/>
              <a:buNone/>
              <a:defRPr sz="1400"/>
            </a:lvl9pPr>
          </a:lstStyle>
          <a:p>
            <a:endParaRPr/>
          </a:p>
        </p:txBody>
      </p:sp>
      <p:sp>
        <p:nvSpPr>
          <p:cNvPr id="240" name="Google Shape;240;p41"/>
          <p:cNvSpPr txBox="1">
            <a:spLocks noGrp="1"/>
          </p:cNvSpPr>
          <p:nvPr>
            <p:ph type="body" idx="3"/>
          </p:nvPr>
        </p:nvSpPr>
        <p:spPr>
          <a:xfrm>
            <a:off x="6163865" y="2228850"/>
            <a:ext cx="2651700" cy="1881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241" name="Google Shape;241;p41"/>
          <p:cNvSpPr txBox="1">
            <a:spLocks noGrp="1"/>
          </p:cNvSpPr>
          <p:nvPr>
            <p:ph type="body" idx="4"/>
          </p:nvPr>
        </p:nvSpPr>
        <p:spPr>
          <a:xfrm>
            <a:off x="3249883" y="2228850"/>
            <a:ext cx="2650200" cy="1881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400"/>
              <a:buNone/>
              <a:defRPr/>
            </a:lvl1pPr>
            <a:lvl2pPr marL="914400" lvl="1" indent="-228600" algn="l" rtl="0">
              <a:lnSpc>
                <a:spcPct val="100000"/>
              </a:lnSpc>
              <a:spcBef>
                <a:spcPts val="500"/>
              </a:spcBef>
              <a:spcAft>
                <a:spcPts val="0"/>
              </a:spcAft>
              <a:buClr>
                <a:schemeClr val="dk1"/>
              </a:buClr>
              <a:buSzPts val="12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242" name="Google Shape;242;p41"/>
          <p:cNvSpPr txBox="1">
            <a:spLocks noGrp="1"/>
          </p:cNvSpPr>
          <p:nvPr>
            <p:ph type="body" idx="5"/>
          </p:nvPr>
        </p:nvSpPr>
        <p:spPr>
          <a:xfrm>
            <a:off x="332185" y="1072831"/>
            <a:ext cx="2654100" cy="9234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accent1"/>
              </a:buClr>
              <a:buSzPts val="6000"/>
              <a:buNone/>
              <a:defRPr sz="6000" b="0">
                <a:solidFill>
                  <a:schemeClr val="accent1"/>
                </a:solidFill>
              </a:defRPr>
            </a:lvl1pPr>
            <a:lvl2pPr marL="914400" lvl="1" indent="-228600" algn="l" rtl="0">
              <a:lnSpc>
                <a:spcPct val="100000"/>
              </a:lnSpc>
              <a:spcBef>
                <a:spcPts val="500"/>
              </a:spcBef>
              <a:spcAft>
                <a:spcPts val="0"/>
              </a:spcAft>
              <a:buClr>
                <a:schemeClr val="dk1"/>
              </a:buClr>
              <a:buSzPts val="14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243" name="Google Shape;243;p41"/>
          <p:cNvSpPr txBox="1">
            <a:spLocks noGrp="1"/>
          </p:cNvSpPr>
          <p:nvPr>
            <p:ph type="body" idx="6"/>
          </p:nvPr>
        </p:nvSpPr>
        <p:spPr>
          <a:xfrm>
            <a:off x="3249883" y="1072831"/>
            <a:ext cx="2654100" cy="9234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accent4"/>
              </a:buClr>
              <a:buSzPts val="6000"/>
              <a:buNone/>
              <a:defRPr sz="6000" b="0">
                <a:solidFill>
                  <a:schemeClr val="accent4"/>
                </a:solidFill>
              </a:defRPr>
            </a:lvl1pPr>
            <a:lvl2pPr marL="914400" lvl="1" indent="-228600" algn="l" rtl="0">
              <a:lnSpc>
                <a:spcPct val="100000"/>
              </a:lnSpc>
              <a:spcBef>
                <a:spcPts val="500"/>
              </a:spcBef>
              <a:spcAft>
                <a:spcPts val="0"/>
              </a:spcAft>
              <a:buClr>
                <a:schemeClr val="dk1"/>
              </a:buClr>
              <a:buSzPts val="14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244" name="Google Shape;244;p41"/>
          <p:cNvSpPr txBox="1">
            <a:spLocks noGrp="1"/>
          </p:cNvSpPr>
          <p:nvPr>
            <p:ph type="body" idx="7"/>
          </p:nvPr>
        </p:nvSpPr>
        <p:spPr>
          <a:xfrm>
            <a:off x="6163865" y="1072831"/>
            <a:ext cx="2654100" cy="9234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accent5"/>
              </a:buClr>
              <a:buSzPts val="6000"/>
              <a:buNone/>
              <a:defRPr sz="6000" b="0">
                <a:solidFill>
                  <a:schemeClr val="accent5"/>
                </a:solidFill>
              </a:defRPr>
            </a:lvl1pPr>
            <a:lvl2pPr marL="914400" lvl="1" indent="-228600" algn="l" rtl="0">
              <a:lnSpc>
                <a:spcPct val="100000"/>
              </a:lnSpc>
              <a:spcBef>
                <a:spcPts val="500"/>
              </a:spcBef>
              <a:spcAft>
                <a:spcPts val="0"/>
              </a:spcAft>
              <a:buClr>
                <a:schemeClr val="dk1"/>
              </a:buClr>
              <a:buSzPts val="14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One Column Content Colored">
  <p:cSld name="One Column Content Colored">
    <p:bg>
      <p:bgPr>
        <a:solidFill>
          <a:schemeClr val="accent6"/>
        </a:solidFill>
        <a:effectLst/>
      </p:bgPr>
    </p:bg>
    <p:spTree>
      <p:nvGrpSpPr>
        <p:cNvPr id="1" name="Shape 245"/>
        <p:cNvGrpSpPr/>
        <p:nvPr/>
      </p:nvGrpSpPr>
      <p:grpSpPr>
        <a:xfrm>
          <a:off x="0" y="0"/>
          <a:ext cx="0" cy="0"/>
          <a:chOff x="0" y="0"/>
          <a:chExt cx="0" cy="0"/>
        </a:xfrm>
      </p:grpSpPr>
      <p:sp>
        <p:nvSpPr>
          <p:cNvPr id="246" name="Google Shape;246;p42"/>
          <p:cNvSpPr txBox="1">
            <a:spLocks noGrp="1"/>
          </p:cNvSpPr>
          <p:nvPr>
            <p:ph type="title"/>
          </p:nvPr>
        </p:nvSpPr>
        <p:spPr>
          <a:xfrm>
            <a:off x="335900" y="324000"/>
            <a:ext cx="8479500" cy="274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lt1"/>
              </a:buClr>
              <a:buSzPts val="2100"/>
              <a:buFont typeface="Georgia"/>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47" name="Google Shape;247;p42"/>
          <p:cNvSpPr txBox="1">
            <a:spLocks noGrp="1"/>
          </p:cNvSpPr>
          <p:nvPr>
            <p:ph type="body" idx="1"/>
          </p:nvPr>
        </p:nvSpPr>
        <p:spPr>
          <a:xfrm>
            <a:off x="332185" y="1234440"/>
            <a:ext cx="2654100" cy="1881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lt1"/>
              </a:buClr>
              <a:buSzPts val="1200"/>
              <a:buNone/>
              <a:defRPr>
                <a:solidFill>
                  <a:schemeClr val="lt1"/>
                </a:solidFill>
              </a:defRPr>
            </a:lvl1pPr>
            <a:lvl2pPr marL="914400" lvl="1" indent="-228600" algn="l" rtl="0">
              <a:lnSpc>
                <a:spcPct val="100000"/>
              </a:lnSpc>
              <a:spcBef>
                <a:spcPts val="500"/>
              </a:spcBef>
              <a:spcAft>
                <a:spcPts val="0"/>
              </a:spcAft>
              <a:buClr>
                <a:schemeClr val="dk1"/>
              </a:buClr>
              <a:buSzPts val="1200"/>
              <a:buNone/>
              <a:defRPr/>
            </a:lvl2pPr>
            <a:lvl3pPr marL="1371600" lvl="2" indent="-304800" algn="l" rtl="0">
              <a:lnSpc>
                <a:spcPct val="100000"/>
              </a:lnSpc>
              <a:spcBef>
                <a:spcPts val="500"/>
              </a:spcBef>
              <a:spcAft>
                <a:spcPts val="0"/>
              </a:spcAft>
              <a:buClr>
                <a:schemeClr val="lt1"/>
              </a:buClr>
              <a:buSzPts val="1200"/>
              <a:buChar char="•"/>
              <a:defRPr>
                <a:solidFill>
                  <a:schemeClr val="lt1"/>
                </a:solidFill>
              </a:defRPr>
            </a:lvl3pPr>
            <a:lvl4pPr marL="1828800" lvl="3" indent="-304800" algn="l" rtl="0">
              <a:lnSpc>
                <a:spcPct val="100000"/>
              </a:lnSpc>
              <a:spcBef>
                <a:spcPts val="500"/>
              </a:spcBef>
              <a:spcAft>
                <a:spcPts val="0"/>
              </a:spcAft>
              <a:buClr>
                <a:schemeClr val="lt1"/>
              </a:buClr>
              <a:buSzPts val="1200"/>
              <a:buChar char="–"/>
              <a:defRPr>
                <a:solidFill>
                  <a:schemeClr val="lt1"/>
                </a:solidFill>
              </a:defRPr>
            </a:lvl4pPr>
            <a:lvl5pPr marL="2286000" lvl="4" indent="-304800" algn="l" rtl="0">
              <a:lnSpc>
                <a:spcPct val="100000"/>
              </a:lnSpc>
              <a:spcBef>
                <a:spcPts val="500"/>
              </a:spcBef>
              <a:spcAft>
                <a:spcPts val="0"/>
              </a:spcAft>
              <a:buClr>
                <a:schemeClr val="lt1"/>
              </a:buClr>
              <a:buSzPts val="1200"/>
              <a:buChar char="•"/>
              <a:defRPr>
                <a:solidFill>
                  <a:schemeClr val="lt1"/>
                </a:solidFill>
              </a:defRPr>
            </a:lvl5pPr>
            <a:lvl6pPr marL="2743200" lvl="5" indent="-304800" algn="l" rtl="0">
              <a:lnSpc>
                <a:spcPct val="100000"/>
              </a:lnSpc>
              <a:spcBef>
                <a:spcPts val="500"/>
              </a:spcBef>
              <a:spcAft>
                <a:spcPts val="0"/>
              </a:spcAft>
              <a:buClr>
                <a:schemeClr val="lt1"/>
              </a:buClr>
              <a:buSzPts val="1200"/>
              <a:buChar char="–"/>
              <a:defRPr>
                <a:solidFill>
                  <a:schemeClr val="lt1"/>
                </a:solidFill>
              </a:defRPr>
            </a:lvl6pPr>
            <a:lvl7pPr marL="3200400" lvl="6" indent="-304800" algn="l" rtl="0">
              <a:lnSpc>
                <a:spcPct val="100000"/>
              </a:lnSpc>
              <a:spcBef>
                <a:spcPts val="500"/>
              </a:spcBef>
              <a:spcAft>
                <a:spcPts val="0"/>
              </a:spcAft>
              <a:buClr>
                <a:schemeClr val="lt1"/>
              </a:buClr>
              <a:buSzPts val="1200"/>
              <a:buChar char="•"/>
              <a:defRPr>
                <a:solidFill>
                  <a:schemeClr val="lt1"/>
                </a:solidFill>
              </a:defRPr>
            </a:lvl7pPr>
            <a:lvl8pPr marL="3657600" lvl="7" indent="-304800" algn="l" rtl="0">
              <a:lnSpc>
                <a:spcPct val="100000"/>
              </a:lnSpc>
              <a:spcBef>
                <a:spcPts val="500"/>
              </a:spcBef>
              <a:spcAft>
                <a:spcPts val="0"/>
              </a:spcAft>
              <a:buClr>
                <a:schemeClr val="lt1"/>
              </a:buClr>
              <a:buSzPts val="1200"/>
              <a:buChar char="–"/>
              <a:defRPr>
                <a:solidFill>
                  <a:schemeClr val="lt1"/>
                </a:solidFill>
              </a:defRPr>
            </a:lvl8pPr>
            <a:lvl9pPr marL="4114800" lvl="8" indent="-304800" algn="l" rtl="0">
              <a:lnSpc>
                <a:spcPct val="100000"/>
              </a:lnSpc>
              <a:spcBef>
                <a:spcPts val="500"/>
              </a:spcBef>
              <a:spcAft>
                <a:spcPts val="500"/>
              </a:spcAft>
              <a:buClr>
                <a:schemeClr val="lt1"/>
              </a:buClr>
              <a:buSzPts val="1200"/>
              <a:buChar char="•"/>
              <a:defRPr>
                <a:solidFill>
                  <a:schemeClr val="lt1"/>
                </a:solidFill>
              </a:defRPr>
            </a:lvl9pPr>
          </a:lstStyle>
          <a:p>
            <a:endParaRPr/>
          </a:p>
        </p:txBody>
      </p:sp>
      <p:sp>
        <p:nvSpPr>
          <p:cNvPr id="248" name="Google Shape;248;p42"/>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sz="600">
                <a:solidFill>
                  <a:schemeClr val="lt1"/>
                </a:solidFill>
                <a:latin typeface="Arial"/>
                <a:ea typeface="Arial"/>
                <a:cs typeface="Arial"/>
                <a:sym typeface="Arial"/>
              </a:defRPr>
            </a:lvl1pPr>
            <a:lvl2pPr marL="0" lvl="1" indent="0" algn="r" rtl="0">
              <a:spcBef>
                <a:spcPts val="0"/>
              </a:spcBef>
              <a:buNone/>
              <a:defRPr sz="600">
                <a:solidFill>
                  <a:schemeClr val="lt1"/>
                </a:solidFill>
                <a:latin typeface="Arial"/>
                <a:ea typeface="Arial"/>
                <a:cs typeface="Arial"/>
                <a:sym typeface="Arial"/>
              </a:defRPr>
            </a:lvl2pPr>
            <a:lvl3pPr marL="0" lvl="2" indent="0" algn="r" rtl="0">
              <a:spcBef>
                <a:spcPts val="0"/>
              </a:spcBef>
              <a:buNone/>
              <a:defRPr sz="600">
                <a:solidFill>
                  <a:schemeClr val="lt1"/>
                </a:solidFill>
                <a:latin typeface="Arial"/>
                <a:ea typeface="Arial"/>
                <a:cs typeface="Arial"/>
                <a:sym typeface="Arial"/>
              </a:defRPr>
            </a:lvl3pPr>
            <a:lvl4pPr marL="0" lvl="3" indent="0" algn="r" rtl="0">
              <a:spcBef>
                <a:spcPts val="0"/>
              </a:spcBef>
              <a:buNone/>
              <a:defRPr sz="600">
                <a:solidFill>
                  <a:schemeClr val="lt1"/>
                </a:solidFill>
                <a:latin typeface="Arial"/>
                <a:ea typeface="Arial"/>
                <a:cs typeface="Arial"/>
                <a:sym typeface="Arial"/>
              </a:defRPr>
            </a:lvl4pPr>
            <a:lvl5pPr marL="0" lvl="4" indent="0" algn="r" rtl="0">
              <a:spcBef>
                <a:spcPts val="0"/>
              </a:spcBef>
              <a:buNone/>
              <a:defRPr sz="600">
                <a:solidFill>
                  <a:schemeClr val="lt1"/>
                </a:solidFill>
                <a:latin typeface="Arial"/>
                <a:ea typeface="Arial"/>
                <a:cs typeface="Arial"/>
                <a:sym typeface="Arial"/>
              </a:defRPr>
            </a:lvl5pPr>
            <a:lvl6pPr marL="0" lvl="5" indent="0" algn="r" rtl="0">
              <a:spcBef>
                <a:spcPts val="0"/>
              </a:spcBef>
              <a:buNone/>
              <a:defRPr sz="600">
                <a:solidFill>
                  <a:schemeClr val="lt1"/>
                </a:solidFill>
                <a:latin typeface="Arial"/>
                <a:ea typeface="Arial"/>
                <a:cs typeface="Arial"/>
                <a:sym typeface="Arial"/>
              </a:defRPr>
            </a:lvl6pPr>
            <a:lvl7pPr marL="0" lvl="6" indent="0" algn="r" rtl="0">
              <a:spcBef>
                <a:spcPts val="0"/>
              </a:spcBef>
              <a:buNone/>
              <a:defRPr sz="600">
                <a:solidFill>
                  <a:schemeClr val="lt1"/>
                </a:solidFill>
                <a:latin typeface="Arial"/>
                <a:ea typeface="Arial"/>
                <a:cs typeface="Arial"/>
                <a:sym typeface="Arial"/>
              </a:defRPr>
            </a:lvl7pPr>
            <a:lvl8pPr marL="0" lvl="7" indent="0" algn="r" rtl="0">
              <a:spcBef>
                <a:spcPts val="0"/>
              </a:spcBef>
              <a:buNone/>
              <a:defRPr sz="600">
                <a:solidFill>
                  <a:schemeClr val="lt1"/>
                </a:solidFill>
                <a:latin typeface="Arial"/>
                <a:ea typeface="Arial"/>
                <a:cs typeface="Arial"/>
                <a:sym typeface="Arial"/>
              </a:defRPr>
            </a:lvl8pPr>
            <a:lvl9pPr marL="0" lvl="8" indent="0" algn="r" rtl="0">
              <a:spcBef>
                <a:spcPts val="0"/>
              </a:spcBef>
              <a:buNone/>
              <a:defRPr sz="6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49" name="Google Shape;249;p42"/>
          <p:cNvSpPr txBox="1">
            <a:spLocks noGrp="1"/>
          </p:cNvSpPr>
          <p:nvPr>
            <p:ph type="subTitle" idx="2"/>
          </p:nvPr>
        </p:nvSpPr>
        <p:spPr>
          <a:xfrm>
            <a:off x="332185" y="685800"/>
            <a:ext cx="8483400" cy="2352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lt1"/>
              </a:buClr>
              <a:buSzPts val="1800"/>
              <a:buNone/>
              <a:defRPr sz="1800" b="0">
                <a:solidFill>
                  <a:schemeClr val="lt1"/>
                </a:solidFill>
              </a:defRPr>
            </a:lvl1pPr>
            <a:lvl2pPr lvl="1" algn="l" rtl="0">
              <a:lnSpc>
                <a:spcPct val="85000"/>
              </a:lnSpc>
              <a:spcBef>
                <a:spcPts val="0"/>
              </a:spcBef>
              <a:spcAft>
                <a:spcPts val="0"/>
              </a:spcAft>
              <a:buClr>
                <a:schemeClr val="dk1"/>
              </a:buClr>
              <a:buSzPts val="1400"/>
              <a:buNone/>
              <a:defRPr sz="1400"/>
            </a:lvl2pPr>
            <a:lvl3pPr lvl="2" algn="l" rtl="0">
              <a:lnSpc>
                <a:spcPct val="85000"/>
              </a:lnSpc>
              <a:spcBef>
                <a:spcPts val="0"/>
              </a:spcBef>
              <a:spcAft>
                <a:spcPts val="0"/>
              </a:spcAft>
              <a:buClr>
                <a:schemeClr val="dk1"/>
              </a:buClr>
              <a:buSzPts val="1400"/>
              <a:buNone/>
              <a:defRPr sz="1400"/>
            </a:lvl3pPr>
            <a:lvl4pPr lvl="3" algn="l" rtl="0">
              <a:lnSpc>
                <a:spcPct val="85000"/>
              </a:lnSpc>
              <a:spcBef>
                <a:spcPts val="0"/>
              </a:spcBef>
              <a:spcAft>
                <a:spcPts val="0"/>
              </a:spcAft>
              <a:buClr>
                <a:schemeClr val="dk1"/>
              </a:buClr>
              <a:buSzPts val="1400"/>
              <a:buNone/>
              <a:defRPr sz="1400"/>
            </a:lvl4pPr>
            <a:lvl5pPr lvl="4" algn="l" rtl="0">
              <a:lnSpc>
                <a:spcPct val="85000"/>
              </a:lnSpc>
              <a:spcBef>
                <a:spcPts val="0"/>
              </a:spcBef>
              <a:spcAft>
                <a:spcPts val="0"/>
              </a:spcAft>
              <a:buClr>
                <a:schemeClr val="dk1"/>
              </a:buClr>
              <a:buSzPts val="1400"/>
              <a:buNone/>
              <a:defRPr sz="1400"/>
            </a:lvl5pPr>
            <a:lvl6pPr lvl="5" algn="l" rtl="0">
              <a:lnSpc>
                <a:spcPct val="85000"/>
              </a:lnSpc>
              <a:spcBef>
                <a:spcPts val="0"/>
              </a:spcBef>
              <a:spcAft>
                <a:spcPts val="0"/>
              </a:spcAft>
              <a:buClr>
                <a:schemeClr val="dk1"/>
              </a:buClr>
              <a:buSzPts val="1400"/>
              <a:buNone/>
              <a:defRPr sz="1400"/>
            </a:lvl6pPr>
            <a:lvl7pPr lvl="6" algn="l" rtl="0">
              <a:lnSpc>
                <a:spcPct val="85000"/>
              </a:lnSpc>
              <a:spcBef>
                <a:spcPts val="0"/>
              </a:spcBef>
              <a:spcAft>
                <a:spcPts val="0"/>
              </a:spcAft>
              <a:buClr>
                <a:schemeClr val="dk1"/>
              </a:buClr>
              <a:buSzPts val="1400"/>
              <a:buNone/>
              <a:defRPr sz="1400"/>
            </a:lvl7pPr>
            <a:lvl8pPr lvl="7" algn="l" rtl="0">
              <a:lnSpc>
                <a:spcPct val="85000"/>
              </a:lnSpc>
              <a:spcBef>
                <a:spcPts val="0"/>
              </a:spcBef>
              <a:spcAft>
                <a:spcPts val="0"/>
              </a:spcAft>
              <a:buClr>
                <a:schemeClr val="dk1"/>
              </a:buClr>
              <a:buSzPts val="1400"/>
              <a:buNone/>
              <a:defRPr sz="1400"/>
            </a:lvl8pPr>
            <a:lvl9pPr lvl="8" algn="l" rtl="0">
              <a:lnSpc>
                <a:spcPct val="85000"/>
              </a:lnSpc>
              <a:spcBef>
                <a:spcPts val="0"/>
              </a:spcBef>
              <a:spcAft>
                <a:spcPts val="0"/>
              </a:spcAft>
              <a:buClr>
                <a:schemeClr val="dk1"/>
              </a:buClr>
              <a:buSzPts val="1400"/>
              <a:buNone/>
              <a:defRPr sz="1400"/>
            </a:lvl9pPr>
          </a:lstStyle>
          <a:p>
            <a:endParaRPr/>
          </a:p>
        </p:txBody>
      </p:sp>
      <p:sp>
        <p:nvSpPr>
          <p:cNvPr id="250" name="Google Shape;250;p42"/>
          <p:cNvSpPr txBox="1"/>
          <p:nvPr/>
        </p:nvSpPr>
        <p:spPr>
          <a:xfrm>
            <a:off x="332184" y="4885488"/>
            <a:ext cx="746400" cy="86700"/>
          </a:xfrm>
          <a:prstGeom prst="rect">
            <a:avLst/>
          </a:prstGeom>
          <a:solidFill>
            <a:schemeClr val="accent6"/>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1">
                <a:solidFill>
                  <a:schemeClr val="lt1"/>
                </a:solidFill>
                <a:latin typeface="Arial"/>
                <a:ea typeface="Arial"/>
                <a:cs typeface="Arial"/>
                <a:sym typeface="Arial"/>
              </a:rPr>
              <a:t>PwC</a:t>
            </a:r>
            <a:r>
              <a:rPr lang="en" sz="600" b="0">
                <a:solidFill>
                  <a:schemeClr val="lt1"/>
                </a:solidFill>
                <a:latin typeface="Arial"/>
                <a:ea typeface="Arial"/>
                <a:cs typeface="Arial"/>
                <a:sym typeface="Arial"/>
              </a:rPr>
              <a:t> | Presentation title</a:t>
            </a:r>
            <a:endParaRPr sz="110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One Column Chart Colored">
  <p:cSld name="One Column Chart Colored">
    <p:bg>
      <p:bgPr>
        <a:solidFill>
          <a:schemeClr val="accent6"/>
        </a:solidFill>
        <a:effectLst/>
      </p:bgPr>
    </p:bg>
    <p:spTree>
      <p:nvGrpSpPr>
        <p:cNvPr id="1" name="Shape 251"/>
        <p:cNvGrpSpPr/>
        <p:nvPr/>
      </p:nvGrpSpPr>
      <p:grpSpPr>
        <a:xfrm>
          <a:off x="0" y="0"/>
          <a:ext cx="0" cy="0"/>
          <a:chOff x="0" y="0"/>
          <a:chExt cx="0" cy="0"/>
        </a:xfrm>
      </p:grpSpPr>
      <p:sp>
        <p:nvSpPr>
          <p:cNvPr id="252" name="Google Shape;252;p43"/>
          <p:cNvSpPr txBox="1">
            <a:spLocks noGrp="1"/>
          </p:cNvSpPr>
          <p:nvPr>
            <p:ph type="title"/>
          </p:nvPr>
        </p:nvSpPr>
        <p:spPr>
          <a:xfrm>
            <a:off x="335900" y="324000"/>
            <a:ext cx="8479500" cy="274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lt1"/>
              </a:buClr>
              <a:buSzPts val="2100"/>
              <a:buFont typeface="Georgia"/>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53" name="Google Shape;253;p43"/>
          <p:cNvSpPr txBox="1">
            <a:spLocks noGrp="1"/>
          </p:cNvSpPr>
          <p:nvPr>
            <p:ph type="body" idx="1"/>
          </p:nvPr>
        </p:nvSpPr>
        <p:spPr>
          <a:xfrm>
            <a:off x="332185" y="1234440"/>
            <a:ext cx="2654100" cy="1881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lt1"/>
              </a:buClr>
              <a:buSzPts val="1200"/>
              <a:buNone/>
              <a:defRPr>
                <a:solidFill>
                  <a:schemeClr val="lt1"/>
                </a:solidFill>
              </a:defRPr>
            </a:lvl1pPr>
            <a:lvl2pPr marL="914400" lvl="1" indent="-228600" algn="l" rtl="0">
              <a:lnSpc>
                <a:spcPct val="100000"/>
              </a:lnSpc>
              <a:spcBef>
                <a:spcPts val="500"/>
              </a:spcBef>
              <a:spcAft>
                <a:spcPts val="0"/>
              </a:spcAft>
              <a:buClr>
                <a:schemeClr val="dk1"/>
              </a:buClr>
              <a:buSzPts val="1200"/>
              <a:buNone/>
              <a:defRPr/>
            </a:lvl2pPr>
            <a:lvl3pPr marL="1371600" lvl="2" indent="-304800" algn="l" rtl="0">
              <a:lnSpc>
                <a:spcPct val="100000"/>
              </a:lnSpc>
              <a:spcBef>
                <a:spcPts val="500"/>
              </a:spcBef>
              <a:spcAft>
                <a:spcPts val="0"/>
              </a:spcAft>
              <a:buClr>
                <a:schemeClr val="lt1"/>
              </a:buClr>
              <a:buSzPts val="1200"/>
              <a:buChar char="•"/>
              <a:defRPr>
                <a:solidFill>
                  <a:schemeClr val="lt1"/>
                </a:solidFill>
              </a:defRPr>
            </a:lvl3pPr>
            <a:lvl4pPr marL="1828800" lvl="3" indent="-304800" algn="l" rtl="0">
              <a:lnSpc>
                <a:spcPct val="100000"/>
              </a:lnSpc>
              <a:spcBef>
                <a:spcPts val="500"/>
              </a:spcBef>
              <a:spcAft>
                <a:spcPts val="0"/>
              </a:spcAft>
              <a:buClr>
                <a:schemeClr val="lt1"/>
              </a:buClr>
              <a:buSzPts val="1200"/>
              <a:buChar char="–"/>
              <a:defRPr>
                <a:solidFill>
                  <a:schemeClr val="lt1"/>
                </a:solidFill>
              </a:defRPr>
            </a:lvl4pPr>
            <a:lvl5pPr marL="2286000" lvl="4" indent="-304800" algn="l" rtl="0">
              <a:lnSpc>
                <a:spcPct val="100000"/>
              </a:lnSpc>
              <a:spcBef>
                <a:spcPts val="500"/>
              </a:spcBef>
              <a:spcAft>
                <a:spcPts val="0"/>
              </a:spcAft>
              <a:buClr>
                <a:schemeClr val="lt1"/>
              </a:buClr>
              <a:buSzPts val="1200"/>
              <a:buChar char="•"/>
              <a:defRPr>
                <a:solidFill>
                  <a:schemeClr val="lt1"/>
                </a:solidFill>
              </a:defRPr>
            </a:lvl5pPr>
            <a:lvl6pPr marL="2743200" lvl="5" indent="-304800" algn="l" rtl="0">
              <a:lnSpc>
                <a:spcPct val="100000"/>
              </a:lnSpc>
              <a:spcBef>
                <a:spcPts val="500"/>
              </a:spcBef>
              <a:spcAft>
                <a:spcPts val="0"/>
              </a:spcAft>
              <a:buClr>
                <a:schemeClr val="lt1"/>
              </a:buClr>
              <a:buSzPts val="1200"/>
              <a:buChar char="–"/>
              <a:defRPr>
                <a:solidFill>
                  <a:schemeClr val="lt1"/>
                </a:solidFill>
              </a:defRPr>
            </a:lvl6pPr>
            <a:lvl7pPr marL="3200400" lvl="6" indent="-304800" algn="l" rtl="0">
              <a:lnSpc>
                <a:spcPct val="100000"/>
              </a:lnSpc>
              <a:spcBef>
                <a:spcPts val="500"/>
              </a:spcBef>
              <a:spcAft>
                <a:spcPts val="0"/>
              </a:spcAft>
              <a:buClr>
                <a:schemeClr val="lt1"/>
              </a:buClr>
              <a:buSzPts val="1200"/>
              <a:buChar char="•"/>
              <a:defRPr>
                <a:solidFill>
                  <a:schemeClr val="lt1"/>
                </a:solidFill>
              </a:defRPr>
            </a:lvl7pPr>
            <a:lvl8pPr marL="3657600" lvl="7" indent="-304800" algn="l" rtl="0">
              <a:lnSpc>
                <a:spcPct val="100000"/>
              </a:lnSpc>
              <a:spcBef>
                <a:spcPts val="500"/>
              </a:spcBef>
              <a:spcAft>
                <a:spcPts val="0"/>
              </a:spcAft>
              <a:buClr>
                <a:schemeClr val="lt1"/>
              </a:buClr>
              <a:buSzPts val="1200"/>
              <a:buChar char="–"/>
              <a:defRPr>
                <a:solidFill>
                  <a:schemeClr val="lt1"/>
                </a:solidFill>
              </a:defRPr>
            </a:lvl8pPr>
            <a:lvl9pPr marL="4114800" lvl="8" indent="-304800" algn="l" rtl="0">
              <a:lnSpc>
                <a:spcPct val="100000"/>
              </a:lnSpc>
              <a:spcBef>
                <a:spcPts val="500"/>
              </a:spcBef>
              <a:spcAft>
                <a:spcPts val="500"/>
              </a:spcAft>
              <a:buClr>
                <a:schemeClr val="lt1"/>
              </a:buClr>
              <a:buSzPts val="1200"/>
              <a:buChar char="•"/>
              <a:defRPr>
                <a:solidFill>
                  <a:schemeClr val="lt1"/>
                </a:solidFill>
              </a:defRPr>
            </a:lvl9pPr>
          </a:lstStyle>
          <a:p>
            <a:endParaRPr/>
          </a:p>
        </p:txBody>
      </p:sp>
      <p:sp>
        <p:nvSpPr>
          <p:cNvPr id="254" name="Google Shape;254;p43"/>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sz="600">
                <a:solidFill>
                  <a:schemeClr val="lt1"/>
                </a:solidFill>
                <a:latin typeface="Arial"/>
                <a:ea typeface="Arial"/>
                <a:cs typeface="Arial"/>
                <a:sym typeface="Arial"/>
              </a:defRPr>
            </a:lvl1pPr>
            <a:lvl2pPr marL="0" lvl="1" indent="0" algn="r" rtl="0">
              <a:spcBef>
                <a:spcPts val="0"/>
              </a:spcBef>
              <a:buNone/>
              <a:defRPr sz="600">
                <a:solidFill>
                  <a:schemeClr val="lt1"/>
                </a:solidFill>
                <a:latin typeface="Arial"/>
                <a:ea typeface="Arial"/>
                <a:cs typeface="Arial"/>
                <a:sym typeface="Arial"/>
              </a:defRPr>
            </a:lvl2pPr>
            <a:lvl3pPr marL="0" lvl="2" indent="0" algn="r" rtl="0">
              <a:spcBef>
                <a:spcPts val="0"/>
              </a:spcBef>
              <a:buNone/>
              <a:defRPr sz="600">
                <a:solidFill>
                  <a:schemeClr val="lt1"/>
                </a:solidFill>
                <a:latin typeface="Arial"/>
                <a:ea typeface="Arial"/>
                <a:cs typeface="Arial"/>
                <a:sym typeface="Arial"/>
              </a:defRPr>
            </a:lvl3pPr>
            <a:lvl4pPr marL="0" lvl="3" indent="0" algn="r" rtl="0">
              <a:spcBef>
                <a:spcPts val="0"/>
              </a:spcBef>
              <a:buNone/>
              <a:defRPr sz="600">
                <a:solidFill>
                  <a:schemeClr val="lt1"/>
                </a:solidFill>
                <a:latin typeface="Arial"/>
                <a:ea typeface="Arial"/>
                <a:cs typeface="Arial"/>
                <a:sym typeface="Arial"/>
              </a:defRPr>
            </a:lvl4pPr>
            <a:lvl5pPr marL="0" lvl="4" indent="0" algn="r" rtl="0">
              <a:spcBef>
                <a:spcPts val="0"/>
              </a:spcBef>
              <a:buNone/>
              <a:defRPr sz="600">
                <a:solidFill>
                  <a:schemeClr val="lt1"/>
                </a:solidFill>
                <a:latin typeface="Arial"/>
                <a:ea typeface="Arial"/>
                <a:cs typeface="Arial"/>
                <a:sym typeface="Arial"/>
              </a:defRPr>
            </a:lvl5pPr>
            <a:lvl6pPr marL="0" lvl="5" indent="0" algn="r" rtl="0">
              <a:spcBef>
                <a:spcPts val="0"/>
              </a:spcBef>
              <a:buNone/>
              <a:defRPr sz="600">
                <a:solidFill>
                  <a:schemeClr val="lt1"/>
                </a:solidFill>
                <a:latin typeface="Arial"/>
                <a:ea typeface="Arial"/>
                <a:cs typeface="Arial"/>
                <a:sym typeface="Arial"/>
              </a:defRPr>
            </a:lvl6pPr>
            <a:lvl7pPr marL="0" lvl="6" indent="0" algn="r" rtl="0">
              <a:spcBef>
                <a:spcPts val="0"/>
              </a:spcBef>
              <a:buNone/>
              <a:defRPr sz="600">
                <a:solidFill>
                  <a:schemeClr val="lt1"/>
                </a:solidFill>
                <a:latin typeface="Arial"/>
                <a:ea typeface="Arial"/>
                <a:cs typeface="Arial"/>
                <a:sym typeface="Arial"/>
              </a:defRPr>
            </a:lvl7pPr>
            <a:lvl8pPr marL="0" lvl="7" indent="0" algn="r" rtl="0">
              <a:spcBef>
                <a:spcPts val="0"/>
              </a:spcBef>
              <a:buNone/>
              <a:defRPr sz="600">
                <a:solidFill>
                  <a:schemeClr val="lt1"/>
                </a:solidFill>
                <a:latin typeface="Arial"/>
                <a:ea typeface="Arial"/>
                <a:cs typeface="Arial"/>
                <a:sym typeface="Arial"/>
              </a:defRPr>
            </a:lvl8pPr>
            <a:lvl9pPr marL="0" lvl="8" indent="0" algn="r" rtl="0">
              <a:spcBef>
                <a:spcPts val="0"/>
              </a:spcBef>
              <a:buNone/>
              <a:defRPr sz="6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55" name="Google Shape;255;p43"/>
          <p:cNvSpPr txBox="1">
            <a:spLocks noGrp="1"/>
          </p:cNvSpPr>
          <p:nvPr>
            <p:ph type="subTitle" idx="2"/>
          </p:nvPr>
        </p:nvSpPr>
        <p:spPr>
          <a:xfrm>
            <a:off x="332185" y="685800"/>
            <a:ext cx="8483400" cy="2352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lt1"/>
              </a:buClr>
              <a:buSzPts val="1800"/>
              <a:buNone/>
              <a:defRPr sz="1800" b="0">
                <a:solidFill>
                  <a:schemeClr val="lt1"/>
                </a:solidFill>
              </a:defRPr>
            </a:lvl1pPr>
            <a:lvl2pPr lvl="1" algn="l" rtl="0">
              <a:lnSpc>
                <a:spcPct val="85000"/>
              </a:lnSpc>
              <a:spcBef>
                <a:spcPts val="0"/>
              </a:spcBef>
              <a:spcAft>
                <a:spcPts val="0"/>
              </a:spcAft>
              <a:buClr>
                <a:schemeClr val="dk1"/>
              </a:buClr>
              <a:buSzPts val="1400"/>
              <a:buNone/>
              <a:defRPr sz="1400"/>
            </a:lvl2pPr>
            <a:lvl3pPr lvl="2" algn="l" rtl="0">
              <a:lnSpc>
                <a:spcPct val="85000"/>
              </a:lnSpc>
              <a:spcBef>
                <a:spcPts val="0"/>
              </a:spcBef>
              <a:spcAft>
                <a:spcPts val="0"/>
              </a:spcAft>
              <a:buClr>
                <a:schemeClr val="dk1"/>
              </a:buClr>
              <a:buSzPts val="1400"/>
              <a:buNone/>
              <a:defRPr sz="1400"/>
            </a:lvl3pPr>
            <a:lvl4pPr lvl="3" algn="l" rtl="0">
              <a:lnSpc>
                <a:spcPct val="85000"/>
              </a:lnSpc>
              <a:spcBef>
                <a:spcPts val="0"/>
              </a:spcBef>
              <a:spcAft>
                <a:spcPts val="0"/>
              </a:spcAft>
              <a:buClr>
                <a:schemeClr val="dk1"/>
              </a:buClr>
              <a:buSzPts val="1400"/>
              <a:buNone/>
              <a:defRPr sz="1400"/>
            </a:lvl4pPr>
            <a:lvl5pPr lvl="4" algn="l" rtl="0">
              <a:lnSpc>
                <a:spcPct val="85000"/>
              </a:lnSpc>
              <a:spcBef>
                <a:spcPts val="0"/>
              </a:spcBef>
              <a:spcAft>
                <a:spcPts val="0"/>
              </a:spcAft>
              <a:buClr>
                <a:schemeClr val="dk1"/>
              </a:buClr>
              <a:buSzPts val="1400"/>
              <a:buNone/>
              <a:defRPr sz="1400"/>
            </a:lvl5pPr>
            <a:lvl6pPr lvl="5" algn="l" rtl="0">
              <a:lnSpc>
                <a:spcPct val="85000"/>
              </a:lnSpc>
              <a:spcBef>
                <a:spcPts val="0"/>
              </a:spcBef>
              <a:spcAft>
                <a:spcPts val="0"/>
              </a:spcAft>
              <a:buClr>
                <a:schemeClr val="dk1"/>
              </a:buClr>
              <a:buSzPts val="1400"/>
              <a:buNone/>
              <a:defRPr sz="1400"/>
            </a:lvl6pPr>
            <a:lvl7pPr lvl="6" algn="l" rtl="0">
              <a:lnSpc>
                <a:spcPct val="85000"/>
              </a:lnSpc>
              <a:spcBef>
                <a:spcPts val="0"/>
              </a:spcBef>
              <a:spcAft>
                <a:spcPts val="0"/>
              </a:spcAft>
              <a:buClr>
                <a:schemeClr val="dk1"/>
              </a:buClr>
              <a:buSzPts val="1400"/>
              <a:buNone/>
              <a:defRPr sz="1400"/>
            </a:lvl7pPr>
            <a:lvl8pPr lvl="7" algn="l" rtl="0">
              <a:lnSpc>
                <a:spcPct val="85000"/>
              </a:lnSpc>
              <a:spcBef>
                <a:spcPts val="0"/>
              </a:spcBef>
              <a:spcAft>
                <a:spcPts val="0"/>
              </a:spcAft>
              <a:buClr>
                <a:schemeClr val="dk1"/>
              </a:buClr>
              <a:buSzPts val="1400"/>
              <a:buNone/>
              <a:defRPr sz="1400"/>
            </a:lvl8pPr>
            <a:lvl9pPr lvl="8" algn="l" rtl="0">
              <a:lnSpc>
                <a:spcPct val="85000"/>
              </a:lnSpc>
              <a:spcBef>
                <a:spcPts val="0"/>
              </a:spcBef>
              <a:spcAft>
                <a:spcPts val="0"/>
              </a:spcAft>
              <a:buClr>
                <a:schemeClr val="dk1"/>
              </a:buClr>
              <a:buSzPts val="1400"/>
              <a:buNone/>
              <a:defRPr sz="1400"/>
            </a:lvl9pPr>
          </a:lstStyle>
          <a:p>
            <a:endParaRPr/>
          </a:p>
        </p:txBody>
      </p:sp>
      <p:sp>
        <p:nvSpPr>
          <p:cNvPr id="256" name="Google Shape;256;p43"/>
          <p:cNvSpPr txBox="1"/>
          <p:nvPr/>
        </p:nvSpPr>
        <p:spPr>
          <a:xfrm>
            <a:off x="332184" y="4885488"/>
            <a:ext cx="746400" cy="86700"/>
          </a:xfrm>
          <a:prstGeom prst="rect">
            <a:avLst/>
          </a:prstGeom>
          <a:solidFill>
            <a:schemeClr val="accent6"/>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1">
                <a:solidFill>
                  <a:schemeClr val="lt1"/>
                </a:solidFill>
                <a:latin typeface="Arial"/>
                <a:ea typeface="Arial"/>
                <a:cs typeface="Arial"/>
                <a:sym typeface="Arial"/>
              </a:rPr>
              <a:t>PwC</a:t>
            </a:r>
            <a:r>
              <a:rPr lang="en" sz="600" b="0">
                <a:solidFill>
                  <a:schemeClr val="lt1"/>
                </a:solidFill>
                <a:latin typeface="Arial"/>
                <a:ea typeface="Arial"/>
                <a:cs typeface="Arial"/>
                <a:sym typeface="Arial"/>
              </a:rPr>
              <a:t> | Presentation title</a:t>
            </a:r>
            <a:endParaRPr sz="1100"/>
          </a:p>
        </p:txBody>
      </p:sp>
      <p:sp>
        <p:nvSpPr>
          <p:cNvPr id="257" name="Google Shape;257;p43"/>
          <p:cNvSpPr>
            <a:spLocks noGrp="1"/>
          </p:cNvSpPr>
          <p:nvPr>
            <p:ph type="pic" idx="3"/>
          </p:nvPr>
        </p:nvSpPr>
        <p:spPr>
          <a:xfrm>
            <a:off x="3245644" y="1271588"/>
            <a:ext cx="5566200" cy="2881500"/>
          </a:xfrm>
          <a:prstGeom prst="rect">
            <a:avLst/>
          </a:prstGeom>
          <a:solidFill>
            <a:srgbClr val="DEDEDE"/>
          </a:solid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Chart Colored">
  <p:cSld name="Title and Chart Colored">
    <p:bg>
      <p:bgPr>
        <a:solidFill>
          <a:schemeClr val="accent6"/>
        </a:solidFill>
        <a:effectLst/>
      </p:bgPr>
    </p:bg>
    <p:spTree>
      <p:nvGrpSpPr>
        <p:cNvPr id="1" name="Shape 258"/>
        <p:cNvGrpSpPr/>
        <p:nvPr/>
      </p:nvGrpSpPr>
      <p:grpSpPr>
        <a:xfrm>
          <a:off x="0" y="0"/>
          <a:ext cx="0" cy="0"/>
          <a:chOff x="0" y="0"/>
          <a:chExt cx="0" cy="0"/>
        </a:xfrm>
      </p:grpSpPr>
      <p:sp>
        <p:nvSpPr>
          <p:cNvPr id="259" name="Google Shape;259;p44"/>
          <p:cNvSpPr txBox="1">
            <a:spLocks noGrp="1"/>
          </p:cNvSpPr>
          <p:nvPr>
            <p:ph type="title"/>
          </p:nvPr>
        </p:nvSpPr>
        <p:spPr>
          <a:xfrm>
            <a:off x="335900" y="324000"/>
            <a:ext cx="8479500" cy="274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lt1"/>
              </a:buClr>
              <a:buSzPts val="2100"/>
              <a:buFont typeface="Georgia"/>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60" name="Google Shape;260;p44"/>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sz="600">
                <a:solidFill>
                  <a:schemeClr val="lt1"/>
                </a:solidFill>
                <a:latin typeface="Arial"/>
                <a:ea typeface="Arial"/>
                <a:cs typeface="Arial"/>
                <a:sym typeface="Arial"/>
              </a:defRPr>
            </a:lvl1pPr>
            <a:lvl2pPr marL="0" lvl="1" indent="0" algn="r" rtl="0">
              <a:spcBef>
                <a:spcPts val="0"/>
              </a:spcBef>
              <a:buNone/>
              <a:defRPr sz="600">
                <a:solidFill>
                  <a:schemeClr val="lt1"/>
                </a:solidFill>
                <a:latin typeface="Arial"/>
                <a:ea typeface="Arial"/>
                <a:cs typeface="Arial"/>
                <a:sym typeface="Arial"/>
              </a:defRPr>
            </a:lvl2pPr>
            <a:lvl3pPr marL="0" lvl="2" indent="0" algn="r" rtl="0">
              <a:spcBef>
                <a:spcPts val="0"/>
              </a:spcBef>
              <a:buNone/>
              <a:defRPr sz="600">
                <a:solidFill>
                  <a:schemeClr val="lt1"/>
                </a:solidFill>
                <a:latin typeface="Arial"/>
                <a:ea typeface="Arial"/>
                <a:cs typeface="Arial"/>
                <a:sym typeface="Arial"/>
              </a:defRPr>
            </a:lvl3pPr>
            <a:lvl4pPr marL="0" lvl="3" indent="0" algn="r" rtl="0">
              <a:spcBef>
                <a:spcPts val="0"/>
              </a:spcBef>
              <a:buNone/>
              <a:defRPr sz="600">
                <a:solidFill>
                  <a:schemeClr val="lt1"/>
                </a:solidFill>
                <a:latin typeface="Arial"/>
                <a:ea typeface="Arial"/>
                <a:cs typeface="Arial"/>
                <a:sym typeface="Arial"/>
              </a:defRPr>
            </a:lvl4pPr>
            <a:lvl5pPr marL="0" lvl="4" indent="0" algn="r" rtl="0">
              <a:spcBef>
                <a:spcPts val="0"/>
              </a:spcBef>
              <a:buNone/>
              <a:defRPr sz="600">
                <a:solidFill>
                  <a:schemeClr val="lt1"/>
                </a:solidFill>
                <a:latin typeface="Arial"/>
                <a:ea typeface="Arial"/>
                <a:cs typeface="Arial"/>
                <a:sym typeface="Arial"/>
              </a:defRPr>
            </a:lvl5pPr>
            <a:lvl6pPr marL="0" lvl="5" indent="0" algn="r" rtl="0">
              <a:spcBef>
                <a:spcPts val="0"/>
              </a:spcBef>
              <a:buNone/>
              <a:defRPr sz="600">
                <a:solidFill>
                  <a:schemeClr val="lt1"/>
                </a:solidFill>
                <a:latin typeface="Arial"/>
                <a:ea typeface="Arial"/>
                <a:cs typeface="Arial"/>
                <a:sym typeface="Arial"/>
              </a:defRPr>
            </a:lvl6pPr>
            <a:lvl7pPr marL="0" lvl="6" indent="0" algn="r" rtl="0">
              <a:spcBef>
                <a:spcPts val="0"/>
              </a:spcBef>
              <a:buNone/>
              <a:defRPr sz="600">
                <a:solidFill>
                  <a:schemeClr val="lt1"/>
                </a:solidFill>
                <a:latin typeface="Arial"/>
                <a:ea typeface="Arial"/>
                <a:cs typeface="Arial"/>
                <a:sym typeface="Arial"/>
              </a:defRPr>
            </a:lvl7pPr>
            <a:lvl8pPr marL="0" lvl="7" indent="0" algn="r" rtl="0">
              <a:spcBef>
                <a:spcPts val="0"/>
              </a:spcBef>
              <a:buNone/>
              <a:defRPr sz="600">
                <a:solidFill>
                  <a:schemeClr val="lt1"/>
                </a:solidFill>
                <a:latin typeface="Arial"/>
                <a:ea typeface="Arial"/>
                <a:cs typeface="Arial"/>
                <a:sym typeface="Arial"/>
              </a:defRPr>
            </a:lvl8pPr>
            <a:lvl9pPr marL="0" lvl="8" indent="0" algn="r" rtl="0">
              <a:spcBef>
                <a:spcPts val="0"/>
              </a:spcBef>
              <a:buNone/>
              <a:defRPr sz="6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61" name="Google Shape;261;p44"/>
          <p:cNvSpPr txBox="1">
            <a:spLocks noGrp="1"/>
          </p:cNvSpPr>
          <p:nvPr>
            <p:ph type="subTitle" idx="1"/>
          </p:nvPr>
        </p:nvSpPr>
        <p:spPr>
          <a:xfrm>
            <a:off x="332185" y="685800"/>
            <a:ext cx="8483400" cy="2352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lt1"/>
              </a:buClr>
              <a:buSzPts val="1800"/>
              <a:buNone/>
              <a:defRPr sz="1800" b="0">
                <a:solidFill>
                  <a:schemeClr val="lt1"/>
                </a:solidFill>
              </a:defRPr>
            </a:lvl1pPr>
            <a:lvl2pPr lvl="1" algn="l" rtl="0">
              <a:lnSpc>
                <a:spcPct val="85000"/>
              </a:lnSpc>
              <a:spcBef>
                <a:spcPts val="0"/>
              </a:spcBef>
              <a:spcAft>
                <a:spcPts val="0"/>
              </a:spcAft>
              <a:buClr>
                <a:schemeClr val="dk1"/>
              </a:buClr>
              <a:buSzPts val="1400"/>
              <a:buNone/>
              <a:defRPr sz="1400"/>
            </a:lvl2pPr>
            <a:lvl3pPr lvl="2" algn="l" rtl="0">
              <a:lnSpc>
                <a:spcPct val="85000"/>
              </a:lnSpc>
              <a:spcBef>
                <a:spcPts val="0"/>
              </a:spcBef>
              <a:spcAft>
                <a:spcPts val="0"/>
              </a:spcAft>
              <a:buClr>
                <a:schemeClr val="dk1"/>
              </a:buClr>
              <a:buSzPts val="1400"/>
              <a:buNone/>
              <a:defRPr sz="1400"/>
            </a:lvl3pPr>
            <a:lvl4pPr lvl="3" algn="l" rtl="0">
              <a:lnSpc>
                <a:spcPct val="85000"/>
              </a:lnSpc>
              <a:spcBef>
                <a:spcPts val="0"/>
              </a:spcBef>
              <a:spcAft>
                <a:spcPts val="0"/>
              </a:spcAft>
              <a:buClr>
                <a:schemeClr val="dk1"/>
              </a:buClr>
              <a:buSzPts val="1400"/>
              <a:buNone/>
              <a:defRPr sz="1400"/>
            </a:lvl4pPr>
            <a:lvl5pPr lvl="4" algn="l" rtl="0">
              <a:lnSpc>
                <a:spcPct val="85000"/>
              </a:lnSpc>
              <a:spcBef>
                <a:spcPts val="0"/>
              </a:spcBef>
              <a:spcAft>
                <a:spcPts val="0"/>
              </a:spcAft>
              <a:buClr>
                <a:schemeClr val="dk1"/>
              </a:buClr>
              <a:buSzPts val="1400"/>
              <a:buNone/>
              <a:defRPr sz="1400"/>
            </a:lvl5pPr>
            <a:lvl6pPr lvl="5" algn="l" rtl="0">
              <a:lnSpc>
                <a:spcPct val="85000"/>
              </a:lnSpc>
              <a:spcBef>
                <a:spcPts val="0"/>
              </a:spcBef>
              <a:spcAft>
                <a:spcPts val="0"/>
              </a:spcAft>
              <a:buClr>
                <a:schemeClr val="dk1"/>
              </a:buClr>
              <a:buSzPts val="1400"/>
              <a:buNone/>
              <a:defRPr sz="1400"/>
            </a:lvl6pPr>
            <a:lvl7pPr lvl="6" algn="l" rtl="0">
              <a:lnSpc>
                <a:spcPct val="85000"/>
              </a:lnSpc>
              <a:spcBef>
                <a:spcPts val="0"/>
              </a:spcBef>
              <a:spcAft>
                <a:spcPts val="0"/>
              </a:spcAft>
              <a:buClr>
                <a:schemeClr val="dk1"/>
              </a:buClr>
              <a:buSzPts val="1400"/>
              <a:buNone/>
              <a:defRPr sz="1400"/>
            </a:lvl7pPr>
            <a:lvl8pPr lvl="7" algn="l" rtl="0">
              <a:lnSpc>
                <a:spcPct val="85000"/>
              </a:lnSpc>
              <a:spcBef>
                <a:spcPts val="0"/>
              </a:spcBef>
              <a:spcAft>
                <a:spcPts val="0"/>
              </a:spcAft>
              <a:buClr>
                <a:schemeClr val="dk1"/>
              </a:buClr>
              <a:buSzPts val="1400"/>
              <a:buNone/>
              <a:defRPr sz="1400"/>
            </a:lvl8pPr>
            <a:lvl9pPr lvl="8" algn="l" rtl="0">
              <a:lnSpc>
                <a:spcPct val="85000"/>
              </a:lnSpc>
              <a:spcBef>
                <a:spcPts val="0"/>
              </a:spcBef>
              <a:spcAft>
                <a:spcPts val="0"/>
              </a:spcAft>
              <a:buClr>
                <a:schemeClr val="dk1"/>
              </a:buClr>
              <a:buSzPts val="1400"/>
              <a:buNone/>
              <a:defRPr sz="1400"/>
            </a:lvl9pPr>
          </a:lstStyle>
          <a:p>
            <a:endParaRPr/>
          </a:p>
        </p:txBody>
      </p:sp>
      <p:sp>
        <p:nvSpPr>
          <p:cNvPr id="262" name="Google Shape;262;p44"/>
          <p:cNvSpPr txBox="1"/>
          <p:nvPr/>
        </p:nvSpPr>
        <p:spPr>
          <a:xfrm>
            <a:off x="332184" y="4885488"/>
            <a:ext cx="746400" cy="86700"/>
          </a:xfrm>
          <a:prstGeom prst="rect">
            <a:avLst/>
          </a:prstGeom>
          <a:solidFill>
            <a:schemeClr val="accent6"/>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1">
                <a:solidFill>
                  <a:schemeClr val="lt1"/>
                </a:solidFill>
                <a:latin typeface="Arial"/>
                <a:ea typeface="Arial"/>
                <a:cs typeface="Arial"/>
                <a:sym typeface="Arial"/>
              </a:rPr>
              <a:t>PwC</a:t>
            </a:r>
            <a:r>
              <a:rPr lang="en" sz="600" b="0">
                <a:solidFill>
                  <a:schemeClr val="lt1"/>
                </a:solidFill>
                <a:latin typeface="Arial"/>
                <a:ea typeface="Arial"/>
                <a:cs typeface="Arial"/>
                <a:sym typeface="Arial"/>
              </a:rPr>
              <a:t> | Presentation title</a:t>
            </a:r>
            <a:endParaRPr sz="1100"/>
          </a:p>
        </p:txBody>
      </p:sp>
      <p:sp>
        <p:nvSpPr>
          <p:cNvPr id="263" name="Google Shape;263;p44"/>
          <p:cNvSpPr>
            <a:spLocks noGrp="1"/>
          </p:cNvSpPr>
          <p:nvPr>
            <p:ph type="pic" idx="2"/>
          </p:nvPr>
        </p:nvSpPr>
        <p:spPr>
          <a:xfrm>
            <a:off x="335900" y="1271588"/>
            <a:ext cx="8475900" cy="2881500"/>
          </a:xfrm>
          <a:prstGeom prst="rect">
            <a:avLst/>
          </a:prstGeom>
          <a:solidFill>
            <a:srgbClr val="DEDEDE"/>
          </a:solid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1 Image Full">
  <p:cSld name="Quote 1 Image Full">
    <p:bg>
      <p:bgPr>
        <a:solidFill>
          <a:schemeClr val="lt1"/>
        </a:solidFill>
        <a:effectLst/>
      </p:bgPr>
    </p:bg>
    <p:spTree>
      <p:nvGrpSpPr>
        <p:cNvPr id="1" name="Shape 264"/>
        <p:cNvGrpSpPr/>
        <p:nvPr/>
      </p:nvGrpSpPr>
      <p:grpSpPr>
        <a:xfrm>
          <a:off x="0" y="0"/>
          <a:ext cx="0" cy="0"/>
          <a:chOff x="0" y="0"/>
          <a:chExt cx="0" cy="0"/>
        </a:xfrm>
      </p:grpSpPr>
      <p:sp>
        <p:nvSpPr>
          <p:cNvPr id="265" name="Google Shape;265;p45"/>
          <p:cNvSpPr>
            <a:spLocks noGrp="1"/>
          </p:cNvSpPr>
          <p:nvPr>
            <p:ph type="pic" idx="2"/>
          </p:nvPr>
        </p:nvSpPr>
        <p:spPr>
          <a:xfrm>
            <a:off x="0" y="0"/>
            <a:ext cx="9144000" cy="5143500"/>
          </a:xfrm>
          <a:prstGeom prst="rect">
            <a:avLst/>
          </a:prstGeom>
          <a:solidFill>
            <a:schemeClr val="lt2"/>
          </a:solid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3pPr>
            <a:lvl4pPr marR="0" lvl="3"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R="0" lvl="4"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R="0" lvl="5"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6pPr>
            <a:lvl7pPr marR="0" lvl="6"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7pPr>
            <a:lvl8pPr marR="0" lvl="7"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8pPr>
            <a:lvl9pPr marR="0" lvl="8" algn="l" rtl="0">
              <a:lnSpc>
                <a:spcPct val="100000"/>
              </a:lnSpc>
              <a:spcBef>
                <a:spcPts val="500"/>
              </a:spcBef>
              <a:spcAft>
                <a:spcPts val="500"/>
              </a:spcAft>
              <a:buClr>
                <a:schemeClr val="lt1"/>
              </a:buClr>
              <a:buSzPts val="12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266" name="Google Shape;266;p45"/>
          <p:cNvSpPr/>
          <p:nvPr/>
        </p:nvSpPr>
        <p:spPr>
          <a:xfrm>
            <a:off x="0" y="857250"/>
            <a:ext cx="3429000" cy="3429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200">
              <a:solidFill>
                <a:schemeClr val="lt1"/>
              </a:solidFill>
              <a:latin typeface="Arial"/>
              <a:ea typeface="Arial"/>
              <a:cs typeface="Arial"/>
              <a:sym typeface="Arial"/>
            </a:endParaRPr>
          </a:p>
        </p:txBody>
      </p:sp>
      <p:sp>
        <p:nvSpPr>
          <p:cNvPr id="267" name="Google Shape;267;p45"/>
          <p:cNvSpPr/>
          <p:nvPr/>
        </p:nvSpPr>
        <p:spPr>
          <a:xfrm>
            <a:off x="332185" y="1141577"/>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68" name="Google Shape;268;p45"/>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69" name="Google Shape;269;p45"/>
          <p:cNvSpPr txBox="1"/>
          <p:nvPr/>
        </p:nvSpPr>
        <p:spPr>
          <a:xfrm>
            <a:off x="332184" y="4885488"/>
            <a:ext cx="1371600" cy="86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1">
                <a:solidFill>
                  <a:schemeClr val="lt1"/>
                </a:solidFill>
                <a:latin typeface="Arial"/>
                <a:ea typeface="Arial"/>
                <a:cs typeface="Arial"/>
                <a:sym typeface="Arial"/>
              </a:rPr>
              <a:t>PwC</a:t>
            </a:r>
            <a:r>
              <a:rPr lang="en" sz="600" b="0">
                <a:solidFill>
                  <a:schemeClr val="lt1"/>
                </a:solidFill>
                <a:latin typeface="Arial"/>
                <a:ea typeface="Arial"/>
                <a:cs typeface="Arial"/>
                <a:sym typeface="Arial"/>
              </a:rPr>
              <a:t> | Presentation title</a:t>
            </a:r>
            <a:endParaRPr sz="1100"/>
          </a:p>
        </p:txBody>
      </p:sp>
      <p:sp>
        <p:nvSpPr>
          <p:cNvPr id="270" name="Google Shape;270;p45"/>
          <p:cNvSpPr txBox="1">
            <a:spLocks noGrp="1"/>
          </p:cNvSpPr>
          <p:nvPr>
            <p:ph type="body" idx="1"/>
          </p:nvPr>
        </p:nvSpPr>
        <p:spPr>
          <a:xfrm>
            <a:off x="332185" y="2383965"/>
            <a:ext cx="2734800" cy="16389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lt1"/>
              </a:buClr>
              <a:buSzPts val="1200"/>
              <a:buNone/>
              <a:defRPr>
                <a:solidFill>
                  <a:schemeClr val="lt1"/>
                </a:solidFill>
                <a:latin typeface="Arial"/>
                <a:ea typeface="Arial"/>
                <a:cs typeface="Arial"/>
                <a:sym typeface="Arial"/>
              </a:defRPr>
            </a:lvl1pPr>
            <a:lvl2pPr marL="914400" lvl="1" indent="-228600" algn="l" rtl="0">
              <a:lnSpc>
                <a:spcPct val="100000"/>
              </a:lnSpc>
              <a:spcBef>
                <a:spcPts val="500"/>
              </a:spcBef>
              <a:spcAft>
                <a:spcPts val="0"/>
              </a:spcAft>
              <a:buClr>
                <a:schemeClr val="lt1"/>
              </a:buClr>
              <a:buSzPts val="1200"/>
              <a:buNone/>
              <a:defRPr/>
            </a:lvl2pPr>
            <a:lvl3pPr marL="1371600" lvl="2" indent="-304800" algn="l" rtl="0">
              <a:lnSpc>
                <a:spcPct val="100000"/>
              </a:lnSpc>
              <a:spcBef>
                <a:spcPts val="500"/>
              </a:spcBef>
              <a:spcAft>
                <a:spcPts val="0"/>
              </a:spcAft>
              <a:buClr>
                <a:schemeClr val="lt1"/>
              </a:buClr>
              <a:buSzPts val="1200"/>
              <a:buChar char="•"/>
              <a:defRPr>
                <a:solidFill>
                  <a:schemeClr val="lt1"/>
                </a:solidFill>
                <a:latin typeface="Arial"/>
                <a:ea typeface="Arial"/>
                <a:cs typeface="Arial"/>
                <a:sym typeface="Arial"/>
              </a:defRPr>
            </a:lvl3pPr>
            <a:lvl4pPr marL="1828800" lvl="3" indent="-304800" algn="l" rtl="0">
              <a:lnSpc>
                <a:spcPct val="100000"/>
              </a:lnSpc>
              <a:spcBef>
                <a:spcPts val="500"/>
              </a:spcBef>
              <a:spcAft>
                <a:spcPts val="0"/>
              </a:spcAft>
              <a:buClr>
                <a:schemeClr val="lt1"/>
              </a:buClr>
              <a:buSzPts val="1200"/>
              <a:buChar char="–"/>
              <a:defRPr>
                <a:solidFill>
                  <a:schemeClr val="lt1"/>
                </a:solidFill>
                <a:latin typeface="Arial"/>
                <a:ea typeface="Arial"/>
                <a:cs typeface="Arial"/>
                <a:sym typeface="Arial"/>
              </a:defRPr>
            </a:lvl4pPr>
            <a:lvl5pPr marL="2286000" lvl="4" indent="-304800" algn="l" rtl="0">
              <a:lnSpc>
                <a:spcPct val="100000"/>
              </a:lnSpc>
              <a:spcBef>
                <a:spcPts val="500"/>
              </a:spcBef>
              <a:spcAft>
                <a:spcPts val="0"/>
              </a:spcAft>
              <a:buClr>
                <a:schemeClr val="lt1"/>
              </a:buClr>
              <a:buSzPts val="1200"/>
              <a:buChar char="•"/>
              <a:defRPr>
                <a:solidFill>
                  <a:schemeClr val="lt1"/>
                </a:solidFill>
                <a:latin typeface="Arial"/>
                <a:ea typeface="Arial"/>
                <a:cs typeface="Arial"/>
                <a:sym typeface="Arial"/>
              </a:defRPr>
            </a:lvl5pPr>
            <a:lvl6pPr marL="2743200" lvl="5" indent="-304800" algn="l" rtl="0">
              <a:lnSpc>
                <a:spcPct val="100000"/>
              </a:lnSpc>
              <a:spcBef>
                <a:spcPts val="500"/>
              </a:spcBef>
              <a:spcAft>
                <a:spcPts val="0"/>
              </a:spcAft>
              <a:buClr>
                <a:schemeClr val="lt1"/>
              </a:buClr>
              <a:buSzPts val="1200"/>
              <a:buChar char="–"/>
              <a:defRPr>
                <a:solidFill>
                  <a:schemeClr val="lt1"/>
                </a:solidFill>
                <a:latin typeface="Arial"/>
                <a:ea typeface="Arial"/>
                <a:cs typeface="Arial"/>
                <a:sym typeface="Arial"/>
              </a:defRPr>
            </a:lvl6pPr>
            <a:lvl7pPr marL="3200400" lvl="6" indent="-304800" algn="l" rtl="0">
              <a:lnSpc>
                <a:spcPct val="100000"/>
              </a:lnSpc>
              <a:spcBef>
                <a:spcPts val="500"/>
              </a:spcBef>
              <a:spcAft>
                <a:spcPts val="0"/>
              </a:spcAft>
              <a:buClr>
                <a:schemeClr val="lt1"/>
              </a:buClr>
              <a:buSzPts val="1200"/>
              <a:buChar char="•"/>
              <a:defRPr>
                <a:solidFill>
                  <a:schemeClr val="lt1"/>
                </a:solidFill>
                <a:latin typeface="Arial"/>
                <a:ea typeface="Arial"/>
                <a:cs typeface="Arial"/>
                <a:sym typeface="Arial"/>
              </a:defRPr>
            </a:lvl7pPr>
            <a:lvl8pPr marL="3657600" lvl="7" indent="-304800" algn="l" rtl="0">
              <a:lnSpc>
                <a:spcPct val="100000"/>
              </a:lnSpc>
              <a:spcBef>
                <a:spcPts val="500"/>
              </a:spcBef>
              <a:spcAft>
                <a:spcPts val="0"/>
              </a:spcAft>
              <a:buClr>
                <a:schemeClr val="lt1"/>
              </a:buClr>
              <a:buSzPts val="1200"/>
              <a:buChar char="–"/>
              <a:defRPr>
                <a:solidFill>
                  <a:schemeClr val="lt1"/>
                </a:solidFill>
                <a:latin typeface="Arial"/>
                <a:ea typeface="Arial"/>
                <a:cs typeface="Arial"/>
                <a:sym typeface="Arial"/>
              </a:defRPr>
            </a:lvl8pPr>
            <a:lvl9pPr marL="4114800" lvl="8" indent="-304800" algn="l" rtl="0">
              <a:lnSpc>
                <a:spcPct val="100000"/>
              </a:lnSpc>
              <a:spcBef>
                <a:spcPts val="500"/>
              </a:spcBef>
              <a:spcAft>
                <a:spcPts val="500"/>
              </a:spcAft>
              <a:buClr>
                <a:schemeClr val="dk1"/>
              </a:buClr>
              <a:buSzPts val="1200"/>
              <a:buChar char="•"/>
              <a:defRPr>
                <a:solidFill>
                  <a:schemeClr val="dk1"/>
                </a:solidFill>
                <a:latin typeface="Arial"/>
                <a:ea typeface="Arial"/>
                <a:cs typeface="Arial"/>
                <a:sym typeface="Arial"/>
              </a:defRPr>
            </a:lvl9pPr>
          </a:lstStyle>
          <a:p>
            <a:endParaRPr/>
          </a:p>
        </p:txBody>
      </p:sp>
      <p:sp>
        <p:nvSpPr>
          <p:cNvPr id="271" name="Google Shape;271;p45"/>
          <p:cNvSpPr txBox="1">
            <a:spLocks noGrp="1"/>
          </p:cNvSpPr>
          <p:nvPr>
            <p:ph type="body" idx="3"/>
          </p:nvPr>
        </p:nvSpPr>
        <p:spPr>
          <a:xfrm>
            <a:off x="332185" y="1826053"/>
            <a:ext cx="2734800" cy="3231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lt1"/>
              </a:buClr>
              <a:buSzPts val="2100"/>
              <a:buNone/>
              <a:defRPr sz="2100">
                <a:solidFill>
                  <a:schemeClr val="lt1"/>
                </a:solidFill>
                <a:latin typeface="Georgia"/>
                <a:ea typeface="Georgia"/>
                <a:cs typeface="Georgia"/>
                <a:sym typeface="Georgia"/>
              </a:defRPr>
            </a:lvl1pPr>
            <a:lvl2pPr marL="914400" lvl="1" indent="-228600" algn="l" rtl="0">
              <a:lnSpc>
                <a:spcPct val="100000"/>
              </a:lnSpc>
              <a:spcBef>
                <a:spcPts val="500"/>
              </a:spcBef>
              <a:spcAft>
                <a:spcPts val="0"/>
              </a:spcAft>
              <a:buClr>
                <a:schemeClr val="lt1"/>
              </a:buClr>
              <a:buSzPts val="1200"/>
              <a:buNone/>
              <a:defRPr/>
            </a:lvl2pPr>
            <a:lvl3pPr marL="1371600" lvl="2"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3pPr>
            <a:lvl4pPr marL="1828800" lvl="3"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4pPr>
            <a:lvl5pPr marL="2286000" lvl="4"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5pPr>
            <a:lvl6pPr marL="2743200" lvl="5"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6pPr>
            <a:lvl7pPr marL="3200400" lvl="6"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7pPr>
            <a:lvl8pPr marL="3657600" lvl="7"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8pPr>
            <a:lvl9pPr marL="4114800" lvl="8" indent="-304800" algn="l" rtl="0">
              <a:lnSpc>
                <a:spcPct val="100000"/>
              </a:lnSpc>
              <a:spcBef>
                <a:spcPts val="500"/>
              </a:spcBef>
              <a:spcAft>
                <a:spcPts val="500"/>
              </a:spcAft>
              <a:buClr>
                <a:schemeClr val="dk1"/>
              </a:buClr>
              <a:buSzPts val="1200"/>
              <a:buChar char="•"/>
              <a:defRPr>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Quote 1 Image Orange">
  <p:cSld name="Quote 1 Image Orange">
    <p:bg>
      <p:bgPr>
        <a:solidFill>
          <a:schemeClr val="lt1"/>
        </a:solidFill>
        <a:effectLst/>
      </p:bgPr>
    </p:bg>
    <p:spTree>
      <p:nvGrpSpPr>
        <p:cNvPr id="1" name="Shape 272"/>
        <p:cNvGrpSpPr/>
        <p:nvPr/>
      </p:nvGrpSpPr>
      <p:grpSpPr>
        <a:xfrm>
          <a:off x="0" y="0"/>
          <a:ext cx="0" cy="0"/>
          <a:chOff x="0" y="0"/>
          <a:chExt cx="0" cy="0"/>
        </a:xfrm>
      </p:grpSpPr>
      <p:sp>
        <p:nvSpPr>
          <p:cNvPr id="273" name="Google Shape;273;p46"/>
          <p:cNvSpPr/>
          <p:nvPr/>
        </p:nvSpPr>
        <p:spPr>
          <a:xfrm>
            <a:off x="0" y="0"/>
            <a:ext cx="46386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200">
              <a:solidFill>
                <a:schemeClr val="lt1"/>
              </a:solidFill>
              <a:latin typeface="Arial"/>
              <a:ea typeface="Arial"/>
              <a:cs typeface="Arial"/>
              <a:sym typeface="Arial"/>
            </a:endParaRPr>
          </a:p>
        </p:txBody>
      </p:sp>
      <p:sp>
        <p:nvSpPr>
          <p:cNvPr id="274" name="Google Shape;274;p46"/>
          <p:cNvSpPr>
            <a:spLocks noGrp="1"/>
          </p:cNvSpPr>
          <p:nvPr>
            <p:ph type="pic" idx="2"/>
          </p:nvPr>
        </p:nvSpPr>
        <p:spPr>
          <a:xfrm>
            <a:off x="4572000" y="0"/>
            <a:ext cx="4572000" cy="5143500"/>
          </a:xfrm>
          <a:prstGeom prst="rect">
            <a:avLst/>
          </a:prstGeom>
          <a:solidFill>
            <a:schemeClr val="lt2"/>
          </a:solid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3pPr>
            <a:lvl4pPr marR="0" lvl="3"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R="0" lvl="4"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R="0" lvl="5"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6pPr>
            <a:lvl7pPr marR="0" lvl="6"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7pPr>
            <a:lvl8pPr marR="0" lvl="7"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8pPr>
            <a:lvl9pPr marR="0" lvl="8" algn="l" rtl="0">
              <a:lnSpc>
                <a:spcPct val="100000"/>
              </a:lnSpc>
              <a:spcBef>
                <a:spcPts val="500"/>
              </a:spcBef>
              <a:spcAft>
                <a:spcPts val="500"/>
              </a:spcAft>
              <a:buClr>
                <a:schemeClr val="lt1"/>
              </a:buClr>
              <a:buSzPts val="12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275" name="Google Shape;275;p46"/>
          <p:cNvSpPr/>
          <p:nvPr/>
        </p:nvSpPr>
        <p:spPr>
          <a:xfrm>
            <a:off x="332185" y="886784"/>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76" name="Google Shape;276;p46"/>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77" name="Google Shape;277;p46"/>
          <p:cNvSpPr txBox="1"/>
          <p:nvPr/>
        </p:nvSpPr>
        <p:spPr>
          <a:xfrm>
            <a:off x="332184" y="4885488"/>
            <a:ext cx="1371600" cy="86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1">
                <a:solidFill>
                  <a:schemeClr val="lt1"/>
                </a:solidFill>
                <a:latin typeface="Arial"/>
                <a:ea typeface="Arial"/>
                <a:cs typeface="Arial"/>
                <a:sym typeface="Arial"/>
              </a:rPr>
              <a:t>PwC</a:t>
            </a:r>
            <a:r>
              <a:rPr lang="en" sz="600" b="0">
                <a:solidFill>
                  <a:schemeClr val="lt1"/>
                </a:solidFill>
                <a:latin typeface="Arial"/>
                <a:ea typeface="Arial"/>
                <a:cs typeface="Arial"/>
                <a:sym typeface="Arial"/>
              </a:rPr>
              <a:t> | Presentation title</a:t>
            </a:r>
            <a:endParaRPr sz="1100"/>
          </a:p>
        </p:txBody>
      </p:sp>
      <p:sp>
        <p:nvSpPr>
          <p:cNvPr id="278" name="Google Shape;278;p46"/>
          <p:cNvSpPr txBox="1">
            <a:spLocks noGrp="1"/>
          </p:cNvSpPr>
          <p:nvPr>
            <p:ph type="body" idx="1"/>
          </p:nvPr>
        </p:nvSpPr>
        <p:spPr>
          <a:xfrm>
            <a:off x="332185" y="1571259"/>
            <a:ext cx="3915900" cy="8310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lt1"/>
              </a:buClr>
              <a:buSzPts val="2700"/>
              <a:buNone/>
              <a:defRPr sz="2700">
                <a:solidFill>
                  <a:schemeClr val="lt1"/>
                </a:solidFill>
                <a:latin typeface="Georgia"/>
                <a:ea typeface="Georgia"/>
                <a:cs typeface="Georgia"/>
                <a:sym typeface="Georgia"/>
              </a:defRPr>
            </a:lvl1pPr>
            <a:lvl2pPr marL="914400" lvl="1" indent="-228600" algn="l" rtl="0">
              <a:lnSpc>
                <a:spcPct val="100000"/>
              </a:lnSpc>
              <a:spcBef>
                <a:spcPts val="500"/>
              </a:spcBef>
              <a:spcAft>
                <a:spcPts val="0"/>
              </a:spcAft>
              <a:buClr>
                <a:schemeClr val="lt1"/>
              </a:buClr>
              <a:buSzPts val="1200"/>
              <a:buNone/>
              <a:defRPr/>
            </a:lvl2pPr>
            <a:lvl3pPr marL="1371600" lvl="2"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3pPr>
            <a:lvl4pPr marL="1828800" lvl="3"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4pPr>
            <a:lvl5pPr marL="2286000" lvl="4"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5pPr>
            <a:lvl6pPr marL="2743200" lvl="5"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6pPr>
            <a:lvl7pPr marL="3200400" lvl="6"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7pPr>
            <a:lvl8pPr marL="3657600" lvl="7"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8pPr>
            <a:lvl9pPr marL="4114800" lvl="8" indent="-304800" algn="l" rtl="0">
              <a:lnSpc>
                <a:spcPct val="100000"/>
              </a:lnSpc>
              <a:spcBef>
                <a:spcPts val="500"/>
              </a:spcBef>
              <a:spcAft>
                <a:spcPts val="500"/>
              </a:spcAft>
              <a:buClr>
                <a:schemeClr val="dk1"/>
              </a:buClr>
              <a:buSzPts val="1200"/>
              <a:buChar char="•"/>
              <a:defRPr>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Quote 1 Image">
  <p:cSld name="Quote 1 Image">
    <p:bg>
      <p:bgPr>
        <a:solidFill>
          <a:schemeClr val="lt1"/>
        </a:solidFill>
        <a:effectLst/>
      </p:bgPr>
    </p:bg>
    <p:spTree>
      <p:nvGrpSpPr>
        <p:cNvPr id="1" name="Shape 279"/>
        <p:cNvGrpSpPr/>
        <p:nvPr/>
      </p:nvGrpSpPr>
      <p:grpSpPr>
        <a:xfrm>
          <a:off x="0" y="0"/>
          <a:ext cx="0" cy="0"/>
          <a:chOff x="0" y="0"/>
          <a:chExt cx="0" cy="0"/>
        </a:xfrm>
      </p:grpSpPr>
      <p:sp>
        <p:nvSpPr>
          <p:cNvPr id="280" name="Google Shape;280;p47"/>
          <p:cNvSpPr>
            <a:spLocks noGrp="1"/>
          </p:cNvSpPr>
          <p:nvPr>
            <p:ph type="pic" idx="2"/>
          </p:nvPr>
        </p:nvSpPr>
        <p:spPr>
          <a:xfrm>
            <a:off x="4572000" y="0"/>
            <a:ext cx="4572000" cy="5143500"/>
          </a:xfrm>
          <a:prstGeom prst="rect">
            <a:avLst/>
          </a:prstGeom>
          <a:solidFill>
            <a:schemeClr val="lt2"/>
          </a:solidFill>
          <a:ln>
            <a:noFill/>
          </a:ln>
        </p:spPr>
        <p:txBody>
          <a:bodyPr spcFirstLastPara="1" wrap="square" lIns="0" tIns="0" rIns="0" bIns="0" anchor="ctr" anchorCtr="0">
            <a:noAutofit/>
          </a:bodyPr>
          <a:lstStyle>
            <a:lvl1pPr marR="0" lvl="0" algn="ct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R="0" lvl="2"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3pPr>
            <a:lvl4pPr marR="0" lvl="3"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R="0" lvl="4"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R="0" lvl="5"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6pPr>
            <a:lvl7pPr marR="0" lvl="6"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7pPr>
            <a:lvl8pPr marR="0" lvl="7" algn="l" rtl="0">
              <a:lnSpc>
                <a:spcPct val="10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8pPr>
            <a:lvl9pPr marR="0" lvl="8" algn="l" rtl="0">
              <a:lnSpc>
                <a:spcPct val="100000"/>
              </a:lnSpc>
              <a:spcBef>
                <a:spcPts val="500"/>
              </a:spcBef>
              <a:spcAft>
                <a:spcPts val="500"/>
              </a:spcAft>
              <a:buClr>
                <a:schemeClr val="lt1"/>
              </a:buClr>
              <a:buSzPts val="12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281" name="Google Shape;281;p47"/>
          <p:cNvSpPr/>
          <p:nvPr/>
        </p:nvSpPr>
        <p:spPr>
          <a:xfrm>
            <a:off x="332185" y="886784"/>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chemeClr val="dk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82" name="Google Shape;282;p47"/>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83" name="Google Shape;283;p47"/>
          <p:cNvSpPr txBox="1"/>
          <p:nvPr/>
        </p:nvSpPr>
        <p:spPr>
          <a:xfrm>
            <a:off x="332184" y="4885488"/>
            <a:ext cx="1371600" cy="86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1">
                <a:solidFill>
                  <a:schemeClr val="dk1"/>
                </a:solidFill>
                <a:latin typeface="Arial"/>
                <a:ea typeface="Arial"/>
                <a:cs typeface="Arial"/>
                <a:sym typeface="Arial"/>
              </a:rPr>
              <a:t>PwC</a:t>
            </a:r>
            <a:r>
              <a:rPr lang="en" sz="600" b="0">
                <a:solidFill>
                  <a:schemeClr val="dk1"/>
                </a:solidFill>
                <a:latin typeface="Arial"/>
                <a:ea typeface="Arial"/>
                <a:cs typeface="Arial"/>
                <a:sym typeface="Arial"/>
              </a:rPr>
              <a:t> | Presentation title</a:t>
            </a:r>
            <a:endParaRPr sz="1100"/>
          </a:p>
        </p:txBody>
      </p:sp>
      <p:sp>
        <p:nvSpPr>
          <p:cNvPr id="284" name="Google Shape;284;p47"/>
          <p:cNvSpPr txBox="1">
            <a:spLocks noGrp="1"/>
          </p:cNvSpPr>
          <p:nvPr>
            <p:ph type="body" idx="1"/>
          </p:nvPr>
        </p:nvSpPr>
        <p:spPr>
          <a:xfrm>
            <a:off x="332185" y="1571259"/>
            <a:ext cx="3915900" cy="8310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2700"/>
              <a:buNone/>
              <a:defRPr sz="2700">
                <a:solidFill>
                  <a:schemeClr val="dk1"/>
                </a:solidFill>
                <a:latin typeface="Georgia"/>
                <a:ea typeface="Georgia"/>
                <a:cs typeface="Georgia"/>
                <a:sym typeface="Georgia"/>
              </a:defRPr>
            </a:lvl1pPr>
            <a:lvl2pPr marL="914400" lvl="1" indent="-228600" algn="l" rtl="0">
              <a:lnSpc>
                <a:spcPct val="100000"/>
              </a:lnSpc>
              <a:spcBef>
                <a:spcPts val="500"/>
              </a:spcBef>
              <a:spcAft>
                <a:spcPts val="0"/>
              </a:spcAft>
              <a:buClr>
                <a:schemeClr val="lt1"/>
              </a:buClr>
              <a:buSzPts val="1200"/>
              <a:buNone/>
              <a:defRPr/>
            </a:lvl2pPr>
            <a:lvl3pPr marL="1371600" lvl="2"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3pPr>
            <a:lvl4pPr marL="1828800" lvl="3"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4pPr>
            <a:lvl5pPr marL="2286000" lvl="4"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5pPr>
            <a:lvl6pPr marL="2743200" lvl="5"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6pPr>
            <a:lvl7pPr marL="3200400" lvl="6"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7pPr>
            <a:lvl8pPr marL="3657600" lvl="7"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8pPr>
            <a:lvl9pPr marL="4114800" lvl="8" indent="-304800" algn="l" rtl="0">
              <a:lnSpc>
                <a:spcPct val="100000"/>
              </a:lnSpc>
              <a:spcBef>
                <a:spcPts val="500"/>
              </a:spcBef>
              <a:spcAft>
                <a:spcPts val="500"/>
              </a:spcAft>
              <a:buClr>
                <a:schemeClr val="dk1"/>
              </a:buClr>
              <a:buSzPts val="1200"/>
              <a:buChar char="•"/>
              <a:defRPr>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Quote 2">
  <p:cSld name="Quote 2">
    <p:bg>
      <p:bgPr>
        <a:solidFill>
          <a:schemeClr val="lt1"/>
        </a:solidFill>
        <a:effectLst/>
      </p:bgPr>
    </p:bg>
    <p:spTree>
      <p:nvGrpSpPr>
        <p:cNvPr id="1" name="Shape 285"/>
        <p:cNvGrpSpPr/>
        <p:nvPr/>
      </p:nvGrpSpPr>
      <p:grpSpPr>
        <a:xfrm>
          <a:off x="0" y="0"/>
          <a:ext cx="0" cy="0"/>
          <a:chOff x="0" y="0"/>
          <a:chExt cx="0" cy="0"/>
        </a:xfrm>
      </p:grpSpPr>
      <p:sp>
        <p:nvSpPr>
          <p:cNvPr id="286" name="Google Shape;286;p48"/>
          <p:cNvSpPr/>
          <p:nvPr/>
        </p:nvSpPr>
        <p:spPr>
          <a:xfrm>
            <a:off x="332185" y="886784"/>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chemeClr val="dk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87" name="Google Shape;287;p48"/>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sz="600">
                <a:solidFill>
                  <a:schemeClr val="dk1"/>
                </a:solidFill>
                <a:latin typeface="Arial"/>
                <a:ea typeface="Arial"/>
                <a:cs typeface="Arial"/>
                <a:sym typeface="Arial"/>
              </a:defRPr>
            </a:lvl1pPr>
            <a:lvl2pPr marL="0" lvl="1" indent="0" algn="r" rtl="0">
              <a:spcBef>
                <a:spcPts val="0"/>
              </a:spcBef>
              <a:buNone/>
              <a:defRPr sz="600">
                <a:solidFill>
                  <a:schemeClr val="dk1"/>
                </a:solidFill>
                <a:latin typeface="Arial"/>
                <a:ea typeface="Arial"/>
                <a:cs typeface="Arial"/>
                <a:sym typeface="Arial"/>
              </a:defRPr>
            </a:lvl2pPr>
            <a:lvl3pPr marL="0" lvl="2" indent="0" algn="r" rtl="0">
              <a:spcBef>
                <a:spcPts val="0"/>
              </a:spcBef>
              <a:buNone/>
              <a:defRPr sz="600">
                <a:solidFill>
                  <a:schemeClr val="dk1"/>
                </a:solidFill>
                <a:latin typeface="Arial"/>
                <a:ea typeface="Arial"/>
                <a:cs typeface="Arial"/>
                <a:sym typeface="Arial"/>
              </a:defRPr>
            </a:lvl3pPr>
            <a:lvl4pPr marL="0" lvl="3" indent="0" algn="r" rtl="0">
              <a:spcBef>
                <a:spcPts val="0"/>
              </a:spcBef>
              <a:buNone/>
              <a:defRPr sz="600">
                <a:solidFill>
                  <a:schemeClr val="dk1"/>
                </a:solidFill>
                <a:latin typeface="Arial"/>
                <a:ea typeface="Arial"/>
                <a:cs typeface="Arial"/>
                <a:sym typeface="Arial"/>
              </a:defRPr>
            </a:lvl4pPr>
            <a:lvl5pPr marL="0" lvl="4" indent="0" algn="r" rtl="0">
              <a:spcBef>
                <a:spcPts val="0"/>
              </a:spcBef>
              <a:buNone/>
              <a:defRPr sz="600">
                <a:solidFill>
                  <a:schemeClr val="dk1"/>
                </a:solidFill>
                <a:latin typeface="Arial"/>
                <a:ea typeface="Arial"/>
                <a:cs typeface="Arial"/>
                <a:sym typeface="Arial"/>
              </a:defRPr>
            </a:lvl5pPr>
            <a:lvl6pPr marL="0" lvl="5" indent="0" algn="r" rtl="0">
              <a:spcBef>
                <a:spcPts val="0"/>
              </a:spcBef>
              <a:buNone/>
              <a:defRPr sz="600">
                <a:solidFill>
                  <a:schemeClr val="dk1"/>
                </a:solidFill>
                <a:latin typeface="Arial"/>
                <a:ea typeface="Arial"/>
                <a:cs typeface="Arial"/>
                <a:sym typeface="Arial"/>
              </a:defRPr>
            </a:lvl6pPr>
            <a:lvl7pPr marL="0" lvl="6" indent="0" algn="r" rtl="0">
              <a:spcBef>
                <a:spcPts val="0"/>
              </a:spcBef>
              <a:buNone/>
              <a:defRPr sz="600">
                <a:solidFill>
                  <a:schemeClr val="dk1"/>
                </a:solidFill>
                <a:latin typeface="Arial"/>
                <a:ea typeface="Arial"/>
                <a:cs typeface="Arial"/>
                <a:sym typeface="Arial"/>
              </a:defRPr>
            </a:lvl7pPr>
            <a:lvl8pPr marL="0" lvl="7" indent="0" algn="r" rtl="0">
              <a:spcBef>
                <a:spcPts val="0"/>
              </a:spcBef>
              <a:buNone/>
              <a:defRPr sz="600">
                <a:solidFill>
                  <a:schemeClr val="dk1"/>
                </a:solidFill>
                <a:latin typeface="Arial"/>
                <a:ea typeface="Arial"/>
                <a:cs typeface="Arial"/>
                <a:sym typeface="Arial"/>
              </a:defRPr>
            </a:lvl8pPr>
            <a:lvl9pPr marL="0" lvl="8" indent="0" algn="r" rtl="0">
              <a:spcBef>
                <a:spcPts val="0"/>
              </a:spcBef>
              <a:buNone/>
              <a:defRPr sz="6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88" name="Google Shape;288;p48"/>
          <p:cNvSpPr txBox="1"/>
          <p:nvPr/>
        </p:nvSpPr>
        <p:spPr>
          <a:xfrm>
            <a:off x="332184" y="4885488"/>
            <a:ext cx="1371600" cy="86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600" b="1">
                <a:solidFill>
                  <a:schemeClr val="dk1"/>
                </a:solidFill>
                <a:latin typeface="Arial"/>
                <a:ea typeface="Arial"/>
                <a:cs typeface="Arial"/>
                <a:sym typeface="Arial"/>
              </a:rPr>
              <a:t>PwC</a:t>
            </a:r>
            <a:r>
              <a:rPr lang="en" sz="600" b="0">
                <a:solidFill>
                  <a:schemeClr val="dk1"/>
                </a:solidFill>
                <a:latin typeface="Arial"/>
                <a:ea typeface="Arial"/>
                <a:cs typeface="Arial"/>
                <a:sym typeface="Arial"/>
              </a:rPr>
              <a:t> | Presentation title</a:t>
            </a:r>
            <a:endParaRPr sz="1100"/>
          </a:p>
        </p:txBody>
      </p:sp>
      <p:sp>
        <p:nvSpPr>
          <p:cNvPr id="289" name="Google Shape;289;p48"/>
          <p:cNvSpPr txBox="1">
            <a:spLocks noGrp="1"/>
          </p:cNvSpPr>
          <p:nvPr>
            <p:ph type="body" idx="1"/>
          </p:nvPr>
        </p:nvSpPr>
        <p:spPr>
          <a:xfrm>
            <a:off x="332185" y="1571259"/>
            <a:ext cx="5831700" cy="4155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2700"/>
              <a:buNone/>
              <a:defRPr sz="2700">
                <a:solidFill>
                  <a:schemeClr val="dk1"/>
                </a:solidFill>
                <a:latin typeface="Georgia"/>
                <a:ea typeface="Georgia"/>
                <a:cs typeface="Georgia"/>
                <a:sym typeface="Georgia"/>
              </a:defRPr>
            </a:lvl1pPr>
            <a:lvl2pPr marL="914400" lvl="1" indent="-228600" algn="l" rtl="0">
              <a:lnSpc>
                <a:spcPct val="100000"/>
              </a:lnSpc>
              <a:spcBef>
                <a:spcPts val="500"/>
              </a:spcBef>
              <a:spcAft>
                <a:spcPts val="0"/>
              </a:spcAft>
              <a:buClr>
                <a:schemeClr val="lt1"/>
              </a:buClr>
              <a:buSzPts val="1200"/>
              <a:buNone/>
              <a:defRPr/>
            </a:lvl2pPr>
            <a:lvl3pPr marL="1371600" lvl="2"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3pPr>
            <a:lvl4pPr marL="1828800" lvl="3"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4pPr>
            <a:lvl5pPr marL="2286000" lvl="4"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5pPr>
            <a:lvl6pPr marL="2743200" lvl="5"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6pPr>
            <a:lvl7pPr marL="3200400" lvl="6"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7pPr>
            <a:lvl8pPr marL="3657600" lvl="7"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8pPr>
            <a:lvl9pPr marL="4114800" lvl="8" indent="-304800" algn="l" rtl="0">
              <a:lnSpc>
                <a:spcPct val="100000"/>
              </a:lnSpc>
              <a:spcBef>
                <a:spcPts val="500"/>
              </a:spcBef>
              <a:spcAft>
                <a:spcPts val="500"/>
              </a:spcAft>
              <a:buClr>
                <a:schemeClr val="dk1"/>
              </a:buClr>
              <a:buSzPts val="1200"/>
              <a:buChar char="•"/>
              <a:defRPr>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Quote 2 Colored">
  <p:cSld name="Quote 2 Colored">
    <p:bg>
      <p:bgPr>
        <a:solidFill>
          <a:schemeClr val="accent1"/>
        </a:solidFill>
        <a:effectLst/>
      </p:bgPr>
    </p:bg>
    <p:spTree>
      <p:nvGrpSpPr>
        <p:cNvPr id="1" name="Shape 290"/>
        <p:cNvGrpSpPr/>
        <p:nvPr/>
      </p:nvGrpSpPr>
      <p:grpSpPr>
        <a:xfrm>
          <a:off x="0" y="0"/>
          <a:ext cx="0" cy="0"/>
          <a:chOff x="0" y="0"/>
          <a:chExt cx="0" cy="0"/>
        </a:xfrm>
      </p:grpSpPr>
      <p:sp>
        <p:nvSpPr>
          <p:cNvPr id="291" name="Google Shape;291;p49"/>
          <p:cNvSpPr/>
          <p:nvPr/>
        </p:nvSpPr>
        <p:spPr>
          <a:xfrm>
            <a:off x="332185" y="886784"/>
            <a:ext cx="653653" cy="509589"/>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92" name="Google Shape;292;p49"/>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93" name="Google Shape;293;p49"/>
          <p:cNvSpPr txBox="1">
            <a:spLocks noGrp="1"/>
          </p:cNvSpPr>
          <p:nvPr>
            <p:ph type="body" idx="1"/>
          </p:nvPr>
        </p:nvSpPr>
        <p:spPr>
          <a:xfrm>
            <a:off x="985838" y="1571259"/>
            <a:ext cx="5831700" cy="4155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lt1"/>
              </a:buClr>
              <a:buSzPts val="2700"/>
              <a:buNone/>
              <a:defRPr sz="2700">
                <a:solidFill>
                  <a:schemeClr val="lt1"/>
                </a:solidFill>
                <a:latin typeface="Georgia"/>
                <a:ea typeface="Georgia"/>
                <a:cs typeface="Georgia"/>
                <a:sym typeface="Georgia"/>
              </a:defRPr>
            </a:lvl1pPr>
            <a:lvl2pPr marL="914400" lvl="1" indent="-228600" algn="l" rtl="0">
              <a:lnSpc>
                <a:spcPct val="100000"/>
              </a:lnSpc>
              <a:spcBef>
                <a:spcPts val="500"/>
              </a:spcBef>
              <a:spcAft>
                <a:spcPts val="0"/>
              </a:spcAft>
              <a:buClr>
                <a:schemeClr val="lt1"/>
              </a:buClr>
              <a:buSzPts val="1200"/>
              <a:buNone/>
              <a:defRPr/>
            </a:lvl2pPr>
            <a:lvl3pPr marL="1371600" lvl="2"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3pPr>
            <a:lvl4pPr marL="1828800" lvl="3"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4pPr>
            <a:lvl5pPr marL="2286000" lvl="4"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5pPr>
            <a:lvl6pPr marL="2743200" lvl="5"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6pPr>
            <a:lvl7pPr marL="3200400" lvl="6"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7pPr>
            <a:lvl8pPr marL="3657600" lvl="7" indent="-304800" algn="l" rtl="0">
              <a:lnSpc>
                <a:spcPct val="100000"/>
              </a:lnSpc>
              <a:spcBef>
                <a:spcPts val="500"/>
              </a:spcBef>
              <a:spcAft>
                <a:spcPts val="0"/>
              </a:spcAft>
              <a:buClr>
                <a:schemeClr val="dk1"/>
              </a:buClr>
              <a:buSzPts val="1200"/>
              <a:buChar char="–"/>
              <a:defRPr>
                <a:solidFill>
                  <a:schemeClr val="dk1"/>
                </a:solidFill>
                <a:latin typeface="Arial"/>
                <a:ea typeface="Arial"/>
                <a:cs typeface="Arial"/>
                <a:sym typeface="Arial"/>
              </a:defRPr>
            </a:lvl8pPr>
            <a:lvl9pPr marL="4114800" lvl="8" indent="-304800" algn="l" rtl="0">
              <a:lnSpc>
                <a:spcPct val="100000"/>
              </a:lnSpc>
              <a:spcBef>
                <a:spcPts val="500"/>
              </a:spcBef>
              <a:spcAft>
                <a:spcPts val="500"/>
              </a:spcAft>
              <a:buClr>
                <a:schemeClr val="dk1"/>
              </a:buClr>
              <a:buSzPts val="1200"/>
              <a:buChar char="•"/>
              <a:defRPr>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Header Colored">
  <p:cSld name="Section Header Colored">
    <p:bg>
      <p:bgPr>
        <a:solidFill>
          <a:schemeClr val="accent1"/>
        </a:solidFill>
        <a:effectLst/>
      </p:bgPr>
    </p:bg>
    <p:spTree>
      <p:nvGrpSpPr>
        <p:cNvPr id="1" name="Shape 294"/>
        <p:cNvGrpSpPr/>
        <p:nvPr/>
      </p:nvGrpSpPr>
      <p:grpSpPr>
        <a:xfrm>
          <a:off x="0" y="0"/>
          <a:ext cx="0" cy="0"/>
          <a:chOff x="0" y="0"/>
          <a:chExt cx="0" cy="0"/>
        </a:xfrm>
      </p:grpSpPr>
      <p:sp>
        <p:nvSpPr>
          <p:cNvPr id="295" name="Google Shape;295;p50"/>
          <p:cNvSpPr txBox="1">
            <a:spLocks noGrp="1"/>
          </p:cNvSpPr>
          <p:nvPr>
            <p:ph type="title"/>
          </p:nvPr>
        </p:nvSpPr>
        <p:spPr>
          <a:xfrm>
            <a:off x="3713560" y="1577579"/>
            <a:ext cx="3702600" cy="19233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lt1"/>
              </a:buClr>
              <a:buSzPts val="3000"/>
              <a:buFont typeface="Arial"/>
              <a:buNone/>
              <a:defRPr sz="3000" b="0">
                <a:solidFill>
                  <a:schemeClr val="lt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96" name="Google Shape;296;p50"/>
          <p:cNvSpPr txBox="1">
            <a:spLocks noGrp="1"/>
          </p:cNvSpPr>
          <p:nvPr>
            <p:ph type="subTitle" idx="1"/>
          </p:nvPr>
        </p:nvSpPr>
        <p:spPr>
          <a:xfrm>
            <a:off x="332184" y="0"/>
            <a:ext cx="3258600" cy="5143500"/>
          </a:xfrm>
          <a:prstGeom prst="rect">
            <a:avLst/>
          </a:prstGeom>
          <a:noFill/>
          <a:ln>
            <a:noFill/>
          </a:ln>
        </p:spPr>
        <p:txBody>
          <a:bodyPr spcFirstLastPara="1" wrap="square" lIns="0" tIns="0" rIns="0" bIns="0" anchor="ctr" anchorCtr="0">
            <a:noAutofit/>
          </a:bodyPr>
          <a:lstStyle>
            <a:lvl1pPr lvl="0" algn="l" rtl="0">
              <a:lnSpc>
                <a:spcPct val="95000"/>
              </a:lnSpc>
              <a:spcBef>
                <a:spcPts val="0"/>
              </a:spcBef>
              <a:spcAft>
                <a:spcPts val="0"/>
              </a:spcAft>
              <a:buClr>
                <a:schemeClr val="lt1"/>
              </a:buClr>
              <a:buSzPts val="33900"/>
              <a:buNone/>
              <a:defRPr sz="33900" b="0">
                <a:solidFill>
                  <a:schemeClr val="lt1"/>
                </a:solidFill>
              </a:defRPr>
            </a:lvl1pPr>
            <a:lvl2pPr lvl="1" algn="l" rtl="0">
              <a:lnSpc>
                <a:spcPct val="95000"/>
              </a:lnSpc>
              <a:spcBef>
                <a:spcPts val="0"/>
              </a:spcBef>
              <a:spcAft>
                <a:spcPts val="0"/>
              </a:spcAft>
              <a:buClr>
                <a:schemeClr val="dk1"/>
              </a:buClr>
              <a:buSzPts val="48800"/>
              <a:buNone/>
              <a:defRPr sz="48800">
                <a:solidFill>
                  <a:schemeClr val="dk1"/>
                </a:solidFill>
              </a:defRPr>
            </a:lvl2pPr>
            <a:lvl3pPr lvl="2" algn="l" rtl="0">
              <a:lnSpc>
                <a:spcPct val="95000"/>
              </a:lnSpc>
              <a:spcBef>
                <a:spcPts val="0"/>
              </a:spcBef>
              <a:spcAft>
                <a:spcPts val="0"/>
              </a:spcAft>
              <a:buClr>
                <a:schemeClr val="dk1"/>
              </a:buClr>
              <a:buSzPts val="48800"/>
              <a:buNone/>
              <a:defRPr sz="48800">
                <a:solidFill>
                  <a:schemeClr val="dk1"/>
                </a:solidFill>
              </a:defRPr>
            </a:lvl3pPr>
            <a:lvl4pPr lvl="3" algn="l" rtl="0">
              <a:lnSpc>
                <a:spcPct val="95000"/>
              </a:lnSpc>
              <a:spcBef>
                <a:spcPts val="0"/>
              </a:spcBef>
              <a:spcAft>
                <a:spcPts val="0"/>
              </a:spcAft>
              <a:buClr>
                <a:schemeClr val="dk1"/>
              </a:buClr>
              <a:buSzPts val="48800"/>
              <a:buNone/>
              <a:defRPr sz="48800">
                <a:solidFill>
                  <a:schemeClr val="dk1"/>
                </a:solidFill>
              </a:defRPr>
            </a:lvl4pPr>
            <a:lvl5pPr lvl="4" algn="l" rtl="0">
              <a:lnSpc>
                <a:spcPct val="95000"/>
              </a:lnSpc>
              <a:spcBef>
                <a:spcPts val="0"/>
              </a:spcBef>
              <a:spcAft>
                <a:spcPts val="0"/>
              </a:spcAft>
              <a:buClr>
                <a:schemeClr val="dk1"/>
              </a:buClr>
              <a:buSzPts val="48800"/>
              <a:buNone/>
              <a:defRPr sz="48800">
                <a:solidFill>
                  <a:schemeClr val="dk1"/>
                </a:solidFill>
              </a:defRPr>
            </a:lvl5pPr>
            <a:lvl6pPr lvl="5" algn="l" rtl="0">
              <a:lnSpc>
                <a:spcPct val="95000"/>
              </a:lnSpc>
              <a:spcBef>
                <a:spcPts val="0"/>
              </a:spcBef>
              <a:spcAft>
                <a:spcPts val="0"/>
              </a:spcAft>
              <a:buClr>
                <a:schemeClr val="dk1"/>
              </a:buClr>
              <a:buSzPts val="48800"/>
              <a:buNone/>
              <a:defRPr sz="48800">
                <a:solidFill>
                  <a:schemeClr val="dk1"/>
                </a:solidFill>
              </a:defRPr>
            </a:lvl6pPr>
            <a:lvl7pPr lvl="6" algn="l" rtl="0">
              <a:lnSpc>
                <a:spcPct val="95000"/>
              </a:lnSpc>
              <a:spcBef>
                <a:spcPts val="0"/>
              </a:spcBef>
              <a:spcAft>
                <a:spcPts val="0"/>
              </a:spcAft>
              <a:buClr>
                <a:schemeClr val="dk1"/>
              </a:buClr>
              <a:buSzPts val="48800"/>
              <a:buNone/>
              <a:defRPr sz="48800">
                <a:solidFill>
                  <a:schemeClr val="dk1"/>
                </a:solidFill>
              </a:defRPr>
            </a:lvl7pPr>
            <a:lvl8pPr lvl="7" algn="l" rtl="0">
              <a:lnSpc>
                <a:spcPct val="95000"/>
              </a:lnSpc>
              <a:spcBef>
                <a:spcPts val="0"/>
              </a:spcBef>
              <a:spcAft>
                <a:spcPts val="0"/>
              </a:spcAft>
              <a:buClr>
                <a:schemeClr val="dk1"/>
              </a:buClr>
              <a:buSzPts val="48800"/>
              <a:buNone/>
              <a:defRPr sz="48800">
                <a:solidFill>
                  <a:schemeClr val="dk1"/>
                </a:solidFill>
              </a:defRPr>
            </a:lvl8pPr>
            <a:lvl9pPr lvl="8" algn="l" rtl="0">
              <a:lnSpc>
                <a:spcPct val="95000"/>
              </a:lnSpc>
              <a:spcBef>
                <a:spcPts val="0"/>
              </a:spcBef>
              <a:spcAft>
                <a:spcPts val="0"/>
              </a:spcAft>
              <a:buClr>
                <a:schemeClr val="dk1"/>
              </a:buClr>
              <a:buSzPts val="48800"/>
              <a:buNone/>
              <a:defRPr sz="48800">
                <a:solidFill>
                  <a:schemeClr val="dk1"/>
                </a:solidFil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Section Header Colored Manual">
  <p:cSld name="Section Header Colored Manual">
    <p:bg>
      <p:bgPr>
        <a:solidFill>
          <a:srgbClr val="D04A02"/>
        </a:solidFill>
        <a:effectLst/>
      </p:bgPr>
    </p:bg>
    <p:spTree>
      <p:nvGrpSpPr>
        <p:cNvPr id="1" name="Shape 297"/>
        <p:cNvGrpSpPr/>
        <p:nvPr/>
      </p:nvGrpSpPr>
      <p:grpSpPr>
        <a:xfrm>
          <a:off x="0" y="0"/>
          <a:ext cx="0" cy="0"/>
          <a:chOff x="0" y="0"/>
          <a:chExt cx="0" cy="0"/>
        </a:xfrm>
      </p:grpSpPr>
      <p:sp>
        <p:nvSpPr>
          <p:cNvPr id="298" name="Google Shape;298;p51"/>
          <p:cNvSpPr txBox="1">
            <a:spLocks noGrp="1"/>
          </p:cNvSpPr>
          <p:nvPr>
            <p:ph type="title"/>
          </p:nvPr>
        </p:nvSpPr>
        <p:spPr>
          <a:xfrm>
            <a:off x="332185" y="321469"/>
            <a:ext cx="1031100" cy="1474500"/>
          </a:xfrm>
          <a:prstGeom prst="rect">
            <a:avLst/>
          </a:prstGeom>
          <a:noFill/>
          <a:ln>
            <a:noFill/>
          </a:ln>
        </p:spPr>
        <p:txBody>
          <a:bodyPr spcFirstLastPara="1" wrap="square" lIns="0" tIns="0" rIns="0" bIns="0" anchor="t" anchorCtr="0">
            <a:noAutofit/>
          </a:bodyPr>
          <a:lstStyle>
            <a:lvl1pPr lvl="0" algn="l" rtl="0">
              <a:lnSpc>
                <a:spcPct val="80000"/>
              </a:lnSpc>
              <a:spcBef>
                <a:spcPts val="0"/>
              </a:spcBef>
              <a:spcAft>
                <a:spcPts val="0"/>
              </a:spcAft>
              <a:buClr>
                <a:schemeClr val="lt1"/>
              </a:buClr>
              <a:buSzPts val="10800"/>
              <a:buFont typeface="Arial"/>
              <a:buNone/>
              <a:defRPr sz="10800" b="0">
                <a:solidFill>
                  <a:schemeClr val="lt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9"/>
        <p:cNvGrpSpPr/>
        <p:nvPr/>
      </p:nvGrpSpPr>
      <p:grpSpPr>
        <a:xfrm>
          <a:off x="0" y="0"/>
          <a:ext cx="0" cy="0"/>
          <a:chOff x="0" y="0"/>
          <a:chExt cx="0" cy="0"/>
        </a:xfrm>
      </p:grpSpPr>
      <p:sp>
        <p:nvSpPr>
          <p:cNvPr id="300" name="Google Shape;300;p52"/>
          <p:cNvSpPr txBox="1">
            <a:spLocks noGrp="1"/>
          </p:cNvSpPr>
          <p:nvPr>
            <p:ph type="title"/>
          </p:nvPr>
        </p:nvSpPr>
        <p:spPr>
          <a:xfrm>
            <a:off x="332185" y="324000"/>
            <a:ext cx="8479500" cy="274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2100"/>
              <a:buFont typeface="Georgia"/>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01" name="Google Shape;301;p52"/>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with footer">
  <p:cSld name="Blank with footer">
    <p:spTree>
      <p:nvGrpSpPr>
        <p:cNvPr id="1" name="Shape 302"/>
        <p:cNvGrpSpPr/>
        <p:nvPr/>
      </p:nvGrpSpPr>
      <p:grpSpPr>
        <a:xfrm>
          <a:off x="0" y="0"/>
          <a:ext cx="0" cy="0"/>
          <a:chOff x="0" y="0"/>
          <a:chExt cx="0" cy="0"/>
        </a:xfrm>
      </p:grpSpPr>
      <p:sp>
        <p:nvSpPr>
          <p:cNvPr id="303" name="Google Shape;303;p53"/>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p:cSld name="Blank ">
    <p:spTree>
      <p:nvGrpSpPr>
        <p:cNvPr id="1" name="Shape 304"/>
        <p:cNvGrpSpPr/>
        <p:nvPr/>
      </p:nvGrpSpPr>
      <p:grpSpPr>
        <a:xfrm>
          <a:off x="0" y="0"/>
          <a:ext cx="0" cy="0"/>
          <a:chOff x="0" y="0"/>
          <a:chExt cx="0" cy="0"/>
        </a:xfrm>
      </p:grpSpPr>
      <p:sp>
        <p:nvSpPr>
          <p:cNvPr id="305" name="Google Shape;305;p54"/>
          <p:cNvSpPr/>
          <p:nvPr/>
        </p:nvSpPr>
        <p:spPr>
          <a:xfrm>
            <a:off x="217715" y="4833257"/>
            <a:ext cx="3287400" cy="1524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200">
              <a:solidFill>
                <a:schemeClr val="lt1"/>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Thank You Dark">
  <p:cSld name="Thank You Dark">
    <p:bg>
      <p:bgPr>
        <a:solidFill>
          <a:srgbClr val="FFFFFF"/>
        </a:solidFill>
        <a:effectLst/>
      </p:bgPr>
    </p:bg>
    <p:spTree>
      <p:nvGrpSpPr>
        <p:cNvPr id="1" name="Shape 306"/>
        <p:cNvGrpSpPr/>
        <p:nvPr/>
      </p:nvGrpSpPr>
      <p:grpSpPr>
        <a:xfrm>
          <a:off x="0" y="0"/>
          <a:ext cx="0" cy="0"/>
          <a:chOff x="0" y="0"/>
          <a:chExt cx="0" cy="0"/>
        </a:xfrm>
      </p:grpSpPr>
      <p:sp>
        <p:nvSpPr>
          <p:cNvPr id="307" name="Google Shape;307;p55"/>
          <p:cNvSpPr/>
          <p:nvPr/>
        </p:nvSpPr>
        <p:spPr>
          <a:xfrm>
            <a:off x="0" y="3705640"/>
            <a:ext cx="9144000" cy="1437900"/>
          </a:xfrm>
          <a:prstGeom prst="rect">
            <a:avLst/>
          </a:prstGeom>
          <a:solidFill>
            <a:srgbClr val="D04A0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08" name="Google Shape;308;p55"/>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09" name="Google Shape;309;p55"/>
          <p:cNvSpPr txBox="1">
            <a:spLocks noGrp="1"/>
          </p:cNvSpPr>
          <p:nvPr>
            <p:ph type="body" idx="1"/>
          </p:nvPr>
        </p:nvSpPr>
        <p:spPr>
          <a:xfrm>
            <a:off x="332184" y="3944700"/>
            <a:ext cx="8479500" cy="855900"/>
          </a:xfrm>
          <a:prstGeom prst="rect">
            <a:avLst/>
          </a:prstGeom>
          <a:noFill/>
          <a:ln>
            <a:noFill/>
          </a:ln>
        </p:spPr>
        <p:txBody>
          <a:bodyPr spcFirstLastPara="1" wrap="square" lIns="0" tIns="0" rIns="0" bIns="0" anchor="b" anchorCtr="0">
            <a:noAutofit/>
          </a:bodyPr>
          <a:lstStyle>
            <a:lvl1pPr marL="457200" lvl="0" indent="-228600" algn="l" rtl="0">
              <a:lnSpc>
                <a:spcPct val="100000"/>
              </a:lnSpc>
              <a:spcBef>
                <a:spcPts val="0"/>
              </a:spcBef>
              <a:spcAft>
                <a:spcPts val="0"/>
              </a:spcAft>
              <a:buClr>
                <a:schemeClr val="lt1"/>
              </a:buClr>
              <a:buSzPts val="800"/>
              <a:buFont typeface="Arial"/>
              <a:buNone/>
              <a:defRPr sz="800" b="0">
                <a:solidFill>
                  <a:schemeClr val="lt1"/>
                </a:solidFill>
              </a:defRPr>
            </a:lvl1pPr>
            <a:lvl2pPr marL="914400" lvl="1" indent="-228600" algn="l" rtl="0">
              <a:lnSpc>
                <a:spcPct val="100000"/>
              </a:lnSpc>
              <a:spcBef>
                <a:spcPts val="0"/>
              </a:spcBef>
              <a:spcAft>
                <a:spcPts val="0"/>
              </a:spcAft>
              <a:buClr>
                <a:schemeClr val="lt1"/>
              </a:buClr>
              <a:buSzPts val="900"/>
              <a:buFont typeface="Arial"/>
              <a:buNone/>
              <a:defRPr sz="900" b="0">
                <a:solidFill>
                  <a:schemeClr val="lt1"/>
                </a:solidFill>
              </a:defRPr>
            </a:lvl2pPr>
            <a:lvl3pPr marL="1371600" lvl="2" indent="-228600" algn="l" rtl="0">
              <a:lnSpc>
                <a:spcPct val="100000"/>
              </a:lnSpc>
              <a:spcBef>
                <a:spcPts val="0"/>
              </a:spcBef>
              <a:spcAft>
                <a:spcPts val="0"/>
              </a:spcAft>
              <a:buClr>
                <a:schemeClr val="lt1"/>
              </a:buClr>
              <a:buSzPts val="900"/>
              <a:buFont typeface="Arial"/>
              <a:buNone/>
              <a:defRPr sz="900" b="0">
                <a:solidFill>
                  <a:schemeClr val="lt1"/>
                </a:solidFill>
              </a:defRPr>
            </a:lvl3pPr>
            <a:lvl4pPr marL="1828800" lvl="3" indent="-228600" algn="l" rtl="0">
              <a:lnSpc>
                <a:spcPct val="100000"/>
              </a:lnSpc>
              <a:spcBef>
                <a:spcPts val="0"/>
              </a:spcBef>
              <a:spcAft>
                <a:spcPts val="0"/>
              </a:spcAft>
              <a:buClr>
                <a:schemeClr val="lt1"/>
              </a:buClr>
              <a:buSzPts val="900"/>
              <a:buFont typeface="Arial"/>
              <a:buNone/>
              <a:defRPr sz="900" b="0">
                <a:solidFill>
                  <a:schemeClr val="lt1"/>
                </a:solidFill>
              </a:defRPr>
            </a:lvl4pPr>
            <a:lvl5pPr marL="2286000" lvl="4" indent="-228600" algn="l" rtl="0">
              <a:lnSpc>
                <a:spcPct val="100000"/>
              </a:lnSpc>
              <a:spcBef>
                <a:spcPts val="0"/>
              </a:spcBef>
              <a:spcAft>
                <a:spcPts val="0"/>
              </a:spcAft>
              <a:buClr>
                <a:schemeClr val="lt1"/>
              </a:buClr>
              <a:buSzPts val="900"/>
              <a:buFont typeface="Arial"/>
              <a:buNone/>
              <a:defRPr sz="900" b="0">
                <a:solidFill>
                  <a:schemeClr val="lt1"/>
                </a:solidFill>
              </a:defRPr>
            </a:lvl5pPr>
            <a:lvl6pPr marL="2743200" lvl="5" indent="-228600" algn="l" rtl="0">
              <a:lnSpc>
                <a:spcPct val="100000"/>
              </a:lnSpc>
              <a:spcBef>
                <a:spcPts val="0"/>
              </a:spcBef>
              <a:spcAft>
                <a:spcPts val="0"/>
              </a:spcAft>
              <a:buClr>
                <a:schemeClr val="lt1"/>
              </a:buClr>
              <a:buSzPts val="900"/>
              <a:buFont typeface="Arial"/>
              <a:buNone/>
              <a:defRPr sz="900">
                <a:solidFill>
                  <a:schemeClr val="lt1"/>
                </a:solidFill>
              </a:defRPr>
            </a:lvl6pPr>
            <a:lvl7pPr marL="3200400" lvl="6" indent="-228600" algn="l" rtl="0">
              <a:lnSpc>
                <a:spcPct val="100000"/>
              </a:lnSpc>
              <a:spcBef>
                <a:spcPts val="0"/>
              </a:spcBef>
              <a:spcAft>
                <a:spcPts val="0"/>
              </a:spcAft>
              <a:buClr>
                <a:schemeClr val="lt1"/>
              </a:buClr>
              <a:buSzPts val="900"/>
              <a:buFont typeface="Arial"/>
              <a:buNone/>
              <a:defRPr sz="900">
                <a:solidFill>
                  <a:schemeClr val="lt1"/>
                </a:solidFill>
              </a:defRPr>
            </a:lvl7pPr>
            <a:lvl8pPr marL="3657600" lvl="7" indent="-228600" algn="l" rtl="0">
              <a:lnSpc>
                <a:spcPct val="100000"/>
              </a:lnSpc>
              <a:spcBef>
                <a:spcPts val="0"/>
              </a:spcBef>
              <a:spcAft>
                <a:spcPts val="0"/>
              </a:spcAft>
              <a:buClr>
                <a:schemeClr val="lt1"/>
              </a:buClr>
              <a:buSzPts val="900"/>
              <a:buFont typeface="Arial"/>
              <a:buNone/>
              <a:defRPr sz="900">
                <a:solidFill>
                  <a:schemeClr val="lt1"/>
                </a:solidFill>
              </a:defRPr>
            </a:lvl8pPr>
            <a:lvl9pPr marL="4114800" lvl="8" indent="-228600" algn="l" rtl="0">
              <a:lnSpc>
                <a:spcPct val="100000"/>
              </a:lnSpc>
              <a:spcBef>
                <a:spcPts val="0"/>
              </a:spcBef>
              <a:spcAft>
                <a:spcPts val="0"/>
              </a:spcAft>
              <a:buClr>
                <a:schemeClr val="lt1"/>
              </a:buClr>
              <a:buSzPts val="900"/>
              <a:buFont typeface="Arial"/>
              <a:buNone/>
              <a:defRPr sz="900">
                <a:solidFill>
                  <a:schemeClr val="lt1"/>
                </a:solidFill>
              </a:defRPr>
            </a:lvl9pPr>
          </a:lstStyle>
          <a:p>
            <a:endParaRPr/>
          </a:p>
        </p:txBody>
      </p:sp>
      <p:sp>
        <p:nvSpPr>
          <p:cNvPr id="310" name="Google Shape;310;p55"/>
          <p:cNvSpPr/>
          <p:nvPr/>
        </p:nvSpPr>
        <p:spPr>
          <a:xfrm>
            <a:off x="4000500" y="0"/>
            <a:ext cx="5143500" cy="5143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11" name="Google Shape;311;p55"/>
          <p:cNvSpPr txBox="1"/>
          <p:nvPr/>
        </p:nvSpPr>
        <p:spPr>
          <a:xfrm>
            <a:off x="332185" y="3300411"/>
            <a:ext cx="4105200" cy="25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900"/>
              <a:buFont typeface="Arial"/>
              <a:buNone/>
            </a:pPr>
            <a:r>
              <a:rPr lang="en" sz="1000">
                <a:solidFill>
                  <a:schemeClr val="dk1"/>
                </a:solidFill>
                <a:latin typeface="Arial"/>
                <a:ea typeface="Arial"/>
                <a:cs typeface="Arial"/>
                <a:sym typeface="Arial"/>
              </a:rPr>
              <a:t>pwc.com</a:t>
            </a:r>
            <a:endParaRPr sz="1000">
              <a:solidFill>
                <a:schemeClr val="dk1"/>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ontent: One">
  <p:cSld name="Content: One">
    <p:spTree>
      <p:nvGrpSpPr>
        <p:cNvPr id="1" name="Shape 312"/>
        <p:cNvGrpSpPr/>
        <p:nvPr/>
      </p:nvGrpSpPr>
      <p:grpSpPr>
        <a:xfrm>
          <a:off x="0" y="0"/>
          <a:ext cx="0" cy="0"/>
          <a:chOff x="0" y="0"/>
          <a:chExt cx="0" cy="0"/>
        </a:xfrm>
      </p:grpSpPr>
      <p:sp>
        <p:nvSpPr>
          <p:cNvPr id="313" name="Google Shape;313;p56"/>
          <p:cNvSpPr txBox="1">
            <a:spLocks noGrp="1"/>
          </p:cNvSpPr>
          <p:nvPr>
            <p:ph type="title"/>
          </p:nvPr>
        </p:nvSpPr>
        <p:spPr>
          <a:xfrm>
            <a:off x="533400" y="514350"/>
            <a:ext cx="8077200" cy="685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2100"/>
              <a:buFont typeface="Georgia"/>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14" name="Google Shape;314;p56"/>
          <p:cNvSpPr txBox="1">
            <a:spLocks noGrp="1"/>
          </p:cNvSpPr>
          <p:nvPr>
            <p:ph type="body" idx="1"/>
          </p:nvPr>
        </p:nvSpPr>
        <p:spPr>
          <a:xfrm>
            <a:off x="533400" y="1314450"/>
            <a:ext cx="8077200" cy="33147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200"/>
              <a:buNone/>
              <a:defRPr/>
            </a:lvl1pPr>
            <a:lvl2pPr marL="914400" lvl="1" indent="-228600" algn="l" rtl="0">
              <a:lnSpc>
                <a:spcPct val="100000"/>
              </a:lnSpc>
              <a:spcBef>
                <a:spcPts val="500"/>
              </a:spcBef>
              <a:spcAft>
                <a:spcPts val="0"/>
              </a:spcAft>
              <a:buClr>
                <a:schemeClr val="dk1"/>
              </a:buClr>
              <a:buSzPts val="1400"/>
              <a:buNone/>
              <a:defRPr/>
            </a:lvl2pPr>
            <a:lvl3pPr marL="1371600" lvl="2" indent="-317500" algn="l" rtl="0">
              <a:lnSpc>
                <a:spcPct val="100000"/>
              </a:lnSpc>
              <a:spcBef>
                <a:spcPts val="500"/>
              </a:spcBef>
              <a:spcAft>
                <a:spcPts val="0"/>
              </a:spcAft>
              <a:buClr>
                <a:schemeClr val="dk1"/>
              </a:buClr>
              <a:buSzPts val="1400"/>
              <a:buChar char="•"/>
              <a:defRPr/>
            </a:lvl3pPr>
            <a:lvl4pPr marL="1828800" lvl="3" indent="-317500" algn="l" rtl="0">
              <a:lnSpc>
                <a:spcPct val="100000"/>
              </a:lnSpc>
              <a:spcBef>
                <a:spcPts val="500"/>
              </a:spcBef>
              <a:spcAft>
                <a:spcPts val="0"/>
              </a:spcAft>
              <a:buClr>
                <a:schemeClr val="dk1"/>
              </a:buClr>
              <a:buSzPts val="1400"/>
              <a:buChar char="–"/>
              <a:defRPr/>
            </a:lvl4pPr>
            <a:lvl5pPr marL="2286000" lvl="4" indent="-317500" algn="l" rtl="0">
              <a:lnSpc>
                <a:spcPct val="100000"/>
              </a:lnSpc>
              <a:spcBef>
                <a:spcPts val="500"/>
              </a:spcBef>
              <a:spcAft>
                <a:spcPts val="0"/>
              </a:spcAft>
              <a:buClr>
                <a:schemeClr val="dk1"/>
              </a:buClr>
              <a:buSzPts val="1400"/>
              <a:buChar char="•"/>
              <a:defRPr/>
            </a:lvl5pPr>
            <a:lvl6pPr marL="2743200" lvl="5" indent="-317500" algn="l" rtl="0">
              <a:lnSpc>
                <a:spcPct val="100000"/>
              </a:lnSpc>
              <a:spcBef>
                <a:spcPts val="500"/>
              </a:spcBef>
              <a:spcAft>
                <a:spcPts val="0"/>
              </a:spcAft>
              <a:buClr>
                <a:schemeClr val="dk1"/>
              </a:buClr>
              <a:buSzPts val="1400"/>
              <a:buChar char="–"/>
              <a:defRPr/>
            </a:lvl6pPr>
            <a:lvl7pPr marL="3200400" lvl="6" indent="-317500" algn="l" rtl="0">
              <a:lnSpc>
                <a:spcPct val="100000"/>
              </a:lnSpc>
              <a:spcBef>
                <a:spcPts val="500"/>
              </a:spcBef>
              <a:spcAft>
                <a:spcPts val="0"/>
              </a:spcAft>
              <a:buClr>
                <a:schemeClr val="dk1"/>
              </a:buClr>
              <a:buSzPts val="1400"/>
              <a:buChar char="•"/>
              <a:defRPr/>
            </a:lvl7pPr>
            <a:lvl8pPr marL="3657600" lvl="7" indent="-317500" algn="l" rtl="0">
              <a:lnSpc>
                <a:spcPct val="100000"/>
              </a:lnSpc>
              <a:spcBef>
                <a:spcPts val="500"/>
              </a:spcBef>
              <a:spcAft>
                <a:spcPts val="0"/>
              </a:spcAft>
              <a:buClr>
                <a:schemeClr val="dk1"/>
              </a:buClr>
              <a:buSzPts val="1400"/>
              <a:buChar char="–"/>
              <a:defRPr/>
            </a:lvl8pPr>
            <a:lvl9pPr marL="4114800" lvl="8" indent="-317500" algn="l" rtl="0">
              <a:lnSpc>
                <a:spcPct val="100000"/>
              </a:lnSpc>
              <a:spcBef>
                <a:spcPts val="500"/>
              </a:spcBef>
              <a:spcAft>
                <a:spcPts val="500"/>
              </a:spcAft>
              <a:buClr>
                <a:schemeClr val="dk1"/>
              </a:buClr>
              <a:buSzPts val="1400"/>
              <a:buChar char="•"/>
              <a:defRPr/>
            </a:lvl9pPr>
          </a:lstStyle>
          <a:p>
            <a:endParaRPr/>
          </a:p>
        </p:txBody>
      </p:sp>
      <p:sp>
        <p:nvSpPr>
          <p:cNvPr id="315" name="Google Shape;315;p56"/>
          <p:cNvSpPr txBox="1">
            <a:spLocks noGrp="1"/>
          </p:cNvSpPr>
          <p:nvPr>
            <p:ph type="ftr" idx="11"/>
          </p:nvPr>
        </p:nvSpPr>
        <p:spPr>
          <a:xfrm>
            <a:off x="533400" y="4743450"/>
            <a:ext cx="5257800" cy="1143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100"/>
              <a:buNone/>
              <a:defRPr sz="800">
                <a:solidFill>
                  <a:schemeClr val="dk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316" name="Google Shape;316;p56"/>
          <p:cNvSpPr txBox="1">
            <a:spLocks noGrp="1"/>
          </p:cNvSpPr>
          <p:nvPr>
            <p:ph type="sldNum" idx="12"/>
          </p:nvPr>
        </p:nvSpPr>
        <p:spPr>
          <a:xfrm>
            <a:off x="7086600" y="4857750"/>
            <a:ext cx="1527000" cy="114300"/>
          </a:xfrm>
          <a:prstGeom prst="rect">
            <a:avLst/>
          </a:prstGeom>
          <a:noFill/>
          <a:ln>
            <a:noFill/>
          </a:ln>
        </p:spPr>
        <p:txBody>
          <a:bodyPr spcFirstLastPara="1" wrap="square" lIns="0" tIns="0" rIns="0" bIns="0" anchor="t" anchorCtr="0">
            <a:noAutofit/>
          </a:bodyPr>
          <a:lstStyle>
            <a:lvl1pPr marL="0" lvl="0" indent="0" algn="r" rtl="0">
              <a:spcBef>
                <a:spcPts val="0"/>
              </a:spcBef>
              <a:buNone/>
              <a:defRPr sz="800">
                <a:solidFill>
                  <a:schemeClr val="dk1"/>
                </a:solidFill>
                <a:latin typeface="Arial"/>
                <a:ea typeface="Arial"/>
                <a:cs typeface="Arial"/>
                <a:sym typeface="Arial"/>
              </a:defRPr>
            </a:lvl1pPr>
            <a:lvl2pPr marL="0" lvl="1" indent="0" algn="r" rtl="0">
              <a:spcBef>
                <a:spcPts val="0"/>
              </a:spcBef>
              <a:buNone/>
              <a:defRPr sz="800">
                <a:solidFill>
                  <a:schemeClr val="dk1"/>
                </a:solidFill>
                <a:latin typeface="Arial"/>
                <a:ea typeface="Arial"/>
                <a:cs typeface="Arial"/>
                <a:sym typeface="Arial"/>
              </a:defRPr>
            </a:lvl2pPr>
            <a:lvl3pPr marL="0" lvl="2" indent="0" algn="r" rtl="0">
              <a:spcBef>
                <a:spcPts val="0"/>
              </a:spcBef>
              <a:buNone/>
              <a:defRPr sz="800">
                <a:solidFill>
                  <a:schemeClr val="dk1"/>
                </a:solidFill>
                <a:latin typeface="Arial"/>
                <a:ea typeface="Arial"/>
                <a:cs typeface="Arial"/>
                <a:sym typeface="Arial"/>
              </a:defRPr>
            </a:lvl3pPr>
            <a:lvl4pPr marL="0" lvl="3" indent="0" algn="r" rtl="0">
              <a:spcBef>
                <a:spcPts val="0"/>
              </a:spcBef>
              <a:buNone/>
              <a:defRPr sz="800">
                <a:solidFill>
                  <a:schemeClr val="dk1"/>
                </a:solidFill>
                <a:latin typeface="Arial"/>
                <a:ea typeface="Arial"/>
                <a:cs typeface="Arial"/>
                <a:sym typeface="Arial"/>
              </a:defRPr>
            </a:lvl4pPr>
            <a:lvl5pPr marL="0" lvl="4" indent="0" algn="r" rtl="0">
              <a:spcBef>
                <a:spcPts val="0"/>
              </a:spcBef>
              <a:buNone/>
              <a:defRPr sz="800">
                <a:solidFill>
                  <a:schemeClr val="dk1"/>
                </a:solidFill>
                <a:latin typeface="Arial"/>
                <a:ea typeface="Arial"/>
                <a:cs typeface="Arial"/>
                <a:sym typeface="Arial"/>
              </a:defRPr>
            </a:lvl5pPr>
            <a:lvl6pPr marL="0" lvl="5" indent="0" algn="r" rtl="0">
              <a:spcBef>
                <a:spcPts val="0"/>
              </a:spcBef>
              <a:buNone/>
              <a:defRPr sz="800">
                <a:solidFill>
                  <a:schemeClr val="dk1"/>
                </a:solidFill>
                <a:latin typeface="Arial"/>
                <a:ea typeface="Arial"/>
                <a:cs typeface="Arial"/>
                <a:sym typeface="Arial"/>
              </a:defRPr>
            </a:lvl6pPr>
            <a:lvl7pPr marL="0" lvl="6" indent="0" algn="r" rtl="0">
              <a:spcBef>
                <a:spcPts val="0"/>
              </a:spcBef>
              <a:buNone/>
              <a:defRPr sz="800">
                <a:solidFill>
                  <a:schemeClr val="dk1"/>
                </a:solidFill>
                <a:latin typeface="Arial"/>
                <a:ea typeface="Arial"/>
                <a:cs typeface="Arial"/>
                <a:sym typeface="Arial"/>
              </a:defRPr>
            </a:lvl7pPr>
            <a:lvl8pPr marL="0" lvl="7" indent="0" algn="r" rtl="0">
              <a:spcBef>
                <a:spcPts val="0"/>
              </a:spcBef>
              <a:buNone/>
              <a:defRPr sz="800">
                <a:solidFill>
                  <a:schemeClr val="dk1"/>
                </a:solidFill>
                <a:latin typeface="Arial"/>
                <a:ea typeface="Arial"/>
                <a:cs typeface="Arial"/>
                <a:sym typeface="Arial"/>
              </a:defRPr>
            </a:lvl8pPr>
            <a:lvl9pPr marL="0" lvl="8" indent="0" algn="r" rtl="0">
              <a:spcBef>
                <a:spcPts val="0"/>
              </a:spcBef>
              <a:buNone/>
              <a:defRPr sz="8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17" name="Google Shape;317;p56"/>
          <p:cNvSpPr txBox="1">
            <a:spLocks noGrp="1"/>
          </p:cNvSpPr>
          <p:nvPr>
            <p:ph type="dt" idx="10"/>
          </p:nvPr>
        </p:nvSpPr>
        <p:spPr>
          <a:xfrm>
            <a:off x="7086600" y="4743450"/>
            <a:ext cx="1524000" cy="114300"/>
          </a:xfrm>
          <a:prstGeom prst="rect">
            <a:avLst/>
          </a:prstGeom>
          <a:noFill/>
          <a:ln>
            <a:noFill/>
          </a:ln>
        </p:spPr>
        <p:txBody>
          <a:bodyPr spcFirstLastPara="1" wrap="square" lIns="0" tIns="0" rIns="0" bIns="0" anchor="t" anchorCtr="0">
            <a:noAutofit/>
          </a:bodyPr>
          <a:lstStyle>
            <a:lvl1pPr marR="0" lvl="0" algn="r" rtl="0">
              <a:spcBef>
                <a:spcPts val="0"/>
              </a:spcBef>
              <a:spcAft>
                <a:spcPts val="0"/>
              </a:spcAft>
              <a:buSzPts val="1100"/>
              <a:buNone/>
              <a:defRPr sz="800">
                <a:solidFill>
                  <a:schemeClr val="dk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8"/>
        <p:cNvGrpSpPr/>
        <p:nvPr/>
      </p:nvGrpSpPr>
      <p:grpSpPr>
        <a:xfrm>
          <a:off x="0" y="0"/>
          <a:ext cx="0" cy="0"/>
          <a:chOff x="0" y="0"/>
          <a:chExt cx="0" cy="0"/>
        </a:xfrm>
      </p:grpSpPr>
      <p:sp>
        <p:nvSpPr>
          <p:cNvPr id="319" name="Google Shape;319;p57"/>
          <p:cNvSpPr/>
          <p:nvPr/>
        </p:nvSpPr>
        <p:spPr>
          <a:xfrm>
            <a:off x="156800" y="4653158"/>
            <a:ext cx="1160400" cy="282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Agenda" type="obj">
  <p:cSld name="OBJECT">
    <p:spTree>
      <p:nvGrpSpPr>
        <p:cNvPr id="1" name="Shape 320"/>
        <p:cNvGrpSpPr/>
        <p:nvPr/>
      </p:nvGrpSpPr>
      <p:grpSpPr>
        <a:xfrm>
          <a:off x="0" y="0"/>
          <a:ext cx="0" cy="0"/>
          <a:chOff x="0" y="0"/>
          <a:chExt cx="0" cy="0"/>
        </a:xfrm>
      </p:grpSpPr>
      <p:pic>
        <p:nvPicPr>
          <p:cNvPr id="321" name="Google Shape;321;p58"/>
          <p:cNvPicPr preferRelativeResize="0"/>
          <p:nvPr/>
        </p:nvPicPr>
        <p:blipFill rotWithShape="1">
          <a:blip r:embed="rId2">
            <a:alphaModFix/>
          </a:blip>
          <a:srcRect/>
          <a:stretch/>
        </p:blipFill>
        <p:spPr>
          <a:xfrm>
            <a:off x="1588" y="1588"/>
            <a:ext cx="1588" cy="1588"/>
          </a:xfrm>
          <a:prstGeom prst="rect">
            <a:avLst/>
          </a:prstGeom>
          <a:noFill/>
          <a:ln>
            <a:noFill/>
          </a:ln>
        </p:spPr>
      </p:pic>
      <p:sp>
        <p:nvSpPr>
          <p:cNvPr id="322" name="Google Shape;322;p58"/>
          <p:cNvSpPr txBox="1">
            <a:spLocks noGrp="1"/>
          </p:cNvSpPr>
          <p:nvPr>
            <p:ph type="sldNum" idx="12"/>
          </p:nvPr>
        </p:nvSpPr>
        <p:spPr>
          <a:xfrm>
            <a:off x="7488222" y="4869180"/>
            <a:ext cx="1323600" cy="102900"/>
          </a:xfrm>
          <a:prstGeom prst="rect">
            <a:avLst/>
          </a:prstGeom>
          <a:noFill/>
          <a:ln>
            <a:noFill/>
          </a:ln>
        </p:spPr>
        <p:txBody>
          <a:bodyPr spcFirstLastPara="1" wrap="square" lIns="0" tIns="0" rIns="0" bIns="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23" name="Google Shape;323;p58"/>
          <p:cNvSpPr/>
          <p:nvPr/>
        </p:nvSpPr>
        <p:spPr>
          <a:xfrm>
            <a:off x="1178" y="1190"/>
            <a:ext cx="1500" cy="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58"/>
          <p:cNvSpPr/>
          <p:nvPr/>
        </p:nvSpPr>
        <p:spPr>
          <a:xfrm>
            <a:off x="7646312" y="0"/>
            <a:ext cx="1498600" cy="149543"/>
          </a:xfrm>
          <a:custGeom>
            <a:avLst/>
            <a:gdLst/>
            <a:ahLst/>
            <a:cxnLst/>
            <a:rect l="l" t="t" r="r" b="b"/>
            <a:pathLst>
              <a:path w="1498600" h="199390" extrusionOk="0">
                <a:moveTo>
                  <a:pt x="0" y="0"/>
                </a:moveTo>
                <a:lnTo>
                  <a:pt x="1498499" y="0"/>
                </a:lnTo>
                <a:lnTo>
                  <a:pt x="1498499" y="199200"/>
                </a:lnTo>
                <a:lnTo>
                  <a:pt x="0" y="199200"/>
                </a:lnTo>
                <a:lnTo>
                  <a:pt x="0" y="0"/>
                </a:lnTo>
                <a:close/>
              </a:path>
            </a:pathLst>
          </a:custGeom>
          <a:solidFill>
            <a:srgbClr val="D04A0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58"/>
          <p:cNvSpPr/>
          <p:nvPr/>
        </p:nvSpPr>
        <p:spPr>
          <a:xfrm>
            <a:off x="2767" y="1"/>
            <a:ext cx="7423150" cy="149543"/>
          </a:xfrm>
          <a:custGeom>
            <a:avLst/>
            <a:gdLst/>
            <a:ahLst/>
            <a:cxnLst/>
            <a:rect l="l" t="t" r="r" b="b"/>
            <a:pathLst>
              <a:path w="7423150" h="199390" extrusionOk="0">
                <a:moveTo>
                  <a:pt x="0" y="0"/>
                </a:moveTo>
                <a:lnTo>
                  <a:pt x="7422899" y="0"/>
                </a:lnTo>
                <a:lnTo>
                  <a:pt x="7422899" y="199199"/>
                </a:lnTo>
                <a:lnTo>
                  <a:pt x="0" y="199199"/>
                </a:lnTo>
                <a:lnTo>
                  <a:pt x="0" y="0"/>
                </a:lnTo>
                <a:close/>
              </a:path>
            </a:pathLst>
          </a:custGeom>
          <a:solidFill>
            <a:srgbClr val="DEDED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58"/>
          <p:cNvSpPr/>
          <p:nvPr/>
        </p:nvSpPr>
        <p:spPr>
          <a:xfrm>
            <a:off x="1178" y="1190"/>
            <a:ext cx="1500" cy="1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Title Slide 2 1">
  <p:cSld name="Title Slide 2_1">
    <p:spTree>
      <p:nvGrpSpPr>
        <p:cNvPr id="1" name="Shape 327"/>
        <p:cNvGrpSpPr/>
        <p:nvPr/>
      </p:nvGrpSpPr>
      <p:grpSpPr>
        <a:xfrm>
          <a:off x="0" y="0"/>
          <a:ext cx="0" cy="0"/>
          <a:chOff x="0" y="0"/>
          <a:chExt cx="0" cy="0"/>
        </a:xfrm>
      </p:grpSpPr>
      <p:sp>
        <p:nvSpPr>
          <p:cNvPr id="328" name="Google Shape;328;p59"/>
          <p:cNvSpPr/>
          <p:nvPr/>
        </p:nvSpPr>
        <p:spPr>
          <a:xfrm>
            <a:off x="0" y="0"/>
            <a:ext cx="4572000" cy="3431700"/>
          </a:xfrm>
          <a:prstGeom prst="rect">
            <a:avLst/>
          </a:prstGeom>
          <a:solidFill>
            <a:srgbClr val="464646"/>
          </a:solidFill>
          <a:ln>
            <a:noFill/>
          </a:ln>
        </p:spPr>
        <p:txBody>
          <a:bodyPr spcFirstLastPara="1" wrap="square" lIns="86450" tIns="43225" rIns="86450" bIns="43225"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Arial"/>
              <a:ea typeface="Arial"/>
              <a:cs typeface="Arial"/>
              <a:sym typeface="Arial"/>
            </a:endParaRPr>
          </a:p>
        </p:txBody>
      </p:sp>
      <p:sp>
        <p:nvSpPr>
          <p:cNvPr id="329" name="Google Shape;329;p59"/>
          <p:cNvSpPr/>
          <p:nvPr/>
        </p:nvSpPr>
        <p:spPr>
          <a:xfrm>
            <a:off x="0" y="3431859"/>
            <a:ext cx="4572000" cy="1711800"/>
          </a:xfrm>
          <a:prstGeom prst="rect">
            <a:avLst/>
          </a:prstGeom>
          <a:solidFill>
            <a:srgbClr val="D04A02"/>
          </a:solidFill>
          <a:ln>
            <a:noFill/>
          </a:ln>
        </p:spPr>
        <p:txBody>
          <a:bodyPr spcFirstLastPara="1" wrap="square" lIns="86450" tIns="43225" rIns="86450" bIns="43225"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Arial"/>
              <a:ea typeface="Arial"/>
              <a:cs typeface="Arial"/>
              <a:sym typeface="Arial"/>
            </a:endParaRPr>
          </a:p>
        </p:txBody>
      </p:sp>
      <p:sp>
        <p:nvSpPr>
          <p:cNvPr id="330" name="Google Shape;330;p59"/>
          <p:cNvSpPr txBox="1">
            <a:spLocks noGrp="1"/>
          </p:cNvSpPr>
          <p:nvPr>
            <p:ph type="ctrTitle"/>
          </p:nvPr>
        </p:nvSpPr>
        <p:spPr>
          <a:xfrm>
            <a:off x="457335" y="342899"/>
            <a:ext cx="3979800" cy="18858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3400"/>
              <a:buFont typeface="Georgia"/>
              <a:buNone/>
              <a:defRPr sz="34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700"/>
            </a:lvl2pPr>
            <a:lvl3pPr lvl="2" algn="l" rtl="0">
              <a:lnSpc>
                <a:spcPct val="100000"/>
              </a:lnSpc>
              <a:spcBef>
                <a:spcPts val="0"/>
              </a:spcBef>
              <a:spcAft>
                <a:spcPts val="0"/>
              </a:spcAft>
              <a:buSzPts val="1400"/>
              <a:buNone/>
              <a:defRPr sz="1700"/>
            </a:lvl3pPr>
            <a:lvl4pPr lvl="3" algn="l" rtl="0">
              <a:lnSpc>
                <a:spcPct val="100000"/>
              </a:lnSpc>
              <a:spcBef>
                <a:spcPts val="0"/>
              </a:spcBef>
              <a:spcAft>
                <a:spcPts val="0"/>
              </a:spcAft>
              <a:buSzPts val="1400"/>
              <a:buNone/>
              <a:defRPr sz="1700"/>
            </a:lvl4pPr>
            <a:lvl5pPr lvl="4" algn="l" rtl="0">
              <a:lnSpc>
                <a:spcPct val="100000"/>
              </a:lnSpc>
              <a:spcBef>
                <a:spcPts val="0"/>
              </a:spcBef>
              <a:spcAft>
                <a:spcPts val="0"/>
              </a:spcAft>
              <a:buSzPts val="1400"/>
              <a:buNone/>
              <a:defRPr sz="1700"/>
            </a:lvl5pPr>
            <a:lvl6pPr lvl="5" algn="l" rtl="0">
              <a:lnSpc>
                <a:spcPct val="100000"/>
              </a:lnSpc>
              <a:spcBef>
                <a:spcPts val="0"/>
              </a:spcBef>
              <a:spcAft>
                <a:spcPts val="0"/>
              </a:spcAft>
              <a:buSzPts val="1400"/>
              <a:buNone/>
              <a:defRPr sz="1700"/>
            </a:lvl6pPr>
            <a:lvl7pPr lvl="6" algn="l" rtl="0">
              <a:lnSpc>
                <a:spcPct val="100000"/>
              </a:lnSpc>
              <a:spcBef>
                <a:spcPts val="0"/>
              </a:spcBef>
              <a:spcAft>
                <a:spcPts val="0"/>
              </a:spcAft>
              <a:buSzPts val="1400"/>
              <a:buNone/>
              <a:defRPr sz="1700"/>
            </a:lvl7pPr>
            <a:lvl8pPr lvl="7" algn="l" rtl="0">
              <a:lnSpc>
                <a:spcPct val="100000"/>
              </a:lnSpc>
              <a:spcBef>
                <a:spcPts val="0"/>
              </a:spcBef>
              <a:spcAft>
                <a:spcPts val="0"/>
              </a:spcAft>
              <a:buSzPts val="1400"/>
              <a:buNone/>
              <a:defRPr sz="1700"/>
            </a:lvl8pPr>
            <a:lvl9pPr lvl="8" algn="l" rtl="0">
              <a:lnSpc>
                <a:spcPct val="100000"/>
              </a:lnSpc>
              <a:spcBef>
                <a:spcPts val="0"/>
              </a:spcBef>
              <a:spcAft>
                <a:spcPts val="0"/>
              </a:spcAft>
              <a:buSzPts val="1400"/>
              <a:buNone/>
              <a:defRPr sz="1700"/>
            </a:lvl9pPr>
          </a:lstStyle>
          <a:p>
            <a:endParaRPr/>
          </a:p>
        </p:txBody>
      </p:sp>
      <p:sp>
        <p:nvSpPr>
          <p:cNvPr id="331" name="Google Shape;331;p59"/>
          <p:cNvSpPr txBox="1">
            <a:spLocks noGrp="1"/>
          </p:cNvSpPr>
          <p:nvPr>
            <p:ph type="subTitle" idx="1"/>
          </p:nvPr>
        </p:nvSpPr>
        <p:spPr>
          <a:xfrm>
            <a:off x="457200" y="3771900"/>
            <a:ext cx="3980100" cy="445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endParaRPr/>
          </a:p>
        </p:txBody>
      </p:sp>
      <p:pic>
        <p:nvPicPr>
          <p:cNvPr id="332" name="Google Shape;332;p59"/>
          <p:cNvPicPr preferRelativeResize="0"/>
          <p:nvPr/>
        </p:nvPicPr>
        <p:blipFill rotWithShape="1">
          <a:blip r:embed="rId2">
            <a:alphaModFix/>
          </a:blip>
          <a:srcRect l="5420" r="5429"/>
          <a:stretch/>
        </p:blipFill>
        <p:spPr>
          <a:xfrm>
            <a:off x="4572000" y="0"/>
            <a:ext cx="4584207" cy="3432556"/>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ontent: Two under Text">
  <p:cSld name="Content: Two under Text">
    <p:spTree>
      <p:nvGrpSpPr>
        <p:cNvPr id="1" name="Shape 333"/>
        <p:cNvGrpSpPr/>
        <p:nvPr/>
      </p:nvGrpSpPr>
      <p:grpSpPr>
        <a:xfrm>
          <a:off x="0" y="0"/>
          <a:ext cx="0" cy="0"/>
          <a:chOff x="0" y="0"/>
          <a:chExt cx="0" cy="0"/>
        </a:xfrm>
      </p:grpSpPr>
      <p:sp>
        <p:nvSpPr>
          <p:cNvPr id="334" name="Google Shape;334;p60"/>
          <p:cNvSpPr txBox="1">
            <a:spLocks noGrp="1"/>
          </p:cNvSpPr>
          <p:nvPr>
            <p:ph type="title"/>
          </p:nvPr>
        </p:nvSpPr>
        <p:spPr>
          <a:xfrm>
            <a:off x="533400" y="514350"/>
            <a:ext cx="8077200" cy="685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1800"/>
              <a:buFont typeface="Georgia"/>
              <a:buNone/>
              <a:defRPr sz="1800" b="1" i="1" u="none" strike="noStrike" cap="none">
                <a:solidFill>
                  <a:schemeClr val="dk1"/>
                </a:solidFill>
                <a:latin typeface="Georgia"/>
                <a:ea typeface="Georgia"/>
                <a:cs typeface="Georgia"/>
                <a:sym typeface="Georgia"/>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335" name="Google Shape;335;p60"/>
          <p:cNvSpPr txBox="1">
            <a:spLocks noGrp="1"/>
          </p:cNvSpPr>
          <p:nvPr>
            <p:ph type="body" idx="1"/>
          </p:nvPr>
        </p:nvSpPr>
        <p:spPr>
          <a:xfrm>
            <a:off x="533400" y="2514600"/>
            <a:ext cx="3962400" cy="21144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336" name="Google Shape;336;p60"/>
          <p:cNvSpPr txBox="1">
            <a:spLocks noGrp="1"/>
          </p:cNvSpPr>
          <p:nvPr>
            <p:ph type="body" idx="2"/>
          </p:nvPr>
        </p:nvSpPr>
        <p:spPr>
          <a:xfrm>
            <a:off x="4648200" y="2514600"/>
            <a:ext cx="3962400" cy="21144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sp>
        <p:nvSpPr>
          <p:cNvPr id="337" name="Google Shape;337;p60"/>
          <p:cNvSpPr txBox="1">
            <a:spLocks noGrp="1"/>
          </p:cNvSpPr>
          <p:nvPr>
            <p:ph type="ftr" idx="11"/>
          </p:nvPr>
        </p:nvSpPr>
        <p:spPr>
          <a:xfrm>
            <a:off x="533400" y="4743450"/>
            <a:ext cx="5257800" cy="1143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800">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
        <p:nvSpPr>
          <p:cNvPr id="338" name="Google Shape;338;p60"/>
          <p:cNvSpPr txBox="1"/>
          <p:nvPr/>
        </p:nvSpPr>
        <p:spPr>
          <a:xfrm>
            <a:off x="533400" y="4857751"/>
            <a:ext cx="2590800" cy="114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800">
                <a:solidFill>
                  <a:schemeClr val="dk1"/>
                </a:solidFill>
                <a:latin typeface="Arial"/>
                <a:ea typeface="Arial"/>
                <a:cs typeface="Arial"/>
                <a:sym typeface="Arial"/>
              </a:rPr>
              <a:t>PwC</a:t>
            </a:r>
            <a:endParaRPr sz="800">
              <a:solidFill>
                <a:schemeClr val="dk1"/>
              </a:solidFill>
              <a:latin typeface="Arial"/>
              <a:ea typeface="Arial"/>
              <a:cs typeface="Arial"/>
              <a:sym typeface="Arial"/>
            </a:endParaRPr>
          </a:p>
        </p:txBody>
      </p:sp>
      <p:sp>
        <p:nvSpPr>
          <p:cNvPr id="339" name="Google Shape;339;p60"/>
          <p:cNvSpPr txBox="1">
            <a:spLocks noGrp="1"/>
          </p:cNvSpPr>
          <p:nvPr>
            <p:ph type="body" idx="3"/>
          </p:nvPr>
        </p:nvSpPr>
        <p:spPr>
          <a:xfrm>
            <a:off x="533400" y="1314450"/>
            <a:ext cx="8077200" cy="10857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L="914400" marR="0" lvl="1"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2pPr>
            <a:lvl3pPr marL="1371600" marR="0" lvl="2"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3pPr>
            <a:lvl4pPr marL="1828800" marR="0" lvl="3"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4pPr>
            <a:lvl5pPr marL="2286000" marR="0" lvl="4" indent="-323850" algn="l" rtl="0">
              <a:lnSpc>
                <a:spcPct val="100000"/>
              </a:lnSpc>
              <a:spcBef>
                <a:spcPts val="700"/>
              </a:spcBef>
              <a:spcAft>
                <a:spcPts val="0"/>
              </a:spcAft>
              <a:buClr>
                <a:schemeClr val="dk1"/>
              </a:buClr>
              <a:buSzPts val="1500"/>
              <a:buFont typeface="Georgia"/>
              <a:buChar char="›"/>
              <a:defRPr sz="1500" b="0" i="0" u="none" strike="noStrike" cap="none">
                <a:solidFill>
                  <a:schemeClr val="dk1"/>
                </a:solidFill>
                <a:latin typeface="Georgia"/>
                <a:ea typeface="Georgia"/>
                <a:cs typeface="Georgia"/>
                <a:sym typeface="Georgia"/>
              </a:defRPr>
            </a:lvl5pPr>
            <a:lvl6pPr marL="2743200" marR="0" lvl="5" indent="-323850" algn="l" rtl="0">
              <a:lnSpc>
                <a:spcPct val="100000"/>
              </a:lnSpc>
              <a:spcBef>
                <a:spcPts val="700"/>
              </a:spcBef>
              <a:spcAft>
                <a:spcPts val="0"/>
              </a:spcAft>
              <a:buClr>
                <a:schemeClr val="dk1"/>
              </a:buClr>
              <a:buSzPts val="1500"/>
              <a:buFont typeface="Georgia"/>
              <a:buAutoNum type="arabicPeriod"/>
              <a:defRPr sz="1500" b="0" i="0" u="none" strike="noStrike" cap="none">
                <a:solidFill>
                  <a:schemeClr val="dk1"/>
                </a:solidFill>
                <a:latin typeface="Georgia"/>
                <a:ea typeface="Georgia"/>
                <a:cs typeface="Georgia"/>
                <a:sym typeface="Georgia"/>
              </a:defRPr>
            </a:lvl6pPr>
            <a:lvl7pPr marL="3200400" marR="0" lvl="6" indent="-323850" algn="l" rtl="0">
              <a:lnSpc>
                <a:spcPct val="100000"/>
              </a:lnSpc>
              <a:spcBef>
                <a:spcPts val="700"/>
              </a:spcBef>
              <a:spcAft>
                <a:spcPts val="0"/>
              </a:spcAft>
              <a:buClr>
                <a:schemeClr val="dk1"/>
              </a:buClr>
              <a:buSzPts val="1500"/>
              <a:buFont typeface="Georgia"/>
              <a:buAutoNum type="alphaLcPeriod"/>
              <a:defRPr sz="1500" b="0" i="0" u="none" strike="noStrike" cap="none">
                <a:solidFill>
                  <a:schemeClr val="dk1"/>
                </a:solidFill>
                <a:latin typeface="Georgia"/>
                <a:ea typeface="Georgia"/>
                <a:cs typeface="Georgia"/>
                <a:sym typeface="Georgia"/>
              </a:defRPr>
            </a:lvl7pPr>
            <a:lvl8pPr marL="3657600" marR="0" lvl="7" indent="-323850" algn="l" rtl="0">
              <a:lnSpc>
                <a:spcPct val="100000"/>
              </a:lnSpc>
              <a:spcBef>
                <a:spcPts val="700"/>
              </a:spcBef>
              <a:spcAft>
                <a:spcPts val="0"/>
              </a:spcAft>
              <a:buClr>
                <a:schemeClr val="dk1"/>
              </a:buClr>
              <a:buSzPts val="1500"/>
              <a:buFont typeface="Georgia"/>
              <a:buAutoNum type="romanLcPeriod"/>
              <a:defRPr sz="1500" b="0" i="0" u="none" strike="noStrike" cap="none">
                <a:solidFill>
                  <a:schemeClr val="dk1"/>
                </a:solidFill>
                <a:latin typeface="Georgia"/>
                <a:ea typeface="Georgia"/>
                <a:cs typeface="Georgia"/>
                <a:sym typeface="Georgia"/>
              </a:defRPr>
            </a:lvl8pPr>
            <a:lvl9pPr marL="4114800" marR="0" lvl="8" indent="-228600" algn="l" rtl="0">
              <a:lnSpc>
                <a:spcPct val="100000"/>
              </a:lnSpc>
              <a:spcBef>
                <a:spcPts val="700"/>
              </a:spcBef>
              <a:spcAft>
                <a:spcPts val="700"/>
              </a:spcAft>
              <a:buClr>
                <a:schemeClr val="dk2"/>
              </a:buClr>
              <a:buSzPts val="1500"/>
              <a:buFont typeface="Arial"/>
              <a:buNone/>
              <a:defRPr sz="1500" b="1" i="0" u="none" strike="noStrike" cap="none">
                <a:solidFill>
                  <a:schemeClr val="dk2"/>
                </a:solidFill>
                <a:latin typeface="Georgia"/>
                <a:ea typeface="Georgia"/>
                <a:cs typeface="Georgia"/>
                <a:sym typeface="Georgia"/>
              </a:defRPr>
            </a:lvl9pPr>
          </a:lstStyle>
          <a:p>
            <a:endParaRPr/>
          </a:p>
        </p:txBody>
      </p:sp>
      <p:cxnSp>
        <p:nvCxnSpPr>
          <p:cNvPr id="340" name="Google Shape;340;p60"/>
          <p:cNvCxnSpPr/>
          <p:nvPr/>
        </p:nvCxnSpPr>
        <p:spPr>
          <a:xfrm rot="10800000" flipH="1">
            <a:off x="381001" y="457200"/>
            <a:ext cx="8229600" cy="114300"/>
          </a:xfrm>
          <a:prstGeom prst="bentConnector2">
            <a:avLst/>
          </a:prstGeom>
          <a:noFill/>
          <a:ln w="12700" cap="flat" cmpd="sng">
            <a:solidFill>
              <a:schemeClr val="dk2"/>
            </a:solidFill>
            <a:prstDash val="solid"/>
            <a:round/>
            <a:headEnd type="none" w="sm" len="sm"/>
            <a:tailEnd type="none" w="sm" len="sm"/>
          </a:ln>
        </p:spPr>
      </p:cxnSp>
      <p:sp>
        <p:nvSpPr>
          <p:cNvPr id="341" name="Google Shape;341;p60"/>
          <p:cNvSpPr txBox="1">
            <a:spLocks noGrp="1"/>
          </p:cNvSpPr>
          <p:nvPr>
            <p:ph type="sldNum" idx="12"/>
          </p:nvPr>
        </p:nvSpPr>
        <p:spPr>
          <a:xfrm>
            <a:off x="7086600" y="4857750"/>
            <a:ext cx="1527000" cy="1143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800">
                <a:solidFill>
                  <a:schemeClr val="dk1"/>
                </a:solidFill>
                <a:latin typeface="Arial"/>
                <a:ea typeface="Arial"/>
                <a:cs typeface="Arial"/>
                <a:sym typeface="Arial"/>
              </a:defRPr>
            </a:lvl1pPr>
            <a:lvl2pPr marL="0" marR="0" lvl="1" indent="0" algn="r" rtl="0">
              <a:spcBef>
                <a:spcPts val="0"/>
              </a:spcBef>
              <a:buNone/>
              <a:defRPr sz="800">
                <a:solidFill>
                  <a:schemeClr val="dk1"/>
                </a:solidFill>
                <a:latin typeface="Arial"/>
                <a:ea typeface="Arial"/>
                <a:cs typeface="Arial"/>
                <a:sym typeface="Arial"/>
              </a:defRPr>
            </a:lvl2pPr>
            <a:lvl3pPr marL="0" marR="0" lvl="2" indent="0" algn="r" rtl="0">
              <a:spcBef>
                <a:spcPts val="0"/>
              </a:spcBef>
              <a:buNone/>
              <a:defRPr sz="800">
                <a:solidFill>
                  <a:schemeClr val="dk1"/>
                </a:solidFill>
                <a:latin typeface="Arial"/>
                <a:ea typeface="Arial"/>
                <a:cs typeface="Arial"/>
                <a:sym typeface="Arial"/>
              </a:defRPr>
            </a:lvl3pPr>
            <a:lvl4pPr marL="0" marR="0" lvl="3" indent="0" algn="r" rtl="0">
              <a:spcBef>
                <a:spcPts val="0"/>
              </a:spcBef>
              <a:buNone/>
              <a:defRPr sz="800">
                <a:solidFill>
                  <a:schemeClr val="dk1"/>
                </a:solidFill>
                <a:latin typeface="Arial"/>
                <a:ea typeface="Arial"/>
                <a:cs typeface="Arial"/>
                <a:sym typeface="Arial"/>
              </a:defRPr>
            </a:lvl4pPr>
            <a:lvl5pPr marL="0" marR="0" lvl="4" indent="0" algn="r" rtl="0">
              <a:spcBef>
                <a:spcPts val="0"/>
              </a:spcBef>
              <a:buNone/>
              <a:defRPr sz="800">
                <a:solidFill>
                  <a:schemeClr val="dk1"/>
                </a:solidFill>
                <a:latin typeface="Arial"/>
                <a:ea typeface="Arial"/>
                <a:cs typeface="Arial"/>
                <a:sym typeface="Arial"/>
              </a:defRPr>
            </a:lvl5pPr>
            <a:lvl6pPr marL="0" marR="0" lvl="5" indent="0" algn="r" rtl="0">
              <a:spcBef>
                <a:spcPts val="0"/>
              </a:spcBef>
              <a:buNone/>
              <a:defRPr sz="800">
                <a:solidFill>
                  <a:schemeClr val="dk1"/>
                </a:solidFill>
                <a:latin typeface="Arial"/>
                <a:ea typeface="Arial"/>
                <a:cs typeface="Arial"/>
                <a:sym typeface="Arial"/>
              </a:defRPr>
            </a:lvl6pPr>
            <a:lvl7pPr marL="0" marR="0" lvl="6" indent="0" algn="r" rtl="0">
              <a:spcBef>
                <a:spcPts val="0"/>
              </a:spcBef>
              <a:buNone/>
              <a:defRPr sz="800">
                <a:solidFill>
                  <a:schemeClr val="dk1"/>
                </a:solidFill>
                <a:latin typeface="Arial"/>
                <a:ea typeface="Arial"/>
                <a:cs typeface="Arial"/>
                <a:sym typeface="Arial"/>
              </a:defRPr>
            </a:lvl7pPr>
            <a:lvl8pPr marL="0" marR="0" lvl="7" indent="0" algn="r" rtl="0">
              <a:spcBef>
                <a:spcPts val="0"/>
              </a:spcBef>
              <a:buNone/>
              <a:defRPr sz="800">
                <a:solidFill>
                  <a:schemeClr val="dk1"/>
                </a:solidFill>
                <a:latin typeface="Arial"/>
                <a:ea typeface="Arial"/>
                <a:cs typeface="Arial"/>
                <a:sym typeface="Arial"/>
              </a:defRPr>
            </a:lvl8pPr>
            <a:lvl9pPr marL="0" marR="0" lvl="8" indent="0" algn="r" rtl="0">
              <a:spcBef>
                <a:spcPts val="0"/>
              </a:spcBef>
              <a:buNone/>
              <a:defRPr sz="8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42" name="Google Shape;342;p60"/>
          <p:cNvSpPr txBox="1">
            <a:spLocks noGrp="1"/>
          </p:cNvSpPr>
          <p:nvPr>
            <p:ph type="dt" idx="10"/>
          </p:nvPr>
        </p:nvSpPr>
        <p:spPr>
          <a:xfrm>
            <a:off x="7086600" y="4743450"/>
            <a:ext cx="1524000" cy="114300"/>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800">
                <a:solidFill>
                  <a:schemeClr val="dk1"/>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Content 1">
  <p:cSld name="OBJECT_1">
    <p:spTree>
      <p:nvGrpSpPr>
        <p:cNvPr id="1" name="Shape 343"/>
        <p:cNvGrpSpPr/>
        <p:nvPr/>
      </p:nvGrpSpPr>
      <p:grpSpPr>
        <a:xfrm>
          <a:off x="0" y="0"/>
          <a:ext cx="0" cy="0"/>
          <a:chOff x="0" y="0"/>
          <a:chExt cx="0" cy="0"/>
        </a:xfrm>
      </p:grpSpPr>
      <p:sp>
        <p:nvSpPr>
          <p:cNvPr id="344" name="Google Shape;344;p6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45" name="Google Shape;345;p6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400"/>
              <a:buNone/>
              <a:defRPr/>
            </a:lvl1pPr>
            <a:lvl2pPr marL="914400" lvl="1" indent="-228600" algn="l" rtl="0">
              <a:lnSpc>
                <a:spcPct val="90000"/>
              </a:lnSpc>
              <a:spcBef>
                <a:spcPts val="500"/>
              </a:spcBef>
              <a:spcAft>
                <a:spcPts val="0"/>
              </a:spcAft>
              <a:buClr>
                <a:schemeClr val="dk1"/>
              </a:buClr>
              <a:buSzPts val="1400"/>
              <a:buNone/>
              <a:defRPr/>
            </a:lvl2pPr>
            <a:lvl3pPr marL="1371600" lvl="2" indent="-317500" algn="l" rtl="0">
              <a:lnSpc>
                <a:spcPct val="90000"/>
              </a:lnSpc>
              <a:spcBef>
                <a:spcPts val="500"/>
              </a:spcBef>
              <a:spcAft>
                <a:spcPts val="0"/>
              </a:spcAft>
              <a:buClr>
                <a:schemeClr val="dk1"/>
              </a:buClr>
              <a:buSzPts val="1400"/>
              <a:buChar char="•"/>
              <a:defRPr/>
            </a:lvl3pPr>
            <a:lvl4pPr marL="1828800" lvl="3" indent="-317500" algn="l" rtl="0">
              <a:lnSpc>
                <a:spcPct val="90000"/>
              </a:lnSpc>
              <a:spcBef>
                <a:spcPts val="500"/>
              </a:spcBef>
              <a:spcAft>
                <a:spcPts val="0"/>
              </a:spcAft>
              <a:buClr>
                <a:schemeClr val="dk1"/>
              </a:buClr>
              <a:buSzPts val="1400"/>
              <a:buChar char="–"/>
              <a:defRPr/>
            </a:lvl4pPr>
            <a:lvl5pPr marL="2286000" lvl="4" indent="-317500" algn="l" rtl="0">
              <a:lnSpc>
                <a:spcPct val="90000"/>
              </a:lnSpc>
              <a:spcBef>
                <a:spcPts val="500"/>
              </a:spcBef>
              <a:spcAft>
                <a:spcPts val="0"/>
              </a:spcAft>
              <a:buClr>
                <a:schemeClr val="dk1"/>
              </a:buClr>
              <a:buSzPts val="1400"/>
              <a:buChar char="•"/>
              <a:defRPr/>
            </a:lvl5pPr>
            <a:lvl6pPr marL="2743200" lvl="5" indent="-317500" algn="l" rtl="0">
              <a:lnSpc>
                <a:spcPct val="90000"/>
              </a:lnSpc>
              <a:spcBef>
                <a:spcPts val="500"/>
              </a:spcBef>
              <a:spcAft>
                <a:spcPts val="0"/>
              </a:spcAft>
              <a:buClr>
                <a:schemeClr val="dk1"/>
              </a:buClr>
              <a:buSzPts val="1400"/>
              <a:buChar char="–"/>
              <a:defRPr/>
            </a:lvl6pPr>
            <a:lvl7pPr marL="3200400" lvl="6" indent="-317500" algn="l" rtl="0">
              <a:lnSpc>
                <a:spcPct val="90000"/>
              </a:lnSpc>
              <a:spcBef>
                <a:spcPts val="500"/>
              </a:spcBef>
              <a:spcAft>
                <a:spcPts val="0"/>
              </a:spcAft>
              <a:buClr>
                <a:schemeClr val="dk1"/>
              </a:buClr>
              <a:buSzPts val="1400"/>
              <a:buChar char="•"/>
              <a:defRPr/>
            </a:lvl7pPr>
            <a:lvl8pPr marL="3657600" lvl="7" indent="-317500" algn="l" rtl="0">
              <a:lnSpc>
                <a:spcPct val="90000"/>
              </a:lnSpc>
              <a:spcBef>
                <a:spcPts val="500"/>
              </a:spcBef>
              <a:spcAft>
                <a:spcPts val="0"/>
              </a:spcAft>
              <a:buClr>
                <a:schemeClr val="dk1"/>
              </a:buClr>
              <a:buSzPts val="1400"/>
              <a:buChar char="–"/>
              <a:defRPr/>
            </a:lvl8pPr>
            <a:lvl9pPr marL="4114800" lvl="8" indent="-317500" algn="l" rtl="0">
              <a:lnSpc>
                <a:spcPct val="90000"/>
              </a:lnSpc>
              <a:spcBef>
                <a:spcPts val="500"/>
              </a:spcBef>
              <a:spcAft>
                <a:spcPts val="500"/>
              </a:spcAft>
              <a:buClr>
                <a:schemeClr val="dk1"/>
              </a:buClr>
              <a:buSzPts val="1400"/>
              <a:buChar char="•"/>
              <a:defRPr/>
            </a:lvl9pPr>
          </a:lstStyle>
          <a:p>
            <a:endParaRPr/>
          </a:p>
        </p:txBody>
      </p:sp>
      <p:sp>
        <p:nvSpPr>
          <p:cNvPr id="346" name="Google Shape;346;p6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32185" y="324001"/>
            <a:ext cx="8479500" cy="274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100"/>
              <a:buFont typeface="Georgia"/>
              <a:buNone/>
              <a:defRPr sz="2100" b="0" i="0" u="none" strike="noStrike" cap="none">
                <a:solidFill>
                  <a:schemeClr val="dk1"/>
                </a:solidFill>
                <a:latin typeface="Georgia"/>
                <a:ea typeface="Georgia"/>
                <a:cs typeface="Georgia"/>
                <a:sym typeface="Georgia"/>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332185" y="1234440"/>
            <a:ext cx="8479500" cy="3051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10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100000"/>
              </a:lnSpc>
              <a:spcBef>
                <a:spcPts val="500"/>
              </a:spcBef>
              <a:spcAft>
                <a:spcPts val="50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724050" y="4931640"/>
            <a:ext cx="87600" cy="1083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700" b="0" i="0" u="none" strike="noStrike" cap="none">
                <a:solidFill>
                  <a:schemeClr val="dk1"/>
                </a:solidFill>
                <a:latin typeface="Arial"/>
                <a:ea typeface="Arial"/>
                <a:cs typeface="Arial"/>
                <a:sym typeface="Arial"/>
              </a:defRPr>
            </a:lvl1pPr>
            <a:lvl2pPr marL="0" marR="0" lvl="1" indent="0" algn="r" rtl="0">
              <a:spcBef>
                <a:spcPts val="0"/>
              </a:spcBef>
              <a:buNone/>
              <a:defRPr sz="700" b="0" i="0" u="none" strike="noStrike" cap="none">
                <a:solidFill>
                  <a:schemeClr val="dk1"/>
                </a:solidFill>
                <a:latin typeface="Arial"/>
                <a:ea typeface="Arial"/>
                <a:cs typeface="Arial"/>
                <a:sym typeface="Arial"/>
              </a:defRPr>
            </a:lvl2pPr>
            <a:lvl3pPr marL="0" marR="0" lvl="2" indent="0" algn="r" rtl="0">
              <a:spcBef>
                <a:spcPts val="0"/>
              </a:spcBef>
              <a:buNone/>
              <a:defRPr sz="700" b="0" i="0" u="none" strike="noStrike" cap="none">
                <a:solidFill>
                  <a:schemeClr val="dk1"/>
                </a:solidFill>
                <a:latin typeface="Arial"/>
                <a:ea typeface="Arial"/>
                <a:cs typeface="Arial"/>
                <a:sym typeface="Arial"/>
              </a:defRPr>
            </a:lvl3pPr>
            <a:lvl4pPr marL="0" marR="0" lvl="3" indent="0" algn="r" rtl="0">
              <a:spcBef>
                <a:spcPts val="0"/>
              </a:spcBef>
              <a:buNone/>
              <a:defRPr sz="700" b="0" i="0" u="none" strike="noStrike" cap="none">
                <a:solidFill>
                  <a:schemeClr val="dk1"/>
                </a:solidFill>
                <a:latin typeface="Arial"/>
                <a:ea typeface="Arial"/>
                <a:cs typeface="Arial"/>
                <a:sym typeface="Arial"/>
              </a:defRPr>
            </a:lvl4pPr>
            <a:lvl5pPr marL="0" marR="0" lvl="4" indent="0" algn="r" rtl="0">
              <a:spcBef>
                <a:spcPts val="0"/>
              </a:spcBef>
              <a:buNone/>
              <a:defRPr sz="700" b="0" i="0" u="none" strike="noStrike" cap="none">
                <a:solidFill>
                  <a:schemeClr val="dk1"/>
                </a:solidFill>
                <a:latin typeface="Arial"/>
                <a:ea typeface="Arial"/>
                <a:cs typeface="Arial"/>
                <a:sym typeface="Arial"/>
              </a:defRPr>
            </a:lvl5pPr>
            <a:lvl6pPr marL="0" marR="0" lvl="5" indent="0" algn="r" rtl="0">
              <a:spcBef>
                <a:spcPts val="0"/>
              </a:spcBef>
              <a:buNone/>
              <a:defRPr sz="700" b="0" i="0" u="none" strike="noStrike" cap="none">
                <a:solidFill>
                  <a:schemeClr val="dk1"/>
                </a:solidFill>
                <a:latin typeface="Arial"/>
                <a:ea typeface="Arial"/>
                <a:cs typeface="Arial"/>
                <a:sym typeface="Arial"/>
              </a:defRPr>
            </a:lvl6pPr>
            <a:lvl7pPr marL="0" marR="0" lvl="6" indent="0" algn="r" rtl="0">
              <a:spcBef>
                <a:spcPts val="0"/>
              </a:spcBef>
              <a:buNone/>
              <a:defRPr sz="700" b="0" i="0" u="none" strike="noStrike" cap="none">
                <a:solidFill>
                  <a:schemeClr val="dk1"/>
                </a:solidFill>
                <a:latin typeface="Arial"/>
                <a:ea typeface="Arial"/>
                <a:cs typeface="Arial"/>
                <a:sym typeface="Arial"/>
              </a:defRPr>
            </a:lvl7pPr>
            <a:lvl8pPr marL="0" marR="0" lvl="7" indent="0" algn="r" rtl="0">
              <a:spcBef>
                <a:spcPts val="0"/>
              </a:spcBef>
              <a:buNone/>
              <a:defRPr sz="700" b="0" i="0" u="none" strike="noStrike" cap="none">
                <a:solidFill>
                  <a:schemeClr val="dk1"/>
                </a:solidFill>
                <a:latin typeface="Arial"/>
                <a:ea typeface="Arial"/>
                <a:cs typeface="Arial"/>
                <a:sym typeface="Arial"/>
              </a:defRPr>
            </a:lvl8pPr>
            <a:lvl9pPr marL="0" marR="0" lvl="8" indent="0" algn="r" rtl="0">
              <a:spcBef>
                <a:spcPts val="0"/>
              </a:spcBef>
              <a:buNone/>
              <a:defRPr sz="7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3"/>
          <p:cNvSpPr txBox="1"/>
          <p:nvPr/>
        </p:nvSpPr>
        <p:spPr>
          <a:xfrm>
            <a:off x="332175" y="4931648"/>
            <a:ext cx="4105200" cy="108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700" b="1" i="0" u="none" strike="noStrike" cap="none">
                <a:solidFill>
                  <a:schemeClr val="dk1"/>
                </a:solidFill>
                <a:latin typeface="Arial"/>
                <a:ea typeface="Arial"/>
                <a:cs typeface="Arial"/>
                <a:sym typeface="Arial"/>
              </a:rPr>
              <a:t>PwC</a:t>
            </a:r>
            <a:r>
              <a:rPr lang="en" sz="700" b="0" i="0" u="none" strike="noStrike" cap="none">
                <a:solidFill>
                  <a:schemeClr val="dk1"/>
                </a:solidFill>
                <a:latin typeface="Arial"/>
                <a:ea typeface="Arial"/>
                <a:cs typeface="Arial"/>
                <a:sym typeface="Arial"/>
              </a:rPr>
              <a:t> | </a:t>
            </a:r>
            <a:r>
              <a:rPr lang="en" sz="700">
                <a:solidFill>
                  <a:schemeClr val="dk1"/>
                </a:solidFill>
              </a:rPr>
              <a:t>Global payments – Proposed resources for GPN mainframe modernization program</a:t>
            </a:r>
            <a:endParaRPr sz="700">
              <a:solidFill>
                <a:schemeClr val="dk1"/>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pos="209">
          <p15:clr>
            <a:srgbClr val="F26B43"/>
          </p15:clr>
        </p15:guide>
        <p15:guide id="3" pos="5551">
          <p15:clr>
            <a:srgbClr val="F26B43"/>
          </p15:clr>
        </p15:guide>
        <p15:guide id="4" pos="2965">
          <p15:clr>
            <a:srgbClr val="F26B43"/>
          </p15:clr>
        </p15:guide>
        <p15:guide id="5" pos="2795">
          <p15:clr>
            <a:srgbClr val="F26B43"/>
          </p15:clr>
        </p15:guide>
        <p15:guide id="6" orient="horz" pos="3024">
          <p15:clr>
            <a:srgbClr val="F26B43"/>
          </p15:clr>
        </p15:guide>
        <p15:guide id="7" pos="2045">
          <p15:clr>
            <a:srgbClr val="F26B43"/>
          </p15:clr>
        </p15:guide>
        <p15:guide id="8" pos="1877">
          <p15:clr>
            <a:srgbClr val="F26B43"/>
          </p15:clr>
        </p15:guide>
        <p15:guide id="9" pos="3714">
          <p15:clr>
            <a:srgbClr val="F26B43"/>
          </p15:clr>
        </p15:guide>
        <p15:guide id="10" pos="3883">
          <p15:clr>
            <a:srgbClr val="F26B43"/>
          </p15:clr>
        </p15:guide>
        <p15:guide id="11" orient="horz" pos="1620">
          <p15:clr>
            <a:srgbClr val="F26B43"/>
          </p15:clr>
        </p15:guide>
        <p15:guide id="12" orient="horz" pos="801">
          <p15:clr>
            <a:srgbClr val="F26B43"/>
          </p15:clr>
        </p15:guide>
        <p15:guide id="13" orient="horz" pos="20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2"/>
          <p:cNvSpPr txBox="1">
            <a:spLocks noGrp="1"/>
          </p:cNvSpPr>
          <p:nvPr>
            <p:ph type="ctrTitle"/>
          </p:nvPr>
        </p:nvSpPr>
        <p:spPr>
          <a:xfrm>
            <a:off x="332200" y="321475"/>
            <a:ext cx="4104900" cy="2202900"/>
          </a:xfrm>
          <a:prstGeom prst="rect">
            <a:avLst/>
          </a:prstGeom>
        </p:spPr>
        <p:txBody>
          <a:bodyPr spcFirstLastPara="1" wrap="square" lIns="0" tIns="0" rIns="0" bIns="0" anchor="b" anchorCtr="0">
            <a:noAutofit/>
          </a:bodyPr>
          <a:lstStyle/>
          <a:p>
            <a:pPr marL="0" lvl="0" indent="0" algn="l" rtl="0">
              <a:lnSpc>
                <a:spcPct val="100000"/>
              </a:lnSpc>
              <a:spcBef>
                <a:spcPts val="0"/>
              </a:spcBef>
              <a:spcAft>
                <a:spcPts val="0"/>
              </a:spcAft>
              <a:buNone/>
            </a:pPr>
            <a:r>
              <a:rPr lang="en" sz="3000"/>
              <a:t>Global Payments – Proposed resources </a:t>
            </a:r>
            <a:br>
              <a:rPr lang="en" sz="3000"/>
            </a:br>
            <a:endParaRPr sz="3000"/>
          </a:p>
        </p:txBody>
      </p:sp>
      <p:sp>
        <p:nvSpPr>
          <p:cNvPr id="353" name="Google Shape;353;p62"/>
          <p:cNvSpPr txBox="1">
            <a:spLocks noGrp="1"/>
          </p:cNvSpPr>
          <p:nvPr>
            <p:ph type="subTitle" idx="1"/>
          </p:nvPr>
        </p:nvSpPr>
        <p:spPr>
          <a:xfrm>
            <a:off x="332325" y="3771900"/>
            <a:ext cx="4104900" cy="35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b="1"/>
              <a:t>October 2020</a:t>
            </a:r>
            <a:endParaRPr sz="1200" b="1"/>
          </a:p>
        </p:txBody>
      </p:sp>
      <p:pic>
        <p:nvPicPr>
          <p:cNvPr id="354" name="Google Shape;354;p62"/>
          <p:cNvPicPr preferRelativeResize="0"/>
          <p:nvPr/>
        </p:nvPicPr>
        <p:blipFill rotWithShape="1">
          <a:blip r:embed="rId3">
            <a:alphaModFix/>
          </a:blip>
          <a:srcRect/>
          <a:stretch/>
        </p:blipFill>
        <p:spPr>
          <a:xfrm>
            <a:off x="7821656" y="3974944"/>
            <a:ext cx="1147124" cy="10020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63"/>
          <p:cNvSpPr txBox="1">
            <a:spLocks noGrp="1"/>
          </p:cNvSpPr>
          <p:nvPr>
            <p:ph type="body" idx="4294967295"/>
          </p:nvPr>
        </p:nvSpPr>
        <p:spPr>
          <a:xfrm>
            <a:off x="338325" y="1700350"/>
            <a:ext cx="2982900" cy="3175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None/>
            </a:pPr>
            <a:r>
              <a:rPr lang="en" sz="1000" b="1" dirty="0">
                <a:solidFill>
                  <a:schemeClr val="accent4"/>
                </a:solidFill>
                <a:latin typeface="Georgia"/>
                <a:ea typeface="Georgia"/>
                <a:cs typeface="Georgia"/>
                <a:sym typeface="Georgia"/>
              </a:rPr>
              <a:t>Meet Harshad</a:t>
            </a:r>
            <a:endParaRPr sz="1000" b="1" dirty="0">
              <a:solidFill>
                <a:schemeClr val="accent4"/>
              </a:solidFill>
              <a:latin typeface="Georgia"/>
              <a:ea typeface="Georgia"/>
              <a:cs typeface="Georgia"/>
              <a:sym typeface="Georgia"/>
            </a:endParaRPr>
          </a:p>
          <a:p>
            <a:pPr marL="0" lvl="0" indent="0" algn="l" rtl="0">
              <a:spcBef>
                <a:spcPts val="600"/>
              </a:spcBef>
              <a:spcAft>
                <a:spcPts val="0"/>
              </a:spcAft>
              <a:buClr>
                <a:schemeClr val="dk1"/>
              </a:buClr>
              <a:buSzPts val="1100"/>
              <a:buNone/>
            </a:pPr>
            <a:r>
              <a:rPr lang="en" sz="1000" dirty="0">
                <a:latin typeface="Georgia"/>
                <a:ea typeface="Georgia"/>
                <a:cs typeface="Georgia"/>
                <a:sym typeface="Georgia"/>
              </a:rPr>
              <a:t>Harshad has 16+ years of IT consulting experience in assisting financial services clients to improve their operational business processes while lowering the operational costs. His clients span across retail banking, payments processors, consumer finance, wealth management, automobile lending &amp; leasing, P&amp;C insurance/claims management and small business banking domains. He is a trained enterprise architect as well as has hands on experience to successfully deliver quality business solutions with expertise in analysis, design, development and implementation of Enterprise Content Management (ECM), Business Process Management (BPM), Web Portals, Mobile Development and business systems/applications using Java, JEE, Service Oriented Architecture based modular software components and Web services.</a:t>
            </a:r>
            <a:endParaRPr sz="1000" dirty="0">
              <a:latin typeface="Georgia"/>
              <a:ea typeface="Georgia"/>
              <a:cs typeface="Georgia"/>
              <a:sym typeface="Georgia"/>
            </a:endParaRPr>
          </a:p>
          <a:p>
            <a:pPr marL="0" lvl="0" indent="0" algn="l" rtl="0">
              <a:spcBef>
                <a:spcPts val="400"/>
              </a:spcBef>
              <a:spcAft>
                <a:spcPts val="0"/>
              </a:spcAft>
              <a:buClr>
                <a:schemeClr val="dk1"/>
              </a:buClr>
              <a:buSzPts val="1100"/>
              <a:buNone/>
            </a:pPr>
            <a:endParaRPr sz="1000" dirty="0">
              <a:latin typeface="Georgia"/>
              <a:ea typeface="Georgia"/>
              <a:cs typeface="Georgia"/>
              <a:sym typeface="Georgia"/>
            </a:endParaRPr>
          </a:p>
          <a:p>
            <a:pPr marL="0" lvl="0" indent="0" algn="l" rtl="0">
              <a:spcBef>
                <a:spcPts val="400"/>
              </a:spcBef>
              <a:spcAft>
                <a:spcPts val="400"/>
              </a:spcAft>
              <a:buClr>
                <a:schemeClr val="dk1"/>
              </a:buClr>
              <a:buSzPts val="1100"/>
              <a:buNone/>
            </a:pPr>
            <a:endParaRPr sz="1000" dirty="0">
              <a:latin typeface="Georgia"/>
              <a:ea typeface="Georgia"/>
              <a:cs typeface="Georgia"/>
              <a:sym typeface="Georgia"/>
            </a:endParaRPr>
          </a:p>
        </p:txBody>
      </p:sp>
      <p:sp>
        <p:nvSpPr>
          <p:cNvPr id="361" name="Google Shape;361;p63"/>
          <p:cNvSpPr txBox="1">
            <a:spLocks noGrp="1"/>
          </p:cNvSpPr>
          <p:nvPr>
            <p:ph type="body" idx="4294967295"/>
          </p:nvPr>
        </p:nvSpPr>
        <p:spPr>
          <a:xfrm>
            <a:off x="1704975" y="338324"/>
            <a:ext cx="1557300" cy="1062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3"/>
              </a:buClr>
              <a:buSzPts val="1400"/>
              <a:buNone/>
            </a:pPr>
            <a:r>
              <a:rPr lang="en">
                <a:latin typeface="Georgia"/>
                <a:ea typeface="Georgia"/>
                <a:cs typeface="Georgia"/>
                <a:sym typeface="Georgia"/>
              </a:rPr>
              <a:t>Harshad Kamerkar</a:t>
            </a:r>
            <a:endParaRPr>
              <a:latin typeface="Georgia"/>
              <a:ea typeface="Georgia"/>
              <a:cs typeface="Georgia"/>
              <a:sym typeface="Georgia"/>
            </a:endParaRPr>
          </a:p>
          <a:p>
            <a:pPr marL="0" lvl="0" indent="0" algn="l" rtl="0">
              <a:lnSpc>
                <a:spcPct val="100000"/>
              </a:lnSpc>
              <a:spcBef>
                <a:spcPts val="600"/>
              </a:spcBef>
              <a:spcAft>
                <a:spcPts val="0"/>
              </a:spcAft>
              <a:buClr>
                <a:schemeClr val="accent3"/>
              </a:buClr>
              <a:buSzPts val="1400"/>
              <a:buNone/>
            </a:pPr>
            <a:r>
              <a:rPr lang="en" sz="800">
                <a:solidFill>
                  <a:srgbClr val="434343"/>
                </a:solidFill>
                <a:latin typeface="Georgia"/>
                <a:ea typeface="Georgia"/>
                <a:cs typeface="Georgia"/>
                <a:sym typeface="Georgia"/>
              </a:rPr>
              <a:t>Director</a:t>
            </a:r>
            <a:br>
              <a:rPr lang="en" sz="800">
                <a:solidFill>
                  <a:srgbClr val="434343"/>
                </a:solidFill>
                <a:latin typeface="Georgia"/>
                <a:ea typeface="Georgia"/>
                <a:cs typeface="Georgia"/>
                <a:sym typeface="Georgia"/>
              </a:rPr>
            </a:br>
            <a:r>
              <a:rPr lang="en" sz="800" u="sng">
                <a:solidFill>
                  <a:schemeClr val="accent4"/>
                </a:solidFill>
                <a:latin typeface="Georgia"/>
                <a:ea typeface="Georgia"/>
                <a:cs typeface="Georgia"/>
                <a:sym typeface="Georgia"/>
              </a:rPr>
              <a:t>harshad.kamerkar@pwc.com</a:t>
            </a:r>
            <a:r>
              <a:rPr lang="en" sz="800">
                <a:solidFill>
                  <a:schemeClr val="accent4"/>
                </a:solidFill>
                <a:latin typeface="Georgia"/>
                <a:ea typeface="Georgia"/>
                <a:cs typeface="Georgia"/>
                <a:sym typeface="Georgia"/>
              </a:rPr>
              <a:t> </a:t>
            </a:r>
            <a:endParaRPr sz="800">
              <a:solidFill>
                <a:schemeClr val="accent4"/>
              </a:solidFill>
              <a:latin typeface="Georgia"/>
              <a:ea typeface="Georgia"/>
              <a:cs typeface="Georgia"/>
              <a:sym typeface="Georgia"/>
            </a:endParaRPr>
          </a:p>
          <a:p>
            <a:pPr marL="0" lvl="0" indent="0" algn="l" rtl="0">
              <a:lnSpc>
                <a:spcPct val="100000"/>
              </a:lnSpc>
              <a:spcBef>
                <a:spcPts val="600"/>
              </a:spcBef>
              <a:spcAft>
                <a:spcPts val="600"/>
              </a:spcAft>
              <a:buClr>
                <a:schemeClr val="accent3"/>
              </a:buClr>
              <a:buSzPts val="1400"/>
              <a:buNone/>
            </a:pPr>
            <a:r>
              <a:rPr lang="en" sz="800">
                <a:solidFill>
                  <a:schemeClr val="accent4"/>
                </a:solidFill>
                <a:latin typeface="Georgia"/>
                <a:ea typeface="Georgia"/>
                <a:cs typeface="Georgia"/>
                <a:sym typeface="Georgia"/>
              </a:rPr>
              <a:t>(301) 979-1754</a:t>
            </a:r>
            <a:endParaRPr sz="800">
              <a:solidFill>
                <a:schemeClr val="accent4"/>
              </a:solidFill>
              <a:latin typeface="Georgia"/>
              <a:ea typeface="Georgia"/>
              <a:cs typeface="Georgia"/>
              <a:sym typeface="Georgia"/>
            </a:endParaRPr>
          </a:p>
        </p:txBody>
      </p:sp>
      <p:sp>
        <p:nvSpPr>
          <p:cNvPr id="362" name="Google Shape;362;p63"/>
          <p:cNvSpPr txBox="1">
            <a:spLocks noGrp="1"/>
          </p:cNvSpPr>
          <p:nvPr>
            <p:ph type="body" idx="4294967295"/>
          </p:nvPr>
        </p:nvSpPr>
        <p:spPr>
          <a:xfrm>
            <a:off x="3726825" y="345675"/>
            <a:ext cx="4902000" cy="4473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1100" b="1" dirty="0">
                <a:solidFill>
                  <a:schemeClr val="accent4"/>
                </a:solidFill>
                <a:latin typeface="Georgia"/>
                <a:ea typeface="Georgia"/>
                <a:cs typeface="Georgia"/>
                <a:sym typeface="Georgia"/>
              </a:rPr>
              <a:t>Relevant experience</a:t>
            </a:r>
            <a:endParaRPr sz="1100" b="1" dirty="0">
              <a:solidFill>
                <a:schemeClr val="accent4"/>
              </a:solidFill>
              <a:latin typeface="Georgia"/>
              <a:ea typeface="Georgia"/>
              <a:cs typeface="Georgia"/>
              <a:sym typeface="Georgia"/>
            </a:endParaRPr>
          </a:p>
          <a:p>
            <a:pPr marL="365760" lvl="0" indent="-137159" algn="l" rtl="0">
              <a:lnSpc>
                <a:spcPct val="100000"/>
              </a:lnSpc>
              <a:spcBef>
                <a:spcPts val="600"/>
              </a:spcBef>
              <a:spcAft>
                <a:spcPts val="0"/>
              </a:spcAft>
              <a:buSzPts val="950"/>
              <a:buFont typeface="Georgia"/>
              <a:buNone/>
            </a:pPr>
            <a:r>
              <a:rPr lang="en" sz="950" dirty="0">
                <a:latin typeface="Georgia"/>
                <a:ea typeface="Georgia"/>
                <a:cs typeface="Georgia"/>
                <a:sym typeface="Georgia"/>
              </a:rPr>
              <a:t>Lead an Application Analysis &amp; Disposition project for ~120 applications at Global Payments Inc (Merchant business). The assessment included data gathering, cleaning, application assessment (technical, functional and financial) and analysis for assessment dispositions - Retain, Retire, Re-engineer and Leverage. Based on the information gathered, conducted cloud feasibility assessment to identify applications suited for cloud migration / replatform</a:t>
            </a:r>
            <a:endParaRPr sz="950" dirty="0">
              <a:latin typeface="Georgia"/>
              <a:ea typeface="Georgia"/>
              <a:cs typeface="Georgia"/>
              <a:sym typeface="Georgia"/>
            </a:endParaRPr>
          </a:p>
          <a:p>
            <a:pPr marL="365760" lvl="0" indent="-137159" algn="l" rtl="0">
              <a:lnSpc>
                <a:spcPct val="100000"/>
              </a:lnSpc>
              <a:spcBef>
                <a:spcPts val="0"/>
              </a:spcBef>
              <a:spcAft>
                <a:spcPts val="0"/>
              </a:spcAft>
              <a:buSzPts val="950"/>
              <a:buFont typeface="Georgia"/>
              <a:buNone/>
            </a:pPr>
            <a:r>
              <a:rPr lang="en" sz="950" dirty="0">
                <a:latin typeface="Georgia"/>
                <a:ea typeface="Georgia"/>
                <a:cs typeface="Georgia"/>
                <a:sym typeface="Georgia"/>
              </a:rPr>
              <a:t>For an automobile finance company, led a study to evaluate options to improve the application portfolio, confirm the target architecture, evaluate hosting strategies as part of the next phase of client’s data center optimization program, and identify potential risks that need to be addressed</a:t>
            </a:r>
            <a:endParaRPr sz="950" dirty="0">
              <a:latin typeface="Georgia"/>
              <a:ea typeface="Georgia"/>
              <a:cs typeface="Georgia"/>
              <a:sym typeface="Georgia"/>
            </a:endParaRPr>
          </a:p>
          <a:p>
            <a:pPr marL="365760" lvl="0" indent="-137159" algn="l" rtl="0">
              <a:lnSpc>
                <a:spcPct val="100000"/>
              </a:lnSpc>
              <a:spcBef>
                <a:spcPts val="0"/>
              </a:spcBef>
              <a:spcAft>
                <a:spcPts val="0"/>
              </a:spcAft>
              <a:buSzPts val="950"/>
              <a:buFont typeface="Georgia"/>
              <a:buNone/>
            </a:pPr>
            <a:r>
              <a:rPr lang="en" sz="950" dirty="0">
                <a:latin typeface="Georgia"/>
                <a:ea typeface="Georgia"/>
                <a:cs typeface="Georgia"/>
                <a:sym typeface="Georgia"/>
              </a:rPr>
              <a:t>For a mid-sized bank, led solution architecture and implementation of an cloud based SaaS Integrated Core Banking platform (Lending and Deposits) and Presentation Layer. Managed the RFP vendor selection process, performed gap analysis ,  technology due diligence and documented the high level solution architecture. Led the delivery team for end to end strategy through execution delivery of the digital solution</a:t>
            </a:r>
            <a:endParaRPr sz="950" dirty="0">
              <a:latin typeface="Georgia"/>
              <a:ea typeface="Georgia"/>
              <a:cs typeface="Georgia"/>
              <a:sym typeface="Georgia"/>
            </a:endParaRPr>
          </a:p>
          <a:p>
            <a:pPr marL="365760" lvl="0" indent="-137159" algn="l" rtl="0">
              <a:lnSpc>
                <a:spcPct val="100000"/>
              </a:lnSpc>
              <a:spcBef>
                <a:spcPts val="0"/>
              </a:spcBef>
              <a:spcAft>
                <a:spcPts val="0"/>
              </a:spcAft>
              <a:buSzPts val="950"/>
              <a:buFont typeface="Georgia"/>
              <a:buNone/>
            </a:pPr>
            <a:r>
              <a:rPr lang="en" sz="950" dirty="0">
                <a:latin typeface="Georgia"/>
                <a:ea typeface="Georgia"/>
                <a:cs typeface="Georgia"/>
                <a:sym typeface="Georgia"/>
              </a:rPr>
              <a:t>Conducted current state architecture assessment for the advisor facing portal for the largest independent financial advisor firm. Identified gaps, risks and issues in application architecture, data management &amp; platform resiliency, provided prioritized recommendations and roadmap for implementation keeping scope &amp; timeline into consideration. Helped set up the Architecture Review board and Enterprise Architecture functions with principles driven and consensus based standards, tools and processes</a:t>
            </a:r>
            <a:endParaRPr sz="950" dirty="0">
              <a:latin typeface="Georgia"/>
              <a:ea typeface="Georgia"/>
              <a:cs typeface="Georgia"/>
              <a:sym typeface="Georgia"/>
            </a:endParaRPr>
          </a:p>
          <a:p>
            <a:pPr marL="0" lvl="0" indent="0" algn="l" rtl="0">
              <a:lnSpc>
                <a:spcPct val="100000"/>
              </a:lnSpc>
              <a:spcBef>
                <a:spcPts val="400"/>
              </a:spcBef>
              <a:spcAft>
                <a:spcPts val="0"/>
              </a:spcAft>
              <a:buClr>
                <a:schemeClr val="dk1"/>
              </a:buClr>
              <a:buSzPts val="1100"/>
              <a:buFont typeface="Arial"/>
              <a:buNone/>
            </a:pPr>
            <a:r>
              <a:rPr lang="en" sz="1100" b="1" dirty="0">
                <a:solidFill>
                  <a:schemeClr val="accent4"/>
                </a:solidFill>
                <a:latin typeface="Georgia"/>
                <a:ea typeface="Georgia"/>
                <a:cs typeface="Georgia"/>
                <a:sym typeface="Georgia"/>
              </a:rPr>
              <a:t>Other experience</a:t>
            </a:r>
            <a:endParaRPr sz="1100" dirty="0">
              <a:latin typeface="Georgia"/>
              <a:ea typeface="Georgia"/>
              <a:cs typeface="Georgia"/>
              <a:sym typeface="Georgia"/>
            </a:endParaRPr>
          </a:p>
          <a:p>
            <a:pPr marL="365760" lvl="0" indent="-137159" algn="l" rtl="0">
              <a:lnSpc>
                <a:spcPct val="100000"/>
              </a:lnSpc>
              <a:spcBef>
                <a:spcPts val="400"/>
              </a:spcBef>
              <a:spcAft>
                <a:spcPts val="0"/>
              </a:spcAft>
              <a:buClr>
                <a:srgbClr val="434343"/>
              </a:buClr>
              <a:buSzPts val="950"/>
              <a:buFont typeface="Georgia"/>
              <a:buNone/>
            </a:pPr>
            <a:r>
              <a:rPr lang="en" sz="950" dirty="0">
                <a:latin typeface="Georgia"/>
                <a:ea typeface="Georgia"/>
                <a:cs typeface="Georgia"/>
                <a:sym typeface="Georgia"/>
              </a:rPr>
              <a:t>Led the design and development of cloud based PaaS platform, Appian business process management system, for a Global Alternative Investments Asset Management firm for the Investment profiles, Expense allocation and deal code governance processes. Integrated with multiple backend systems using web services and ETL data integration</a:t>
            </a:r>
            <a:endParaRPr sz="950" dirty="0">
              <a:latin typeface="Georgia"/>
              <a:ea typeface="Georgia"/>
              <a:cs typeface="Georgia"/>
              <a:sym typeface="Georgia"/>
            </a:endParaRPr>
          </a:p>
        </p:txBody>
      </p:sp>
      <p:sp>
        <p:nvSpPr>
          <p:cNvPr id="363" name="Google Shape;363;p63"/>
          <p:cNvSpPr txBox="1">
            <a:spLocks noGrp="1"/>
          </p:cNvSpPr>
          <p:nvPr>
            <p:ph type="sldNum" idx="4294967295"/>
          </p:nvPr>
        </p:nvSpPr>
        <p:spPr>
          <a:xfrm>
            <a:off x="8472458" y="4663217"/>
            <a:ext cx="548700" cy="3936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sz="1000"/>
              <a:t>2</a:t>
            </a:fld>
            <a:endParaRPr sz="1000"/>
          </a:p>
        </p:txBody>
      </p:sp>
      <p:pic>
        <p:nvPicPr>
          <p:cNvPr id="364" name="Google Shape;364;p63"/>
          <p:cNvPicPr preferRelativeResize="0"/>
          <p:nvPr/>
        </p:nvPicPr>
        <p:blipFill rotWithShape="1">
          <a:blip r:embed="rId3">
            <a:alphaModFix/>
          </a:blip>
          <a:srcRect t="16666" b="16666"/>
          <a:stretch/>
        </p:blipFill>
        <p:spPr>
          <a:xfrm>
            <a:off x="338328" y="320040"/>
            <a:ext cx="1170300" cy="11703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4"/>
          <p:cNvSpPr txBox="1">
            <a:spLocks noGrp="1"/>
          </p:cNvSpPr>
          <p:nvPr>
            <p:ph type="body" idx="4294967295"/>
          </p:nvPr>
        </p:nvSpPr>
        <p:spPr>
          <a:xfrm>
            <a:off x="338325" y="1700350"/>
            <a:ext cx="2982900" cy="3175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None/>
            </a:pPr>
            <a:r>
              <a:rPr lang="en" sz="1000" b="1">
                <a:solidFill>
                  <a:schemeClr val="accent4"/>
                </a:solidFill>
                <a:latin typeface="Georgia"/>
                <a:ea typeface="Georgia"/>
                <a:cs typeface="Georgia"/>
                <a:sym typeface="Georgia"/>
              </a:rPr>
              <a:t>Meet Manali</a:t>
            </a:r>
            <a:endParaRPr sz="1000" b="1">
              <a:solidFill>
                <a:schemeClr val="accent4"/>
              </a:solidFill>
              <a:latin typeface="Georgia"/>
              <a:ea typeface="Georgia"/>
              <a:cs typeface="Georgia"/>
              <a:sym typeface="Georgia"/>
            </a:endParaRPr>
          </a:p>
          <a:p>
            <a:pPr marL="0" lvl="0" indent="0" algn="l" rtl="0">
              <a:lnSpc>
                <a:spcPct val="100000"/>
              </a:lnSpc>
              <a:spcBef>
                <a:spcPts val="600"/>
              </a:spcBef>
              <a:spcAft>
                <a:spcPts val="0"/>
              </a:spcAft>
              <a:buClr>
                <a:schemeClr val="dk1"/>
              </a:buClr>
              <a:buSzPts val="3200"/>
              <a:buNone/>
            </a:pPr>
            <a:r>
              <a:rPr lang="en" sz="1000">
                <a:latin typeface="Georgia"/>
                <a:ea typeface="Georgia"/>
                <a:cs typeface="Georgia"/>
                <a:sym typeface="Georgia"/>
              </a:rPr>
              <a:t>Manali Killedar is a Senior Associate in the PwC FS Advisory, Digital &amp; Technology Innovation practice. Manali’s key areas of expertise is in data analysis, business intelligence, process automation, machine learning and project management in financial services. Prior to PwC, she has worked with J.P. Morgan Chase as a Java and Python developer.</a:t>
            </a:r>
            <a:endParaRPr sz="1000">
              <a:latin typeface="Georgia"/>
              <a:ea typeface="Georgia"/>
              <a:cs typeface="Georgia"/>
              <a:sym typeface="Georgia"/>
            </a:endParaRPr>
          </a:p>
          <a:p>
            <a:pPr marL="0" lvl="0" indent="0" algn="l" rtl="0">
              <a:spcBef>
                <a:spcPts val="600"/>
              </a:spcBef>
              <a:spcAft>
                <a:spcPts val="0"/>
              </a:spcAft>
              <a:buClr>
                <a:schemeClr val="dk1"/>
              </a:buClr>
              <a:buSzPts val="1100"/>
              <a:buNone/>
            </a:pPr>
            <a:r>
              <a:rPr lang="en" sz="1000">
                <a:latin typeface="Georgia"/>
                <a:ea typeface="Georgia"/>
                <a:cs typeface="Georgia"/>
                <a:sym typeface="Georgia"/>
              </a:rPr>
              <a:t>Manali did her under graduation in Information Technology Engineering from University of Mumbai. She has attained her graduation in Business Intelligence and Data Analytics with specialization in Machine Learning techniques from Carnegie Mellon University.</a:t>
            </a:r>
            <a:endParaRPr sz="1000">
              <a:latin typeface="Georgia"/>
              <a:ea typeface="Georgia"/>
              <a:cs typeface="Georgia"/>
              <a:sym typeface="Georgia"/>
            </a:endParaRPr>
          </a:p>
          <a:p>
            <a:pPr marL="0" lvl="0" indent="0" algn="l" rtl="0">
              <a:spcBef>
                <a:spcPts val="400"/>
              </a:spcBef>
              <a:spcAft>
                <a:spcPts val="400"/>
              </a:spcAft>
              <a:buClr>
                <a:schemeClr val="dk1"/>
              </a:buClr>
              <a:buSzPts val="1100"/>
              <a:buNone/>
            </a:pPr>
            <a:r>
              <a:rPr lang="en" sz="1000">
                <a:latin typeface="Georgia"/>
                <a:ea typeface="Georgia"/>
                <a:cs typeface="Georgia"/>
                <a:sym typeface="Georgia"/>
              </a:rPr>
              <a:t>Manali is also a </a:t>
            </a:r>
            <a:r>
              <a:rPr lang="en" sz="1100">
                <a:latin typeface="Georgia"/>
                <a:ea typeface="Georgia"/>
                <a:cs typeface="Georgia"/>
                <a:sym typeface="Georgia"/>
              </a:rPr>
              <a:t>SAFe Certified Scrum Master and SAFe Agilist</a:t>
            </a:r>
            <a:endParaRPr sz="1000">
              <a:latin typeface="Georgia"/>
              <a:ea typeface="Georgia"/>
              <a:cs typeface="Georgia"/>
              <a:sym typeface="Georgia"/>
            </a:endParaRPr>
          </a:p>
        </p:txBody>
      </p:sp>
      <p:sp>
        <p:nvSpPr>
          <p:cNvPr id="371" name="Google Shape;371;p64"/>
          <p:cNvSpPr txBox="1">
            <a:spLocks noGrp="1"/>
          </p:cNvSpPr>
          <p:nvPr>
            <p:ph type="body" idx="4294967295"/>
          </p:nvPr>
        </p:nvSpPr>
        <p:spPr>
          <a:xfrm>
            <a:off x="1704975" y="338324"/>
            <a:ext cx="1557300" cy="1062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3"/>
              </a:buClr>
              <a:buSzPts val="1400"/>
              <a:buNone/>
            </a:pPr>
            <a:r>
              <a:rPr lang="en">
                <a:latin typeface="Georgia"/>
                <a:ea typeface="Georgia"/>
                <a:cs typeface="Georgia"/>
                <a:sym typeface="Georgia"/>
              </a:rPr>
              <a:t>Manali Killedar</a:t>
            </a:r>
            <a:endParaRPr>
              <a:latin typeface="Georgia"/>
              <a:ea typeface="Georgia"/>
              <a:cs typeface="Georgia"/>
              <a:sym typeface="Georgia"/>
            </a:endParaRPr>
          </a:p>
          <a:p>
            <a:pPr marL="0" lvl="0" indent="0" algn="l" rtl="0">
              <a:lnSpc>
                <a:spcPct val="100000"/>
              </a:lnSpc>
              <a:spcBef>
                <a:spcPts val="600"/>
              </a:spcBef>
              <a:spcAft>
                <a:spcPts val="0"/>
              </a:spcAft>
              <a:buClr>
                <a:schemeClr val="accent3"/>
              </a:buClr>
              <a:buSzPts val="1400"/>
              <a:buNone/>
            </a:pPr>
            <a:r>
              <a:rPr lang="en" sz="800">
                <a:solidFill>
                  <a:srgbClr val="434343"/>
                </a:solidFill>
                <a:latin typeface="Georgia"/>
                <a:ea typeface="Georgia"/>
                <a:cs typeface="Georgia"/>
                <a:sym typeface="Georgia"/>
              </a:rPr>
              <a:t>Senior Associate</a:t>
            </a:r>
            <a:br>
              <a:rPr lang="en" sz="800">
                <a:solidFill>
                  <a:srgbClr val="434343"/>
                </a:solidFill>
                <a:latin typeface="Georgia"/>
                <a:ea typeface="Georgia"/>
                <a:cs typeface="Georgia"/>
                <a:sym typeface="Georgia"/>
              </a:rPr>
            </a:br>
            <a:r>
              <a:rPr lang="en" sz="800" u="sng">
                <a:solidFill>
                  <a:schemeClr val="accent4"/>
                </a:solidFill>
                <a:latin typeface="Georgia"/>
                <a:ea typeface="Georgia"/>
                <a:cs typeface="Georgia"/>
                <a:sym typeface="Georgia"/>
              </a:rPr>
              <a:t>manali.k.killedar@pwc.com</a:t>
            </a:r>
            <a:r>
              <a:rPr lang="en" sz="800">
                <a:solidFill>
                  <a:schemeClr val="accent4"/>
                </a:solidFill>
                <a:latin typeface="Georgia"/>
                <a:ea typeface="Georgia"/>
                <a:cs typeface="Georgia"/>
                <a:sym typeface="Georgia"/>
              </a:rPr>
              <a:t> </a:t>
            </a:r>
            <a:endParaRPr sz="800">
              <a:solidFill>
                <a:schemeClr val="accent4"/>
              </a:solidFill>
              <a:latin typeface="Georgia"/>
              <a:ea typeface="Georgia"/>
              <a:cs typeface="Georgia"/>
              <a:sym typeface="Georgia"/>
            </a:endParaRPr>
          </a:p>
          <a:p>
            <a:pPr marL="0" lvl="0" indent="0" algn="l" rtl="0">
              <a:lnSpc>
                <a:spcPct val="100000"/>
              </a:lnSpc>
              <a:spcBef>
                <a:spcPts val="600"/>
              </a:spcBef>
              <a:spcAft>
                <a:spcPts val="600"/>
              </a:spcAft>
              <a:buClr>
                <a:schemeClr val="accent3"/>
              </a:buClr>
              <a:buSzPts val="1400"/>
              <a:buNone/>
            </a:pPr>
            <a:r>
              <a:rPr lang="en" sz="800">
                <a:solidFill>
                  <a:schemeClr val="accent4"/>
                </a:solidFill>
                <a:latin typeface="Georgia"/>
                <a:ea typeface="Georgia"/>
                <a:cs typeface="Georgia"/>
                <a:sym typeface="Georgia"/>
              </a:rPr>
              <a:t>(412) 628-3472</a:t>
            </a:r>
            <a:endParaRPr sz="800">
              <a:solidFill>
                <a:schemeClr val="accent4"/>
              </a:solidFill>
              <a:latin typeface="Georgia"/>
              <a:ea typeface="Georgia"/>
              <a:cs typeface="Georgia"/>
              <a:sym typeface="Georgia"/>
            </a:endParaRPr>
          </a:p>
        </p:txBody>
      </p:sp>
      <p:sp>
        <p:nvSpPr>
          <p:cNvPr id="372" name="Google Shape;372;p64"/>
          <p:cNvSpPr txBox="1">
            <a:spLocks noGrp="1"/>
          </p:cNvSpPr>
          <p:nvPr>
            <p:ph type="body" idx="4294967295"/>
          </p:nvPr>
        </p:nvSpPr>
        <p:spPr>
          <a:xfrm>
            <a:off x="3726825" y="345675"/>
            <a:ext cx="4902000" cy="4473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1100" b="1">
                <a:solidFill>
                  <a:schemeClr val="accent4"/>
                </a:solidFill>
                <a:latin typeface="Georgia"/>
                <a:ea typeface="Georgia"/>
                <a:cs typeface="Georgia"/>
                <a:sym typeface="Georgia"/>
              </a:rPr>
              <a:t>Relevant experience</a:t>
            </a:r>
            <a:endParaRPr sz="1100" b="1">
              <a:solidFill>
                <a:schemeClr val="accent4"/>
              </a:solidFill>
              <a:latin typeface="Georgia"/>
              <a:ea typeface="Georgia"/>
              <a:cs typeface="Georgia"/>
              <a:sym typeface="Georgia"/>
            </a:endParaRPr>
          </a:p>
          <a:p>
            <a:pPr marL="365760" lvl="0" indent="-137159" algn="l" rtl="0">
              <a:lnSpc>
                <a:spcPct val="100000"/>
              </a:lnSpc>
              <a:spcBef>
                <a:spcPts val="600"/>
              </a:spcBef>
              <a:spcAft>
                <a:spcPts val="0"/>
              </a:spcAft>
              <a:buSzPts val="1050"/>
              <a:buFont typeface="Georgia"/>
              <a:buNone/>
            </a:pPr>
            <a:r>
              <a:rPr lang="en" sz="1050">
                <a:latin typeface="Georgia"/>
                <a:ea typeface="Georgia"/>
                <a:cs typeface="Georgia"/>
                <a:sym typeface="Georgia"/>
              </a:rPr>
              <a:t>Lead an Application Analysis &amp; Disposition project for ~120 applications at Global Payments Inc (Merchant business). The assessment included data gathering, cleaning, application assessment (technical, functional and financial) and analysis for assessment dispositions - Retain, Retire, Re-engineer and Leverage. This effort created an extensive data inventory for the client and provided a directional guidance for the applications</a:t>
            </a:r>
            <a:endParaRPr sz="1050">
              <a:latin typeface="Georgia"/>
              <a:ea typeface="Georgia"/>
              <a:cs typeface="Georgia"/>
              <a:sym typeface="Georgia"/>
            </a:endParaRPr>
          </a:p>
          <a:p>
            <a:pPr marL="457200" lvl="0" indent="0" algn="l" rtl="0">
              <a:lnSpc>
                <a:spcPct val="100000"/>
              </a:lnSpc>
              <a:spcBef>
                <a:spcPts val="400"/>
              </a:spcBef>
              <a:spcAft>
                <a:spcPts val="0"/>
              </a:spcAft>
              <a:buNone/>
            </a:pPr>
            <a:endParaRPr sz="1050">
              <a:latin typeface="Georgia"/>
              <a:ea typeface="Georgia"/>
              <a:cs typeface="Georgia"/>
              <a:sym typeface="Georgia"/>
            </a:endParaRPr>
          </a:p>
          <a:p>
            <a:pPr marL="365760" lvl="0" indent="-137159" algn="l" rtl="0">
              <a:lnSpc>
                <a:spcPct val="100000"/>
              </a:lnSpc>
              <a:spcBef>
                <a:spcPts val="400"/>
              </a:spcBef>
              <a:spcAft>
                <a:spcPts val="0"/>
              </a:spcAft>
              <a:buSzPts val="1050"/>
              <a:buFont typeface="Georgia"/>
              <a:buNone/>
            </a:pPr>
            <a:r>
              <a:rPr lang="en" sz="1050">
                <a:latin typeface="Georgia"/>
                <a:ea typeface="Georgia"/>
                <a:cs typeface="Georgia"/>
                <a:sym typeface="Georgia"/>
              </a:rPr>
              <a:t>Lead an Enterprise Tools’ Analysis effort at Global Payments Inc. to identify synergy opportunities and realize them by consolidation of tools. The assessment involved gathering all the tools’ data, analyzing and identifying opportunities for consolidation by associating tools that are similar in functionalities. Further, she also leads a team who is facilitating discussions with tool users and vendors to determine the benefits of the consolidation and helping the users build a high-level migration roadmap.</a:t>
            </a:r>
            <a:endParaRPr sz="1050">
              <a:latin typeface="Georgia"/>
              <a:ea typeface="Georgia"/>
              <a:cs typeface="Georgia"/>
              <a:sym typeface="Georgia"/>
            </a:endParaRPr>
          </a:p>
          <a:p>
            <a:pPr marL="0" lvl="0" indent="0" algn="l" rtl="0">
              <a:lnSpc>
                <a:spcPct val="100000"/>
              </a:lnSpc>
              <a:spcBef>
                <a:spcPts val="400"/>
              </a:spcBef>
              <a:spcAft>
                <a:spcPts val="0"/>
              </a:spcAft>
              <a:buNone/>
            </a:pPr>
            <a:endParaRPr sz="1100">
              <a:latin typeface="Georgia"/>
              <a:ea typeface="Georgia"/>
              <a:cs typeface="Georgia"/>
              <a:sym typeface="Georgia"/>
            </a:endParaRPr>
          </a:p>
          <a:p>
            <a:pPr marL="0" lvl="0" indent="0" algn="l" rtl="0">
              <a:lnSpc>
                <a:spcPct val="100000"/>
              </a:lnSpc>
              <a:spcBef>
                <a:spcPts val="400"/>
              </a:spcBef>
              <a:spcAft>
                <a:spcPts val="0"/>
              </a:spcAft>
              <a:buClr>
                <a:schemeClr val="dk1"/>
              </a:buClr>
              <a:buSzPts val="1100"/>
              <a:buFont typeface="Arial"/>
              <a:buNone/>
            </a:pPr>
            <a:r>
              <a:rPr lang="en" sz="1100" b="1">
                <a:solidFill>
                  <a:schemeClr val="accent4"/>
                </a:solidFill>
                <a:latin typeface="Georgia"/>
                <a:ea typeface="Georgia"/>
                <a:cs typeface="Georgia"/>
                <a:sym typeface="Georgia"/>
              </a:rPr>
              <a:t>Other experience</a:t>
            </a:r>
            <a:endParaRPr sz="1100">
              <a:latin typeface="Georgia"/>
              <a:ea typeface="Georgia"/>
              <a:cs typeface="Georgia"/>
              <a:sym typeface="Georgia"/>
            </a:endParaRPr>
          </a:p>
          <a:p>
            <a:pPr marL="365760" lvl="0" indent="-137159" algn="l" rtl="0">
              <a:lnSpc>
                <a:spcPct val="100000"/>
              </a:lnSpc>
              <a:spcBef>
                <a:spcPts val="400"/>
              </a:spcBef>
              <a:spcAft>
                <a:spcPts val="0"/>
              </a:spcAft>
              <a:buClr>
                <a:srgbClr val="434343"/>
              </a:buClr>
              <a:buSzPts val="1050"/>
              <a:buFont typeface="Georgia"/>
              <a:buNone/>
            </a:pPr>
            <a:r>
              <a:rPr lang="en" sz="1050">
                <a:latin typeface="Georgia"/>
                <a:ea typeface="Georgia"/>
                <a:cs typeface="Georgia"/>
                <a:sym typeface="Georgia"/>
              </a:rPr>
              <a:t>Lead business and technical requirement gathering for client’s pricing tool for their reinsurance business. As a scrum master, she coordinated between workstreams and provided oversight to the technical team</a:t>
            </a:r>
            <a:endParaRPr sz="1050">
              <a:latin typeface="Georgia"/>
              <a:ea typeface="Georgia"/>
              <a:cs typeface="Georgia"/>
              <a:sym typeface="Georgia"/>
            </a:endParaRPr>
          </a:p>
          <a:p>
            <a:pPr marL="457200" lvl="0" indent="0" algn="l" rtl="0">
              <a:lnSpc>
                <a:spcPct val="100000"/>
              </a:lnSpc>
              <a:spcBef>
                <a:spcPts val="400"/>
              </a:spcBef>
              <a:spcAft>
                <a:spcPts val="0"/>
              </a:spcAft>
              <a:buNone/>
            </a:pPr>
            <a:endParaRPr sz="1050">
              <a:latin typeface="Georgia"/>
              <a:ea typeface="Georgia"/>
              <a:cs typeface="Georgia"/>
              <a:sym typeface="Georgia"/>
            </a:endParaRPr>
          </a:p>
          <a:p>
            <a:pPr marL="365760" lvl="0" indent="-137159" algn="l" rtl="0">
              <a:lnSpc>
                <a:spcPct val="100000"/>
              </a:lnSpc>
              <a:spcBef>
                <a:spcPts val="400"/>
              </a:spcBef>
              <a:spcAft>
                <a:spcPts val="0"/>
              </a:spcAft>
              <a:buClr>
                <a:srgbClr val="434343"/>
              </a:buClr>
              <a:buSzPts val="1050"/>
              <a:buFont typeface="Georgia"/>
              <a:buNone/>
            </a:pPr>
            <a:r>
              <a:rPr lang="en" sz="1050">
                <a:latin typeface="Georgia"/>
                <a:ea typeface="Georgia"/>
                <a:cs typeface="Georgia"/>
                <a:sym typeface="Georgia"/>
              </a:rPr>
              <a:t>Built a forecasting algorithm to track agent utilization and productivity gaps for client’s call center business. Lead the team to gather client requirements and prioritized deliverables for them.</a:t>
            </a:r>
            <a:endParaRPr sz="1050">
              <a:latin typeface="Georgia"/>
              <a:ea typeface="Georgia"/>
              <a:cs typeface="Georgia"/>
              <a:sym typeface="Georgia"/>
            </a:endParaRPr>
          </a:p>
        </p:txBody>
      </p:sp>
      <p:sp>
        <p:nvSpPr>
          <p:cNvPr id="373" name="Google Shape;373;p64"/>
          <p:cNvSpPr txBox="1">
            <a:spLocks noGrp="1"/>
          </p:cNvSpPr>
          <p:nvPr>
            <p:ph type="sldNum" idx="4294967295"/>
          </p:nvPr>
        </p:nvSpPr>
        <p:spPr>
          <a:xfrm>
            <a:off x="8472458" y="4663217"/>
            <a:ext cx="548700" cy="3936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sz="1000"/>
              <a:t>3</a:t>
            </a:fld>
            <a:endParaRPr sz="1000"/>
          </a:p>
        </p:txBody>
      </p:sp>
      <p:pic>
        <p:nvPicPr>
          <p:cNvPr id="374" name="Google Shape;374;p64"/>
          <p:cNvPicPr preferRelativeResize="0"/>
          <p:nvPr/>
        </p:nvPicPr>
        <p:blipFill>
          <a:blip r:embed="rId3">
            <a:alphaModFix/>
          </a:blip>
          <a:stretch>
            <a:fillRect/>
          </a:stretch>
        </p:blipFill>
        <p:spPr>
          <a:xfrm>
            <a:off x="338328" y="320040"/>
            <a:ext cx="1170300" cy="11703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5"/>
          <p:cNvSpPr txBox="1">
            <a:spLocks noGrp="1"/>
          </p:cNvSpPr>
          <p:nvPr>
            <p:ph type="body" idx="4294967295"/>
          </p:nvPr>
        </p:nvSpPr>
        <p:spPr>
          <a:xfrm>
            <a:off x="338325" y="1700350"/>
            <a:ext cx="2982900" cy="3175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None/>
            </a:pPr>
            <a:r>
              <a:rPr lang="en" sz="1000" b="1" dirty="0">
                <a:solidFill>
                  <a:schemeClr val="accent4"/>
                </a:solidFill>
                <a:latin typeface="Georgia"/>
                <a:ea typeface="Georgia"/>
                <a:cs typeface="Georgia"/>
                <a:sym typeface="Georgia"/>
              </a:rPr>
              <a:t>Vijay </a:t>
            </a:r>
            <a:r>
              <a:rPr lang="en" sz="1000" b="1" dirty="0" err="1">
                <a:solidFill>
                  <a:schemeClr val="accent4"/>
                </a:solidFill>
                <a:latin typeface="Georgia"/>
                <a:ea typeface="Georgia"/>
                <a:cs typeface="Georgia"/>
                <a:sym typeface="Georgia"/>
              </a:rPr>
              <a:t>Polsani</a:t>
            </a:r>
            <a:endParaRPr sz="1000" b="1" dirty="0">
              <a:solidFill>
                <a:schemeClr val="accent4"/>
              </a:solidFill>
              <a:latin typeface="Georgia"/>
              <a:ea typeface="Georgia"/>
              <a:cs typeface="Georgia"/>
              <a:sym typeface="Georgia"/>
            </a:endParaRPr>
          </a:p>
          <a:p>
            <a:pPr marL="0" lvl="0" indent="0" algn="l" rtl="0">
              <a:spcBef>
                <a:spcPts val="600"/>
              </a:spcBef>
              <a:spcAft>
                <a:spcPts val="0"/>
              </a:spcAft>
              <a:buClr>
                <a:schemeClr val="dk1"/>
              </a:buClr>
              <a:buSzPts val="1100"/>
              <a:buNone/>
            </a:pPr>
            <a:r>
              <a:rPr lang="en" sz="1000" dirty="0">
                <a:latin typeface="Georgia"/>
                <a:ea typeface="Georgia"/>
                <a:cs typeface="Georgia"/>
                <a:sym typeface="Georgia"/>
              </a:rPr>
              <a:t>Vijay has 20+ years of experience in building world class software applications and products across capital markets, banking, payment processors to multiple clients. Architect, Advisor, and Analyst of technology consulting with rich experience in building software products and enterprise applications.</a:t>
            </a:r>
            <a:endParaRPr sz="1000" dirty="0">
              <a:latin typeface="Georgia"/>
              <a:ea typeface="Georgia"/>
              <a:cs typeface="Georgia"/>
              <a:sym typeface="Georgia"/>
            </a:endParaRPr>
          </a:p>
          <a:p>
            <a:pPr marL="0" lvl="0" indent="0" algn="l" rtl="0">
              <a:spcBef>
                <a:spcPts val="400"/>
              </a:spcBef>
              <a:spcAft>
                <a:spcPts val="0"/>
              </a:spcAft>
              <a:buClr>
                <a:schemeClr val="dk1"/>
              </a:buClr>
              <a:buSzPts val="1100"/>
              <a:buNone/>
            </a:pPr>
            <a:r>
              <a:rPr lang="en" sz="1000" dirty="0">
                <a:latin typeface="Georgia"/>
                <a:ea typeface="Georgia"/>
                <a:cs typeface="Georgia"/>
                <a:sym typeface="Georgia"/>
              </a:rPr>
              <a:t>Manage and deliver applications using API-First, Security-First, Cloud-Native and Hybrid enterprise landscape. Bootstrap new divisions with start-up culture</a:t>
            </a:r>
            <a:r>
              <a:rPr lang="en" sz="1000">
                <a:latin typeface="Georgia"/>
                <a:ea typeface="Georgia"/>
                <a:cs typeface="Georgia"/>
                <a:sym typeface="Georgia"/>
              </a:rPr>
              <a:t>, re-architect </a:t>
            </a:r>
            <a:r>
              <a:rPr lang="en" sz="1000" dirty="0">
                <a:latin typeface="Georgia"/>
                <a:ea typeface="Georgia"/>
                <a:cs typeface="Georgia"/>
                <a:sym typeface="Georgia"/>
              </a:rPr>
              <a:t>monolith to microservices, Data management. Hybrid cloud and network design for cloud transformations (GCP, Azure Cloud, AWS)</a:t>
            </a:r>
            <a:endParaRPr sz="1000" dirty="0">
              <a:latin typeface="Georgia"/>
              <a:ea typeface="Georgia"/>
              <a:cs typeface="Georgia"/>
              <a:sym typeface="Georgia"/>
            </a:endParaRPr>
          </a:p>
          <a:p>
            <a:pPr marL="0" lvl="0" indent="0" algn="l" rtl="0">
              <a:spcBef>
                <a:spcPts val="400"/>
              </a:spcBef>
              <a:spcAft>
                <a:spcPts val="0"/>
              </a:spcAft>
              <a:buClr>
                <a:schemeClr val="dk1"/>
              </a:buClr>
              <a:buSzPts val="1100"/>
              <a:buNone/>
            </a:pPr>
            <a:r>
              <a:rPr lang="en" sz="1000" dirty="0">
                <a:latin typeface="Georgia"/>
                <a:ea typeface="Georgia"/>
                <a:cs typeface="Georgia"/>
                <a:sym typeface="Georgia"/>
              </a:rPr>
              <a:t>Certified Cloud Architect - GCP, AWS</a:t>
            </a:r>
            <a:endParaRPr sz="1000" dirty="0">
              <a:latin typeface="Georgia"/>
              <a:ea typeface="Georgia"/>
              <a:cs typeface="Georgia"/>
              <a:sym typeface="Georgia"/>
            </a:endParaRPr>
          </a:p>
          <a:p>
            <a:pPr marL="0" lvl="0" indent="0" algn="l" rtl="0">
              <a:spcBef>
                <a:spcPts val="400"/>
              </a:spcBef>
              <a:spcAft>
                <a:spcPts val="0"/>
              </a:spcAft>
              <a:buClr>
                <a:schemeClr val="dk1"/>
              </a:buClr>
              <a:buSzPts val="1100"/>
              <a:buNone/>
            </a:pPr>
            <a:r>
              <a:rPr lang="en" sz="1000" dirty="0">
                <a:latin typeface="Georgia"/>
                <a:ea typeface="Georgia"/>
                <a:cs typeface="Georgia"/>
                <a:sym typeface="Georgia"/>
              </a:rPr>
              <a:t>Certified Java Developer, Certified WSO2 Identity Server</a:t>
            </a:r>
            <a:endParaRPr sz="1000" dirty="0">
              <a:latin typeface="Georgia"/>
              <a:ea typeface="Georgia"/>
              <a:cs typeface="Georgia"/>
              <a:sym typeface="Georgia"/>
            </a:endParaRPr>
          </a:p>
          <a:p>
            <a:pPr marL="0" lvl="0" indent="0" algn="l" rtl="0">
              <a:spcBef>
                <a:spcPts val="400"/>
              </a:spcBef>
              <a:spcAft>
                <a:spcPts val="0"/>
              </a:spcAft>
              <a:buClr>
                <a:schemeClr val="dk1"/>
              </a:buClr>
              <a:buSzPts val="1100"/>
              <a:buNone/>
            </a:pPr>
            <a:r>
              <a:rPr lang="en" sz="1000" dirty="0">
                <a:latin typeface="Georgia"/>
                <a:ea typeface="Georgia"/>
                <a:cs typeface="Georgia"/>
                <a:sym typeface="Georgia"/>
              </a:rPr>
              <a:t>Program Management, Agile/Scrum delivery process</a:t>
            </a:r>
            <a:endParaRPr sz="1000" dirty="0">
              <a:latin typeface="Georgia"/>
              <a:ea typeface="Georgia"/>
              <a:cs typeface="Georgia"/>
              <a:sym typeface="Georgia"/>
            </a:endParaRPr>
          </a:p>
          <a:p>
            <a:pPr marL="0" lvl="0" indent="0" algn="l" rtl="0">
              <a:spcBef>
                <a:spcPts val="400"/>
              </a:spcBef>
              <a:spcAft>
                <a:spcPts val="0"/>
              </a:spcAft>
              <a:buClr>
                <a:schemeClr val="dk1"/>
              </a:buClr>
              <a:buSzPts val="1100"/>
              <a:buNone/>
            </a:pPr>
            <a:endParaRPr sz="1000" dirty="0">
              <a:latin typeface="Georgia"/>
              <a:ea typeface="Georgia"/>
              <a:cs typeface="Georgia"/>
              <a:sym typeface="Georgia"/>
            </a:endParaRPr>
          </a:p>
          <a:p>
            <a:pPr marL="0" lvl="0" indent="0" algn="l" rtl="0">
              <a:spcBef>
                <a:spcPts val="400"/>
              </a:spcBef>
              <a:spcAft>
                <a:spcPts val="400"/>
              </a:spcAft>
              <a:buClr>
                <a:schemeClr val="dk1"/>
              </a:buClr>
              <a:buSzPts val="1100"/>
              <a:buNone/>
            </a:pPr>
            <a:endParaRPr sz="1000" dirty="0">
              <a:latin typeface="Georgia"/>
              <a:ea typeface="Georgia"/>
              <a:cs typeface="Georgia"/>
              <a:sym typeface="Georgia"/>
            </a:endParaRPr>
          </a:p>
        </p:txBody>
      </p:sp>
      <p:sp>
        <p:nvSpPr>
          <p:cNvPr id="381" name="Google Shape;381;p65"/>
          <p:cNvSpPr txBox="1">
            <a:spLocks noGrp="1"/>
          </p:cNvSpPr>
          <p:nvPr>
            <p:ph type="body" idx="4294967295"/>
          </p:nvPr>
        </p:nvSpPr>
        <p:spPr>
          <a:xfrm>
            <a:off x="1704975" y="338324"/>
            <a:ext cx="1557300" cy="1062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3"/>
              </a:buClr>
              <a:buSzPts val="1400"/>
              <a:buNone/>
            </a:pPr>
            <a:r>
              <a:rPr lang="en">
                <a:latin typeface="Georgia"/>
                <a:ea typeface="Georgia"/>
                <a:cs typeface="Georgia"/>
                <a:sym typeface="Georgia"/>
              </a:rPr>
              <a:t>Vijay Polsani</a:t>
            </a:r>
            <a:endParaRPr>
              <a:latin typeface="Georgia"/>
              <a:ea typeface="Georgia"/>
              <a:cs typeface="Georgia"/>
              <a:sym typeface="Georgia"/>
            </a:endParaRPr>
          </a:p>
          <a:p>
            <a:pPr marL="0" lvl="0" indent="0" algn="l" rtl="0">
              <a:lnSpc>
                <a:spcPct val="100000"/>
              </a:lnSpc>
              <a:spcBef>
                <a:spcPts val="600"/>
              </a:spcBef>
              <a:spcAft>
                <a:spcPts val="0"/>
              </a:spcAft>
              <a:buClr>
                <a:schemeClr val="accent3"/>
              </a:buClr>
              <a:buSzPts val="1400"/>
              <a:buNone/>
            </a:pPr>
            <a:r>
              <a:rPr lang="en" sz="800">
                <a:solidFill>
                  <a:srgbClr val="434343"/>
                </a:solidFill>
                <a:latin typeface="Georgia"/>
                <a:ea typeface="Georgia"/>
                <a:cs typeface="Georgia"/>
                <a:sym typeface="Georgia"/>
              </a:rPr>
              <a:t>Director</a:t>
            </a:r>
            <a:br>
              <a:rPr lang="en" sz="800">
                <a:solidFill>
                  <a:srgbClr val="434343"/>
                </a:solidFill>
                <a:latin typeface="Georgia"/>
                <a:ea typeface="Georgia"/>
                <a:cs typeface="Georgia"/>
                <a:sym typeface="Georgia"/>
              </a:rPr>
            </a:br>
            <a:r>
              <a:rPr lang="en" sz="800" u="sng">
                <a:solidFill>
                  <a:schemeClr val="accent4"/>
                </a:solidFill>
                <a:latin typeface="Georgia"/>
                <a:ea typeface="Georgia"/>
                <a:cs typeface="Georgia"/>
                <a:sym typeface="Georgia"/>
              </a:rPr>
              <a:t>vijay,polsani@pwc.com</a:t>
            </a:r>
            <a:r>
              <a:rPr lang="en" sz="800">
                <a:solidFill>
                  <a:schemeClr val="accent4"/>
                </a:solidFill>
                <a:latin typeface="Georgia"/>
                <a:ea typeface="Georgia"/>
                <a:cs typeface="Georgia"/>
                <a:sym typeface="Georgia"/>
              </a:rPr>
              <a:t> </a:t>
            </a:r>
            <a:endParaRPr sz="800">
              <a:solidFill>
                <a:schemeClr val="accent4"/>
              </a:solidFill>
              <a:latin typeface="Georgia"/>
              <a:ea typeface="Georgia"/>
              <a:cs typeface="Georgia"/>
              <a:sym typeface="Georgia"/>
            </a:endParaRPr>
          </a:p>
          <a:p>
            <a:pPr marL="0" lvl="0" indent="0" algn="l" rtl="0">
              <a:lnSpc>
                <a:spcPct val="100000"/>
              </a:lnSpc>
              <a:spcBef>
                <a:spcPts val="600"/>
              </a:spcBef>
              <a:spcAft>
                <a:spcPts val="600"/>
              </a:spcAft>
              <a:buClr>
                <a:schemeClr val="accent3"/>
              </a:buClr>
              <a:buSzPts val="1400"/>
              <a:buNone/>
            </a:pPr>
            <a:r>
              <a:rPr lang="en" sz="800">
                <a:solidFill>
                  <a:schemeClr val="accent4"/>
                </a:solidFill>
                <a:latin typeface="Georgia"/>
                <a:ea typeface="Georgia"/>
                <a:cs typeface="Georgia"/>
                <a:sym typeface="Georgia"/>
              </a:rPr>
              <a:t>(650)-777-7634</a:t>
            </a:r>
            <a:endParaRPr sz="800">
              <a:solidFill>
                <a:schemeClr val="accent4"/>
              </a:solidFill>
              <a:latin typeface="Georgia"/>
              <a:ea typeface="Georgia"/>
              <a:cs typeface="Georgia"/>
              <a:sym typeface="Georgia"/>
            </a:endParaRPr>
          </a:p>
        </p:txBody>
      </p:sp>
      <p:sp>
        <p:nvSpPr>
          <p:cNvPr id="382" name="Google Shape;382;p65"/>
          <p:cNvSpPr txBox="1">
            <a:spLocks noGrp="1"/>
          </p:cNvSpPr>
          <p:nvPr>
            <p:ph type="body" idx="4294967295"/>
          </p:nvPr>
        </p:nvSpPr>
        <p:spPr>
          <a:xfrm>
            <a:off x="3726825" y="345674"/>
            <a:ext cx="4902000" cy="4529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1100" b="1" dirty="0">
                <a:solidFill>
                  <a:schemeClr val="accent4"/>
                </a:solidFill>
                <a:latin typeface="Georgia"/>
                <a:ea typeface="Georgia"/>
                <a:cs typeface="Georgia"/>
                <a:sym typeface="Georgia"/>
              </a:rPr>
              <a:t>Relevant experience</a:t>
            </a:r>
            <a:endParaRPr sz="1100" b="1" dirty="0">
              <a:solidFill>
                <a:schemeClr val="accent4"/>
              </a:solidFill>
              <a:latin typeface="Georgia"/>
              <a:ea typeface="Georgia"/>
              <a:cs typeface="Georgia"/>
              <a:sym typeface="Georgia"/>
            </a:endParaRPr>
          </a:p>
          <a:p>
            <a:pPr marL="457200" lvl="0" indent="0" algn="l" rtl="0">
              <a:lnSpc>
                <a:spcPct val="100000"/>
              </a:lnSpc>
              <a:spcBef>
                <a:spcPts val="600"/>
              </a:spcBef>
              <a:spcAft>
                <a:spcPts val="0"/>
              </a:spcAft>
              <a:buNone/>
            </a:pPr>
            <a:r>
              <a:rPr lang="en" sz="950" dirty="0">
                <a:latin typeface="Georgia"/>
                <a:ea typeface="Georgia"/>
                <a:cs typeface="Georgia"/>
                <a:sym typeface="Georgia"/>
              </a:rPr>
              <a:t>Technical ownership and program delivery; extensive experience in Cloud Transformations; Solutioning, Infrastructure Modernization</a:t>
            </a:r>
            <a:endParaRPr sz="950" dirty="0">
              <a:latin typeface="Georgia"/>
              <a:ea typeface="Georgia"/>
              <a:cs typeface="Georgia"/>
              <a:sym typeface="Georgia"/>
            </a:endParaRPr>
          </a:p>
          <a:p>
            <a:pPr marL="457200" lvl="0" indent="0" algn="l" rtl="0">
              <a:lnSpc>
                <a:spcPct val="100000"/>
              </a:lnSpc>
              <a:spcBef>
                <a:spcPts val="400"/>
              </a:spcBef>
              <a:spcAft>
                <a:spcPts val="0"/>
              </a:spcAft>
              <a:buNone/>
            </a:pPr>
            <a:r>
              <a:rPr lang="en" sz="950" dirty="0">
                <a:latin typeface="Georgia"/>
                <a:ea typeface="Georgia"/>
                <a:cs typeface="Georgia"/>
                <a:sym typeface="Georgia"/>
              </a:rPr>
              <a:t> &gt; Technical Strategy, Architecture, and Engineering rollouts using Microservices, API-first design, Container orchestration, and application security as foundational components.</a:t>
            </a:r>
            <a:endParaRPr sz="950" dirty="0">
              <a:latin typeface="Georgia"/>
              <a:ea typeface="Georgia"/>
              <a:cs typeface="Georgia"/>
              <a:sym typeface="Georgia"/>
            </a:endParaRPr>
          </a:p>
          <a:p>
            <a:pPr marL="457200" lvl="0" indent="0" algn="l" rtl="0">
              <a:lnSpc>
                <a:spcPct val="100000"/>
              </a:lnSpc>
              <a:spcBef>
                <a:spcPts val="0"/>
              </a:spcBef>
              <a:spcAft>
                <a:spcPts val="0"/>
              </a:spcAft>
              <a:buNone/>
            </a:pPr>
            <a:r>
              <a:rPr lang="en" sz="950" dirty="0">
                <a:latin typeface="Georgia"/>
                <a:ea typeface="Georgia"/>
                <a:cs typeface="Georgia"/>
                <a:sym typeface="Georgia"/>
              </a:rPr>
              <a:t>&gt; A.I: Automation using NLP based chatbots, Recommendation engines, IVR modernization, Feature engineering and model building for M.L</a:t>
            </a:r>
            <a:endParaRPr sz="950" dirty="0">
              <a:latin typeface="Georgia"/>
              <a:ea typeface="Georgia"/>
              <a:cs typeface="Georgia"/>
              <a:sym typeface="Georgia"/>
            </a:endParaRPr>
          </a:p>
          <a:p>
            <a:pPr marL="457200" lvl="0" indent="0" algn="l" rtl="0">
              <a:lnSpc>
                <a:spcPct val="100000"/>
              </a:lnSpc>
              <a:spcBef>
                <a:spcPts val="0"/>
              </a:spcBef>
              <a:spcAft>
                <a:spcPts val="0"/>
              </a:spcAft>
              <a:buNone/>
            </a:pPr>
            <a:r>
              <a:rPr lang="en" sz="950" dirty="0">
                <a:latin typeface="Georgia"/>
                <a:ea typeface="Georgia"/>
                <a:cs typeface="Georgia"/>
                <a:sym typeface="Georgia"/>
              </a:rPr>
              <a:t>&gt; Customer Identity Management: CIAM identity integrations and Secure access management</a:t>
            </a:r>
            <a:endParaRPr sz="950" dirty="0">
              <a:latin typeface="Georgia"/>
              <a:ea typeface="Georgia"/>
              <a:cs typeface="Georgia"/>
              <a:sym typeface="Georgia"/>
            </a:endParaRPr>
          </a:p>
          <a:p>
            <a:pPr marL="457200" lvl="0" indent="0" algn="l" rtl="0">
              <a:lnSpc>
                <a:spcPct val="100000"/>
              </a:lnSpc>
              <a:spcBef>
                <a:spcPts val="0"/>
              </a:spcBef>
              <a:spcAft>
                <a:spcPts val="0"/>
              </a:spcAft>
              <a:buNone/>
            </a:pPr>
            <a:r>
              <a:rPr lang="en" sz="950" dirty="0">
                <a:latin typeface="Georgia"/>
                <a:ea typeface="Georgia"/>
                <a:cs typeface="Georgia"/>
                <a:sym typeface="Georgia"/>
              </a:rPr>
              <a:t>&gt; DevSecOps: Canary deployments, Deployment automation, and workflow orchestrations</a:t>
            </a:r>
            <a:endParaRPr sz="950" dirty="0">
              <a:latin typeface="Georgia"/>
              <a:ea typeface="Georgia"/>
              <a:cs typeface="Georgia"/>
              <a:sym typeface="Georgia"/>
            </a:endParaRPr>
          </a:p>
          <a:p>
            <a:pPr marL="457200" lvl="0" indent="0" algn="l" rtl="0">
              <a:lnSpc>
                <a:spcPct val="100000"/>
              </a:lnSpc>
              <a:spcBef>
                <a:spcPts val="0"/>
              </a:spcBef>
              <a:spcAft>
                <a:spcPts val="0"/>
              </a:spcAft>
              <a:buNone/>
            </a:pPr>
            <a:r>
              <a:rPr lang="en" sz="950" dirty="0">
                <a:latin typeface="Georgia"/>
                <a:ea typeface="Georgia"/>
                <a:cs typeface="Georgia"/>
                <a:sym typeface="Georgia"/>
              </a:rPr>
              <a:t>Built extensive software Architecture Blueprint's, Managed Cloud, Development &amp; Support, Shrink Wrapped Open Source Software, customized digital Insights. Portfolio Management &amp; Wealth Management Advisory software platform build.</a:t>
            </a:r>
            <a:endParaRPr sz="950" dirty="0">
              <a:latin typeface="Georgia"/>
              <a:ea typeface="Georgia"/>
              <a:cs typeface="Georgia"/>
              <a:sym typeface="Georgia"/>
            </a:endParaRPr>
          </a:p>
          <a:p>
            <a:pPr marL="457200" lvl="0" indent="0" algn="l" rtl="0">
              <a:lnSpc>
                <a:spcPct val="100000"/>
              </a:lnSpc>
              <a:spcBef>
                <a:spcPts val="0"/>
              </a:spcBef>
              <a:spcAft>
                <a:spcPts val="0"/>
              </a:spcAft>
              <a:buNone/>
            </a:pPr>
            <a:r>
              <a:rPr lang="en" sz="950" dirty="0">
                <a:latin typeface="Georgia"/>
                <a:ea typeface="Georgia"/>
                <a:cs typeface="Georgia"/>
                <a:sym typeface="Georgia"/>
              </a:rPr>
              <a:t>Design and built containerized Kubernetes deployable applications with sidecar using Istio. Security with Calico or Cloud internal secure pod communications. Apigee external proxy with internal Envoy and Load Balancers.</a:t>
            </a:r>
            <a:endParaRPr sz="950" dirty="0">
              <a:latin typeface="Georgia"/>
              <a:ea typeface="Georgia"/>
              <a:cs typeface="Georgia"/>
              <a:sym typeface="Georgia"/>
            </a:endParaRPr>
          </a:p>
          <a:p>
            <a:pPr marL="0" lvl="0" indent="0" algn="l" rtl="0">
              <a:lnSpc>
                <a:spcPct val="100000"/>
              </a:lnSpc>
              <a:spcBef>
                <a:spcPts val="0"/>
              </a:spcBef>
              <a:spcAft>
                <a:spcPts val="0"/>
              </a:spcAft>
              <a:buNone/>
            </a:pPr>
            <a:endParaRPr sz="950" dirty="0">
              <a:latin typeface="Georgia"/>
              <a:ea typeface="Georgia"/>
              <a:cs typeface="Georgia"/>
              <a:sym typeface="Georgia"/>
            </a:endParaRPr>
          </a:p>
          <a:p>
            <a:pPr marL="0" lvl="0" indent="0" algn="l" rtl="0">
              <a:spcBef>
                <a:spcPts val="0"/>
              </a:spcBef>
              <a:spcAft>
                <a:spcPts val="0"/>
              </a:spcAft>
              <a:buNone/>
            </a:pPr>
            <a:r>
              <a:rPr lang="en" sz="1100" b="1" dirty="0">
                <a:solidFill>
                  <a:schemeClr val="accent4"/>
                </a:solidFill>
                <a:latin typeface="Georgia"/>
                <a:ea typeface="Georgia"/>
                <a:cs typeface="Georgia"/>
                <a:sym typeface="Georgia"/>
              </a:rPr>
              <a:t>Other experience</a:t>
            </a:r>
            <a:endParaRPr sz="1100" b="1" dirty="0">
              <a:solidFill>
                <a:schemeClr val="accent4"/>
              </a:solidFill>
              <a:latin typeface="Georgia"/>
              <a:ea typeface="Georgia"/>
              <a:cs typeface="Georgia"/>
              <a:sym typeface="Georgia"/>
            </a:endParaRPr>
          </a:p>
          <a:p>
            <a:pPr marL="457200" lvl="0" indent="0" algn="l" rtl="0">
              <a:spcBef>
                <a:spcPts val="400"/>
              </a:spcBef>
              <a:spcAft>
                <a:spcPts val="0"/>
              </a:spcAft>
              <a:buNone/>
            </a:pPr>
            <a:r>
              <a:rPr lang="en" sz="950" i="1" dirty="0">
                <a:latin typeface="Georgia"/>
                <a:ea typeface="Georgia"/>
                <a:cs typeface="Georgia"/>
                <a:sym typeface="Georgia"/>
              </a:rPr>
              <a:t>Technical Excellence</a:t>
            </a:r>
            <a:r>
              <a:rPr lang="en" sz="950" dirty="0">
                <a:latin typeface="Georgia"/>
                <a:ea typeface="Georgia"/>
                <a:cs typeface="Georgia"/>
                <a:sym typeface="Georgia"/>
              </a:rPr>
              <a:t>: In-depth hands-on expertise in building software that are designed using API-First, Security-First, and Cloud-Native approach. Re-architecting monolith to microservices, data management, network design and hybrid cloud deployments of enterprise on providers.</a:t>
            </a:r>
            <a:endParaRPr sz="950" dirty="0">
              <a:latin typeface="Georgia"/>
              <a:ea typeface="Georgia"/>
              <a:cs typeface="Georgia"/>
              <a:sym typeface="Georgia"/>
            </a:endParaRPr>
          </a:p>
          <a:p>
            <a:pPr marL="457200" lvl="0" indent="0" algn="l" rtl="0">
              <a:spcBef>
                <a:spcPts val="400"/>
              </a:spcBef>
              <a:spcAft>
                <a:spcPts val="0"/>
              </a:spcAft>
              <a:buNone/>
            </a:pPr>
            <a:r>
              <a:rPr lang="en" sz="950" i="1" dirty="0">
                <a:latin typeface="Georgia"/>
                <a:ea typeface="Georgia"/>
                <a:cs typeface="Georgia"/>
                <a:sym typeface="Georgia"/>
              </a:rPr>
              <a:t>Ownership &amp; Teaming</a:t>
            </a:r>
            <a:r>
              <a:rPr lang="en" sz="950" dirty="0">
                <a:latin typeface="Georgia"/>
                <a:ea typeface="Georgia"/>
                <a:cs typeface="Georgia"/>
                <a:sym typeface="Georgia"/>
              </a:rPr>
              <a:t>: Recognized for leading high-performance engineering teams. Championed best in-class engineering culture. Managing success metrics, on-time delivery and cross-functional collaboration.</a:t>
            </a:r>
            <a:endParaRPr sz="950" dirty="0">
              <a:latin typeface="Georgia"/>
              <a:ea typeface="Georgia"/>
              <a:cs typeface="Georgia"/>
              <a:sym typeface="Georgia"/>
            </a:endParaRPr>
          </a:p>
          <a:p>
            <a:pPr marL="457200" lvl="0" indent="0" algn="l" rtl="0">
              <a:spcBef>
                <a:spcPts val="400"/>
              </a:spcBef>
              <a:spcAft>
                <a:spcPts val="0"/>
              </a:spcAft>
              <a:buClr>
                <a:schemeClr val="dk1"/>
              </a:buClr>
              <a:buSzPts val="1100"/>
              <a:buFont typeface="Arial"/>
              <a:buNone/>
            </a:pPr>
            <a:r>
              <a:rPr lang="en" sz="950" i="1" dirty="0">
                <a:latin typeface="Georgia"/>
                <a:ea typeface="Georgia"/>
                <a:cs typeface="Georgia"/>
                <a:sym typeface="Georgia"/>
              </a:rPr>
              <a:t>Customer Focused</a:t>
            </a:r>
            <a:r>
              <a:rPr lang="en" sz="950" dirty="0">
                <a:latin typeface="Georgia"/>
                <a:ea typeface="Georgia"/>
                <a:cs typeface="Georgia"/>
                <a:sym typeface="Georgia"/>
              </a:rPr>
              <a:t>: Customer obsessed delivery through fail-fast agile process, whiteboarding and defining agreeable MVP. Strive for early stakeholder buy-in.</a:t>
            </a:r>
            <a:endParaRPr sz="950" dirty="0">
              <a:latin typeface="Georgia"/>
              <a:ea typeface="Georgia"/>
              <a:cs typeface="Georgia"/>
              <a:sym typeface="Georgia"/>
            </a:endParaRPr>
          </a:p>
          <a:p>
            <a:pPr marL="0" lvl="0" indent="0" algn="l" rtl="0">
              <a:spcBef>
                <a:spcPts val="400"/>
              </a:spcBef>
              <a:spcAft>
                <a:spcPts val="0"/>
              </a:spcAft>
              <a:buNone/>
            </a:pPr>
            <a:endParaRPr sz="950" dirty="0">
              <a:latin typeface="Georgia"/>
              <a:ea typeface="Georgia"/>
              <a:cs typeface="Georgia"/>
              <a:sym typeface="Georgia"/>
            </a:endParaRPr>
          </a:p>
          <a:p>
            <a:pPr marL="0" lvl="0" indent="0" algn="l" rtl="0">
              <a:spcBef>
                <a:spcPts val="400"/>
              </a:spcBef>
              <a:spcAft>
                <a:spcPts val="0"/>
              </a:spcAft>
              <a:buNone/>
            </a:pPr>
            <a:endParaRPr sz="950" dirty="0">
              <a:latin typeface="Georgia"/>
              <a:ea typeface="Georgia"/>
              <a:cs typeface="Georgia"/>
              <a:sym typeface="Georgia"/>
            </a:endParaRPr>
          </a:p>
          <a:p>
            <a:pPr marL="0" lvl="0" indent="0" algn="l" rtl="0">
              <a:lnSpc>
                <a:spcPct val="100000"/>
              </a:lnSpc>
              <a:spcBef>
                <a:spcPts val="400"/>
              </a:spcBef>
              <a:spcAft>
                <a:spcPts val="0"/>
              </a:spcAft>
              <a:buNone/>
            </a:pPr>
            <a:endParaRPr sz="950" dirty="0">
              <a:latin typeface="Georgia"/>
              <a:ea typeface="Georgia"/>
              <a:cs typeface="Georgia"/>
              <a:sym typeface="Georgia"/>
            </a:endParaRPr>
          </a:p>
        </p:txBody>
      </p:sp>
      <p:sp>
        <p:nvSpPr>
          <p:cNvPr id="383" name="Google Shape;383;p65"/>
          <p:cNvSpPr txBox="1">
            <a:spLocks noGrp="1"/>
          </p:cNvSpPr>
          <p:nvPr>
            <p:ph type="sldNum" idx="4294967295"/>
          </p:nvPr>
        </p:nvSpPr>
        <p:spPr>
          <a:xfrm>
            <a:off x="8472458" y="4663217"/>
            <a:ext cx="548700" cy="3936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sz="1000"/>
              <a:t>4</a:t>
            </a:fld>
            <a:endParaRPr sz="1000"/>
          </a:p>
        </p:txBody>
      </p:sp>
      <p:pic>
        <p:nvPicPr>
          <p:cNvPr id="384" name="Google Shape;384;p65"/>
          <p:cNvPicPr preferRelativeResize="0"/>
          <p:nvPr/>
        </p:nvPicPr>
        <p:blipFill rotWithShape="1">
          <a:blip r:embed="rId3">
            <a:alphaModFix/>
          </a:blip>
          <a:srcRect t="3725" r="9436"/>
          <a:stretch/>
        </p:blipFill>
        <p:spPr>
          <a:xfrm>
            <a:off x="338325" y="246825"/>
            <a:ext cx="1085400" cy="11538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5"/>
          <p:cNvSpPr txBox="1">
            <a:spLocks noGrp="1"/>
          </p:cNvSpPr>
          <p:nvPr>
            <p:ph type="body" idx="4294967295"/>
          </p:nvPr>
        </p:nvSpPr>
        <p:spPr>
          <a:xfrm>
            <a:off x="338325" y="1700350"/>
            <a:ext cx="2982900" cy="3175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3200"/>
              <a:buNone/>
            </a:pPr>
            <a:r>
              <a:rPr lang="en-US" sz="1000" b="1" dirty="0">
                <a:solidFill>
                  <a:schemeClr val="accent4"/>
                </a:solidFill>
                <a:latin typeface="Georgia"/>
                <a:ea typeface="Georgia"/>
                <a:cs typeface="Georgia"/>
                <a:sym typeface="Georgia"/>
              </a:rPr>
              <a:t>Meet</a:t>
            </a:r>
            <a:r>
              <a:rPr lang="en" sz="1000" b="1" dirty="0">
                <a:solidFill>
                  <a:schemeClr val="accent4"/>
                </a:solidFill>
                <a:latin typeface="Georgia"/>
                <a:ea typeface="Georgia"/>
                <a:cs typeface="Georgia"/>
                <a:sym typeface="Georgia"/>
              </a:rPr>
              <a:t> </a:t>
            </a:r>
            <a:r>
              <a:rPr lang="en-US" sz="1000" b="1" dirty="0">
                <a:solidFill>
                  <a:schemeClr val="accent4"/>
                </a:solidFill>
                <a:latin typeface="Georgia"/>
                <a:ea typeface="Georgia"/>
                <a:cs typeface="Georgia"/>
                <a:sym typeface="Georgia"/>
              </a:rPr>
              <a:t>Shiby</a:t>
            </a:r>
            <a:endParaRPr sz="1000" b="1" dirty="0">
              <a:solidFill>
                <a:schemeClr val="accent4"/>
              </a:solidFill>
              <a:latin typeface="Georgia"/>
              <a:ea typeface="Georgia"/>
              <a:cs typeface="Georgia"/>
              <a:sym typeface="Georgia"/>
            </a:endParaRPr>
          </a:p>
          <a:p>
            <a:pPr marL="0" lvl="0" indent="0">
              <a:spcBef>
                <a:spcPts val="600"/>
              </a:spcBef>
              <a:buSzPts val="1100"/>
            </a:pPr>
            <a:r>
              <a:rPr lang="en-US" sz="1000" dirty="0">
                <a:latin typeface="Georgia"/>
                <a:ea typeface="Georgia"/>
                <a:cs typeface="Georgia"/>
                <a:sym typeface="Georgia"/>
              </a:rPr>
              <a:t>Season track record with delivering focused BPM and Services based</a:t>
            </a:r>
            <a:r>
              <a:rPr lang="en" sz="1000" dirty="0">
                <a:latin typeface="Georgia"/>
                <a:ea typeface="Georgia"/>
                <a:cs typeface="Georgia"/>
                <a:sym typeface="Georgia"/>
              </a:rPr>
              <a:t> software </a:t>
            </a:r>
            <a:r>
              <a:rPr lang="en-US" sz="1000" dirty="0">
                <a:latin typeface="Georgia"/>
                <a:ea typeface="Georgia"/>
                <a:cs typeface="Georgia"/>
                <a:sym typeface="Georgia"/>
              </a:rPr>
              <a:t>solutions</a:t>
            </a:r>
            <a:r>
              <a:rPr lang="en" sz="1000" dirty="0">
                <a:latin typeface="Georgia"/>
                <a:ea typeface="Georgia"/>
                <a:cs typeface="Georgia"/>
                <a:sym typeface="Georgia"/>
              </a:rPr>
              <a:t> across </a:t>
            </a:r>
            <a:r>
              <a:rPr lang="en-US" sz="1000" dirty="0">
                <a:latin typeface="Georgia"/>
                <a:ea typeface="Georgia"/>
                <a:cs typeface="Georgia"/>
                <a:sym typeface="Georgia"/>
              </a:rPr>
              <a:t>C</a:t>
            </a:r>
            <a:r>
              <a:rPr lang="en" sz="1000" dirty="0">
                <a:latin typeface="Georgia"/>
                <a:ea typeface="Georgia"/>
                <a:cs typeface="Georgia"/>
                <a:sym typeface="Georgia"/>
              </a:rPr>
              <a:t>apital markets, Banking and </a:t>
            </a:r>
            <a:r>
              <a:rPr lang="en-US" sz="1000" dirty="0">
                <a:latin typeface="Georgia"/>
                <a:ea typeface="Georgia"/>
                <a:cs typeface="Georgia"/>
                <a:sym typeface="Georgia"/>
              </a:rPr>
              <a:t>Insurance domains, for Fortune 500 companies</a:t>
            </a:r>
            <a:r>
              <a:rPr lang="en" sz="1000" dirty="0">
                <a:latin typeface="Georgia"/>
                <a:ea typeface="Georgia"/>
                <a:cs typeface="Georgia"/>
                <a:sym typeface="Georgia"/>
              </a:rPr>
              <a:t>. </a:t>
            </a:r>
          </a:p>
          <a:p>
            <a:pPr marL="0" lvl="0" indent="0">
              <a:spcBef>
                <a:spcPts val="600"/>
              </a:spcBef>
              <a:buSzPts val="1100"/>
            </a:pPr>
            <a:r>
              <a:rPr lang="en-US" sz="1000" dirty="0">
                <a:latin typeface="Georgia"/>
                <a:ea typeface="Georgia"/>
                <a:cs typeface="Georgia"/>
                <a:sym typeface="Georgia"/>
              </a:rPr>
              <a:t>Goal oriented approach to executing business process automation projects. Demonstrable experience with assisting clients establish process goals, to stay focused and deliver to established program goals. Good leadership qualities to help steer deliverable priorities and quality. Hand-on “Solutions Architect”, utilizing iterative playbacks to quickly prototype, evolve solutions based on frequent customer feedback. </a:t>
            </a:r>
            <a:endParaRPr sz="1000" dirty="0">
              <a:latin typeface="Georgia"/>
              <a:ea typeface="Georgia"/>
              <a:cs typeface="Georgia"/>
              <a:sym typeface="Georgia"/>
            </a:endParaRPr>
          </a:p>
          <a:p>
            <a:pPr marL="0" lvl="0" indent="0" algn="l" rtl="0">
              <a:spcBef>
                <a:spcPts val="400"/>
              </a:spcBef>
              <a:spcAft>
                <a:spcPts val="400"/>
              </a:spcAft>
              <a:buClr>
                <a:schemeClr val="dk1"/>
              </a:buClr>
              <a:buSzPts val="1100"/>
              <a:buNone/>
            </a:pPr>
            <a:endParaRPr sz="1000" dirty="0">
              <a:latin typeface="Georgia"/>
              <a:ea typeface="Georgia"/>
              <a:cs typeface="Georgia"/>
              <a:sym typeface="Georgia"/>
            </a:endParaRPr>
          </a:p>
        </p:txBody>
      </p:sp>
      <p:sp>
        <p:nvSpPr>
          <p:cNvPr id="381" name="Google Shape;381;p65"/>
          <p:cNvSpPr txBox="1">
            <a:spLocks noGrp="1"/>
          </p:cNvSpPr>
          <p:nvPr>
            <p:ph type="body" idx="4294967295"/>
          </p:nvPr>
        </p:nvSpPr>
        <p:spPr>
          <a:xfrm>
            <a:off x="1704975" y="338324"/>
            <a:ext cx="1557300" cy="1062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3"/>
              </a:buClr>
              <a:buSzPts val="1400"/>
              <a:buNone/>
            </a:pPr>
            <a:r>
              <a:rPr lang="en-US" dirty="0">
                <a:latin typeface="Georgia"/>
                <a:ea typeface="Georgia"/>
                <a:cs typeface="Georgia"/>
                <a:sym typeface="Georgia"/>
              </a:rPr>
              <a:t>Shiby Surendranath</a:t>
            </a:r>
            <a:endParaRPr dirty="0">
              <a:latin typeface="Georgia"/>
              <a:ea typeface="Georgia"/>
              <a:cs typeface="Georgia"/>
              <a:sym typeface="Georgia"/>
            </a:endParaRPr>
          </a:p>
          <a:p>
            <a:pPr marL="0" lvl="0" indent="0" algn="l" rtl="0">
              <a:lnSpc>
                <a:spcPct val="100000"/>
              </a:lnSpc>
              <a:spcBef>
                <a:spcPts val="600"/>
              </a:spcBef>
              <a:spcAft>
                <a:spcPts val="0"/>
              </a:spcAft>
              <a:buClr>
                <a:schemeClr val="accent3"/>
              </a:buClr>
              <a:buSzPts val="1400"/>
              <a:buNone/>
            </a:pPr>
            <a:br>
              <a:rPr lang="en" sz="800" dirty="0">
                <a:solidFill>
                  <a:srgbClr val="434343"/>
                </a:solidFill>
                <a:latin typeface="Georgia"/>
                <a:ea typeface="Georgia"/>
                <a:cs typeface="Georgia"/>
                <a:sym typeface="Georgia"/>
              </a:rPr>
            </a:br>
            <a:r>
              <a:rPr lang="en-US" sz="800" u="sng" dirty="0">
                <a:solidFill>
                  <a:schemeClr val="accent4"/>
                </a:solidFill>
                <a:latin typeface="Georgia"/>
                <a:ea typeface="Georgia"/>
                <a:cs typeface="Georgia"/>
                <a:sym typeface="Georgia"/>
              </a:rPr>
              <a:t>shiby.Surendranath@pwc.com</a:t>
            </a:r>
            <a:endParaRPr sz="800" dirty="0">
              <a:solidFill>
                <a:schemeClr val="accent4"/>
              </a:solidFill>
              <a:latin typeface="Georgia"/>
              <a:ea typeface="Georgia"/>
              <a:cs typeface="Georgia"/>
              <a:sym typeface="Georgia"/>
            </a:endParaRPr>
          </a:p>
          <a:p>
            <a:pPr marL="0" lvl="0" indent="0" algn="l" rtl="0">
              <a:lnSpc>
                <a:spcPct val="100000"/>
              </a:lnSpc>
              <a:spcBef>
                <a:spcPts val="600"/>
              </a:spcBef>
              <a:spcAft>
                <a:spcPts val="600"/>
              </a:spcAft>
              <a:buClr>
                <a:schemeClr val="accent3"/>
              </a:buClr>
              <a:buSzPts val="1400"/>
              <a:buNone/>
            </a:pPr>
            <a:r>
              <a:rPr lang="en" sz="800" dirty="0">
                <a:solidFill>
                  <a:schemeClr val="accent4"/>
                </a:solidFill>
                <a:latin typeface="Georgia"/>
                <a:ea typeface="Georgia"/>
                <a:cs typeface="Georgia"/>
                <a:sym typeface="Georgia"/>
              </a:rPr>
              <a:t>(510)-284-7430</a:t>
            </a:r>
            <a:endParaRPr sz="800" dirty="0">
              <a:solidFill>
                <a:schemeClr val="accent4"/>
              </a:solidFill>
              <a:latin typeface="Georgia"/>
              <a:ea typeface="Georgia"/>
              <a:cs typeface="Georgia"/>
              <a:sym typeface="Georgia"/>
            </a:endParaRPr>
          </a:p>
        </p:txBody>
      </p:sp>
      <p:sp>
        <p:nvSpPr>
          <p:cNvPr id="382" name="Google Shape;382;p65"/>
          <p:cNvSpPr txBox="1">
            <a:spLocks noGrp="1"/>
          </p:cNvSpPr>
          <p:nvPr>
            <p:ph type="body" idx="4294967295"/>
          </p:nvPr>
        </p:nvSpPr>
        <p:spPr>
          <a:xfrm>
            <a:off x="3726825" y="345674"/>
            <a:ext cx="4902000" cy="452987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1100" b="1" dirty="0">
                <a:solidFill>
                  <a:schemeClr val="accent4"/>
                </a:solidFill>
                <a:latin typeface="Georgia"/>
                <a:ea typeface="Georgia"/>
                <a:cs typeface="Georgia"/>
                <a:sym typeface="Georgia"/>
              </a:rPr>
              <a:t>Relevant experience</a:t>
            </a:r>
            <a:endParaRPr sz="1100" b="1" dirty="0">
              <a:solidFill>
                <a:schemeClr val="accent4"/>
              </a:solidFill>
              <a:latin typeface="Georgia"/>
              <a:ea typeface="Georgia"/>
              <a:cs typeface="Georgia"/>
              <a:sym typeface="Georgia"/>
            </a:endParaRPr>
          </a:p>
          <a:p>
            <a:pPr lvl="0" indent="0">
              <a:spcBef>
                <a:spcPts val="600"/>
              </a:spcBef>
            </a:pPr>
            <a:r>
              <a:rPr lang="en-US" sz="950" dirty="0">
                <a:latin typeface="Georgia"/>
                <a:ea typeface="Georgia"/>
                <a:cs typeface="Georgia"/>
                <a:sym typeface="Georgia"/>
              </a:rPr>
              <a:t>For a Global Bank led solution architecture and implementation of the global rollout out Account Opening, Account Maintenance and Tax Regulation process automation initiative. Responsible for identifying and establishing processes for reuse of technology assets. Utilized a data driven approach to requirements prioritization and a microservices driven architecture. Engaged in process improvement analysis and rollout based on application usage in production.</a:t>
            </a:r>
          </a:p>
          <a:p>
            <a:pPr lvl="0" indent="0">
              <a:spcBef>
                <a:spcPts val="600"/>
              </a:spcBef>
            </a:pPr>
            <a:endParaRPr lang="en-US" sz="950" dirty="0">
              <a:latin typeface="Georgia"/>
              <a:ea typeface="Georgia"/>
              <a:cs typeface="Georgia"/>
              <a:sym typeface="Georgia"/>
            </a:endParaRPr>
          </a:p>
          <a:p>
            <a:pPr lvl="0" indent="0">
              <a:spcBef>
                <a:spcPts val="600"/>
              </a:spcBef>
            </a:pPr>
            <a:r>
              <a:rPr lang="en-US" sz="950" dirty="0">
                <a:latin typeface="Georgia"/>
                <a:ea typeface="Georgia"/>
                <a:cs typeface="Georgia"/>
                <a:sym typeface="Georgia"/>
              </a:rPr>
              <a:t>Lead the modernization of process automation solution for the Wealth Management subsidiary of a Fortune 500 bank. As a process architect responsible for the migration of wealth management onboarding, maintenance and model based portfolio management solutions from a legacy broker dealer platform to BPM. Responsible for process analysis, process rationalization and hands-on delivery of the rollout. Assisted the bank with its shared services initiative. </a:t>
            </a:r>
          </a:p>
          <a:p>
            <a:pPr marL="0" lvl="0" indent="0" algn="l" rtl="0">
              <a:lnSpc>
                <a:spcPct val="100000"/>
              </a:lnSpc>
              <a:spcBef>
                <a:spcPts val="0"/>
              </a:spcBef>
              <a:spcAft>
                <a:spcPts val="0"/>
              </a:spcAft>
              <a:buNone/>
            </a:pPr>
            <a:endParaRPr lang="en-US" sz="950" dirty="0">
              <a:latin typeface="Georgia"/>
              <a:ea typeface="Georgia"/>
              <a:cs typeface="Georgia"/>
              <a:sym typeface="Georgia"/>
            </a:endParaRPr>
          </a:p>
          <a:p>
            <a:pPr marL="0" lvl="0" indent="0" algn="l" rtl="0">
              <a:lnSpc>
                <a:spcPct val="100000"/>
              </a:lnSpc>
              <a:spcBef>
                <a:spcPts val="0"/>
              </a:spcBef>
              <a:spcAft>
                <a:spcPts val="0"/>
              </a:spcAft>
              <a:buNone/>
            </a:pPr>
            <a:endParaRPr sz="950" dirty="0">
              <a:latin typeface="Georgia"/>
              <a:ea typeface="Georgia"/>
              <a:cs typeface="Georgia"/>
              <a:sym typeface="Georgia"/>
            </a:endParaRPr>
          </a:p>
          <a:p>
            <a:pPr marL="0" lvl="0" indent="0" algn="l" rtl="0">
              <a:spcBef>
                <a:spcPts val="0"/>
              </a:spcBef>
              <a:spcAft>
                <a:spcPts val="0"/>
              </a:spcAft>
              <a:buNone/>
            </a:pPr>
            <a:r>
              <a:rPr lang="en" sz="1100" b="1" dirty="0">
                <a:solidFill>
                  <a:schemeClr val="accent4"/>
                </a:solidFill>
                <a:latin typeface="Georgia"/>
                <a:ea typeface="Georgia"/>
                <a:cs typeface="Georgia"/>
                <a:sym typeface="Georgia"/>
              </a:rPr>
              <a:t>Other experience</a:t>
            </a:r>
            <a:endParaRPr sz="1100" b="1" dirty="0">
              <a:solidFill>
                <a:schemeClr val="accent4"/>
              </a:solidFill>
              <a:latin typeface="Georgia"/>
              <a:ea typeface="Georgia"/>
              <a:cs typeface="Georgia"/>
              <a:sym typeface="Georgia"/>
            </a:endParaRPr>
          </a:p>
          <a:p>
            <a:pPr marL="457200" lvl="0" indent="0" algn="l" rtl="0">
              <a:spcBef>
                <a:spcPts val="400"/>
              </a:spcBef>
              <a:spcAft>
                <a:spcPts val="0"/>
              </a:spcAft>
              <a:buNone/>
            </a:pPr>
            <a:r>
              <a:rPr lang="en" sz="950" i="1" dirty="0">
                <a:latin typeface="Georgia"/>
                <a:ea typeface="Georgia"/>
                <a:cs typeface="Georgia"/>
                <a:sym typeface="Georgia"/>
              </a:rPr>
              <a:t>Technical Excellence</a:t>
            </a:r>
            <a:r>
              <a:rPr lang="en" sz="950" dirty="0">
                <a:latin typeface="Georgia"/>
                <a:ea typeface="Georgia"/>
                <a:cs typeface="Georgia"/>
                <a:sym typeface="Georgia"/>
              </a:rPr>
              <a:t>: </a:t>
            </a:r>
            <a:r>
              <a:rPr lang="en-US" sz="950" dirty="0">
                <a:latin typeface="Georgia"/>
                <a:ea typeface="Georgia"/>
                <a:cs typeface="Georgia"/>
                <a:sym typeface="Georgia"/>
              </a:rPr>
              <a:t>A diverse background in web, bpm and microservices based technologies</a:t>
            </a:r>
            <a:r>
              <a:rPr lang="en" sz="950" dirty="0">
                <a:latin typeface="Georgia"/>
                <a:ea typeface="Georgia"/>
                <a:cs typeface="Georgia"/>
                <a:sym typeface="Georgia"/>
              </a:rPr>
              <a:t>. </a:t>
            </a:r>
            <a:r>
              <a:rPr lang="en-US" sz="950" dirty="0">
                <a:latin typeface="Georgia"/>
                <a:ea typeface="Georgia"/>
                <a:cs typeface="Georgia"/>
                <a:sym typeface="Georgia"/>
              </a:rPr>
              <a:t>A strong track record delivering customer facing web applications, microservices based integration architectures and process improvement data analysis.</a:t>
            </a:r>
            <a:endParaRPr sz="950" dirty="0">
              <a:latin typeface="Georgia"/>
              <a:ea typeface="Georgia"/>
              <a:cs typeface="Georgia"/>
              <a:sym typeface="Georgia"/>
            </a:endParaRPr>
          </a:p>
          <a:p>
            <a:pPr marL="457200" lvl="0" indent="0" algn="l" rtl="0">
              <a:spcBef>
                <a:spcPts val="400"/>
              </a:spcBef>
              <a:spcAft>
                <a:spcPts val="0"/>
              </a:spcAft>
              <a:buClr>
                <a:schemeClr val="dk1"/>
              </a:buClr>
              <a:buSzPts val="1100"/>
              <a:buFont typeface="Arial"/>
              <a:buNone/>
            </a:pPr>
            <a:r>
              <a:rPr lang="en-US" sz="950" i="1" dirty="0">
                <a:latin typeface="Georgia"/>
                <a:ea typeface="Georgia"/>
                <a:cs typeface="Georgia"/>
                <a:sym typeface="Georgia"/>
              </a:rPr>
              <a:t>Execution Methodology</a:t>
            </a:r>
            <a:r>
              <a:rPr lang="en" sz="950" dirty="0">
                <a:latin typeface="Georgia"/>
                <a:ea typeface="Georgia"/>
                <a:cs typeface="Georgia"/>
                <a:sym typeface="Georgia"/>
              </a:rPr>
              <a:t>: </a:t>
            </a:r>
            <a:r>
              <a:rPr lang="en-US" sz="950" dirty="0">
                <a:latin typeface="Georgia"/>
                <a:ea typeface="Georgia"/>
                <a:cs typeface="Georgia"/>
                <a:sym typeface="Georgia"/>
              </a:rPr>
              <a:t>An agile based approach to project delivery, aligned with clients methodologies and organization culture. Take a proof of concept based iterative approach to requirements definition and alignment with project goals.</a:t>
            </a:r>
          </a:p>
          <a:p>
            <a:pPr marL="457200" lvl="0" indent="0" algn="l" rtl="0">
              <a:spcBef>
                <a:spcPts val="400"/>
              </a:spcBef>
              <a:spcAft>
                <a:spcPts val="0"/>
              </a:spcAft>
              <a:buClr>
                <a:schemeClr val="dk1"/>
              </a:buClr>
              <a:buSzPts val="1100"/>
              <a:buFont typeface="Arial"/>
              <a:buNone/>
            </a:pPr>
            <a:r>
              <a:rPr lang="en-US" sz="950" i="1" dirty="0">
                <a:latin typeface="Georgia"/>
                <a:ea typeface="Georgia"/>
                <a:cs typeface="Georgia"/>
                <a:sym typeface="Georgia"/>
              </a:rPr>
              <a:t>Certifications</a:t>
            </a:r>
            <a:r>
              <a:rPr lang="en-US" sz="950" dirty="0">
                <a:latin typeface="Georgia"/>
                <a:ea typeface="Georgia"/>
                <a:cs typeface="Georgia"/>
                <a:sym typeface="Georgia"/>
              </a:rPr>
              <a:t>: IBMBPM Process Management Certified, Java developer certified. In the process of ML based AI certification.</a:t>
            </a:r>
          </a:p>
          <a:p>
            <a:pPr marL="457200" lvl="0" indent="0" algn="l" rtl="0">
              <a:spcBef>
                <a:spcPts val="400"/>
              </a:spcBef>
              <a:spcAft>
                <a:spcPts val="0"/>
              </a:spcAft>
              <a:buClr>
                <a:schemeClr val="dk1"/>
              </a:buClr>
              <a:buSzPts val="1100"/>
              <a:buFont typeface="Arial"/>
              <a:buNone/>
            </a:pPr>
            <a:endParaRPr sz="950" dirty="0">
              <a:latin typeface="Georgia"/>
              <a:ea typeface="Georgia"/>
              <a:cs typeface="Georgia"/>
              <a:sym typeface="Georgia"/>
            </a:endParaRPr>
          </a:p>
          <a:p>
            <a:pPr marL="0" lvl="0" indent="0" algn="l" rtl="0">
              <a:spcBef>
                <a:spcPts val="400"/>
              </a:spcBef>
              <a:spcAft>
                <a:spcPts val="0"/>
              </a:spcAft>
              <a:buNone/>
            </a:pPr>
            <a:endParaRPr sz="950" dirty="0">
              <a:latin typeface="Georgia"/>
              <a:ea typeface="Georgia"/>
              <a:cs typeface="Georgia"/>
              <a:sym typeface="Georgia"/>
            </a:endParaRPr>
          </a:p>
          <a:p>
            <a:pPr marL="0" lvl="0" indent="0" algn="l" rtl="0">
              <a:spcBef>
                <a:spcPts val="400"/>
              </a:spcBef>
              <a:spcAft>
                <a:spcPts val="0"/>
              </a:spcAft>
              <a:buNone/>
            </a:pPr>
            <a:endParaRPr sz="950" dirty="0">
              <a:latin typeface="Georgia"/>
              <a:ea typeface="Georgia"/>
              <a:cs typeface="Georgia"/>
              <a:sym typeface="Georgia"/>
            </a:endParaRPr>
          </a:p>
          <a:p>
            <a:pPr marL="0" lvl="0" indent="0" algn="l" rtl="0">
              <a:lnSpc>
                <a:spcPct val="100000"/>
              </a:lnSpc>
              <a:spcBef>
                <a:spcPts val="400"/>
              </a:spcBef>
              <a:spcAft>
                <a:spcPts val="0"/>
              </a:spcAft>
              <a:buNone/>
            </a:pPr>
            <a:endParaRPr sz="950" dirty="0">
              <a:latin typeface="Georgia"/>
              <a:ea typeface="Georgia"/>
              <a:cs typeface="Georgia"/>
              <a:sym typeface="Georgia"/>
            </a:endParaRPr>
          </a:p>
        </p:txBody>
      </p:sp>
      <p:sp>
        <p:nvSpPr>
          <p:cNvPr id="383" name="Google Shape;383;p65"/>
          <p:cNvSpPr txBox="1">
            <a:spLocks noGrp="1"/>
          </p:cNvSpPr>
          <p:nvPr>
            <p:ph type="sldNum" idx="4294967295"/>
          </p:nvPr>
        </p:nvSpPr>
        <p:spPr>
          <a:xfrm>
            <a:off x="8472458" y="4663217"/>
            <a:ext cx="548700" cy="3936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sz="1000"/>
              <a:t>5</a:t>
            </a:fld>
            <a:endParaRPr sz="1000"/>
          </a:p>
        </p:txBody>
      </p:sp>
      <p:pic>
        <p:nvPicPr>
          <p:cNvPr id="384" name="Google Shape;384;p65"/>
          <p:cNvPicPr preferRelativeResize="0"/>
          <p:nvPr/>
        </p:nvPicPr>
        <p:blipFill>
          <a:blip r:embed="rId3"/>
          <a:srcRect/>
          <a:stretch/>
        </p:blipFill>
        <p:spPr>
          <a:xfrm>
            <a:off x="338325" y="281025"/>
            <a:ext cx="1085400" cy="1085400"/>
          </a:xfrm>
          <a:prstGeom prst="ellipse">
            <a:avLst/>
          </a:prstGeom>
          <a:noFill/>
          <a:ln>
            <a:noFill/>
          </a:ln>
        </p:spPr>
      </p:pic>
    </p:spTree>
    <p:extLst>
      <p:ext uri="{BB962C8B-B14F-4D97-AF65-F5344CB8AC3E}">
        <p14:creationId xmlns:p14="http://schemas.microsoft.com/office/powerpoint/2010/main" val="54020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6"/>
          <p:cNvSpPr txBox="1">
            <a:spLocks noGrp="1"/>
          </p:cNvSpPr>
          <p:nvPr>
            <p:ph type="body" idx="1"/>
          </p:nvPr>
        </p:nvSpPr>
        <p:spPr>
          <a:xfrm>
            <a:off x="332175" y="4498875"/>
            <a:ext cx="8479500" cy="370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00"/>
              <a:t>© 2020 PwC. All rights reserved. PwC refers to the US member firm or one of its subsidiaries or affiliates, and may sometimes refer to the PwC network. Each member firm is a separate legal entity. Please see www.pwc.com/structure for further details. This proposal is protected under the copyright laws of the United States and other countries. This proposal contains information that is proprietary and confidential to PricewaterhouseCoopers LLP, and shall not be disclosed outside the recipient's company or duplicated, used or disclosed, in whole or in part, by the recipient for any purpose other than to evaluate this proposal. Any other use or disclosure, in whole or in part, of this information without the express written permission of PricewaterhouseCoopers LLP is prohibited.</a:t>
            </a:r>
            <a:endParaRPr sz="6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61,5,Slide6"/>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wC">
  <a:themeElements>
    <a:clrScheme name="Custom 11">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000000"/>
      </a:hlink>
      <a:folHlink>
        <a:srgbClr val="DB53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1677</Words>
  <Application>Microsoft Office PowerPoint</Application>
  <PresentationFormat>On-screen Show (16:9)</PresentationFormat>
  <Paragraphs>81</Paragraphs>
  <Slides>6</Slides>
  <Notes>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vt:i4>
      </vt:variant>
    </vt:vector>
  </HeadingPairs>
  <TitlesOfParts>
    <vt:vector size="10" baseType="lpstr">
      <vt:lpstr>Arial</vt:lpstr>
      <vt:lpstr>Georgia</vt:lpstr>
      <vt:lpstr>Simple Light</vt:lpstr>
      <vt:lpstr>PwC</vt:lpstr>
      <vt:lpstr>Global Payments – Proposed resources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Payments – Proposed resources  </dc:title>
  <cp:lastModifiedBy>Shiby Surendranath (US - ADVS)</cp:lastModifiedBy>
  <cp:revision>10</cp:revision>
  <dcterms:modified xsi:type="dcterms:W3CDTF">2021-06-25T15:04:25Z</dcterms:modified>
</cp:coreProperties>
</file>