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3"/>
    <p:sldId id="257" r:id="rId4"/>
    <p:sldId id="261" r:id="rId5"/>
    <p:sldId id="274" r:id="rId6"/>
    <p:sldId id="269" r:id="rId7"/>
    <p:sldId id="275" r:id="rId8"/>
    <p:sldId id="276" r:id="rId9"/>
    <p:sldId id="283" r:id="rId10"/>
    <p:sldId id="284" r:id="rId11"/>
    <p:sldId id="258" r:id="rId12"/>
    <p:sldId id="296" r:id="rId13"/>
    <p:sldId id="297" r:id="rId14"/>
    <p:sldId id="298" r:id="rId15"/>
    <p:sldId id="299" r:id="rId16"/>
    <p:sldId id="300" r:id="rId17"/>
    <p:sldId id="301" r:id="rId18"/>
    <p:sldId id="291" r:id="rId19"/>
    <p:sldId id="292" r:id="rId20"/>
    <p:sldId id="267" r:id="rId21"/>
    <p:sldId id="288" r:id="rId22"/>
    <p:sldId id="289" r:id="rId23"/>
    <p:sldId id="290" r:id="rId25"/>
    <p:sldId id="264" r:id="rId26"/>
    <p:sldId id="277" r:id="rId27"/>
    <p:sldId id="270"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a Vida Villanueva" initials="MVV" lastIdx="1" clrIdx="0"/>
  <p:cmAuthor id="7" name="1206988966@qq.com" initials="1" lastIdx="1" clrIdx="2"/>
  <p:cmAuthor id="1" name="Wangzhi gang" initials="Wg" lastIdx="1" clrIdx="0"/>
  <p:cmAuthor id="8" name="姜伟光" initials="姜" lastIdx="1" clrIdx="0"/>
  <p:cmAuthor id="2" name="作者" initials="A" lastIdx="1" clrIdx="1"/>
  <p:cmAuthor id="3" name="lenovo" initials="l" lastIdx="6" clrIdx="2"/>
  <p:cmAuthor id="4" name="Administrator" initials="A" lastIdx="4" clrIdx="3"/>
  <p:cmAuthor id="5" name="宋洁然" initials="宋" lastIdx="2" clrIdx="1"/>
  <p:cmAuthor id="6" name="ming qiu" initials="m"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39E4D"/>
    <a:srgbClr val="DAA960"/>
    <a:srgbClr val="E5BC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FD8DC67B-43EA-4A9D-9EA6-68E1C3B9462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70E274-21B9-4F37-9440-FB12DAB8053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8DC67B-43EA-4A9D-9EA6-68E1C3B9462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70E274-21B9-4F37-9440-FB12DAB8053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8DC67B-43EA-4A9D-9EA6-68E1C3B9462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70E274-21B9-4F37-9440-FB12DAB8053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8DC67B-43EA-4A9D-9EA6-68E1C3B9462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70E274-21B9-4F37-9440-FB12DAB8053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FD8DC67B-43EA-4A9D-9EA6-68E1C3B9462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70E274-21B9-4F37-9440-FB12DAB8053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D8DC67B-43EA-4A9D-9EA6-68E1C3B9462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70E274-21B9-4F37-9440-FB12DAB8053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D8DC67B-43EA-4A9D-9EA6-68E1C3B9462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70E274-21B9-4F37-9440-FB12DAB8053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D8DC67B-43EA-4A9D-9EA6-68E1C3B9462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70E274-21B9-4F37-9440-FB12DAB8053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8DC67B-43EA-4A9D-9EA6-68E1C3B9462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70E274-21B9-4F37-9440-FB12DAB8053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FD8DC67B-43EA-4A9D-9EA6-68E1C3B9462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70E274-21B9-4F37-9440-FB12DAB8053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FD8DC67B-43EA-4A9D-9EA6-68E1C3B9462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70E274-21B9-4F37-9440-FB12DAB8053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8DC67B-43EA-4A9D-9EA6-68E1C3B9462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70E274-21B9-4F37-9440-FB12DAB805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image" Target="../media/image6.png"/><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image" Target="../media/image4.png"/><Relationship Id="rId15" Type="http://schemas.openxmlformats.org/officeDocument/2006/relationships/slideLayout" Target="../slideLayouts/slideLayout7.xml"/><Relationship Id="rId14" Type="http://schemas.openxmlformats.org/officeDocument/2006/relationships/tags" Target="../tags/tag46.xml"/><Relationship Id="rId13" Type="http://schemas.openxmlformats.org/officeDocument/2006/relationships/tags" Target="../tags/tag45.xml"/><Relationship Id="rId12" Type="http://schemas.openxmlformats.org/officeDocument/2006/relationships/tags" Target="../tags/tag44.xml"/><Relationship Id="rId11" Type="http://schemas.openxmlformats.org/officeDocument/2006/relationships/tags" Target="../tags/tag43.xml"/><Relationship Id="rId10" Type="http://schemas.openxmlformats.org/officeDocument/2006/relationships/tags" Target="../tags/tag4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9" Type="http://schemas.openxmlformats.org/officeDocument/2006/relationships/slideLayout" Target="../slideLayouts/slideLayout7.xml"/><Relationship Id="rId28" Type="http://schemas.openxmlformats.org/officeDocument/2006/relationships/tags" Target="../tags/tag73.xml"/><Relationship Id="rId27" Type="http://schemas.openxmlformats.org/officeDocument/2006/relationships/tags" Target="../tags/tag72.xml"/><Relationship Id="rId26" Type="http://schemas.openxmlformats.org/officeDocument/2006/relationships/tags" Target="../tags/tag71.xml"/><Relationship Id="rId25" Type="http://schemas.openxmlformats.org/officeDocument/2006/relationships/tags" Target="../tags/tag70.xml"/><Relationship Id="rId24" Type="http://schemas.openxmlformats.org/officeDocument/2006/relationships/tags" Target="../tags/tag69.xml"/><Relationship Id="rId23" Type="http://schemas.openxmlformats.org/officeDocument/2006/relationships/tags" Target="../tags/tag68.xml"/><Relationship Id="rId22" Type="http://schemas.openxmlformats.org/officeDocument/2006/relationships/tags" Target="../tags/tag67.xml"/><Relationship Id="rId21" Type="http://schemas.openxmlformats.org/officeDocument/2006/relationships/tags" Target="../tags/tag66.xml"/><Relationship Id="rId20" Type="http://schemas.openxmlformats.org/officeDocument/2006/relationships/tags" Target="../tags/tag65.xml"/><Relationship Id="rId2" Type="http://schemas.openxmlformats.org/officeDocument/2006/relationships/tags" Target="../tags/tag47.xml"/><Relationship Id="rId19" Type="http://schemas.openxmlformats.org/officeDocument/2006/relationships/tags" Target="../tags/tag64.xml"/><Relationship Id="rId18" Type="http://schemas.openxmlformats.org/officeDocument/2006/relationships/tags" Target="../tags/tag63.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tags" Target="../tags/tag56.xml"/><Relationship Id="rId10" Type="http://schemas.openxmlformats.org/officeDocument/2006/relationships/tags" Target="../tags/tag55.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tags" Target="../tags/tag79.xml"/><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image" Target="../media/image4.png"/><Relationship Id="rId19" Type="http://schemas.openxmlformats.org/officeDocument/2006/relationships/slideLayout" Target="../slideLayouts/slideLayout7.xml"/><Relationship Id="rId18" Type="http://schemas.openxmlformats.org/officeDocument/2006/relationships/tags" Target="../tags/tag89.xml"/><Relationship Id="rId17" Type="http://schemas.openxmlformats.org/officeDocument/2006/relationships/tags" Target="../tags/tag88.xml"/><Relationship Id="rId16" Type="http://schemas.openxmlformats.org/officeDocument/2006/relationships/tags" Target="../tags/tag87.xml"/><Relationship Id="rId15" Type="http://schemas.openxmlformats.org/officeDocument/2006/relationships/tags" Target="../tags/tag86.xml"/><Relationship Id="rId14" Type="http://schemas.openxmlformats.org/officeDocument/2006/relationships/tags" Target="../tags/tag85.xml"/><Relationship Id="rId13" Type="http://schemas.openxmlformats.org/officeDocument/2006/relationships/tags" Target="../tags/tag84.xml"/><Relationship Id="rId12" Type="http://schemas.openxmlformats.org/officeDocument/2006/relationships/tags" Target="../tags/tag83.xml"/><Relationship Id="rId11" Type="http://schemas.openxmlformats.org/officeDocument/2006/relationships/tags" Target="../tags/tag82.xml"/><Relationship Id="rId10" Type="http://schemas.openxmlformats.org/officeDocument/2006/relationships/tags" Target="../tags/tag81.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5" Type="http://schemas.openxmlformats.org/officeDocument/2006/relationships/slideLayout" Target="../slideLayouts/slideLayout7.xml"/><Relationship Id="rId34" Type="http://schemas.openxmlformats.org/officeDocument/2006/relationships/tags" Target="../tags/tag32.xml"/><Relationship Id="rId33" Type="http://schemas.openxmlformats.org/officeDocument/2006/relationships/tags" Target="../tags/tag31.xml"/><Relationship Id="rId32" Type="http://schemas.openxmlformats.org/officeDocument/2006/relationships/tags" Target="../tags/tag30.xml"/><Relationship Id="rId31" Type="http://schemas.openxmlformats.org/officeDocument/2006/relationships/tags" Target="../tags/tag29.xml"/><Relationship Id="rId30" Type="http://schemas.openxmlformats.org/officeDocument/2006/relationships/tags" Target="../tags/tag28.xml"/><Relationship Id="rId3" Type="http://schemas.openxmlformats.org/officeDocument/2006/relationships/tags" Target="../tags/tag1.xml"/><Relationship Id="rId29" Type="http://schemas.openxmlformats.org/officeDocument/2006/relationships/tags" Target="../tags/tag27.xml"/><Relationship Id="rId28" Type="http://schemas.openxmlformats.org/officeDocument/2006/relationships/tags" Target="../tags/tag26.xml"/><Relationship Id="rId27" Type="http://schemas.openxmlformats.org/officeDocument/2006/relationships/tags" Target="../tags/tag25.xml"/><Relationship Id="rId26" Type="http://schemas.openxmlformats.org/officeDocument/2006/relationships/tags" Target="../tags/tag24.xml"/><Relationship Id="rId25" Type="http://schemas.openxmlformats.org/officeDocument/2006/relationships/tags" Target="../tags/tag23.xml"/><Relationship Id="rId24" Type="http://schemas.openxmlformats.org/officeDocument/2006/relationships/tags" Target="../tags/tag22.xml"/><Relationship Id="rId23" Type="http://schemas.openxmlformats.org/officeDocument/2006/relationships/tags" Target="../tags/tag21.xml"/><Relationship Id="rId22" Type="http://schemas.openxmlformats.org/officeDocument/2006/relationships/tags" Target="../tags/tag20.xml"/><Relationship Id="rId21" Type="http://schemas.openxmlformats.org/officeDocument/2006/relationships/tags" Target="../tags/tag19.xml"/><Relationship Id="rId20" Type="http://schemas.openxmlformats.org/officeDocument/2006/relationships/tags" Target="../tags/tag18.xml"/><Relationship Id="rId2" Type="http://schemas.openxmlformats.org/officeDocument/2006/relationships/image" Target="../media/image4.png"/><Relationship Id="rId19" Type="http://schemas.openxmlformats.org/officeDocument/2006/relationships/tags" Target="../tags/tag17.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image" Target="../media/image4.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文本框 4"/>
          <p:cNvSpPr txBox="1"/>
          <p:nvPr/>
        </p:nvSpPr>
        <p:spPr>
          <a:xfrm>
            <a:off x="934720" y="2576830"/>
            <a:ext cx="6064250" cy="1260475"/>
          </a:xfrm>
          <a:prstGeom prst="rect">
            <a:avLst/>
          </a:prstGeom>
          <a:noFill/>
        </p:spPr>
        <p:txBody>
          <a:bodyPr wrap="square" rtlCol="0">
            <a:spAutoFit/>
          </a:bodyPr>
          <a:lstStyle/>
          <a:p>
            <a:pPr algn="dist"/>
            <a:r>
              <a:rPr lang="zh-CN" altLang="en-US" sz="4800" b="1" dirty="0" smtClean="0">
                <a:gradFill flip="none" rotWithShape="1">
                  <a:gsLst>
                    <a:gs pos="22000">
                      <a:srgbClr val="E5BC7D"/>
                    </a:gs>
                    <a:gs pos="100000">
                      <a:srgbClr val="D39E4D"/>
                    </a:gs>
                  </a:gsLst>
                  <a:lin ang="2700000" scaled="1"/>
                  <a:tileRect/>
                </a:gradFill>
                <a:latin typeface="微软雅黑" panose="020B0503020204020204" pitchFamily="34" charset="-122"/>
                <a:ea typeface="微软雅黑" panose="020B0503020204020204" pitchFamily="34" charset="-122"/>
              </a:rPr>
              <a:t>小小医生</a:t>
            </a:r>
            <a:endParaRPr lang="zh-CN" altLang="en-US" sz="4800" b="1" dirty="0" smtClean="0">
              <a:gradFill flip="none" rotWithShape="1">
                <a:gsLst>
                  <a:gs pos="22000">
                    <a:srgbClr val="E5BC7D"/>
                  </a:gs>
                  <a:gs pos="100000">
                    <a:srgbClr val="D39E4D"/>
                  </a:gs>
                </a:gsLst>
                <a:lin ang="2700000" scaled="1"/>
                <a:tileRect/>
              </a:gradFill>
              <a:latin typeface="微软雅黑" panose="020B0503020204020204" pitchFamily="34" charset="-122"/>
              <a:ea typeface="微软雅黑" panose="020B0503020204020204" pitchFamily="34" charset="-122"/>
            </a:endParaRPr>
          </a:p>
          <a:p>
            <a:pPr algn="dist"/>
            <a:r>
              <a:rPr lang="en-US" altLang="zh-CN" sz="2800" b="1" dirty="0">
                <a:gradFill flip="none" rotWithShape="1">
                  <a:gsLst>
                    <a:gs pos="22000">
                      <a:srgbClr val="E5BC7D"/>
                    </a:gs>
                    <a:gs pos="100000">
                      <a:srgbClr val="D39E4D"/>
                    </a:gs>
                  </a:gsLst>
                  <a:lin ang="2700000" scaled="1"/>
                  <a:tileRect/>
                </a:gradFill>
                <a:latin typeface="微软雅黑" panose="020B0503020204020204" pitchFamily="34" charset="-122"/>
                <a:ea typeface="微软雅黑" panose="020B0503020204020204" pitchFamily="34" charset="-122"/>
              </a:rPr>
              <a:t>-</a:t>
            </a:r>
            <a:r>
              <a:rPr lang="zh-CN" altLang="en-US" sz="2800" b="1" dirty="0">
                <a:gradFill flip="none" rotWithShape="1">
                  <a:gsLst>
                    <a:gs pos="22000">
                      <a:srgbClr val="E5BC7D"/>
                    </a:gs>
                    <a:gs pos="100000">
                      <a:srgbClr val="D39E4D"/>
                    </a:gs>
                  </a:gsLst>
                  <a:lin ang="2700000" scaled="1"/>
                  <a:tileRect/>
                </a:gradFill>
                <a:latin typeface="微软雅黑" panose="020B0503020204020204" pitchFamily="34" charset="-122"/>
                <a:ea typeface="微软雅黑" panose="020B0503020204020204" pitchFamily="34" charset="-122"/>
              </a:rPr>
              <a:t>缓解儿童医疗心理障碍</a:t>
            </a:r>
            <a:endParaRPr lang="zh-CN" altLang="en-US" sz="2800" b="1" dirty="0">
              <a:gradFill flip="none" rotWithShape="1">
                <a:gsLst>
                  <a:gs pos="22000">
                    <a:srgbClr val="E5BC7D"/>
                  </a:gs>
                  <a:gs pos="100000">
                    <a:srgbClr val="D39E4D"/>
                  </a:gs>
                </a:gsLst>
                <a:lin ang="2700000" scaled="1"/>
                <a:tileRect/>
              </a:gradFill>
              <a:latin typeface="微软雅黑" panose="020B0503020204020204" pitchFamily="34" charset="-122"/>
              <a:ea typeface="微软雅黑" panose="020B0503020204020204" pitchFamily="34" charset="-122"/>
            </a:endParaRPr>
          </a:p>
        </p:txBody>
      </p:sp>
      <p:sp>
        <p:nvSpPr>
          <p:cNvPr id="6" name="文本框 5"/>
          <p:cNvSpPr txBox="1"/>
          <p:nvPr/>
        </p:nvSpPr>
        <p:spPr>
          <a:xfrm>
            <a:off x="4776470" y="6156960"/>
            <a:ext cx="2431415" cy="337185"/>
          </a:xfrm>
          <a:prstGeom prst="rect">
            <a:avLst/>
          </a:prstGeom>
          <a:noFill/>
        </p:spPr>
        <p:txBody>
          <a:bodyPr wrap="square" rtlCol="0">
            <a:spAutoFit/>
          </a:bodyPr>
          <a:lstStyle/>
          <a:p>
            <a:pPr algn="dist"/>
            <a:r>
              <a:rPr lang="en-US" altLang="zh-CN" sz="1600" dirty="0" smtClean="0">
                <a:solidFill>
                  <a:schemeClr val="bg1"/>
                </a:solidFill>
              </a:rPr>
              <a:t>2020-11-08</a:t>
            </a:r>
            <a:endParaRPr lang="en-US" altLang="zh-CN" sz="16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同心圆 3"/>
          <p:cNvSpPr/>
          <p:nvPr/>
        </p:nvSpPr>
        <p:spPr>
          <a:xfrm>
            <a:off x="2590800" y="1607127"/>
            <a:ext cx="3435927" cy="3435927"/>
          </a:xfrm>
          <a:prstGeom prst="donut">
            <a:avLst>
              <a:gd name="adj" fmla="val 6360"/>
            </a:avLst>
          </a:prstGeom>
          <a:gradFill>
            <a:gsLst>
              <a:gs pos="22000">
                <a:srgbClr val="E5BC7D"/>
              </a:gs>
              <a:gs pos="100000">
                <a:srgbClr val="D39E4D"/>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p:cNvSpPr txBox="1"/>
          <p:nvPr/>
        </p:nvSpPr>
        <p:spPr>
          <a:xfrm>
            <a:off x="3473159" y="2664770"/>
            <a:ext cx="1671207" cy="461665"/>
          </a:xfrm>
          <a:prstGeom prst="rect">
            <a:avLst/>
          </a:prstGeom>
          <a:noFill/>
        </p:spPr>
        <p:txBody>
          <a:bodyPr wrap="square" rtlCol="0">
            <a:spAutoFit/>
          </a:bodyPr>
          <a:lstStyle/>
          <a:p>
            <a:pPr algn="dist"/>
            <a:r>
              <a:rPr lang="en-US" altLang="zh-CN" sz="2400" dirty="0" smtClean="0">
                <a:solidFill>
                  <a:schemeClr val="bg1"/>
                </a:solidFill>
                <a:latin typeface="微软雅黑" panose="020B0503020204020204" pitchFamily="34" charset="-122"/>
                <a:ea typeface="微软雅黑" panose="020B0503020204020204" pitchFamily="34" charset="-122"/>
              </a:rPr>
              <a:t>PART 02</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190008" y="3198167"/>
            <a:ext cx="2237509" cy="521970"/>
          </a:xfrm>
          <a:prstGeom prst="rect">
            <a:avLst/>
          </a:prstGeom>
          <a:noFill/>
        </p:spPr>
        <p:txBody>
          <a:bodyPr wrap="square" rtlCol="0">
            <a:spAutoFit/>
          </a:bodyPr>
          <a:lstStyle/>
          <a:p>
            <a:pPr algn="dist"/>
            <a:r>
              <a:rPr lang="zh-CN" altLang="en-US" sz="2800" dirty="0" smtClean="0">
                <a:solidFill>
                  <a:schemeClr val="bg1"/>
                </a:solidFill>
                <a:latin typeface="微软雅黑" panose="020B0503020204020204" pitchFamily="34" charset="-122"/>
                <a:ea typeface="微软雅黑" panose="020B0503020204020204" pitchFamily="34" charset="-122"/>
              </a:rPr>
              <a:t>游戏方案</a:t>
            </a:r>
            <a:endParaRPr lang="zh-CN" altLang="en-US" sz="28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Rectangle 8"/>
          <p:cNvSpPr>
            <a:spLocks noChangeArrowheads="1"/>
          </p:cNvSpPr>
          <p:nvPr/>
        </p:nvSpPr>
        <p:spPr bwMode="auto">
          <a:xfrm>
            <a:off x="472440" y="906145"/>
            <a:ext cx="266890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p>
            <a:pPr fontAlgn="base">
              <a:spcBef>
                <a:spcPct val="0"/>
              </a:spcBef>
              <a:spcAft>
                <a:spcPct val="0"/>
              </a:spcAft>
            </a:pPr>
            <a:r>
              <a:rPr altLang="zh-CN" sz="3200" dirty="0">
                <a:solidFill>
                  <a:srgbClr val="E9C46A"/>
                </a:solidFill>
                <a:latin typeface="方正大黑简体" panose="02000000000000000000" charset="-122"/>
                <a:ea typeface="方正大黑简体" panose="02000000000000000000" charset="-122"/>
                <a:cs typeface="方正大黑简体" panose="02000000000000000000" charset="-122"/>
                <a:sym typeface="+mn-ea"/>
              </a:rPr>
              <a:t>方案概述</a:t>
            </a:r>
            <a:endParaRPr altLang="zh-CN" sz="2400" dirty="0">
              <a:solidFill>
                <a:srgbClr val="E9C46A"/>
              </a:solidFill>
              <a:latin typeface="方正大黑简体" panose="02000000000000000000" charset="-122"/>
              <a:ea typeface="方正大黑简体" panose="02000000000000000000" charset="-122"/>
              <a:cs typeface="方正大黑简体" panose="02000000000000000000" charset="-122"/>
              <a:sym typeface="+mn-ea"/>
            </a:endParaRPr>
          </a:p>
        </p:txBody>
      </p:sp>
      <p:sp>
        <p:nvSpPr>
          <p:cNvPr id="9" name="任意多边形 8"/>
          <p:cNvSpPr/>
          <p:nvPr/>
        </p:nvSpPr>
        <p:spPr>
          <a:xfrm flipH="1">
            <a:off x="3900802" y="3987800"/>
            <a:ext cx="4390396" cy="2272030"/>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6914" h="3578">
                <a:moveTo>
                  <a:pt x="3457" y="0"/>
                </a:moveTo>
                <a:lnTo>
                  <a:pt x="6914" y="3578"/>
                </a:lnTo>
                <a:lnTo>
                  <a:pt x="0" y="3578"/>
                </a:lnTo>
                <a:lnTo>
                  <a:pt x="3457" y="0"/>
                </a:lnTo>
                <a:close/>
              </a:path>
            </a:pathLst>
          </a:custGeom>
          <a:solidFill>
            <a:srgbClr val="843C0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0" name="Rectangle 546"/>
          <p:cNvSpPr/>
          <p:nvPr/>
        </p:nvSpPr>
        <p:spPr>
          <a:xfrm>
            <a:off x="4724400" y="654050"/>
            <a:ext cx="2743200" cy="1722120"/>
          </a:xfrm>
          <a:prstGeom prst="rect">
            <a:avLst/>
          </a:prstGeom>
          <a:noFill/>
          <a:ln w="38100">
            <a:solidFill>
              <a:schemeClr val="accent2">
                <a:lumMod val="50000"/>
              </a:schemeClr>
            </a:solidFill>
          </a:ln>
          <a:extLst>
            <a:ext uri="{909E8E84-426E-40DD-AFC4-6F175D3DCCD1}">
              <a14:hiddenFill xmlns:a14="http://schemas.microsoft.com/office/drawing/2010/main">
                <a:solidFill>
                  <a:srgbClr val="2A9D8F"/>
                </a:solidFill>
              </a14:hiddenFill>
            </a:ext>
          </a:extLst>
        </p:spPr>
        <p:txBody>
          <a:bodyPr wrap="square">
            <a:spAutoFit/>
          </a:bodyPr>
          <a:p>
            <a:pPr algn="l"/>
            <a:r>
              <a:rPr lang="en-US" altLang="zh-CN" sz="3600" dirty="0" smtClean="0">
                <a:solidFill>
                  <a:srgbClr val="E9C46A"/>
                </a:solidFill>
                <a:latin typeface="黑体" panose="02010609060101010101" charset="-122"/>
                <a:ea typeface="黑体" panose="02010609060101010101" charset="-122"/>
                <a:cs typeface="黑体" panose="02010609060101010101" charset="-122"/>
              </a:rPr>
              <a:t>a.</a:t>
            </a:r>
            <a:r>
              <a:rPr lang="zh-CN" altLang="en-US" sz="1400" dirty="0" smtClean="0">
                <a:solidFill>
                  <a:srgbClr val="E9C46A"/>
                </a:solidFill>
                <a:latin typeface="黑体" panose="02010609060101010101" charset="-122"/>
                <a:ea typeface="黑体" panose="02010609060101010101" charset="-122"/>
                <a:cs typeface="黑体" panose="02010609060101010101" charset="-122"/>
              </a:rPr>
              <a:t>将治疗过程的角色及其作用以游戏的形式展现出来，让孩子在治疗过程中通过参与游戏的方式体验感受不同的角色，同时分散注意力，低孩子感知的疼痛度。</a:t>
            </a:r>
            <a:endParaRPr lang="zh-CN" altLang="en-US" sz="1400" dirty="0" smtClean="0">
              <a:solidFill>
                <a:srgbClr val="E9C46A"/>
              </a:solidFill>
              <a:latin typeface="黑体" panose="02010609060101010101" charset="-122"/>
              <a:ea typeface="黑体" panose="02010609060101010101" charset="-122"/>
              <a:cs typeface="黑体" panose="02010609060101010101" charset="-122"/>
            </a:endParaRPr>
          </a:p>
        </p:txBody>
      </p:sp>
      <p:sp>
        <p:nvSpPr>
          <p:cNvPr id="11" name="Rectangle 546"/>
          <p:cNvSpPr/>
          <p:nvPr/>
        </p:nvSpPr>
        <p:spPr>
          <a:xfrm>
            <a:off x="1157605" y="2811145"/>
            <a:ext cx="2743200" cy="2153285"/>
          </a:xfrm>
          <a:prstGeom prst="rect">
            <a:avLst/>
          </a:prstGeom>
          <a:noFill/>
          <a:ln w="38100">
            <a:solidFill>
              <a:srgbClr val="843C0B"/>
            </a:solidFill>
          </a:ln>
          <a:extLst>
            <a:ext uri="{909E8E84-426E-40DD-AFC4-6F175D3DCCD1}">
              <a14:hiddenFill xmlns:a14="http://schemas.microsoft.com/office/drawing/2010/main">
                <a:solidFill>
                  <a:srgbClr val="2A9D8F"/>
                </a:solidFill>
              </a14:hiddenFill>
            </a:ext>
          </a:extLst>
        </p:spPr>
        <p:txBody>
          <a:bodyPr wrap="square">
            <a:spAutoFit/>
          </a:bodyPr>
          <a:p>
            <a:pPr algn="l"/>
            <a:r>
              <a:rPr lang="en-US" altLang="zh-CN" sz="3600" dirty="0" smtClean="0">
                <a:solidFill>
                  <a:srgbClr val="E9C46A"/>
                </a:solidFill>
                <a:latin typeface="黑体" panose="02010609060101010101" charset="-122"/>
                <a:ea typeface="黑体" panose="02010609060101010101" charset="-122"/>
                <a:cs typeface="黑体" panose="02010609060101010101" charset="-122"/>
              </a:rPr>
              <a:t>b.</a:t>
            </a:r>
            <a:r>
              <a:rPr lang="zh-CN" altLang="en-US" sz="1400" dirty="0" smtClean="0">
                <a:solidFill>
                  <a:srgbClr val="E9C46A"/>
                </a:solidFill>
                <a:latin typeface="黑体" panose="02010609060101010101" charset="-122"/>
                <a:ea typeface="黑体" panose="02010609060101010101" charset="-122"/>
                <a:cs typeface="黑体" panose="02010609060101010101" charset="-122"/>
                <a:sym typeface="+mn-ea"/>
              </a:rPr>
              <a:t>（</a:t>
            </a:r>
            <a:r>
              <a:rPr lang="zh-CN" altLang="en-US" sz="1400" dirty="0" smtClean="0">
                <a:solidFill>
                  <a:srgbClr val="E9C46A"/>
                </a:solidFill>
                <a:latin typeface="黑体" panose="02010609060101010101" charset="-122"/>
                <a:ea typeface="黑体" panose="02010609060101010101" charset="-122"/>
                <a:cs typeface="黑体" panose="02010609060101010101" charset="-122"/>
              </a:rPr>
              <a:t>游戏中的小鸟模式）将疾病形象化成游戏中的敌人，将治疗的概念转化为孩子与医生合力对抗病毒的侵蚀，降低孩子对治疗的排斥与治疗过程中产生的痛苦的抗拒，为儿童</a:t>
            </a:r>
            <a:r>
              <a:rPr lang="zh-CN" altLang="en-US" sz="1400" dirty="0" smtClean="0">
                <a:solidFill>
                  <a:srgbClr val="E9C46A"/>
                </a:solidFill>
                <a:latin typeface="黑体" panose="02010609060101010101" charset="-122"/>
                <a:ea typeface="黑体" panose="02010609060101010101" charset="-122"/>
                <a:cs typeface="黑体" panose="02010609060101010101" charset="-122"/>
              </a:rPr>
              <a:t>的治疗过程赋予主动参与感，让孩子可以积极面对治疗。</a:t>
            </a:r>
            <a:endParaRPr lang="zh-CN" altLang="en-US" sz="1400" dirty="0" smtClean="0">
              <a:solidFill>
                <a:srgbClr val="E9C46A"/>
              </a:solidFill>
              <a:latin typeface="黑体" panose="02010609060101010101" charset="-122"/>
              <a:ea typeface="黑体" panose="02010609060101010101" charset="-122"/>
              <a:cs typeface="黑体" panose="02010609060101010101" charset="-122"/>
            </a:endParaRPr>
          </a:p>
        </p:txBody>
      </p:sp>
      <p:sp>
        <p:nvSpPr>
          <p:cNvPr id="12" name="Rectangle 546"/>
          <p:cNvSpPr/>
          <p:nvPr/>
        </p:nvSpPr>
        <p:spPr>
          <a:xfrm>
            <a:off x="8291195" y="2811145"/>
            <a:ext cx="2743200" cy="1722120"/>
          </a:xfrm>
          <a:prstGeom prst="rect">
            <a:avLst/>
          </a:prstGeom>
          <a:noFill/>
          <a:ln w="38100">
            <a:solidFill>
              <a:srgbClr val="843C0B"/>
            </a:solidFill>
          </a:ln>
          <a:extLst>
            <a:ext uri="{909E8E84-426E-40DD-AFC4-6F175D3DCCD1}">
              <a14:hiddenFill xmlns:a14="http://schemas.microsoft.com/office/drawing/2010/main">
                <a:solidFill>
                  <a:srgbClr val="2A9D8F"/>
                </a:solidFill>
              </a14:hiddenFill>
            </a:ext>
          </a:extLst>
        </p:spPr>
        <p:txBody>
          <a:bodyPr wrap="square">
            <a:spAutoFit/>
          </a:bodyPr>
          <a:p>
            <a:pPr algn="l"/>
            <a:r>
              <a:rPr lang="en-US" altLang="zh-CN" sz="3600" dirty="0" smtClean="0">
                <a:solidFill>
                  <a:srgbClr val="E9C46A"/>
                </a:solidFill>
                <a:latin typeface="黑体" panose="02010609060101010101" charset="-122"/>
                <a:ea typeface="黑体" panose="02010609060101010101" charset="-122"/>
                <a:cs typeface="黑体" panose="02010609060101010101" charset="-122"/>
              </a:rPr>
              <a:t>c.</a:t>
            </a:r>
            <a:r>
              <a:rPr lang="zh-CN" altLang="en-US" sz="1400" dirty="0" smtClean="0">
                <a:solidFill>
                  <a:srgbClr val="E9C46A"/>
                </a:solidFill>
                <a:latin typeface="黑体" panose="02010609060101010101" charset="-122"/>
                <a:ea typeface="黑体" panose="02010609060101010101" charset="-122"/>
                <a:cs typeface="黑体" panose="02010609060101010101" charset="-122"/>
              </a:rPr>
              <a:t>（游戏中的病毒模式）将病毒入侵身体的整个过程以及身体免疫系统对抗疾病的不同策略以游戏场景的形式展现出来，并在过程中将生理健康的相关知识展示给儿童。</a:t>
            </a:r>
            <a:endParaRPr lang="zh-CN" altLang="en-US" sz="1400" dirty="0" smtClean="0">
              <a:solidFill>
                <a:srgbClr val="E9C46A"/>
              </a:solidFill>
              <a:latin typeface="黑体" panose="02010609060101010101" charset="-122"/>
              <a:ea typeface="黑体" panose="02010609060101010101" charset="-122"/>
              <a:cs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500"/>
                                        <p:tgtEl>
                                          <p:spTgt spid="10"/>
                                        </p:tgtEl>
                                      </p:cBhvr>
                                    </p:animEffect>
                                  </p:childTnLst>
                                </p:cTn>
                              </p:par>
                            </p:childTnLst>
                          </p:cTn>
                        </p:par>
                        <p:par>
                          <p:cTn id="13" fill="hold">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right)">
                                      <p:cBhvr>
                                        <p:cTn id="16" dur="500"/>
                                        <p:tgtEl>
                                          <p:spTgt spid="11"/>
                                        </p:tgtEl>
                                      </p:cBhvr>
                                    </p:animEffect>
                                  </p:childTnLst>
                                </p:cTn>
                              </p:par>
                            </p:childTnLst>
                          </p:cTn>
                        </p:par>
                        <p:par>
                          <p:cTn id="17" fill="hold">
                            <p:stCondLst>
                              <p:cond delay="1500"/>
                            </p:stCondLst>
                            <p:childTnLst>
                              <p:par>
                                <p:cTn id="18" presetID="22" presetClass="entr" presetSubtype="2"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right)">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9" grpId="0" bldLvl="0" animBg="1"/>
      <p:bldP spid="11" grpId="0" bldLvl="0" animBg="1"/>
      <p:bldP spid="12"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Rectangle 8"/>
          <p:cNvSpPr>
            <a:spLocks noChangeArrowheads="1"/>
          </p:cNvSpPr>
          <p:nvPr/>
        </p:nvSpPr>
        <p:spPr bwMode="auto">
          <a:xfrm>
            <a:off x="472440" y="906145"/>
            <a:ext cx="266890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p>
            <a:pPr fontAlgn="base">
              <a:spcBef>
                <a:spcPct val="0"/>
              </a:spcBef>
              <a:spcAft>
                <a:spcPct val="0"/>
              </a:spcAft>
            </a:pPr>
            <a:r>
              <a:rPr altLang="zh-CN" sz="3200" dirty="0">
                <a:solidFill>
                  <a:srgbClr val="E9C46A"/>
                </a:solidFill>
                <a:latin typeface="方正大黑简体" panose="02000000000000000000" charset="-122"/>
                <a:ea typeface="方正大黑简体" panose="02000000000000000000" charset="-122"/>
                <a:cs typeface="方正大黑简体" panose="02000000000000000000" charset="-122"/>
                <a:sym typeface="+mn-ea"/>
              </a:rPr>
              <a:t>方案</a:t>
            </a:r>
            <a:r>
              <a:rPr lang="zh-CN" sz="3200" dirty="0">
                <a:solidFill>
                  <a:srgbClr val="E9C46A"/>
                </a:solidFill>
                <a:latin typeface="方正大黑简体" panose="02000000000000000000" charset="-122"/>
                <a:ea typeface="方正大黑简体" panose="02000000000000000000" charset="-122"/>
                <a:cs typeface="方正大黑简体" panose="02000000000000000000" charset="-122"/>
                <a:sym typeface="+mn-ea"/>
              </a:rPr>
              <a:t>目的</a:t>
            </a:r>
            <a:endParaRPr lang="zh-CN" sz="3200" dirty="0">
              <a:solidFill>
                <a:srgbClr val="E9C46A"/>
              </a:solidFill>
              <a:latin typeface="方正大黑简体" panose="02000000000000000000" charset="-122"/>
              <a:ea typeface="方正大黑简体" panose="02000000000000000000" charset="-122"/>
              <a:cs typeface="方正大黑简体" panose="02000000000000000000" charset="-122"/>
              <a:sym typeface="+mn-ea"/>
            </a:endParaRPr>
          </a:p>
        </p:txBody>
      </p:sp>
      <p:cxnSp>
        <p:nvCxnSpPr>
          <p:cNvPr id="110" name="直接连接符 109"/>
          <p:cNvCxnSpPr/>
          <p:nvPr/>
        </p:nvCxnSpPr>
        <p:spPr>
          <a:xfrm flipH="1">
            <a:off x="5410835" y="2972435"/>
            <a:ext cx="1524000" cy="838200"/>
          </a:xfrm>
          <a:prstGeom prst="line">
            <a:avLst/>
          </a:prstGeom>
          <a:ln>
            <a:solidFill>
              <a:srgbClr val="264653"/>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5410835" y="2439035"/>
            <a:ext cx="1524000" cy="533400"/>
          </a:xfrm>
          <a:prstGeom prst="line">
            <a:avLst/>
          </a:prstGeom>
          <a:ln>
            <a:solidFill>
              <a:srgbClr val="264653"/>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5410835" y="3810635"/>
            <a:ext cx="1524000" cy="838200"/>
          </a:xfrm>
          <a:prstGeom prst="line">
            <a:avLst/>
          </a:prstGeom>
          <a:ln>
            <a:solidFill>
              <a:srgbClr val="264653"/>
            </a:solidFill>
          </a:ln>
        </p:spPr>
        <p:style>
          <a:lnRef idx="1">
            <a:schemeClr val="accent1"/>
          </a:lnRef>
          <a:fillRef idx="0">
            <a:schemeClr val="accent1"/>
          </a:fillRef>
          <a:effectRef idx="0">
            <a:schemeClr val="accent1"/>
          </a:effectRef>
          <a:fontRef idx="minor">
            <a:schemeClr val="tx1"/>
          </a:fontRef>
        </p:style>
      </p:cxnSp>
      <p:grpSp>
        <p:nvGrpSpPr>
          <p:cNvPr id="163" name="组合 162"/>
          <p:cNvGrpSpPr/>
          <p:nvPr/>
        </p:nvGrpSpPr>
        <p:grpSpPr>
          <a:xfrm>
            <a:off x="1209040" y="2235200"/>
            <a:ext cx="3227070" cy="802005"/>
            <a:chOff x="13078" y="3654"/>
            <a:chExt cx="5082" cy="1263"/>
          </a:xfrm>
        </p:grpSpPr>
        <p:sp>
          <p:nvSpPr>
            <p:cNvPr id="154" name="文本框 153"/>
            <p:cNvSpPr txBox="1"/>
            <p:nvPr/>
          </p:nvSpPr>
          <p:spPr>
            <a:xfrm>
              <a:off x="13078" y="3654"/>
              <a:ext cx="5082" cy="1161"/>
            </a:xfrm>
            <a:prstGeom prst="rect">
              <a:avLst/>
            </a:prstGeom>
            <a:noFill/>
          </p:spPr>
          <p:txBody>
            <a:bodyPr wrap="square" rtlCol="0">
              <a:spAutoFit/>
            </a:bodyPr>
            <a:p>
              <a:pPr marL="171450" indent="-171450" algn="l" fontAlgn="auto">
                <a:lnSpc>
                  <a:spcPct val="150000"/>
                </a:lnSpc>
                <a:buClrTx/>
                <a:buSzTx/>
                <a:buFont typeface="Wingdings" panose="05000000000000000000" charset="0"/>
                <a:buChar char="u"/>
              </a:pPr>
              <a:r>
                <a:rPr lang="en-US" sz="1400" dirty="0">
                  <a:solidFill>
                    <a:srgbClr val="E9C46A"/>
                  </a:solidFill>
                  <a:effectLst/>
                  <a:latin typeface="黑体" panose="02010609060101010101" charset="-122"/>
                  <a:ea typeface="黑体" panose="02010609060101010101" charset="-122"/>
                  <a:cs typeface="黑体" panose="02010609060101010101" charset="-122"/>
                  <a:sym typeface="+mn-ea"/>
                </a:rPr>
                <a:t> 分散儿童注意力（体现在游戏的高趣味性、视觉和操作上的高体验感）</a:t>
              </a:r>
              <a:endParaRPr lang="en-US" sz="1400" dirty="0">
                <a:solidFill>
                  <a:srgbClr val="E9C46A"/>
                </a:solidFill>
                <a:effectLst/>
                <a:latin typeface="黑体" panose="02010609060101010101" charset="-122"/>
                <a:ea typeface="黑体" panose="02010609060101010101" charset="-122"/>
                <a:cs typeface="黑体" panose="02010609060101010101" charset="-122"/>
                <a:sym typeface="+mn-ea"/>
              </a:endParaRPr>
            </a:p>
          </p:txBody>
        </p:sp>
        <p:cxnSp>
          <p:nvCxnSpPr>
            <p:cNvPr id="157" name="直接连接符 156"/>
            <p:cNvCxnSpPr/>
            <p:nvPr/>
          </p:nvCxnSpPr>
          <p:spPr>
            <a:xfrm>
              <a:off x="13200" y="4917"/>
              <a:ext cx="4801" cy="0"/>
            </a:xfrm>
            <a:prstGeom prst="line">
              <a:avLst/>
            </a:prstGeom>
            <a:ln>
              <a:solidFill>
                <a:srgbClr val="843C0B"/>
              </a:solidFill>
            </a:ln>
          </p:spPr>
          <p:style>
            <a:lnRef idx="1">
              <a:schemeClr val="accent1"/>
            </a:lnRef>
            <a:fillRef idx="0">
              <a:schemeClr val="accent1"/>
            </a:fillRef>
            <a:effectRef idx="0">
              <a:schemeClr val="accent1"/>
            </a:effectRef>
            <a:fontRef idx="minor">
              <a:schemeClr val="tx1"/>
            </a:fontRef>
          </p:style>
        </p:cxnSp>
      </p:grpSp>
      <p:cxnSp>
        <p:nvCxnSpPr>
          <p:cNvPr id="6" name="直接连接符 5"/>
          <p:cNvCxnSpPr/>
          <p:nvPr/>
        </p:nvCxnSpPr>
        <p:spPr>
          <a:xfrm flipH="1">
            <a:off x="5494020" y="4648835"/>
            <a:ext cx="1440815" cy="842010"/>
          </a:xfrm>
          <a:prstGeom prst="line">
            <a:avLst/>
          </a:prstGeom>
          <a:ln>
            <a:solidFill>
              <a:srgbClr val="264653"/>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7510145" y="3588385"/>
            <a:ext cx="3227070" cy="1060450"/>
            <a:chOff x="12937" y="4423"/>
            <a:chExt cx="5082" cy="1670"/>
          </a:xfrm>
        </p:grpSpPr>
        <p:sp>
          <p:nvSpPr>
            <p:cNvPr id="4" name="文本框 3"/>
            <p:cNvSpPr txBox="1"/>
            <p:nvPr/>
          </p:nvSpPr>
          <p:spPr>
            <a:xfrm>
              <a:off x="12937" y="4423"/>
              <a:ext cx="5082" cy="1670"/>
            </a:xfrm>
            <a:prstGeom prst="rect">
              <a:avLst/>
            </a:prstGeom>
            <a:noFill/>
          </p:spPr>
          <p:txBody>
            <a:bodyPr wrap="square" rtlCol="0">
              <a:spAutoFit/>
            </a:bodyPr>
            <a:p>
              <a:pPr marL="171450" indent="-171450" algn="l" fontAlgn="auto">
                <a:lnSpc>
                  <a:spcPct val="150000"/>
                </a:lnSpc>
                <a:buClrTx/>
                <a:buSzTx/>
                <a:buFont typeface="Wingdings" panose="05000000000000000000" charset="0"/>
                <a:buChar char="u"/>
              </a:pPr>
              <a:r>
                <a:rPr lang="en-US" sz="1400" dirty="0">
                  <a:solidFill>
                    <a:srgbClr val="E9C46A"/>
                  </a:solidFill>
                  <a:effectLst/>
                  <a:latin typeface="黑体" panose="02010609060101010101" charset="-122"/>
                  <a:ea typeface="黑体" panose="02010609060101010101" charset="-122"/>
                  <a:cs typeface="黑体" panose="02010609060101010101" charset="-122"/>
                  <a:sym typeface="+mn-ea"/>
                </a:rPr>
                <a:t> 让儿童感受到医生和父母一直参在其治疗过程中（医生和父母作为角存在于游戏中）</a:t>
              </a:r>
              <a:endParaRPr lang="en-US" sz="1400" dirty="0">
                <a:solidFill>
                  <a:srgbClr val="E9C46A"/>
                </a:solidFill>
                <a:effectLst/>
                <a:latin typeface="黑体" panose="02010609060101010101" charset="-122"/>
                <a:ea typeface="黑体" panose="02010609060101010101" charset="-122"/>
                <a:cs typeface="黑体" panose="02010609060101010101" charset="-122"/>
                <a:sym typeface="+mn-ea"/>
              </a:endParaRPr>
            </a:p>
          </p:txBody>
        </p:sp>
        <p:cxnSp>
          <p:nvCxnSpPr>
            <p:cNvPr id="5" name="直接连接符 4"/>
            <p:cNvCxnSpPr/>
            <p:nvPr/>
          </p:nvCxnSpPr>
          <p:spPr>
            <a:xfrm>
              <a:off x="13218" y="6087"/>
              <a:ext cx="4801" cy="0"/>
            </a:xfrm>
            <a:prstGeom prst="line">
              <a:avLst/>
            </a:prstGeom>
            <a:ln>
              <a:solidFill>
                <a:srgbClr val="843C0B"/>
              </a:soli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1209040" y="4648835"/>
            <a:ext cx="3227070" cy="1457960"/>
            <a:chOff x="13078" y="3251"/>
            <a:chExt cx="5082" cy="2296"/>
          </a:xfrm>
        </p:grpSpPr>
        <p:sp>
          <p:nvSpPr>
            <p:cNvPr id="13" name="文本框 12"/>
            <p:cNvSpPr txBox="1"/>
            <p:nvPr/>
          </p:nvSpPr>
          <p:spPr>
            <a:xfrm>
              <a:off x="13078" y="3251"/>
              <a:ext cx="5082" cy="2179"/>
            </a:xfrm>
            <a:prstGeom prst="rect">
              <a:avLst/>
            </a:prstGeom>
            <a:noFill/>
          </p:spPr>
          <p:txBody>
            <a:bodyPr wrap="square" rtlCol="0">
              <a:spAutoFit/>
            </a:bodyPr>
            <a:p>
              <a:pPr marL="171450" indent="-171450" algn="l" fontAlgn="auto">
                <a:lnSpc>
                  <a:spcPct val="150000"/>
                </a:lnSpc>
                <a:buClrTx/>
                <a:buSzTx/>
                <a:buFont typeface="Wingdings" panose="05000000000000000000" charset="0"/>
                <a:buChar char="u"/>
              </a:pPr>
              <a:r>
                <a:rPr lang="en-US" sz="1400" dirty="0">
                  <a:solidFill>
                    <a:srgbClr val="E9C46A"/>
                  </a:solidFill>
                  <a:effectLst/>
                  <a:latin typeface="黑体" panose="02010609060101010101" charset="-122"/>
                  <a:ea typeface="黑体" panose="02010609060101010101" charset="-122"/>
                  <a:cs typeface="黑体" panose="02010609060101010101" charset="-122"/>
                  <a:sym typeface="+mn-ea"/>
                </a:rPr>
                <a:t> 让儿童感受到其他小朋友与他正共同经历相同</a:t>
              </a:r>
              <a:r>
                <a:rPr lang="zh-CN" altLang="en-US" sz="1400" dirty="0">
                  <a:solidFill>
                    <a:srgbClr val="E9C46A"/>
                  </a:solidFill>
                  <a:effectLst/>
                  <a:latin typeface="黑体" panose="02010609060101010101" charset="-122"/>
                  <a:ea typeface="黑体" panose="02010609060101010101" charset="-122"/>
                  <a:cs typeface="黑体" panose="02010609060101010101" charset="-122"/>
                  <a:sym typeface="+mn-ea"/>
                </a:rPr>
                <a:t>病痛</a:t>
              </a:r>
              <a:r>
                <a:rPr lang="en-US" sz="1400" dirty="0">
                  <a:solidFill>
                    <a:srgbClr val="E9C46A"/>
                  </a:solidFill>
                  <a:effectLst/>
                  <a:latin typeface="黑体" panose="02010609060101010101" charset="-122"/>
                  <a:ea typeface="黑体" panose="02010609060101010101" charset="-122"/>
                  <a:cs typeface="黑体" panose="02010609060101010101" charset="-122"/>
                  <a:sym typeface="+mn-ea"/>
                </a:rPr>
                <a:t>（在游戏过程中可以发起求助，求助对象为同病情治疗中的儿童）</a:t>
              </a:r>
              <a:endParaRPr lang="en-US" sz="1400" dirty="0">
                <a:solidFill>
                  <a:srgbClr val="E9C46A"/>
                </a:solidFill>
                <a:effectLst/>
                <a:latin typeface="黑体" panose="02010609060101010101" charset="-122"/>
                <a:ea typeface="黑体" panose="02010609060101010101" charset="-122"/>
                <a:cs typeface="黑体" panose="02010609060101010101" charset="-122"/>
                <a:sym typeface="+mn-ea"/>
              </a:endParaRPr>
            </a:p>
          </p:txBody>
        </p:sp>
        <p:cxnSp>
          <p:nvCxnSpPr>
            <p:cNvPr id="14" name="直接连接符 13"/>
            <p:cNvCxnSpPr/>
            <p:nvPr/>
          </p:nvCxnSpPr>
          <p:spPr>
            <a:xfrm>
              <a:off x="13218" y="5547"/>
              <a:ext cx="4801" cy="0"/>
            </a:xfrm>
            <a:prstGeom prst="line">
              <a:avLst/>
            </a:prstGeom>
            <a:ln>
              <a:solidFill>
                <a:srgbClr val="843C0B"/>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wipe(up)">
                                      <p:cBhvr>
                                        <p:cTn id="7" dur="500"/>
                                        <p:tgtEl>
                                          <p:spTgt spid="16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wipe(up)">
                                      <p:cBhvr>
                                        <p:cTn id="11" dur="500"/>
                                        <p:tgtEl>
                                          <p:spTgt spid="10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10"/>
                                        </p:tgtEl>
                                        <p:attrNameLst>
                                          <p:attrName>style.visibility</p:attrName>
                                        </p:attrNameLst>
                                      </p:cBhvr>
                                      <p:to>
                                        <p:strVal val="visible"/>
                                      </p:to>
                                    </p:set>
                                    <p:animEffect transition="in" filter="wipe(up)">
                                      <p:cBhvr>
                                        <p:cTn id="15" dur="500"/>
                                        <p:tgtEl>
                                          <p:spTgt spid="110"/>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11"/>
                                        </p:tgtEl>
                                        <p:attrNameLst>
                                          <p:attrName>style.visibility</p:attrName>
                                        </p:attrNameLst>
                                      </p:cBhvr>
                                      <p:to>
                                        <p:strVal val="visible"/>
                                      </p:to>
                                    </p:set>
                                    <p:animEffect transition="in" filter="wipe(up)">
                                      <p:cBhvr>
                                        <p:cTn id="19" dur="500"/>
                                        <p:tgtEl>
                                          <p:spTgt spid="111"/>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up)">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Freeform 6"/>
          <p:cNvSpPr/>
          <p:nvPr/>
        </p:nvSpPr>
        <p:spPr bwMode="auto">
          <a:xfrm>
            <a:off x="-23495" y="2549525"/>
            <a:ext cx="3223895" cy="1981200"/>
          </a:xfrm>
          <a:prstGeom prst="rect">
            <a:avLst/>
          </a:prstGeom>
          <a:solidFill>
            <a:srgbClr val="E9C46A"/>
          </a:solidFill>
          <a:ln>
            <a:noFill/>
          </a:ln>
          <a:effectLst>
            <a:outerShdw blurRad="50800" dist="38100" dir="2700000" algn="tl" rotWithShape="0">
              <a:prstClr val="black">
                <a:alpha val="40000"/>
              </a:prstClr>
            </a:outerShdw>
          </a:effectLst>
        </p:spPr>
        <p:txBody>
          <a:bodyPr vert="horz" wrap="square" lIns="121917" tIns="60958" rIns="121917" bIns="60958" numCol="1" anchor="t" anchorCtr="0" compatLnSpc="1"/>
          <a:p>
            <a:endParaRPr lang="zh-CN" altLang="en-US"/>
          </a:p>
        </p:txBody>
      </p:sp>
      <p:sp>
        <p:nvSpPr>
          <p:cNvPr id="8" name="矩形 7"/>
          <p:cNvSpPr/>
          <p:nvPr/>
        </p:nvSpPr>
        <p:spPr>
          <a:xfrm rot="5400000">
            <a:off x="8214995" y="553720"/>
            <a:ext cx="1981835" cy="5972810"/>
          </a:xfrm>
          <a:prstGeom prst="rect">
            <a:avLst/>
          </a:prstGeom>
          <a:solidFill>
            <a:srgbClr val="26465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cxnSp>
        <p:nvCxnSpPr>
          <p:cNvPr id="9" name="直接连接符 8"/>
          <p:cNvCxnSpPr/>
          <p:nvPr/>
        </p:nvCxnSpPr>
        <p:spPr>
          <a:xfrm flipV="1">
            <a:off x="-13970" y="3810000"/>
            <a:ext cx="3214370" cy="165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219190" y="3826510"/>
            <a:ext cx="601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Rectangle 8"/>
          <p:cNvSpPr>
            <a:spLocks noChangeArrowheads="1"/>
          </p:cNvSpPr>
          <p:nvPr/>
        </p:nvSpPr>
        <p:spPr bwMode="auto">
          <a:xfrm>
            <a:off x="4389755" y="3270885"/>
            <a:ext cx="2091690"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p>
            <a:pPr fontAlgn="base">
              <a:spcBef>
                <a:spcPct val="0"/>
              </a:spcBef>
              <a:spcAft>
                <a:spcPct val="0"/>
              </a:spcAft>
            </a:pPr>
            <a:r>
              <a:rPr lang="zh-CN" altLang="en-US" sz="2400" b="1" spc="200" noProof="0" dirty="0">
                <a:ln>
                  <a:noFill/>
                </a:ln>
                <a:solidFill>
                  <a:srgbClr val="2A9D8F"/>
                </a:solidFill>
                <a:effectLst/>
                <a:uLnTx/>
                <a:uFillTx/>
                <a:latin typeface="锐字工房洪荒之光中黑简1.0" panose="02010600030101010101" charset="-122"/>
                <a:ea typeface="锐字工房洪荒之光中黑简1.0" panose="02010600030101010101" charset="-122"/>
                <a:sym typeface="+mn-ea"/>
              </a:rPr>
              <a:t>游戏终端</a:t>
            </a:r>
            <a:endParaRPr kumimoji="0" lang="en-US" sz="2400" b="1" i="0" u="none" strike="noStrike" kern="1200" cap="none" spc="200" normalizeH="0" baseline="0" noProof="0" dirty="0">
              <a:ln>
                <a:noFill/>
              </a:ln>
              <a:solidFill>
                <a:srgbClr val="2A9D8F"/>
              </a:solidFill>
              <a:effectLst/>
              <a:uLnTx/>
              <a:uFillTx/>
              <a:latin typeface="锐字工房洪荒之光中黑简1.0" panose="02010600030101010101" charset="-122"/>
              <a:ea typeface="锐字工房洪荒之光中黑简1.0" panose="02010600030101010101" charset="-122"/>
              <a:cs typeface="+mn-cs"/>
            </a:endParaRPr>
          </a:p>
          <a:p>
            <a:pPr fontAlgn="base">
              <a:spcBef>
                <a:spcPct val="0"/>
              </a:spcBef>
              <a:spcAft>
                <a:spcPct val="0"/>
              </a:spcAft>
            </a:pPr>
            <a:endParaRPr lang="en-US" altLang="zh-CN" sz="2400" dirty="0">
              <a:solidFill>
                <a:srgbClr val="FFFFFF"/>
              </a:solidFill>
              <a:latin typeface="锐字工房洪荒之光中黑简1.0" panose="02010600030101010101" charset="-122"/>
              <a:ea typeface="锐字工房洪荒之光中黑简1.0" panose="02010600030101010101" charset="-122"/>
              <a:cs typeface="宋体" panose="02010600030101010101" pitchFamily="2" charset="-122"/>
            </a:endParaRPr>
          </a:p>
        </p:txBody>
      </p:sp>
      <p:sp>
        <p:nvSpPr>
          <p:cNvPr id="28" name="任意多边形 27"/>
          <p:cNvSpPr/>
          <p:nvPr/>
        </p:nvSpPr>
        <p:spPr>
          <a:xfrm rot="5400000" flipH="1">
            <a:off x="2750820" y="3210560"/>
            <a:ext cx="1994535" cy="671830"/>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10800" h="7560">
                <a:moveTo>
                  <a:pt x="5400" y="0"/>
                </a:moveTo>
                <a:lnTo>
                  <a:pt x="10800" y="5589"/>
                </a:lnTo>
                <a:lnTo>
                  <a:pt x="10800" y="7560"/>
                </a:lnTo>
                <a:lnTo>
                  <a:pt x="0" y="7560"/>
                </a:lnTo>
                <a:lnTo>
                  <a:pt x="0" y="5589"/>
                </a:lnTo>
                <a:lnTo>
                  <a:pt x="5400" y="0"/>
                </a:lnTo>
                <a:close/>
              </a:path>
            </a:pathLst>
          </a:custGeom>
          <a:solidFill>
            <a:srgbClr val="2A9D8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4" name="任意多边形 13"/>
          <p:cNvSpPr/>
          <p:nvPr/>
        </p:nvSpPr>
        <p:spPr>
          <a:xfrm rot="5400000" flipH="1">
            <a:off x="2682875" y="3247390"/>
            <a:ext cx="1994535" cy="597535"/>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10800" h="6720">
                <a:moveTo>
                  <a:pt x="5400" y="0"/>
                </a:moveTo>
                <a:lnTo>
                  <a:pt x="10800" y="5589"/>
                </a:lnTo>
                <a:lnTo>
                  <a:pt x="10800" y="6720"/>
                </a:lnTo>
                <a:lnTo>
                  <a:pt x="0" y="6720"/>
                </a:lnTo>
                <a:lnTo>
                  <a:pt x="0" y="5589"/>
                </a:lnTo>
                <a:lnTo>
                  <a:pt x="5400" y="0"/>
                </a:lnTo>
                <a:close/>
              </a:path>
            </a:pathLst>
          </a:custGeom>
          <a:solidFill>
            <a:srgbClr val="F3F3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23" name="任意多边形 22"/>
          <p:cNvSpPr/>
          <p:nvPr/>
        </p:nvSpPr>
        <p:spPr>
          <a:xfrm rot="5400000" flipH="1">
            <a:off x="2545080" y="3204845"/>
            <a:ext cx="1982470" cy="671830"/>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10800" h="7560">
                <a:moveTo>
                  <a:pt x="5400" y="0"/>
                </a:moveTo>
                <a:lnTo>
                  <a:pt x="10800" y="5589"/>
                </a:lnTo>
                <a:lnTo>
                  <a:pt x="10800" y="7560"/>
                </a:lnTo>
                <a:lnTo>
                  <a:pt x="0" y="7560"/>
                </a:lnTo>
                <a:lnTo>
                  <a:pt x="0" y="5589"/>
                </a:lnTo>
                <a:lnTo>
                  <a:pt x="5400" y="0"/>
                </a:lnTo>
                <a:close/>
              </a:path>
            </a:pathLst>
          </a:custGeom>
          <a:solidFill>
            <a:srgbClr val="26465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55"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strVal val="#ppt_w*0.70"/>
                                          </p:val>
                                        </p:tav>
                                        <p:tav tm="100000">
                                          <p:val>
                                            <p:strVal val="#ppt_w"/>
                                          </p:val>
                                        </p:tav>
                                      </p:tavLst>
                                    </p:anim>
                                    <p:anim calcmode="lin" valueType="num">
                                      <p:cBhvr>
                                        <p:cTn id="16" dur="1000" fill="hold"/>
                                        <p:tgtEl>
                                          <p:spTgt spid="3"/>
                                        </p:tgtEl>
                                        <p:attrNameLst>
                                          <p:attrName>ppt_h</p:attrName>
                                        </p:attrNameLst>
                                      </p:cBhvr>
                                      <p:tavLst>
                                        <p:tav tm="0">
                                          <p:val>
                                            <p:strVal val="#ppt_h"/>
                                          </p:val>
                                        </p:tav>
                                        <p:tav tm="100000">
                                          <p:val>
                                            <p:strVal val="#ppt_h"/>
                                          </p:val>
                                        </p:tav>
                                      </p:tavLst>
                                    </p:anim>
                                    <p:animEffect transition="in" filter="fade">
                                      <p:cBhvr>
                                        <p:cTn id="17" dur="1000"/>
                                        <p:tgtEl>
                                          <p:spTgt spid="3"/>
                                        </p:tgtEl>
                                      </p:cBhvr>
                                    </p:animEffect>
                                  </p:childTnLst>
                                </p:cTn>
                              </p:par>
                            </p:childTnLst>
                          </p:cTn>
                        </p:par>
                        <p:par>
                          <p:cTn id="18" fill="hold">
                            <p:stCondLst>
                              <p:cond delay="2000"/>
                            </p:stCondLst>
                            <p:childTnLst>
                              <p:par>
                                <p:cTn id="19" presetID="12" presetClass="entr" presetSubtype="8"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p:tgtEl>
                                          <p:spTgt spid="23"/>
                                        </p:tgtEl>
                                        <p:attrNameLst>
                                          <p:attrName>ppt_x</p:attrName>
                                        </p:attrNameLst>
                                      </p:cBhvr>
                                      <p:tavLst>
                                        <p:tav tm="0">
                                          <p:val>
                                            <p:strVal val="#ppt_x-#ppt_w*1.125000"/>
                                          </p:val>
                                        </p:tav>
                                        <p:tav tm="100000">
                                          <p:val>
                                            <p:strVal val="#ppt_x"/>
                                          </p:val>
                                        </p:tav>
                                      </p:tavLst>
                                    </p:anim>
                                    <p:animEffect transition="in" filter="wipe(right)">
                                      <p:cBhvr>
                                        <p:cTn id="22" dur="500"/>
                                        <p:tgtEl>
                                          <p:spTgt spid="23"/>
                                        </p:tgtEl>
                                      </p:cBhvr>
                                    </p:animEffect>
                                  </p:childTnLst>
                                </p:cTn>
                              </p:par>
                            </p:childTnLst>
                          </p:cTn>
                        </p:par>
                        <p:par>
                          <p:cTn id="23" fill="hold">
                            <p:stCondLst>
                              <p:cond delay="2500"/>
                            </p:stCondLst>
                            <p:childTnLst>
                              <p:par>
                                <p:cTn id="24" presetID="12" presetClass="entr" presetSubtype="8"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p:tgtEl>
                                          <p:spTgt spid="14"/>
                                        </p:tgtEl>
                                        <p:attrNameLst>
                                          <p:attrName>ppt_x</p:attrName>
                                        </p:attrNameLst>
                                      </p:cBhvr>
                                      <p:tavLst>
                                        <p:tav tm="0">
                                          <p:val>
                                            <p:strVal val="#ppt_x-#ppt_w*1.125000"/>
                                          </p:val>
                                        </p:tav>
                                        <p:tav tm="100000">
                                          <p:val>
                                            <p:strVal val="#ppt_x"/>
                                          </p:val>
                                        </p:tav>
                                      </p:tavLst>
                                    </p:anim>
                                    <p:animEffect transition="in" filter="wipe(right)">
                                      <p:cBhvr>
                                        <p:cTn id="27" dur="500"/>
                                        <p:tgtEl>
                                          <p:spTgt spid="14"/>
                                        </p:tgtEl>
                                      </p:cBhvr>
                                    </p:animEffect>
                                  </p:childTnLst>
                                </p:cTn>
                              </p:par>
                            </p:childTnLst>
                          </p:cTn>
                        </p:par>
                        <p:par>
                          <p:cTn id="28" fill="hold">
                            <p:stCondLst>
                              <p:cond delay="3000"/>
                            </p:stCondLst>
                            <p:childTnLst>
                              <p:par>
                                <p:cTn id="29" presetID="12" presetClass="entr" presetSubtype="8"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p:tgtEl>
                                          <p:spTgt spid="28"/>
                                        </p:tgtEl>
                                        <p:attrNameLst>
                                          <p:attrName>ppt_x</p:attrName>
                                        </p:attrNameLst>
                                      </p:cBhvr>
                                      <p:tavLst>
                                        <p:tav tm="0">
                                          <p:val>
                                            <p:strVal val="#ppt_x-#ppt_w*1.125000"/>
                                          </p:val>
                                        </p:tav>
                                        <p:tav tm="100000">
                                          <p:val>
                                            <p:strVal val="#ppt_x"/>
                                          </p:val>
                                        </p:tav>
                                      </p:tavLst>
                                    </p:anim>
                                    <p:animEffect transition="in" filter="wipe(right)">
                                      <p:cBhvr>
                                        <p:cTn id="3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3" grpId="0" bldLvl="0" animBg="1"/>
      <p:bldP spid="14" grpId="0" bldLvl="0" animBg="1"/>
      <p:bldP spid="2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userDrawn="1"/>
        </p:nvSpPr>
        <p:spPr>
          <a:xfrm>
            <a:off x="0" y="1176020"/>
            <a:ext cx="2528570" cy="534670"/>
          </a:xfrm>
          <a:prstGeom prst="rect">
            <a:avLst/>
          </a:prstGeom>
          <a:solidFill>
            <a:srgbClr val="E9C46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a:solidFill>
                  <a:srgbClr val="264653"/>
                </a:solidFill>
                <a:latin typeface="方正小标宋简体" panose="02000000000000000000" charset="-122"/>
                <a:ea typeface="方正小标宋简体" panose="02000000000000000000" charset="-122"/>
              </a:rPr>
              <a:t>游戏角色</a:t>
            </a:r>
            <a:endParaRPr lang="zh-CN" altLang="en-US" b="1" dirty="0">
              <a:solidFill>
                <a:srgbClr val="264653"/>
              </a:solidFill>
              <a:latin typeface="方正小标宋简体" panose="02000000000000000000" charset="-122"/>
              <a:ea typeface="方正小标宋简体" panose="02000000000000000000" charset="-122"/>
            </a:endParaRPr>
          </a:p>
        </p:txBody>
      </p:sp>
      <p:sp>
        <p:nvSpPr>
          <p:cNvPr id="9" name="Rectangle 8"/>
          <p:cNvSpPr>
            <a:spLocks noChangeArrowheads="1"/>
          </p:cNvSpPr>
          <p:nvPr/>
        </p:nvSpPr>
        <p:spPr bwMode="auto">
          <a:xfrm flipH="1">
            <a:off x="7179310" y="2175510"/>
            <a:ext cx="492125" cy="83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p>
            <a:pPr fontAlgn="base">
              <a:spcBef>
                <a:spcPct val="0"/>
              </a:spcBef>
              <a:spcAft>
                <a:spcPct val="0"/>
              </a:spcAft>
            </a:pPr>
            <a:r>
              <a:rPr lang="en-US" altLang="zh-CN" sz="5400" dirty="0">
                <a:solidFill>
                  <a:srgbClr val="264653"/>
                </a:solidFill>
                <a:latin typeface="锐字工房洪荒之光中黑简1.0" panose="02010600030101010101" charset="-122"/>
                <a:ea typeface="锐字工房洪荒之光中黑简1.0" panose="02010600030101010101" charset="-122"/>
                <a:cs typeface="宋体" panose="02010600030101010101" pitchFamily="2" charset="-122"/>
              </a:rPr>
              <a:t>4</a:t>
            </a:r>
            <a:endParaRPr lang="en-US" altLang="zh-CN" sz="5400" dirty="0">
              <a:solidFill>
                <a:srgbClr val="264653"/>
              </a:solidFill>
              <a:latin typeface="锐字工房洪荒之光中黑简1.0" panose="02010600030101010101" charset="-122"/>
              <a:ea typeface="锐字工房洪荒之光中黑简1.0" panose="02010600030101010101" charset="-122"/>
              <a:cs typeface="宋体" panose="02010600030101010101" pitchFamily="2" charset="-122"/>
            </a:endParaRPr>
          </a:p>
        </p:txBody>
      </p:sp>
      <p:sp>
        <p:nvSpPr>
          <p:cNvPr id="10" name="Rectangle 8"/>
          <p:cNvSpPr>
            <a:spLocks noChangeArrowheads="1"/>
          </p:cNvSpPr>
          <p:nvPr/>
        </p:nvSpPr>
        <p:spPr bwMode="auto">
          <a:xfrm flipH="1">
            <a:off x="5085715" y="2175510"/>
            <a:ext cx="492125" cy="83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p>
            <a:pPr fontAlgn="base">
              <a:spcBef>
                <a:spcPct val="0"/>
              </a:spcBef>
              <a:spcAft>
                <a:spcPct val="0"/>
              </a:spcAft>
            </a:pPr>
            <a:r>
              <a:rPr lang="en-US" altLang="zh-CN" sz="5400" dirty="0">
                <a:solidFill>
                  <a:srgbClr val="264653"/>
                </a:solidFill>
                <a:latin typeface="锐字工房洪荒之光中黑简1.0" panose="02010600030101010101" charset="-122"/>
                <a:ea typeface="锐字工房洪荒之光中黑简1.0" panose="02010600030101010101" charset="-122"/>
                <a:cs typeface="宋体" panose="02010600030101010101" pitchFamily="2" charset="-122"/>
              </a:rPr>
              <a:t>1</a:t>
            </a:r>
            <a:endParaRPr lang="en-US" altLang="zh-CN" sz="5400" dirty="0">
              <a:solidFill>
                <a:srgbClr val="264653"/>
              </a:solidFill>
              <a:latin typeface="锐字工房洪荒之光中黑简1.0" panose="02010600030101010101" charset="-122"/>
              <a:ea typeface="锐字工房洪荒之光中黑简1.0" panose="02010600030101010101" charset="-122"/>
              <a:cs typeface="宋体" panose="02010600030101010101" pitchFamily="2" charset="-122"/>
            </a:endParaRPr>
          </a:p>
        </p:txBody>
      </p:sp>
      <p:sp>
        <p:nvSpPr>
          <p:cNvPr id="11" name="Rectangle 8"/>
          <p:cNvSpPr>
            <a:spLocks noChangeArrowheads="1"/>
          </p:cNvSpPr>
          <p:nvPr/>
        </p:nvSpPr>
        <p:spPr bwMode="auto">
          <a:xfrm flipH="1">
            <a:off x="5085715" y="3515360"/>
            <a:ext cx="492125" cy="83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p>
            <a:pPr fontAlgn="base">
              <a:spcBef>
                <a:spcPct val="0"/>
              </a:spcBef>
              <a:spcAft>
                <a:spcPct val="0"/>
              </a:spcAft>
            </a:pPr>
            <a:r>
              <a:rPr lang="en-US" altLang="zh-CN" sz="5400" dirty="0">
                <a:solidFill>
                  <a:srgbClr val="264653"/>
                </a:solidFill>
                <a:latin typeface="锐字工房洪荒之光中黑简1.0" panose="02010600030101010101" charset="-122"/>
                <a:ea typeface="锐字工房洪荒之光中黑简1.0" panose="02010600030101010101" charset="-122"/>
                <a:cs typeface="宋体" panose="02010600030101010101" pitchFamily="2" charset="-122"/>
              </a:rPr>
              <a:t>2</a:t>
            </a:r>
            <a:endParaRPr lang="en-US" altLang="zh-CN" sz="5400" dirty="0">
              <a:solidFill>
                <a:srgbClr val="264653"/>
              </a:solidFill>
              <a:latin typeface="锐字工房洪荒之光中黑简1.0" panose="02010600030101010101" charset="-122"/>
              <a:ea typeface="锐字工房洪荒之光中黑简1.0" panose="02010600030101010101" charset="-122"/>
              <a:cs typeface="宋体" panose="02010600030101010101" pitchFamily="2" charset="-122"/>
            </a:endParaRPr>
          </a:p>
        </p:txBody>
      </p:sp>
      <p:sp>
        <p:nvSpPr>
          <p:cNvPr id="12" name="Rectangle 8"/>
          <p:cNvSpPr>
            <a:spLocks noChangeArrowheads="1"/>
          </p:cNvSpPr>
          <p:nvPr/>
        </p:nvSpPr>
        <p:spPr bwMode="auto">
          <a:xfrm flipH="1">
            <a:off x="7179310" y="3515360"/>
            <a:ext cx="492125" cy="83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p>
            <a:pPr fontAlgn="base">
              <a:spcBef>
                <a:spcPct val="0"/>
              </a:spcBef>
              <a:spcAft>
                <a:spcPct val="0"/>
              </a:spcAft>
            </a:pPr>
            <a:r>
              <a:rPr lang="en-US" altLang="zh-CN" sz="5400" dirty="0">
                <a:solidFill>
                  <a:srgbClr val="264653"/>
                </a:solidFill>
                <a:latin typeface="锐字工房洪荒之光中黑简1.0" panose="02010600030101010101" charset="-122"/>
                <a:ea typeface="锐字工房洪荒之光中黑简1.0" panose="02010600030101010101" charset="-122"/>
                <a:cs typeface="宋体" panose="02010600030101010101" pitchFamily="2" charset="-122"/>
              </a:rPr>
              <a:t>5</a:t>
            </a:r>
            <a:endParaRPr lang="en-US" altLang="zh-CN" sz="5400" dirty="0">
              <a:solidFill>
                <a:srgbClr val="264653"/>
              </a:solidFill>
              <a:latin typeface="锐字工房洪荒之光中黑简1.0" panose="02010600030101010101" charset="-122"/>
              <a:ea typeface="锐字工房洪荒之光中黑简1.0" panose="02010600030101010101" charset="-122"/>
              <a:cs typeface="宋体" panose="02010600030101010101" pitchFamily="2" charset="-122"/>
            </a:endParaRPr>
          </a:p>
        </p:txBody>
      </p:sp>
      <p:sp>
        <p:nvSpPr>
          <p:cNvPr id="13" name="Rectangle 8"/>
          <p:cNvSpPr>
            <a:spLocks noChangeArrowheads="1"/>
          </p:cNvSpPr>
          <p:nvPr/>
        </p:nvSpPr>
        <p:spPr bwMode="auto">
          <a:xfrm flipH="1">
            <a:off x="5085715" y="4855210"/>
            <a:ext cx="492125" cy="83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p>
            <a:pPr fontAlgn="base">
              <a:spcBef>
                <a:spcPct val="0"/>
              </a:spcBef>
              <a:spcAft>
                <a:spcPct val="0"/>
              </a:spcAft>
            </a:pPr>
            <a:r>
              <a:rPr lang="en-US" altLang="zh-CN" sz="5400" dirty="0">
                <a:solidFill>
                  <a:srgbClr val="264653"/>
                </a:solidFill>
                <a:latin typeface="锐字工房洪荒之光中黑简1.0" panose="02010600030101010101" charset="-122"/>
                <a:ea typeface="锐字工房洪荒之光中黑简1.0" panose="02010600030101010101" charset="-122"/>
                <a:cs typeface="宋体" panose="02010600030101010101" pitchFamily="2" charset="-122"/>
              </a:rPr>
              <a:t>3</a:t>
            </a:r>
            <a:endParaRPr lang="en-US" altLang="zh-CN" sz="5400" dirty="0">
              <a:solidFill>
                <a:srgbClr val="264653"/>
              </a:solidFill>
              <a:latin typeface="锐字工房洪荒之光中黑简1.0" panose="02010600030101010101" charset="-122"/>
              <a:ea typeface="锐字工房洪荒之光中黑简1.0" panose="02010600030101010101" charset="-122"/>
              <a:cs typeface="宋体" panose="02010600030101010101" pitchFamily="2" charset="-122"/>
            </a:endParaRPr>
          </a:p>
        </p:txBody>
      </p:sp>
      <p:sp>
        <p:nvSpPr>
          <p:cNvPr id="14" name="Rectangle 8"/>
          <p:cNvSpPr>
            <a:spLocks noChangeArrowheads="1"/>
          </p:cNvSpPr>
          <p:nvPr/>
        </p:nvSpPr>
        <p:spPr bwMode="auto">
          <a:xfrm flipH="1">
            <a:off x="7179310" y="4855210"/>
            <a:ext cx="492125" cy="83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p>
            <a:pPr fontAlgn="base">
              <a:spcBef>
                <a:spcPct val="0"/>
              </a:spcBef>
              <a:spcAft>
                <a:spcPct val="0"/>
              </a:spcAft>
            </a:pPr>
            <a:r>
              <a:rPr lang="en-US" altLang="zh-CN" sz="5400" dirty="0">
                <a:solidFill>
                  <a:srgbClr val="264653"/>
                </a:solidFill>
                <a:latin typeface="锐字工房洪荒之光中黑简1.0" panose="02010600030101010101" charset="-122"/>
                <a:ea typeface="锐字工房洪荒之光中黑简1.0" panose="02010600030101010101" charset="-122"/>
                <a:cs typeface="宋体" panose="02010600030101010101" pitchFamily="2" charset="-122"/>
              </a:rPr>
              <a:t>6</a:t>
            </a:r>
            <a:endParaRPr lang="en-US" altLang="zh-CN" sz="5400" dirty="0">
              <a:solidFill>
                <a:srgbClr val="264653"/>
              </a:solidFill>
              <a:latin typeface="锐字工房洪荒之光中黑简1.0" panose="02010600030101010101" charset="-122"/>
              <a:ea typeface="锐字工房洪荒之光中黑简1.0" panose="02010600030101010101" charset="-122"/>
              <a:cs typeface="宋体" panose="02010600030101010101" pitchFamily="2" charset="-122"/>
            </a:endParaRPr>
          </a:p>
        </p:txBody>
      </p:sp>
      <p:grpSp>
        <p:nvGrpSpPr>
          <p:cNvPr id="15" name="组合 14"/>
          <p:cNvGrpSpPr/>
          <p:nvPr/>
        </p:nvGrpSpPr>
        <p:grpSpPr>
          <a:xfrm>
            <a:off x="1757045" y="2121535"/>
            <a:ext cx="3141980" cy="1151890"/>
            <a:chOff x="2767" y="3581"/>
            <a:chExt cx="4948" cy="1814"/>
          </a:xfrm>
        </p:grpSpPr>
        <p:sp>
          <p:nvSpPr>
            <p:cNvPr id="141" name="文本框 140"/>
            <p:cNvSpPr txBox="1"/>
            <p:nvPr/>
          </p:nvSpPr>
          <p:spPr>
            <a:xfrm>
              <a:off x="5499" y="3581"/>
              <a:ext cx="1997" cy="580"/>
            </a:xfrm>
            <a:prstGeom prst="rect">
              <a:avLst/>
            </a:prstGeom>
            <a:solidFill>
              <a:srgbClr val="264653"/>
            </a:solidFill>
            <a:ln>
              <a:noFill/>
            </a:ln>
          </p:spPr>
          <p:txBody>
            <a:bodyPr vert="horz" wrap="square" rtlCol="0">
              <a:spAutoFit/>
            </a:bodyPr>
            <a:p>
              <a:pPr algn="r" fontAlgn="auto">
                <a:lnSpc>
                  <a:spcPct val="150000"/>
                </a:lnSpc>
              </a:pPr>
              <a:r>
                <a:rPr lang="zh-CN" sz="1200" dirty="0">
                  <a:solidFill>
                    <a:srgbClr val="E9C46A"/>
                  </a:solidFill>
                  <a:effectLst/>
                  <a:latin typeface="方正兰亭黑简体" panose="02000000000000000000" charset="-122"/>
                  <a:ea typeface="方正兰亭黑简体" panose="02000000000000000000" charset="-122"/>
                  <a:cs typeface="幼圆" panose="02010509060101010101" charset="-122"/>
                  <a:sym typeface="+mn-ea"/>
                </a:rPr>
                <a:t>小鸟</a:t>
              </a:r>
              <a:endParaRPr lang="zh-CN" sz="1200" dirty="0">
                <a:solidFill>
                  <a:srgbClr val="E9C46A"/>
                </a:solidFill>
                <a:effectLst/>
                <a:latin typeface="方正兰亭黑简体" panose="02000000000000000000" charset="-122"/>
                <a:ea typeface="方正兰亭黑简体" panose="02000000000000000000" charset="-122"/>
                <a:cs typeface="幼圆" panose="02010509060101010101" charset="-122"/>
                <a:sym typeface="+mn-ea"/>
              </a:endParaRPr>
            </a:p>
          </p:txBody>
        </p:sp>
        <p:sp>
          <p:nvSpPr>
            <p:cNvPr id="16" name="文本框 15"/>
            <p:cNvSpPr txBox="1"/>
            <p:nvPr/>
          </p:nvSpPr>
          <p:spPr>
            <a:xfrm>
              <a:off x="2767" y="4161"/>
              <a:ext cx="4948" cy="1234"/>
            </a:xfrm>
            <a:prstGeom prst="rect">
              <a:avLst/>
            </a:prstGeom>
            <a:noFill/>
            <a:ln>
              <a:noFill/>
            </a:ln>
          </p:spPr>
          <p:txBody>
            <a:bodyPr vert="horz" wrap="square" rtlCol="0">
              <a:spAutoFit/>
            </a:bodyPr>
            <a:p>
              <a:pPr algn="r" fontAlgn="auto">
                <a:lnSpc>
                  <a:spcPct val="150000"/>
                </a:lnSpc>
                <a:buClrTx/>
                <a:buSzTx/>
                <a:buFontTx/>
              </a:pPr>
              <a:r>
                <a:rPr lang="zh-CN" altLang="en-US" sz="1000">
                  <a:solidFill>
                    <a:srgbClr val="E5BC7D"/>
                  </a:solidFill>
                  <a:latin typeface="黑体" panose="02010609060101010101" charset="-122"/>
                  <a:ea typeface="黑体" panose="02010609060101010101" charset="-122"/>
                  <a:cs typeface="黑体" panose="02010609060101010101" charset="-122"/>
                  <a:sym typeface="+mn-ea"/>
                </a:rPr>
                <a:t>小鸟在游戏中是游戏主动攻击者，也为守卫</a:t>
              </a:r>
              <a:r>
                <a:rPr lang="zh-CN" altLang="en-US" sz="1000">
                  <a:solidFill>
                    <a:srgbClr val="E5BC7D"/>
                  </a:solidFill>
                  <a:latin typeface="黑体" panose="02010609060101010101" charset="-122"/>
                  <a:ea typeface="黑体" panose="02010609060101010101" charset="-122"/>
                  <a:cs typeface="黑体" panose="02010609060101010101" charset="-122"/>
                  <a:sym typeface="+mn-ea"/>
                </a:rPr>
                <a:t>者，攻击对象为病毒，守卫对象为自己脚下的树（小树），小鸟不可移动</a:t>
              </a:r>
              <a:endParaRPr lang="zh-CN" altLang="en-US" sz="1000">
                <a:solidFill>
                  <a:srgbClr val="E5BC7D"/>
                </a:solidFill>
                <a:latin typeface="黑体" panose="02010609060101010101" charset="-122"/>
                <a:ea typeface="黑体" panose="02010609060101010101" charset="-122"/>
                <a:cs typeface="黑体" panose="02010609060101010101" charset="-122"/>
                <a:sym typeface="+mn-ea"/>
              </a:endParaRPr>
            </a:p>
          </p:txBody>
        </p:sp>
      </p:grpSp>
      <p:grpSp>
        <p:nvGrpSpPr>
          <p:cNvPr id="17" name="组合 16"/>
          <p:cNvGrpSpPr/>
          <p:nvPr/>
        </p:nvGrpSpPr>
        <p:grpSpPr>
          <a:xfrm>
            <a:off x="1757045" y="3537585"/>
            <a:ext cx="3141980" cy="921385"/>
            <a:chOff x="2767" y="3581"/>
            <a:chExt cx="4948" cy="1451"/>
          </a:xfrm>
        </p:grpSpPr>
        <p:sp>
          <p:nvSpPr>
            <p:cNvPr id="18" name="文本框 17"/>
            <p:cNvSpPr txBox="1"/>
            <p:nvPr/>
          </p:nvSpPr>
          <p:spPr>
            <a:xfrm>
              <a:off x="5499" y="3581"/>
              <a:ext cx="1997" cy="580"/>
            </a:xfrm>
            <a:prstGeom prst="rect">
              <a:avLst/>
            </a:prstGeom>
            <a:solidFill>
              <a:srgbClr val="264653"/>
            </a:solidFill>
          </p:spPr>
          <p:txBody>
            <a:bodyPr vert="horz" wrap="square" rtlCol="0">
              <a:spAutoFit/>
            </a:bodyPr>
            <a:p>
              <a:pPr algn="r" fontAlgn="auto">
                <a:lnSpc>
                  <a:spcPct val="150000"/>
                </a:lnSpc>
              </a:pPr>
              <a:r>
                <a:rPr lang="zh-CN" sz="1200" dirty="0">
                  <a:solidFill>
                    <a:srgbClr val="E9C46A"/>
                  </a:solidFill>
                  <a:effectLst/>
                  <a:latin typeface="方正兰亭黑简体" panose="02000000000000000000" charset="-122"/>
                  <a:ea typeface="方正兰亭黑简体" panose="02000000000000000000" charset="-122"/>
                  <a:cs typeface="幼圆" panose="02010509060101010101" charset="-122"/>
                </a:rPr>
                <a:t>病毒</a:t>
              </a:r>
              <a:endParaRPr lang="zh-CN" sz="1200" dirty="0">
                <a:solidFill>
                  <a:srgbClr val="E9C46A"/>
                </a:solidFill>
                <a:effectLst/>
                <a:latin typeface="方正兰亭黑简体" panose="02000000000000000000" charset="-122"/>
                <a:ea typeface="方正兰亭黑简体" panose="02000000000000000000" charset="-122"/>
                <a:cs typeface="幼圆" panose="02010509060101010101" charset="-122"/>
              </a:endParaRPr>
            </a:p>
          </p:txBody>
        </p:sp>
        <p:sp>
          <p:nvSpPr>
            <p:cNvPr id="19" name="文本框 18"/>
            <p:cNvSpPr txBox="1"/>
            <p:nvPr/>
          </p:nvSpPr>
          <p:spPr>
            <a:xfrm>
              <a:off x="2767" y="4161"/>
              <a:ext cx="4948" cy="871"/>
            </a:xfrm>
            <a:prstGeom prst="rect">
              <a:avLst/>
            </a:prstGeom>
            <a:noFill/>
          </p:spPr>
          <p:txBody>
            <a:bodyPr vert="horz" wrap="square" rtlCol="0">
              <a:spAutoFit/>
            </a:bodyPr>
            <a:p>
              <a:pPr algn="r" fontAlgn="auto">
                <a:lnSpc>
                  <a:spcPct val="150000"/>
                </a:lnSpc>
                <a:buClrTx/>
                <a:buSzTx/>
                <a:buFontTx/>
              </a:pPr>
              <a:r>
                <a:rPr lang="zh-CN" altLang="en-US" sz="1000">
                  <a:solidFill>
                    <a:srgbClr val="E5BC7D"/>
                  </a:solidFill>
                  <a:latin typeface="黑体" panose="02010609060101010101" charset="-122"/>
                  <a:ea typeface="黑体" panose="02010609060101010101" charset="-122"/>
                  <a:cs typeface="黑体" panose="02010609060101010101" charset="-122"/>
                  <a:sym typeface="+mn-ea"/>
                </a:rPr>
                <a:t>病毒是游戏中的主动攻击者，一直向树所在的位置不停移动，最终侵蚀小树</a:t>
              </a:r>
              <a:endParaRPr lang="zh-CN" altLang="en-US" sz="1000">
                <a:solidFill>
                  <a:srgbClr val="E5BC7D"/>
                </a:solidFill>
                <a:latin typeface="黑体" panose="02010609060101010101" charset="-122"/>
                <a:ea typeface="黑体" panose="02010609060101010101" charset="-122"/>
                <a:cs typeface="黑体" panose="02010609060101010101" charset="-122"/>
                <a:sym typeface="+mn-ea"/>
              </a:endParaRPr>
            </a:p>
          </p:txBody>
        </p:sp>
      </p:grpSp>
      <p:grpSp>
        <p:nvGrpSpPr>
          <p:cNvPr id="20" name="组合 19"/>
          <p:cNvGrpSpPr/>
          <p:nvPr/>
        </p:nvGrpSpPr>
        <p:grpSpPr>
          <a:xfrm>
            <a:off x="1757045" y="4953635"/>
            <a:ext cx="3141980" cy="1151890"/>
            <a:chOff x="2767" y="3581"/>
            <a:chExt cx="4948" cy="1814"/>
          </a:xfrm>
        </p:grpSpPr>
        <p:sp>
          <p:nvSpPr>
            <p:cNvPr id="21" name="文本框 20"/>
            <p:cNvSpPr txBox="1"/>
            <p:nvPr/>
          </p:nvSpPr>
          <p:spPr>
            <a:xfrm>
              <a:off x="4892" y="3581"/>
              <a:ext cx="2604" cy="580"/>
            </a:xfrm>
            <a:prstGeom prst="rect">
              <a:avLst/>
            </a:prstGeom>
            <a:solidFill>
              <a:srgbClr val="264653"/>
            </a:solidFill>
          </p:spPr>
          <p:txBody>
            <a:bodyPr vert="horz" wrap="square" rtlCol="0">
              <a:spAutoFit/>
            </a:bodyPr>
            <a:p>
              <a:pPr algn="r" fontAlgn="auto">
                <a:lnSpc>
                  <a:spcPct val="150000"/>
                </a:lnSpc>
              </a:pPr>
              <a:r>
                <a:rPr lang="zh-CN" sz="1200" dirty="0">
                  <a:solidFill>
                    <a:srgbClr val="E9C46A"/>
                  </a:solidFill>
                  <a:effectLst/>
                  <a:latin typeface="方正兰亭黑简体" panose="02000000000000000000" charset="-122"/>
                  <a:ea typeface="方正兰亭黑简体" panose="02000000000000000000" charset="-122"/>
                  <a:cs typeface="幼圆" panose="02010509060101010101" charset="-122"/>
                </a:rPr>
                <a:t>超级道具（医生）</a:t>
              </a:r>
              <a:endParaRPr lang="zh-CN" sz="1200" dirty="0">
                <a:solidFill>
                  <a:srgbClr val="E9C46A"/>
                </a:solidFill>
                <a:effectLst/>
                <a:latin typeface="方正兰亭黑简体" panose="02000000000000000000" charset="-122"/>
                <a:ea typeface="方正兰亭黑简体" panose="02000000000000000000" charset="-122"/>
                <a:cs typeface="幼圆" panose="02010509060101010101" charset="-122"/>
              </a:endParaRPr>
            </a:p>
          </p:txBody>
        </p:sp>
        <p:sp>
          <p:nvSpPr>
            <p:cNvPr id="22" name="文本框 21"/>
            <p:cNvSpPr txBox="1"/>
            <p:nvPr/>
          </p:nvSpPr>
          <p:spPr>
            <a:xfrm>
              <a:off x="2767" y="4161"/>
              <a:ext cx="4948" cy="1234"/>
            </a:xfrm>
            <a:prstGeom prst="rect">
              <a:avLst/>
            </a:prstGeom>
            <a:noFill/>
          </p:spPr>
          <p:txBody>
            <a:bodyPr vert="horz" wrap="square" rtlCol="0">
              <a:spAutoFit/>
            </a:bodyPr>
            <a:p>
              <a:pPr algn="r" fontAlgn="auto">
                <a:lnSpc>
                  <a:spcPct val="150000"/>
                </a:lnSpc>
                <a:buClrTx/>
                <a:buSzTx/>
                <a:buFontTx/>
              </a:pPr>
              <a:r>
                <a:rPr lang="zh-CN" altLang="en-US" sz="1000">
                  <a:solidFill>
                    <a:srgbClr val="E5BC7D"/>
                  </a:solidFill>
                  <a:latin typeface="黑体" panose="02010609060101010101" charset="-122"/>
                  <a:ea typeface="黑体" panose="02010609060101010101" charset="-122"/>
                  <a:cs typeface="黑体" panose="02010609060101010101" charset="-122"/>
                  <a:sym typeface="+mn-ea"/>
                </a:rPr>
                <a:t>医生是游戏中的超级道具，可以清楚视野内所有病毒、并治好被侵蚀的大树和小树，固定使用次数（设定为2次）</a:t>
              </a:r>
              <a:endParaRPr lang="zh-CN" altLang="en-US" sz="1000">
                <a:solidFill>
                  <a:srgbClr val="E5BC7D"/>
                </a:solidFill>
                <a:latin typeface="黑体" panose="02010609060101010101" charset="-122"/>
                <a:ea typeface="黑体" panose="02010609060101010101" charset="-122"/>
                <a:cs typeface="黑体" panose="02010609060101010101" charset="-122"/>
                <a:sym typeface="+mn-ea"/>
              </a:endParaRPr>
            </a:p>
          </p:txBody>
        </p:sp>
      </p:grpSp>
      <p:grpSp>
        <p:nvGrpSpPr>
          <p:cNvPr id="26" name="组合 25"/>
          <p:cNvGrpSpPr/>
          <p:nvPr/>
        </p:nvGrpSpPr>
        <p:grpSpPr>
          <a:xfrm>
            <a:off x="8068945" y="2121535"/>
            <a:ext cx="3141980" cy="921385"/>
            <a:chOff x="2767" y="3581"/>
            <a:chExt cx="4948" cy="1451"/>
          </a:xfrm>
        </p:grpSpPr>
        <p:sp>
          <p:nvSpPr>
            <p:cNvPr id="27" name="文本框 26"/>
            <p:cNvSpPr txBox="1"/>
            <p:nvPr/>
          </p:nvSpPr>
          <p:spPr>
            <a:xfrm>
              <a:off x="2926" y="3581"/>
              <a:ext cx="2041" cy="580"/>
            </a:xfrm>
            <a:prstGeom prst="rect">
              <a:avLst/>
            </a:prstGeom>
            <a:solidFill>
              <a:srgbClr val="264653"/>
            </a:solidFill>
          </p:spPr>
          <p:txBody>
            <a:bodyPr vert="horz" wrap="square" rtlCol="0">
              <a:spAutoFit/>
            </a:bodyPr>
            <a:p>
              <a:pPr algn="l" fontAlgn="auto">
                <a:lnSpc>
                  <a:spcPct val="150000"/>
                </a:lnSpc>
              </a:pPr>
              <a:r>
                <a:rPr lang="zh-CN" sz="1200" dirty="0">
                  <a:solidFill>
                    <a:srgbClr val="E9C46A"/>
                  </a:solidFill>
                  <a:effectLst/>
                  <a:latin typeface="方正兰亭黑简体" panose="02000000000000000000" charset="-122"/>
                  <a:ea typeface="方正兰亭黑简体" panose="02000000000000000000" charset="-122"/>
                  <a:cs typeface="幼圆" panose="02010509060101010101" charset="-122"/>
                </a:rPr>
                <a:t>小树</a:t>
              </a:r>
              <a:endParaRPr lang="zh-CN" sz="1200" dirty="0">
                <a:solidFill>
                  <a:srgbClr val="E9C46A"/>
                </a:solidFill>
                <a:effectLst/>
                <a:latin typeface="方正兰亭黑简体" panose="02000000000000000000" charset="-122"/>
                <a:ea typeface="方正兰亭黑简体" panose="02000000000000000000" charset="-122"/>
                <a:cs typeface="幼圆" panose="02010509060101010101" charset="-122"/>
              </a:endParaRPr>
            </a:p>
          </p:txBody>
        </p:sp>
        <p:sp>
          <p:nvSpPr>
            <p:cNvPr id="28" name="文本框 27"/>
            <p:cNvSpPr txBox="1"/>
            <p:nvPr/>
          </p:nvSpPr>
          <p:spPr>
            <a:xfrm>
              <a:off x="2767" y="4161"/>
              <a:ext cx="4948" cy="871"/>
            </a:xfrm>
            <a:prstGeom prst="rect">
              <a:avLst/>
            </a:prstGeom>
            <a:noFill/>
          </p:spPr>
          <p:txBody>
            <a:bodyPr vert="horz" wrap="square" rtlCol="0">
              <a:spAutoFit/>
            </a:bodyPr>
            <a:p>
              <a:pPr algn="l" fontAlgn="auto">
                <a:lnSpc>
                  <a:spcPct val="150000"/>
                </a:lnSpc>
                <a:buClrTx/>
                <a:buSzTx/>
                <a:buFontTx/>
              </a:pPr>
              <a:r>
                <a:rPr lang="zh-CN" altLang="en-US" sz="1000">
                  <a:solidFill>
                    <a:srgbClr val="E5BC7D"/>
                  </a:solidFill>
                  <a:latin typeface="黑体" panose="02010609060101010101" charset="-122"/>
                  <a:ea typeface="黑体" panose="02010609060101010101" charset="-122"/>
                  <a:cs typeface="黑体" panose="02010609060101010101" charset="-122"/>
                  <a:sym typeface="+mn-ea"/>
                </a:rPr>
                <a:t>小树是游戏中的静态对象，无法攻击，不可移动，可以被病毒侵蚀</a:t>
              </a:r>
              <a:endParaRPr lang="zh-CN" altLang="en-US" sz="1000">
                <a:solidFill>
                  <a:srgbClr val="E5BC7D"/>
                </a:solidFill>
                <a:latin typeface="黑体" panose="02010609060101010101" charset="-122"/>
                <a:ea typeface="黑体" panose="02010609060101010101" charset="-122"/>
                <a:cs typeface="黑体" panose="02010609060101010101" charset="-122"/>
                <a:sym typeface="+mn-ea"/>
              </a:endParaRPr>
            </a:p>
          </p:txBody>
        </p:sp>
      </p:grpSp>
      <p:grpSp>
        <p:nvGrpSpPr>
          <p:cNvPr id="29" name="组合 28"/>
          <p:cNvGrpSpPr/>
          <p:nvPr/>
        </p:nvGrpSpPr>
        <p:grpSpPr>
          <a:xfrm>
            <a:off x="8068945" y="3537585"/>
            <a:ext cx="3141980" cy="1383030"/>
            <a:chOff x="2767" y="3581"/>
            <a:chExt cx="4948" cy="2178"/>
          </a:xfrm>
        </p:grpSpPr>
        <p:sp>
          <p:nvSpPr>
            <p:cNvPr id="30" name="文本框 29"/>
            <p:cNvSpPr txBox="1"/>
            <p:nvPr/>
          </p:nvSpPr>
          <p:spPr>
            <a:xfrm>
              <a:off x="2926" y="3581"/>
              <a:ext cx="2041" cy="580"/>
            </a:xfrm>
            <a:prstGeom prst="rect">
              <a:avLst/>
            </a:prstGeom>
            <a:solidFill>
              <a:srgbClr val="264653"/>
            </a:solidFill>
          </p:spPr>
          <p:txBody>
            <a:bodyPr vert="horz" wrap="square" rtlCol="0">
              <a:spAutoFit/>
            </a:bodyPr>
            <a:p>
              <a:pPr algn="l" fontAlgn="auto">
                <a:lnSpc>
                  <a:spcPct val="150000"/>
                </a:lnSpc>
              </a:pPr>
              <a:r>
                <a:rPr lang="zh-CN" sz="1200" dirty="0">
                  <a:solidFill>
                    <a:srgbClr val="E9C46A"/>
                  </a:solidFill>
                  <a:effectLst/>
                  <a:latin typeface="方正兰亭黑简体" panose="02000000000000000000" charset="-122"/>
                  <a:ea typeface="方正兰亭黑简体" panose="02000000000000000000" charset="-122"/>
                  <a:cs typeface="幼圆" panose="02010509060101010101" charset="-122"/>
                </a:rPr>
                <a:t>大树（父母）</a:t>
              </a:r>
              <a:endParaRPr lang="zh-CN" sz="1200" dirty="0">
                <a:solidFill>
                  <a:srgbClr val="E9C46A"/>
                </a:solidFill>
                <a:effectLst/>
                <a:latin typeface="方正兰亭黑简体" panose="02000000000000000000" charset="-122"/>
                <a:ea typeface="方正兰亭黑简体" panose="02000000000000000000" charset="-122"/>
                <a:cs typeface="幼圆" panose="02010509060101010101" charset="-122"/>
              </a:endParaRPr>
            </a:p>
          </p:txBody>
        </p:sp>
        <p:sp>
          <p:nvSpPr>
            <p:cNvPr id="31" name="文本框 30"/>
            <p:cNvSpPr txBox="1"/>
            <p:nvPr/>
          </p:nvSpPr>
          <p:spPr>
            <a:xfrm>
              <a:off x="2767" y="4161"/>
              <a:ext cx="4948" cy="1598"/>
            </a:xfrm>
            <a:prstGeom prst="rect">
              <a:avLst/>
            </a:prstGeom>
            <a:noFill/>
          </p:spPr>
          <p:txBody>
            <a:bodyPr vert="horz" wrap="square" rtlCol="0">
              <a:spAutoFit/>
              <a:scene3d>
                <a:camera prst="orthographicFront"/>
                <a:lightRig rig="threePt" dir="t"/>
              </a:scene3d>
            </a:bodyPr>
            <a:p>
              <a:pPr algn="l" fontAlgn="auto">
                <a:lnSpc>
                  <a:spcPct val="150000"/>
                </a:lnSpc>
                <a:buClrTx/>
                <a:buSzTx/>
                <a:buFontTx/>
              </a:pPr>
              <a:r>
                <a:rPr lang="zh-CN" altLang="en-US" sz="1000">
                  <a:solidFill>
                    <a:srgbClr val="E5BC7D"/>
                  </a:solidFill>
                  <a:latin typeface="黑体" panose="02010609060101010101" charset="-122"/>
                  <a:ea typeface="黑体" panose="02010609060101010101" charset="-122"/>
                  <a:cs typeface="黑体" panose="02010609060101010101" charset="-122"/>
                  <a:sym typeface="+mn-ea"/>
                </a:rPr>
                <a:t>大树处于小鸟所在树与病毒之间，是攻击病毒的第一层工事。不可移动，并始终处于攻击状态，不可操作，大树有耐久度，在被病毒侵蚀时会耐久度降低，耐久度为零时停止攻击，进入虚弱状态</a:t>
              </a:r>
              <a:endParaRPr lang="zh-CN" altLang="en-US" sz="1000">
                <a:solidFill>
                  <a:srgbClr val="E5BC7D"/>
                </a:solidFill>
                <a:latin typeface="黑体" panose="02010609060101010101" charset="-122"/>
                <a:ea typeface="黑体" panose="02010609060101010101" charset="-122"/>
                <a:cs typeface="黑体" panose="02010609060101010101" charset="-122"/>
                <a:sym typeface="+mn-ea"/>
              </a:endParaRPr>
            </a:p>
          </p:txBody>
        </p:sp>
      </p:grpSp>
      <p:grpSp>
        <p:nvGrpSpPr>
          <p:cNvPr id="32" name="组合 31"/>
          <p:cNvGrpSpPr/>
          <p:nvPr/>
        </p:nvGrpSpPr>
        <p:grpSpPr>
          <a:xfrm>
            <a:off x="8068945" y="4953635"/>
            <a:ext cx="3141980" cy="1151890"/>
            <a:chOff x="2767" y="3581"/>
            <a:chExt cx="4948" cy="1814"/>
          </a:xfrm>
        </p:grpSpPr>
        <p:sp>
          <p:nvSpPr>
            <p:cNvPr id="33" name="文本框 32"/>
            <p:cNvSpPr txBox="1"/>
            <p:nvPr/>
          </p:nvSpPr>
          <p:spPr>
            <a:xfrm>
              <a:off x="2926" y="3581"/>
              <a:ext cx="3002" cy="580"/>
            </a:xfrm>
            <a:prstGeom prst="rect">
              <a:avLst/>
            </a:prstGeom>
            <a:solidFill>
              <a:srgbClr val="264653"/>
            </a:solidFill>
          </p:spPr>
          <p:txBody>
            <a:bodyPr vert="horz" wrap="square" rtlCol="0">
              <a:spAutoFit/>
            </a:bodyPr>
            <a:p>
              <a:pPr algn="l" fontAlgn="auto">
                <a:lnSpc>
                  <a:spcPct val="150000"/>
                </a:lnSpc>
              </a:pPr>
              <a:r>
                <a:rPr lang="zh-CN" sz="1200" dirty="0">
                  <a:solidFill>
                    <a:srgbClr val="E9C46A"/>
                  </a:solidFill>
                  <a:effectLst/>
                  <a:latin typeface="方正兰亭黑简体" panose="02000000000000000000" charset="-122"/>
                  <a:ea typeface="方正兰亭黑简体" panose="02000000000000000000" charset="-122"/>
                  <a:cs typeface="幼圆" panose="02010509060101010101" charset="-122"/>
                </a:rPr>
                <a:t>求助道具（同病疗儿童）</a:t>
              </a:r>
              <a:endParaRPr lang="zh-CN" sz="1200" dirty="0">
                <a:solidFill>
                  <a:srgbClr val="E9C46A"/>
                </a:solidFill>
                <a:effectLst/>
                <a:latin typeface="方正兰亭黑简体" panose="02000000000000000000" charset="-122"/>
                <a:ea typeface="方正兰亭黑简体" panose="02000000000000000000" charset="-122"/>
                <a:cs typeface="幼圆" panose="02010509060101010101" charset="-122"/>
              </a:endParaRPr>
            </a:p>
          </p:txBody>
        </p:sp>
        <p:sp>
          <p:nvSpPr>
            <p:cNvPr id="34" name="文本框 33"/>
            <p:cNvSpPr txBox="1"/>
            <p:nvPr/>
          </p:nvSpPr>
          <p:spPr>
            <a:xfrm>
              <a:off x="2767" y="4161"/>
              <a:ext cx="4948" cy="1234"/>
            </a:xfrm>
            <a:prstGeom prst="rect">
              <a:avLst/>
            </a:prstGeom>
            <a:noFill/>
          </p:spPr>
          <p:txBody>
            <a:bodyPr vert="horz" wrap="square" rtlCol="0">
              <a:spAutoFit/>
            </a:bodyPr>
            <a:p>
              <a:pPr algn="l" fontAlgn="auto">
                <a:lnSpc>
                  <a:spcPct val="150000"/>
                </a:lnSpc>
                <a:buClrTx/>
                <a:buSzTx/>
                <a:buFontTx/>
              </a:pPr>
              <a:r>
                <a:rPr lang="zh-CN" altLang="en-US" sz="1000">
                  <a:solidFill>
                    <a:srgbClr val="E5BC7D"/>
                  </a:solidFill>
                  <a:latin typeface="黑体" panose="02010609060101010101" charset="-122"/>
                  <a:ea typeface="黑体" panose="02010609060101010101" charset="-122"/>
                  <a:cs typeface="黑体" panose="02010609060101010101" charset="-122"/>
                  <a:sym typeface="+mn-ea"/>
                </a:rPr>
                <a:t>在游戏过程中可以发起求助，求助信息推送至同类病情的游戏儿童，求助被回应后双方都将获得一个道具，固定使用次数（设定为2次）</a:t>
              </a:r>
              <a:endParaRPr lang="zh-CN" altLang="en-US" sz="1000">
                <a:solidFill>
                  <a:srgbClr val="E5BC7D"/>
                </a:solidFill>
                <a:latin typeface="黑体" panose="02010609060101010101" charset="-122"/>
                <a:ea typeface="黑体" panose="02010609060101010101" charset="-122"/>
                <a:cs typeface="黑体" panose="02010609060101010101" charset="-122"/>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p:tgtEl>
                                          <p:spTgt spid="10"/>
                                        </p:tgtEl>
                                        <p:attrNameLst>
                                          <p:attrName>ppt_x</p:attrName>
                                        </p:attrNameLst>
                                      </p:cBhvr>
                                      <p:tavLst>
                                        <p:tav tm="0">
                                          <p:val>
                                            <p:strVal val="#ppt_x+#ppt_w*1.125000"/>
                                          </p:val>
                                        </p:tav>
                                        <p:tav tm="100000">
                                          <p:val>
                                            <p:strVal val="#ppt_x"/>
                                          </p:val>
                                        </p:tav>
                                      </p:tavLst>
                                    </p:anim>
                                    <p:animEffect transition="in" filter="wipe(left)">
                                      <p:cBhvr>
                                        <p:cTn id="12" dur="500"/>
                                        <p:tgtEl>
                                          <p:spTgt spid="10"/>
                                        </p:tgtEl>
                                      </p:cBhvr>
                                    </p:animEffect>
                                  </p:childTnLst>
                                </p:cTn>
                              </p:par>
                            </p:childTnLst>
                          </p:cTn>
                        </p:par>
                        <p:par>
                          <p:cTn id="13" fill="hold">
                            <p:stCondLst>
                              <p:cond delay="1000"/>
                            </p:stCondLst>
                            <p:childTnLst>
                              <p:par>
                                <p:cTn id="14" presetID="12" presetClass="entr" presetSubtype="2"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p:tgtEl>
                                          <p:spTgt spid="11"/>
                                        </p:tgtEl>
                                        <p:attrNameLst>
                                          <p:attrName>ppt_x</p:attrName>
                                        </p:attrNameLst>
                                      </p:cBhvr>
                                      <p:tavLst>
                                        <p:tav tm="0">
                                          <p:val>
                                            <p:strVal val="#ppt_x+#ppt_w*1.125000"/>
                                          </p:val>
                                        </p:tav>
                                        <p:tav tm="100000">
                                          <p:val>
                                            <p:strVal val="#ppt_x"/>
                                          </p:val>
                                        </p:tav>
                                      </p:tavLst>
                                    </p:anim>
                                    <p:animEffect transition="in" filter="wipe(left)">
                                      <p:cBhvr>
                                        <p:cTn id="17" dur="500"/>
                                        <p:tgtEl>
                                          <p:spTgt spid="11"/>
                                        </p:tgtEl>
                                      </p:cBhvr>
                                    </p:animEffect>
                                  </p:childTnLst>
                                </p:cTn>
                              </p:par>
                            </p:childTnLst>
                          </p:cTn>
                        </p:par>
                        <p:par>
                          <p:cTn id="18" fill="hold">
                            <p:stCondLst>
                              <p:cond delay="1500"/>
                            </p:stCondLst>
                            <p:childTnLst>
                              <p:par>
                                <p:cTn id="19" presetID="12" presetClass="entr" presetSubtype="2"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p:tgtEl>
                                          <p:spTgt spid="13"/>
                                        </p:tgtEl>
                                        <p:attrNameLst>
                                          <p:attrName>ppt_x</p:attrName>
                                        </p:attrNameLst>
                                      </p:cBhvr>
                                      <p:tavLst>
                                        <p:tav tm="0">
                                          <p:val>
                                            <p:strVal val="#ppt_x+#ppt_w*1.125000"/>
                                          </p:val>
                                        </p:tav>
                                        <p:tav tm="100000">
                                          <p:val>
                                            <p:strVal val="#ppt_x"/>
                                          </p:val>
                                        </p:tav>
                                      </p:tavLst>
                                    </p:anim>
                                    <p:animEffect transition="in" filter="wipe(left)">
                                      <p:cBhvr>
                                        <p:cTn id="22" dur="500"/>
                                        <p:tgtEl>
                                          <p:spTgt spid="13"/>
                                        </p:tgtEl>
                                      </p:cBhvr>
                                    </p:animEffect>
                                  </p:childTnLst>
                                </p:cTn>
                              </p:par>
                            </p:childTnLst>
                          </p:cTn>
                        </p:par>
                        <p:par>
                          <p:cTn id="23" fill="hold">
                            <p:stCondLst>
                              <p:cond delay="2000"/>
                            </p:stCondLst>
                            <p:childTnLst>
                              <p:par>
                                <p:cTn id="24" presetID="12" presetClass="entr" presetSubtype="2"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p:tgtEl>
                                          <p:spTgt spid="15"/>
                                        </p:tgtEl>
                                        <p:attrNameLst>
                                          <p:attrName>ppt_x</p:attrName>
                                        </p:attrNameLst>
                                      </p:cBhvr>
                                      <p:tavLst>
                                        <p:tav tm="0">
                                          <p:val>
                                            <p:strVal val="#ppt_x+#ppt_w*1.125000"/>
                                          </p:val>
                                        </p:tav>
                                        <p:tav tm="100000">
                                          <p:val>
                                            <p:strVal val="#ppt_x"/>
                                          </p:val>
                                        </p:tav>
                                      </p:tavLst>
                                    </p:anim>
                                    <p:animEffect transition="in" filter="wipe(left)">
                                      <p:cBhvr>
                                        <p:cTn id="27" dur="500"/>
                                        <p:tgtEl>
                                          <p:spTgt spid="15"/>
                                        </p:tgtEl>
                                      </p:cBhvr>
                                    </p:animEffect>
                                  </p:childTnLst>
                                </p:cTn>
                              </p:par>
                            </p:childTnLst>
                          </p:cTn>
                        </p:par>
                        <p:par>
                          <p:cTn id="28" fill="hold">
                            <p:stCondLst>
                              <p:cond delay="2500"/>
                            </p:stCondLst>
                            <p:childTnLst>
                              <p:par>
                                <p:cTn id="29" presetID="12" presetClass="entr" presetSubtype="2"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p:tgtEl>
                                          <p:spTgt spid="17"/>
                                        </p:tgtEl>
                                        <p:attrNameLst>
                                          <p:attrName>ppt_x</p:attrName>
                                        </p:attrNameLst>
                                      </p:cBhvr>
                                      <p:tavLst>
                                        <p:tav tm="0">
                                          <p:val>
                                            <p:strVal val="#ppt_x+#ppt_w*1.125000"/>
                                          </p:val>
                                        </p:tav>
                                        <p:tav tm="100000">
                                          <p:val>
                                            <p:strVal val="#ppt_x"/>
                                          </p:val>
                                        </p:tav>
                                      </p:tavLst>
                                    </p:anim>
                                    <p:animEffect transition="in" filter="wipe(left)">
                                      <p:cBhvr>
                                        <p:cTn id="32" dur="500"/>
                                        <p:tgtEl>
                                          <p:spTgt spid="17"/>
                                        </p:tgtEl>
                                      </p:cBhvr>
                                    </p:animEffect>
                                  </p:childTnLst>
                                </p:cTn>
                              </p:par>
                            </p:childTnLst>
                          </p:cTn>
                        </p:par>
                        <p:par>
                          <p:cTn id="33" fill="hold">
                            <p:stCondLst>
                              <p:cond delay="3000"/>
                            </p:stCondLst>
                            <p:childTnLst>
                              <p:par>
                                <p:cTn id="34" presetID="12" presetClass="entr" presetSubtype="2" fill="hold" nodeType="after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500"/>
                                        <p:tgtEl>
                                          <p:spTgt spid="20"/>
                                        </p:tgtEl>
                                        <p:attrNameLst>
                                          <p:attrName>ppt_x</p:attrName>
                                        </p:attrNameLst>
                                      </p:cBhvr>
                                      <p:tavLst>
                                        <p:tav tm="0">
                                          <p:val>
                                            <p:strVal val="#ppt_x+#ppt_w*1.125000"/>
                                          </p:val>
                                        </p:tav>
                                        <p:tav tm="100000">
                                          <p:val>
                                            <p:strVal val="#ppt_x"/>
                                          </p:val>
                                        </p:tav>
                                      </p:tavLst>
                                    </p:anim>
                                    <p:animEffect transition="in" filter="wipe(left)">
                                      <p:cBhvr>
                                        <p:cTn id="37" dur="500"/>
                                        <p:tgtEl>
                                          <p:spTgt spid="20"/>
                                        </p:tgtEl>
                                      </p:cBhvr>
                                    </p:animEffect>
                                  </p:childTnLst>
                                </p:cTn>
                              </p:par>
                            </p:childTnLst>
                          </p:cTn>
                        </p:par>
                        <p:par>
                          <p:cTn id="38" fill="hold">
                            <p:stCondLst>
                              <p:cond delay="3500"/>
                            </p:stCondLst>
                            <p:childTnLst>
                              <p:par>
                                <p:cTn id="39" presetID="12" presetClass="entr" presetSubtype="8"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p:tgtEl>
                                          <p:spTgt spid="9"/>
                                        </p:tgtEl>
                                        <p:attrNameLst>
                                          <p:attrName>ppt_x</p:attrName>
                                        </p:attrNameLst>
                                      </p:cBhvr>
                                      <p:tavLst>
                                        <p:tav tm="0">
                                          <p:val>
                                            <p:strVal val="#ppt_x-#ppt_w*1.125000"/>
                                          </p:val>
                                        </p:tav>
                                        <p:tav tm="100000">
                                          <p:val>
                                            <p:strVal val="#ppt_x"/>
                                          </p:val>
                                        </p:tav>
                                      </p:tavLst>
                                    </p:anim>
                                    <p:animEffect transition="in" filter="wipe(right)">
                                      <p:cBhvr>
                                        <p:cTn id="42" dur="500"/>
                                        <p:tgtEl>
                                          <p:spTgt spid="9"/>
                                        </p:tgtEl>
                                      </p:cBhvr>
                                    </p:animEffect>
                                  </p:childTnLst>
                                </p:cTn>
                              </p:par>
                            </p:childTnLst>
                          </p:cTn>
                        </p:par>
                        <p:par>
                          <p:cTn id="43" fill="hold">
                            <p:stCondLst>
                              <p:cond delay="4000"/>
                            </p:stCondLst>
                            <p:childTnLst>
                              <p:par>
                                <p:cTn id="44" presetID="12" presetClass="entr" presetSubtype="8"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p:tgtEl>
                                          <p:spTgt spid="12"/>
                                        </p:tgtEl>
                                        <p:attrNameLst>
                                          <p:attrName>ppt_x</p:attrName>
                                        </p:attrNameLst>
                                      </p:cBhvr>
                                      <p:tavLst>
                                        <p:tav tm="0">
                                          <p:val>
                                            <p:strVal val="#ppt_x-#ppt_w*1.125000"/>
                                          </p:val>
                                        </p:tav>
                                        <p:tav tm="100000">
                                          <p:val>
                                            <p:strVal val="#ppt_x"/>
                                          </p:val>
                                        </p:tav>
                                      </p:tavLst>
                                    </p:anim>
                                    <p:animEffect transition="in" filter="wipe(right)">
                                      <p:cBhvr>
                                        <p:cTn id="47" dur="500"/>
                                        <p:tgtEl>
                                          <p:spTgt spid="12"/>
                                        </p:tgtEl>
                                      </p:cBhvr>
                                    </p:animEffect>
                                  </p:childTnLst>
                                </p:cTn>
                              </p:par>
                            </p:childTnLst>
                          </p:cTn>
                        </p:par>
                        <p:par>
                          <p:cTn id="48" fill="hold">
                            <p:stCondLst>
                              <p:cond delay="4500"/>
                            </p:stCondLst>
                            <p:childTnLst>
                              <p:par>
                                <p:cTn id="49" presetID="12" presetClass="entr" presetSubtype="8"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p:tgtEl>
                                          <p:spTgt spid="14"/>
                                        </p:tgtEl>
                                        <p:attrNameLst>
                                          <p:attrName>ppt_x</p:attrName>
                                        </p:attrNameLst>
                                      </p:cBhvr>
                                      <p:tavLst>
                                        <p:tav tm="0">
                                          <p:val>
                                            <p:strVal val="#ppt_x-#ppt_w*1.125000"/>
                                          </p:val>
                                        </p:tav>
                                        <p:tav tm="100000">
                                          <p:val>
                                            <p:strVal val="#ppt_x"/>
                                          </p:val>
                                        </p:tav>
                                      </p:tavLst>
                                    </p:anim>
                                    <p:animEffect transition="in" filter="wipe(right)">
                                      <p:cBhvr>
                                        <p:cTn id="52" dur="500"/>
                                        <p:tgtEl>
                                          <p:spTgt spid="14"/>
                                        </p:tgtEl>
                                      </p:cBhvr>
                                    </p:animEffect>
                                  </p:childTnLst>
                                </p:cTn>
                              </p:par>
                            </p:childTnLst>
                          </p:cTn>
                        </p:par>
                        <p:par>
                          <p:cTn id="53" fill="hold">
                            <p:stCondLst>
                              <p:cond delay="5000"/>
                            </p:stCondLst>
                            <p:childTnLst>
                              <p:par>
                                <p:cTn id="54" presetID="12" presetClass="entr" presetSubtype="8" fill="hold" nodeType="afterEffect">
                                  <p:stCondLst>
                                    <p:cond delay="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500"/>
                                        <p:tgtEl>
                                          <p:spTgt spid="26"/>
                                        </p:tgtEl>
                                        <p:attrNameLst>
                                          <p:attrName>ppt_x</p:attrName>
                                        </p:attrNameLst>
                                      </p:cBhvr>
                                      <p:tavLst>
                                        <p:tav tm="0">
                                          <p:val>
                                            <p:strVal val="#ppt_x-#ppt_w*1.125000"/>
                                          </p:val>
                                        </p:tav>
                                        <p:tav tm="100000">
                                          <p:val>
                                            <p:strVal val="#ppt_x"/>
                                          </p:val>
                                        </p:tav>
                                      </p:tavLst>
                                    </p:anim>
                                    <p:animEffect transition="in" filter="wipe(right)">
                                      <p:cBhvr>
                                        <p:cTn id="57" dur="500"/>
                                        <p:tgtEl>
                                          <p:spTgt spid="26"/>
                                        </p:tgtEl>
                                      </p:cBhvr>
                                    </p:animEffect>
                                  </p:childTnLst>
                                </p:cTn>
                              </p:par>
                            </p:childTnLst>
                          </p:cTn>
                        </p:par>
                        <p:par>
                          <p:cTn id="58" fill="hold">
                            <p:stCondLst>
                              <p:cond delay="5500"/>
                            </p:stCondLst>
                            <p:childTnLst>
                              <p:par>
                                <p:cTn id="59" presetID="12" presetClass="entr" presetSubtype="8" fill="hold" nodeType="after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additive="base">
                                        <p:cTn id="61" dur="500"/>
                                        <p:tgtEl>
                                          <p:spTgt spid="29"/>
                                        </p:tgtEl>
                                        <p:attrNameLst>
                                          <p:attrName>ppt_x</p:attrName>
                                        </p:attrNameLst>
                                      </p:cBhvr>
                                      <p:tavLst>
                                        <p:tav tm="0">
                                          <p:val>
                                            <p:strVal val="#ppt_x-#ppt_w*1.125000"/>
                                          </p:val>
                                        </p:tav>
                                        <p:tav tm="100000">
                                          <p:val>
                                            <p:strVal val="#ppt_x"/>
                                          </p:val>
                                        </p:tav>
                                      </p:tavLst>
                                    </p:anim>
                                    <p:animEffect transition="in" filter="wipe(right)">
                                      <p:cBhvr>
                                        <p:cTn id="62" dur="500"/>
                                        <p:tgtEl>
                                          <p:spTgt spid="29"/>
                                        </p:tgtEl>
                                      </p:cBhvr>
                                    </p:animEffect>
                                  </p:childTnLst>
                                </p:cTn>
                              </p:par>
                            </p:childTnLst>
                          </p:cTn>
                        </p:par>
                        <p:par>
                          <p:cTn id="63" fill="hold">
                            <p:stCondLst>
                              <p:cond delay="6000"/>
                            </p:stCondLst>
                            <p:childTnLst>
                              <p:par>
                                <p:cTn id="64" presetID="12" presetClass="entr" presetSubtype="8" fill="hold" nodeType="afterEffect">
                                  <p:stCondLst>
                                    <p:cond delay="0"/>
                                  </p:stCondLst>
                                  <p:childTnLst>
                                    <p:set>
                                      <p:cBhvr>
                                        <p:cTn id="65" dur="1" fill="hold">
                                          <p:stCondLst>
                                            <p:cond delay="0"/>
                                          </p:stCondLst>
                                        </p:cTn>
                                        <p:tgtEl>
                                          <p:spTgt spid="32"/>
                                        </p:tgtEl>
                                        <p:attrNameLst>
                                          <p:attrName>style.visibility</p:attrName>
                                        </p:attrNameLst>
                                      </p:cBhvr>
                                      <p:to>
                                        <p:strVal val="visible"/>
                                      </p:to>
                                    </p:set>
                                    <p:anim calcmode="lin" valueType="num">
                                      <p:cBhvr additive="base">
                                        <p:cTn id="66" dur="500"/>
                                        <p:tgtEl>
                                          <p:spTgt spid="32"/>
                                        </p:tgtEl>
                                        <p:attrNameLst>
                                          <p:attrName>ppt_x</p:attrName>
                                        </p:attrNameLst>
                                      </p:cBhvr>
                                      <p:tavLst>
                                        <p:tav tm="0">
                                          <p:val>
                                            <p:strVal val="#ppt_x-#ppt_w*1.125000"/>
                                          </p:val>
                                        </p:tav>
                                        <p:tav tm="100000">
                                          <p:val>
                                            <p:strVal val="#ppt_x"/>
                                          </p:val>
                                        </p:tav>
                                      </p:tavLst>
                                    </p:anim>
                                    <p:animEffect transition="in" filter="wipe(right)">
                                      <p:cBhvr>
                                        <p:cTn id="6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ldLvl="0" animBg="1"/>
      <p:bldP spid="10" grpId="0"/>
      <p:bldP spid="11" grpId="0"/>
      <p:bldP spid="13" grpId="0"/>
      <p:bldP spid="9" grpId="0"/>
      <p:bldP spid="12"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userDrawn="1"/>
        </p:nvSpPr>
        <p:spPr>
          <a:xfrm>
            <a:off x="0" y="1176020"/>
            <a:ext cx="2528570" cy="534670"/>
          </a:xfrm>
          <a:prstGeom prst="rect">
            <a:avLst/>
          </a:prstGeom>
          <a:solidFill>
            <a:srgbClr val="E9C46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a:solidFill>
                  <a:srgbClr val="264653"/>
                </a:solidFill>
                <a:latin typeface="方正小标宋简体" panose="02000000000000000000" charset="-122"/>
                <a:ea typeface="方正小标宋简体" panose="02000000000000000000" charset="-122"/>
              </a:rPr>
              <a:t>游戏规则</a:t>
            </a:r>
            <a:endParaRPr lang="zh-CN" altLang="en-US" b="1" dirty="0">
              <a:solidFill>
                <a:srgbClr val="264653"/>
              </a:solidFill>
              <a:latin typeface="方正小标宋简体" panose="02000000000000000000" charset="-122"/>
              <a:ea typeface="方正小标宋简体" panose="02000000000000000000" charset="-122"/>
            </a:endParaRPr>
          </a:p>
        </p:txBody>
      </p:sp>
      <p:sp>
        <p:nvSpPr>
          <p:cNvPr id="36" name="文本框 35"/>
          <p:cNvSpPr txBox="1"/>
          <p:nvPr/>
        </p:nvSpPr>
        <p:spPr>
          <a:xfrm>
            <a:off x="4274820" y="1176020"/>
            <a:ext cx="4982845" cy="1137285"/>
          </a:xfrm>
          <a:prstGeom prst="rect">
            <a:avLst/>
          </a:prstGeom>
          <a:noFill/>
        </p:spPr>
        <p:txBody>
          <a:bodyPr wrap="square" rtlCol="0">
            <a:spAutoFit/>
          </a:bodyPr>
          <a:p>
            <a:r>
              <a:rPr lang="zh-CN" altLang="en-US" sz="3200" dirty="0" smtClean="0">
                <a:solidFill>
                  <a:srgbClr val="E9C46A"/>
                </a:solidFill>
                <a:latin typeface="黑体" panose="02010609060101010101" charset="-122"/>
                <a:ea typeface="黑体" panose="02010609060101010101" charset="-122"/>
                <a:cs typeface="黑体" panose="02010609060101010101" charset="-122"/>
              </a:rPr>
              <a:t>a.</a:t>
            </a:r>
            <a:r>
              <a:rPr lang="zh-CN" altLang="en-US" sz="1200" dirty="0" smtClean="0">
                <a:solidFill>
                  <a:srgbClr val="E9C46A"/>
                </a:solidFill>
                <a:latin typeface="黑体" panose="02010609060101010101" charset="-122"/>
                <a:ea typeface="黑体" panose="02010609060101010101" charset="-122"/>
                <a:cs typeface="黑体" panose="02010609060101010101" charset="-122"/>
              </a:rPr>
              <a:t> 病毒一直不停地向小树的位置运动，途中必须经过大树，大树始终处于攻击病毒状态，也可被病毒侵蚀，被侵蚀后进入虚弱阶段，停止攻击。小鸟始终可以向病毒攻击，当小鸟所在小树被侵蚀后，小树断掉，游戏结束。</a:t>
            </a:r>
            <a:r>
              <a:rPr lang="zh-CN" altLang="en-US" sz="1000" dirty="0" smtClean="0">
                <a:latin typeface="方正兰亭圆_GBK" panose="02000000000000000000" charset="-122"/>
                <a:ea typeface="方正兰亭圆_GBK" panose="02000000000000000000" charset="-122"/>
              </a:rPr>
              <a:t>。</a:t>
            </a:r>
            <a:endParaRPr lang="zh-CN" altLang="en-US" sz="1000" dirty="0" smtClean="0">
              <a:latin typeface="方正兰亭圆_GBK" panose="02000000000000000000" charset="-122"/>
              <a:ea typeface="方正兰亭圆_GBK" panose="02000000000000000000" charset="-122"/>
            </a:endParaRPr>
          </a:p>
        </p:txBody>
      </p:sp>
      <p:cxnSp>
        <p:nvCxnSpPr>
          <p:cNvPr id="4" name="肘形连接符 3"/>
          <p:cNvCxnSpPr>
            <a:stCxn id="36" idx="2"/>
          </p:cNvCxnSpPr>
          <p:nvPr/>
        </p:nvCxnSpPr>
        <p:spPr>
          <a:xfrm rot="5400000" flipV="1">
            <a:off x="8194040" y="885190"/>
            <a:ext cx="396875" cy="3252470"/>
          </a:xfrm>
          <a:prstGeom prst="bentConnector2">
            <a:avLst/>
          </a:prstGeom>
          <a:ln>
            <a:solidFill>
              <a:srgbClr val="2A9D8F"/>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941320" y="2513330"/>
            <a:ext cx="4982845" cy="953135"/>
          </a:xfrm>
          <a:prstGeom prst="rect">
            <a:avLst/>
          </a:prstGeom>
          <a:noFill/>
        </p:spPr>
        <p:txBody>
          <a:bodyPr wrap="square" rtlCol="0">
            <a:spAutoFit/>
          </a:bodyPr>
          <a:p>
            <a:r>
              <a:rPr lang="en-US" altLang="zh-CN" sz="3200" dirty="0" smtClean="0">
                <a:solidFill>
                  <a:srgbClr val="E9C46A"/>
                </a:solidFill>
                <a:latin typeface="黑体" panose="02010609060101010101" charset="-122"/>
                <a:ea typeface="黑体" panose="02010609060101010101" charset="-122"/>
                <a:cs typeface="黑体" panose="02010609060101010101" charset="-122"/>
              </a:rPr>
              <a:t>b</a:t>
            </a:r>
            <a:r>
              <a:rPr lang="zh-CN" altLang="en-US" sz="3200" dirty="0" smtClean="0">
                <a:solidFill>
                  <a:srgbClr val="E9C46A"/>
                </a:solidFill>
                <a:latin typeface="黑体" panose="02010609060101010101" charset="-122"/>
                <a:ea typeface="黑体" panose="02010609060101010101" charset="-122"/>
                <a:cs typeface="黑体" panose="02010609060101010101" charset="-122"/>
              </a:rPr>
              <a:t>.</a:t>
            </a:r>
            <a:r>
              <a:rPr lang="zh-CN" altLang="en-US" sz="1200" dirty="0" smtClean="0">
                <a:solidFill>
                  <a:srgbClr val="E9C46A"/>
                </a:solidFill>
                <a:latin typeface="黑体" panose="02010609060101010101" charset="-122"/>
                <a:ea typeface="黑体" panose="02010609060101010101" charset="-122"/>
                <a:cs typeface="黑体" panose="02010609060101010101" charset="-122"/>
              </a:rPr>
              <a:t> 大树处于攻击状态时，小鸟攻击效果强，大树处于虚弱状态时，小鸟攻击效果弱。整个过程中，如果使用医生道具，大树、小树可恢复到初始阶段，小树视野范围内的病毒全部清除。</a:t>
            </a:r>
            <a:r>
              <a:rPr lang="zh-CN" altLang="en-US" sz="1000" dirty="0" smtClean="0">
                <a:latin typeface="方正兰亭圆_GBK" panose="02000000000000000000" charset="-122"/>
                <a:ea typeface="方正兰亭圆_GBK" panose="02000000000000000000" charset="-122"/>
              </a:rPr>
              <a:t>。</a:t>
            </a:r>
            <a:endParaRPr lang="zh-CN" altLang="en-US" sz="1000" dirty="0" smtClean="0">
              <a:latin typeface="方正兰亭圆_GBK" panose="02000000000000000000" charset="-122"/>
              <a:ea typeface="方正兰亭圆_GBK" panose="02000000000000000000" charset="-122"/>
            </a:endParaRPr>
          </a:p>
        </p:txBody>
      </p:sp>
      <p:cxnSp>
        <p:nvCxnSpPr>
          <p:cNvPr id="16" name="肘形连接符 15"/>
          <p:cNvCxnSpPr/>
          <p:nvPr/>
        </p:nvCxnSpPr>
        <p:spPr>
          <a:xfrm>
            <a:off x="5433060" y="3466465"/>
            <a:ext cx="4527550" cy="455295"/>
          </a:xfrm>
          <a:prstGeom prst="bentConnector3">
            <a:avLst>
              <a:gd name="adj1" fmla="val 196"/>
            </a:avLst>
          </a:prstGeom>
          <a:ln>
            <a:solidFill>
              <a:srgbClr val="2A9D8F"/>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783080" y="3650615"/>
            <a:ext cx="4982845" cy="768350"/>
          </a:xfrm>
          <a:prstGeom prst="rect">
            <a:avLst/>
          </a:prstGeom>
          <a:noFill/>
        </p:spPr>
        <p:txBody>
          <a:bodyPr wrap="square" rtlCol="0">
            <a:spAutoFit/>
          </a:bodyPr>
          <a:p>
            <a:r>
              <a:rPr lang="en-US" altLang="zh-CN" sz="3200" dirty="0" smtClean="0">
                <a:solidFill>
                  <a:srgbClr val="E9C46A"/>
                </a:solidFill>
                <a:latin typeface="黑体" panose="02010609060101010101" charset="-122"/>
                <a:ea typeface="黑体" panose="02010609060101010101" charset="-122"/>
                <a:cs typeface="黑体" panose="02010609060101010101" charset="-122"/>
              </a:rPr>
              <a:t>c</a:t>
            </a:r>
            <a:r>
              <a:rPr lang="zh-CN" altLang="en-US" sz="3200" dirty="0" smtClean="0">
                <a:solidFill>
                  <a:srgbClr val="E9C46A"/>
                </a:solidFill>
                <a:latin typeface="黑体" panose="02010609060101010101" charset="-122"/>
                <a:ea typeface="黑体" panose="02010609060101010101" charset="-122"/>
                <a:cs typeface="黑体" panose="02010609060101010101" charset="-122"/>
              </a:rPr>
              <a:t>.</a:t>
            </a:r>
            <a:r>
              <a:rPr lang="zh-CN" altLang="en-US" sz="1200" dirty="0" smtClean="0">
                <a:solidFill>
                  <a:srgbClr val="E9C46A"/>
                </a:solidFill>
                <a:latin typeface="黑体" panose="02010609060101010101" charset="-122"/>
                <a:ea typeface="黑体" panose="02010609060101010101" charset="-122"/>
                <a:cs typeface="黑体" panose="02010609060101010101" charset="-122"/>
              </a:rPr>
              <a:t> 如游戏过程中使用过求助道具，在游戏结束时将会把道具的使用效果和游戏最终结果推送至回应求助的儿童。</a:t>
            </a:r>
            <a:r>
              <a:rPr lang="zh-CN" altLang="en-US" sz="1000" dirty="0" smtClean="0">
                <a:latin typeface="方正兰亭圆_GBK" panose="02000000000000000000" charset="-122"/>
                <a:ea typeface="方正兰亭圆_GBK" panose="02000000000000000000" charset="-122"/>
              </a:rPr>
              <a:t>。</a:t>
            </a:r>
            <a:endParaRPr lang="zh-CN" altLang="en-US" sz="1000" dirty="0" smtClean="0">
              <a:latin typeface="方正兰亭圆_GBK" panose="02000000000000000000" charset="-122"/>
              <a:ea typeface="方正兰亭圆_GBK" panose="02000000000000000000" charset="-122"/>
            </a:endParaRPr>
          </a:p>
        </p:txBody>
      </p:sp>
      <p:cxnSp>
        <p:nvCxnSpPr>
          <p:cNvPr id="18" name="肘形连接符 17"/>
          <p:cNvCxnSpPr>
            <a:stCxn id="17" idx="2"/>
          </p:cNvCxnSpPr>
          <p:nvPr/>
        </p:nvCxnSpPr>
        <p:spPr>
          <a:xfrm rot="5400000" flipV="1">
            <a:off x="6858635" y="1835150"/>
            <a:ext cx="437515" cy="5604510"/>
          </a:xfrm>
          <a:prstGeom prst="bentConnector2">
            <a:avLst/>
          </a:prstGeom>
          <a:ln>
            <a:solidFill>
              <a:srgbClr val="2A9D8F"/>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50215" y="5095875"/>
            <a:ext cx="2890520" cy="583565"/>
          </a:xfrm>
          <a:prstGeom prst="rect">
            <a:avLst/>
          </a:prstGeom>
          <a:noFill/>
        </p:spPr>
        <p:txBody>
          <a:bodyPr wrap="square" rtlCol="0">
            <a:spAutoFit/>
          </a:bodyPr>
          <a:p>
            <a:r>
              <a:rPr lang="en-US" altLang="zh-CN" sz="3200" dirty="0" smtClean="0">
                <a:solidFill>
                  <a:srgbClr val="E9C46A"/>
                </a:solidFill>
                <a:latin typeface="黑体" panose="02010609060101010101" charset="-122"/>
                <a:ea typeface="黑体" panose="02010609060101010101" charset="-122"/>
                <a:cs typeface="黑体" panose="02010609060101010101" charset="-122"/>
              </a:rPr>
              <a:t>d</a:t>
            </a:r>
            <a:r>
              <a:rPr lang="zh-CN" altLang="en-US" sz="3200" dirty="0" smtClean="0">
                <a:solidFill>
                  <a:srgbClr val="E9C46A"/>
                </a:solidFill>
                <a:latin typeface="黑体" panose="02010609060101010101" charset="-122"/>
                <a:ea typeface="黑体" panose="02010609060101010101" charset="-122"/>
                <a:cs typeface="黑体" panose="02010609060101010101" charset="-122"/>
              </a:rPr>
              <a:t>.</a:t>
            </a:r>
            <a:r>
              <a:rPr lang="zh-CN" altLang="en-US" sz="1200" dirty="0" smtClean="0">
                <a:solidFill>
                  <a:srgbClr val="E9C46A"/>
                </a:solidFill>
                <a:latin typeface="黑体" panose="02010609060101010101" charset="-122"/>
                <a:ea typeface="黑体" panose="02010609060101010101" charset="-122"/>
                <a:cs typeface="黑体" panose="02010609060101010101" charset="-122"/>
              </a:rPr>
              <a:t> 游戏按照小树生存时长计分。</a:t>
            </a:r>
            <a:r>
              <a:rPr lang="zh-CN" altLang="en-US" sz="1000" dirty="0" smtClean="0">
                <a:latin typeface="方正兰亭圆_GBK" panose="02000000000000000000" charset="-122"/>
                <a:ea typeface="方正兰亭圆_GBK" panose="02000000000000000000" charset="-122"/>
              </a:rPr>
              <a:t>。</a:t>
            </a:r>
            <a:endParaRPr lang="zh-CN" altLang="en-US" sz="1000" dirty="0" smtClean="0">
              <a:latin typeface="方正兰亭圆_GBK" panose="02000000000000000000" charset="-122"/>
              <a:ea typeface="方正兰亭圆_GBK" panose="02000000000000000000" charset="-122"/>
            </a:endParaRPr>
          </a:p>
        </p:txBody>
      </p:sp>
      <p:cxnSp>
        <p:nvCxnSpPr>
          <p:cNvPr id="21" name="肘形连接符 20"/>
          <p:cNvCxnSpPr>
            <a:stCxn id="19" idx="2"/>
          </p:cNvCxnSpPr>
          <p:nvPr/>
        </p:nvCxnSpPr>
        <p:spPr>
          <a:xfrm rot="5400000" flipV="1">
            <a:off x="5714365" y="1859915"/>
            <a:ext cx="396240" cy="8034655"/>
          </a:xfrm>
          <a:prstGeom prst="bentConnector2">
            <a:avLst/>
          </a:prstGeom>
          <a:ln>
            <a:solidFill>
              <a:srgbClr val="2A9D8F"/>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1000"/>
                                        <p:tgtEl>
                                          <p:spTgt spid="36"/>
                                        </p:tgtEl>
                                      </p:cBhvr>
                                    </p:animEffect>
                                    <p:anim calcmode="lin" valueType="num">
                                      <p:cBhvr>
                                        <p:cTn id="11" dur="1000" fill="hold"/>
                                        <p:tgtEl>
                                          <p:spTgt spid="36"/>
                                        </p:tgtEl>
                                        <p:attrNameLst>
                                          <p:attrName>ppt_x</p:attrName>
                                        </p:attrNameLst>
                                      </p:cBhvr>
                                      <p:tavLst>
                                        <p:tav tm="0">
                                          <p:val>
                                            <p:strVal val="#ppt_x"/>
                                          </p:val>
                                        </p:tav>
                                        <p:tav tm="100000">
                                          <p:val>
                                            <p:strVal val="#ppt_x"/>
                                          </p:val>
                                        </p:tav>
                                      </p:tavLst>
                                    </p:anim>
                                    <p:anim calcmode="lin" valueType="num">
                                      <p:cBhvr>
                                        <p:cTn id="12" dur="1000" fill="hold"/>
                                        <p:tgtEl>
                                          <p:spTgt spid="36"/>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1000"/>
                                        <p:tgtEl>
                                          <p:spTgt spid="15"/>
                                        </p:tgtEl>
                                      </p:cBhvr>
                                    </p:animEffect>
                                    <p:anim calcmode="lin" valueType="num">
                                      <p:cBhvr>
                                        <p:cTn id="21" dur="1000" fill="hold"/>
                                        <p:tgtEl>
                                          <p:spTgt spid="15"/>
                                        </p:tgtEl>
                                        <p:attrNameLst>
                                          <p:attrName>ppt_x</p:attrName>
                                        </p:attrNameLst>
                                      </p:cBhvr>
                                      <p:tavLst>
                                        <p:tav tm="0">
                                          <p:val>
                                            <p:strVal val="#ppt_x"/>
                                          </p:val>
                                        </p:tav>
                                        <p:tav tm="100000">
                                          <p:val>
                                            <p:strVal val="#ppt_x"/>
                                          </p:val>
                                        </p:tav>
                                      </p:tavLst>
                                    </p:anim>
                                    <p:anim calcmode="lin" valueType="num">
                                      <p:cBhvr>
                                        <p:cTn id="22" dur="1000" fill="hold"/>
                                        <p:tgtEl>
                                          <p:spTgt spid="15"/>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1000"/>
                                        <p:tgtEl>
                                          <p:spTgt spid="18"/>
                                        </p:tgtEl>
                                      </p:cBhvr>
                                    </p:animEffect>
                                    <p:anim calcmode="lin" valueType="num">
                                      <p:cBhvr>
                                        <p:cTn id="36" dur="1000" fill="hold"/>
                                        <p:tgtEl>
                                          <p:spTgt spid="18"/>
                                        </p:tgtEl>
                                        <p:attrNameLst>
                                          <p:attrName>ppt_x</p:attrName>
                                        </p:attrNameLst>
                                      </p:cBhvr>
                                      <p:tavLst>
                                        <p:tav tm="0">
                                          <p:val>
                                            <p:strVal val="#ppt_x"/>
                                          </p:val>
                                        </p:tav>
                                        <p:tav tm="100000">
                                          <p:val>
                                            <p:strVal val="#ppt_x"/>
                                          </p:val>
                                        </p:tav>
                                      </p:tavLst>
                                    </p:anim>
                                    <p:anim calcmode="lin" valueType="num">
                                      <p:cBhvr>
                                        <p:cTn id="37" dur="1000" fill="hold"/>
                                        <p:tgtEl>
                                          <p:spTgt spid="18"/>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1000"/>
                                        <p:tgtEl>
                                          <p:spTgt spid="19"/>
                                        </p:tgtEl>
                                      </p:cBhvr>
                                    </p:animEffect>
                                    <p:anim calcmode="lin" valueType="num">
                                      <p:cBhvr>
                                        <p:cTn id="41" dur="1000" fill="hold"/>
                                        <p:tgtEl>
                                          <p:spTgt spid="19"/>
                                        </p:tgtEl>
                                        <p:attrNameLst>
                                          <p:attrName>ppt_x</p:attrName>
                                        </p:attrNameLst>
                                      </p:cBhvr>
                                      <p:tavLst>
                                        <p:tav tm="0">
                                          <p:val>
                                            <p:strVal val="#ppt_x"/>
                                          </p:val>
                                        </p:tav>
                                        <p:tav tm="100000">
                                          <p:val>
                                            <p:strVal val="#ppt_x"/>
                                          </p:val>
                                        </p:tav>
                                      </p:tavLst>
                                    </p:anim>
                                    <p:anim calcmode="lin" valueType="num">
                                      <p:cBhvr>
                                        <p:cTn id="42" dur="1000" fill="hold"/>
                                        <p:tgtEl>
                                          <p:spTgt spid="19"/>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1000"/>
                                        <p:tgtEl>
                                          <p:spTgt spid="21"/>
                                        </p:tgtEl>
                                      </p:cBhvr>
                                    </p:animEffect>
                                    <p:anim calcmode="lin" valueType="num">
                                      <p:cBhvr>
                                        <p:cTn id="46" dur="1000" fill="hold"/>
                                        <p:tgtEl>
                                          <p:spTgt spid="21"/>
                                        </p:tgtEl>
                                        <p:attrNameLst>
                                          <p:attrName>ppt_x</p:attrName>
                                        </p:attrNameLst>
                                      </p:cBhvr>
                                      <p:tavLst>
                                        <p:tav tm="0">
                                          <p:val>
                                            <p:strVal val="#ppt_x"/>
                                          </p:val>
                                        </p:tav>
                                        <p:tav tm="100000">
                                          <p:val>
                                            <p:strVal val="#ppt_x"/>
                                          </p:val>
                                        </p:tav>
                                      </p:tavLst>
                                    </p:anim>
                                    <p:anim calcmode="lin" valueType="num">
                                      <p:cBhvr>
                                        <p:cTn id="4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ldLvl="0" animBg="1"/>
      <p:bldP spid="36" grpId="0"/>
      <p:bldP spid="15" grpId="0"/>
      <p:bldP spid="17"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495" y="14605"/>
            <a:ext cx="12192000" cy="6858000"/>
          </a:xfrm>
          <a:prstGeom prst="rect">
            <a:avLst/>
          </a:prstGeom>
        </p:spPr>
      </p:pic>
      <p:sp>
        <p:nvSpPr>
          <p:cNvPr id="3" name="矩形 2"/>
          <p:cNvSpPr/>
          <p:nvPr userDrawn="1"/>
        </p:nvSpPr>
        <p:spPr>
          <a:xfrm>
            <a:off x="0" y="1176020"/>
            <a:ext cx="2528570" cy="534670"/>
          </a:xfrm>
          <a:prstGeom prst="rect">
            <a:avLst/>
          </a:prstGeom>
          <a:solidFill>
            <a:srgbClr val="E9C46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a:solidFill>
                  <a:srgbClr val="264653"/>
                </a:solidFill>
                <a:latin typeface="方正小标宋简体" panose="02000000000000000000" charset="-122"/>
                <a:ea typeface="方正小标宋简体" panose="02000000000000000000" charset="-122"/>
              </a:rPr>
              <a:t>游戏模式</a:t>
            </a:r>
            <a:endParaRPr lang="zh-CN" altLang="en-US" b="1" dirty="0">
              <a:solidFill>
                <a:srgbClr val="264653"/>
              </a:solidFill>
              <a:latin typeface="方正小标宋简体" panose="02000000000000000000" charset="-122"/>
              <a:ea typeface="方正小标宋简体" panose="02000000000000000000" charset="-122"/>
            </a:endParaRPr>
          </a:p>
        </p:txBody>
      </p:sp>
      <p:sp>
        <p:nvSpPr>
          <p:cNvPr id="36" name="文本框 35"/>
          <p:cNvSpPr txBox="1"/>
          <p:nvPr/>
        </p:nvSpPr>
        <p:spPr>
          <a:xfrm>
            <a:off x="5300980" y="1176020"/>
            <a:ext cx="4982845" cy="1506855"/>
          </a:xfrm>
          <a:prstGeom prst="rect">
            <a:avLst/>
          </a:prstGeom>
          <a:noFill/>
        </p:spPr>
        <p:txBody>
          <a:bodyPr wrap="square" rtlCol="0">
            <a:spAutoFit/>
          </a:bodyPr>
          <a:p>
            <a:r>
              <a:rPr lang="zh-CN" altLang="en-US" sz="3200" dirty="0" smtClean="0">
                <a:solidFill>
                  <a:srgbClr val="E9C46A"/>
                </a:solidFill>
                <a:latin typeface="黑体" panose="02010609060101010101" charset="-122"/>
                <a:ea typeface="黑体" panose="02010609060101010101" charset="-122"/>
                <a:cs typeface="黑体" panose="02010609060101010101" charset="-122"/>
              </a:rPr>
              <a:t>a.</a:t>
            </a:r>
            <a:r>
              <a:rPr lang="zh-CN" altLang="en-US" sz="1200" dirty="0" smtClean="0">
                <a:solidFill>
                  <a:srgbClr val="E9C46A"/>
                </a:solidFill>
                <a:latin typeface="黑体" panose="02010609060101010101" charset="-122"/>
                <a:ea typeface="黑体" panose="02010609060101010101" charset="-122"/>
                <a:cs typeface="黑体" panose="02010609060101010101" charset="-122"/>
              </a:rPr>
              <a:t> 游戏开始时，用户视觉为病毒。在几个固定的投放点用户可以投放病毒，投放后病毒开始向小树所在位置移动，只有金币到达一定数量的时候才能投放病毒，金币按照时间增长。系统在游戏过程中会两次自动使用超级道具（医生），第一次在大树停止攻击时使用，第二次在小树初次被侵蚀时使用。使用效果为清除小树视野范围内随机数量的病毒。病毒模式下无法使用求助道具。</a:t>
            </a:r>
            <a:r>
              <a:rPr lang="zh-CN" altLang="en-US" sz="1000" dirty="0" smtClean="0">
                <a:latin typeface="方正兰亭圆_GBK" panose="02000000000000000000" charset="-122"/>
                <a:ea typeface="方正兰亭圆_GBK" panose="02000000000000000000" charset="-122"/>
              </a:rPr>
              <a:t>。</a:t>
            </a:r>
            <a:endParaRPr lang="zh-CN" altLang="en-US" sz="1000" dirty="0" smtClean="0">
              <a:latin typeface="方正兰亭圆_GBK" panose="02000000000000000000" charset="-122"/>
              <a:ea typeface="方正兰亭圆_GBK" panose="02000000000000000000" charset="-122"/>
            </a:endParaRPr>
          </a:p>
        </p:txBody>
      </p:sp>
      <p:sp>
        <p:nvSpPr>
          <p:cNvPr id="15" name="文本框 14"/>
          <p:cNvSpPr txBox="1"/>
          <p:nvPr/>
        </p:nvSpPr>
        <p:spPr>
          <a:xfrm>
            <a:off x="2189480" y="4769485"/>
            <a:ext cx="4982845" cy="1322070"/>
          </a:xfrm>
          <a:prstGeom prst="rect">
            <a:avLst/>
          </a:prstGeom>
          <a:noFill/>
        </p:spPr>
        <p:txBody>
          <a:bodyPr wrap="square" rtlCol="0">
            <a:spAutoFit/>
          </a:bodyPr>
          <a:p>
            <a:r>
              <a:rPr lang="en-US" altLang="zh-CN" sz="3200" dirty="0" smtClean="0">
                <a:solidFill>
                  <a:srgbClr val="E9C46A"/>
                </a:solidFill>
                <a:latin typeface="黑体" panose="02010609060101010101" charset="-122"/>
                <a:ea typeface="黑体" panose="02010609060101010101" charset="-122"/>
                <a:cs typeface="黑体" panose="02010609060101010101" charset="-122"/>
              </a:rPr>
              <a:t>b</a:t>
            </a:r>
            <a:r>
              <a:rPr lang="zh-CN" altLang="en-US" sz="3200" dirty="0" smtClean="0">
                <a:solidFill>
                  <a:srgbClr val="E9C46A"/>
                </a:solidFill>
                <a:latin typeface="黑体" panose="02010609060101010101" charset="-122"/>
                <a:ea typeface="黑体" panose="02010609060101010101" charset="-122"/>
                <a:cs typeface="黑体" panose="02010609060101010101" charset="-122"/>
              </a:rPr>
              <a:t>.</a:t>
            </a:r>
            <a:r>
              <a:rPr lang="zh-CN" altLang="en-US" sz="1200" dirty="0" smtClean="0">
                <a:solidFill>
                  <a:srgbClr val="E9C46A"/>
                </a:solidFill>
                <a:latin typeface="黑体" panose="02010609060101010101" charset="-122"/>
                <a:ea typeface="黑体" panose="02010609060101010101" charset="-122"/>
                <a:cs typeface="黑体" panose="02010609060101010101" charset="-122"/>
              </a:rPr>
              <a:t> 游戏开始时，用户视觉为小鸟。小鸟站在小树上攻击病毒，病毒隔一段时间随机出现在任意一个病毒投放点上，在游戏过程中，儿童可以主动使用医生道具（上限2次），使用效果为全部清除小鸟视野范围内的全部病毒。小鸟模式下可使用求助道具（上限2次），使用效果为清除小鸟视野范围内的随机数量病毒。</a:t>
            </a:r>
            <a:r>
              <a:rPr lang="zh-CN" altLang="en-US" sz="1000" dirty="0" smtClean="0">
                <a:latin typeface="方正兰亭圆_GBK" panose="02000000000000000000" charset="-122"/>
                <a:ea typeface="方正兰亭圆_GBK" panose="02000000000000000000" charset="-122"/>
              </a:rPr>
              <a:t>。</a:t>
            </a:r>
            <a:endParaRPr lang="zh-CN" altLang="en-US" sz="1000" dirty="0" smtClean="0">
              <a:latin typeface="方正兰亭圆_GBK" panose="02000000000000000000" charset="-122"/>
              <a:ea typeface="方正兰亭圆_GBK" panose="02000000000000000000" charset="-122"/>
            </a:endParaRPr>
          </a:p>
        </p:txBody>
      </p:sp>
      <p:sp>
        <p:nvSpPr>
          <p:cNvPr id="5" name="矩形 4"/>
          <p:cNvSpPr/>
          <p:nvPr/>
        </p:nvSpPr>
        <p:spPr>
          <a:xfrm rot="16200000">
            <a:off x="1586230" y="1939290"/>
            <a:ext cx="280670" cy="3259455"/>
          </a:xfrm>
          <a:prstGeom prst="rect">
            <a:avLst/>
          </a:prstGeom>
          <a:solidFill>
            <a:srgbClr val="26465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19"/>
          <p:cNvSpPr/>
          <p:nvPr/>
        </p:nvSpPr>
        <p:spPr>
          <a:xfrm rot="16200000">
            <a:off x="8910320" y="556895"/>
            <a:ext cx="246380" cy="6058535"/>
          </a:xfrm>
          <a:prstGeom prst="rect">
            <a:avLst/>
          </a:prstGeom>
          <a:solidFill>
            <a:srgbClr val="26465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1000"/>
                                        <p:tgtEl>
                                          <p:spTgt spid="36"/>
                                        </p:tgtEl>
                                      </p:cBhvr>
                                    </p:animEffect>
                                    <p:anim calcmode="lin" valueType="num">
                                      <p:cBhvr>
                                        <p:cTn id="11" dur="1000" fill="hold"/>
                                        <p:tgtEl>
                                          <p:spTgt spid="36"/>
                                        </p:tgtEl>
                                        <p:attrNameLst>
                                          <p:attrName>ppt_x</p:attrName>
                                        </p:attrNameLst>
                                      </p:cBhvr>
                                      <p:tavLst>
                                        <p:tav tm="0">
                                          <p:val>
                                            <p:strVal val="#ppt_x"/>
                                          </p:val>
                                        </p:tav>
                                        <p:tav tm="100000">
                                          <p:val>
                                            <p:strVal val="#ppt_x"/>
                                          </p:val>
                                        </p:tav>
                                      </p:tavLst>
                                    </p:anim>
                                    <p:anim calcmode="lin" valueType="num">
                                      <p:cBhvr>
                                        <p:cTn id="12" dur="1000" fill="hold"/>
                                        <p:tgtEl>
                                          <p:spTgt spid="36"/>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1000" fill="hold"/>
                                        <p:tgtEl>
                                          <p:spTgt spid="15"/>
                                        </p:tgtEl>
                                        <p:attrNameLst>
                                          <p:attrName>ppt_y</p:attrName>
                                        </p:attrNameLst>
                                      </p:cBhvr>
                                      <p:tavLst>
                                        <p:tav tm="0">
                                          <p:val>
                                            <p:strVal val="#ppt_y+.1"/>
                                          </p:val>
                                        </p:tav>
                                        <p:tav tm="100000">
                                          <p:val>
                                            <p:strVal val="#ppt_y"/>
                                          </p:val>
                                        </p:tav>
                                      </p:tavLst>
                                    </p:anim>
                                  </p:childTnLst>
                                </p:cTn>
                              </p:par>
                            </p:childTnLst>
                          </p:cTn>
                        </p:par>
                        <p:par>
                          <p:cTn id="18" fill="hold">
                            <p:stCondLst>
                              <p:cond delay="500"/>
                            </p:stCondLst>
                            <p:childTnLst>
                              <p:par>
                                <p:cTn id="19" presetID="22" presetClass="entr" presetSubtype="4"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par>
                          <p:cTn id="22" fill="hold">
                            <p:stCondLst>
                              <p:cond delay="1000"/>
                            </p:stCondLst>
                            <p:childTnLst>
                              <p:par>
                                <p:cTn id="23" presetID="22" presetClass="entr" presetSubtype="4" fill="hold" grpId="0"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down)">
                                      <p:cBhvr>
                                        <p:cTn id="2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ldLvl="0" animBg="1"/>
      <p:bldP spid="36" grpId="0"/>
      <p:bldP spid="15" grpId="0"/>
      <p:bldP spid="5" grpId="0" bldLvl="0" animBg="1"/>
      <p:bldP spid="20"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文本框 20"/>
          <p:cNvSpPr txBox="1"/>
          <p:nvPr/>
        </p:nvSpPr>
        <p:spPr bwMode="auto">
          <a:xfrm>
            <a:off x="1657985" y="311785"/>
            <a:ext cx="8051800" cy="645160"/>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r>
              <a:rPr lang="en-US"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       </a:t>
            </a:r>
            <a:r>
              <a:rPr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数据分析的目的在于反馈当前儿童的情绪状态，以对医生的后续治疗提供帮助，同时对游戏的优化、改善提供数据支持。</a:t>
            </a:r>
            <a:endParaRPr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endParaRPr>
          </a:p>
        </p:txBody>
      </p:sp>
      <p:sp>
        <p:nvSpPr>
          <p:cNvPr id="9" name="矩形 8"/>
          <p:cNvSpPr/>
          <p:nvPr>
            <p:custDataLst>
              <p:tags r:id="rId3"/>
            </p:custDataLst>
          </p:nvPr>
        </p:nvSpPr>
        <p:spPr>
          <a:xfrm>
            <a:off x="960891" y="1217630"/>
            <a:ext cx="2801257" cy="4252685"/>
          </a:xfrm>
          <a:prstGeom prst="rect">
            <a:avLst/>
          </a:prstGeom>
          <a:solidFill>
            <a:srgbClr val="1F74AD">
              <a:lumMod val="20000"/>
              <a:lumOff val="8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p>
            <a:pPr algn="ctr">
              <a:lnSpc>
                <a:spcPct val="130000"/>
              </a:lnSpc>
            </a:pPr>
            <a:endParaRPr>
              <a:latin typeface="微软雅黑" panose="020B0503020204020204" pitchFamily="34" charset="-122"/>
              <a:ea typeface="微软雅黑" panose="020B0503020204020204" pitchFamily="34" charset="-122"/>
            </a:endParaRPr>
          </a:p>
        </p:txBody>
      </p:sp>
      <p:pic>
        <p:nvPicPr>
          <p:cNvPr id="10" name="图片 9"/>
          <p:cNvPicPr>
            <a:picLocks noChangeAspect="1"/>
          </p:cNvPicPr>
          <p:nvPr>
            <p:custDataLst>
              <p:tags r:id="rId4"/>
            </p:custDataLst>
          </p:nvPr>
        </p:nvPicPr>
        <p:blipFill>
          <a:blip r:embed="rId5"/>
          <a:stretch>
            <a:fillRect/>
          </a:stretch>
        </p:blipFill>
        <p:spPr>
          <a:xfrm>
            <a:off x="1148315" y="1391445"/>
            <a:ext cx="2810500" cy="4249280"/>
          </a:xfrm>
          <a:prstGeom prst="rect">
            <a:avLst/>
          </a:prstGeom>
        </p:spPr>
      </p:pic>
      <p:cxnSp>
        <p:nvCxnSpPr>
          <p:cNvPr id="58" name="直接连接符 57"/>
          <p:cNvCxnSpPr>
            <a:endCxn id="15" idx="4"/>
          </p:cNvCxnSpPr>
          <p:nvPr>
            <p:custDataLst>
              <p:tags r:id="rId6"/>
            </p:custDataLst>
          </p:nvPr>
        </p:nvCxnSpPr>
        <p:spPr>
          <a:xfrm>
            <a:off x="6332176" y="2942245"/>
            <a:ext cx="0" cy="1109956"/>
          </a:xfrm>
          <a:prstGeom prst="line">
            <a:avLst/>
          </a:prstGeom>
          <a:ln w="3175" cap="rnd">
            <a:solidFill>
              <a:sysClr val="window" lastClr="FFFFFF">
                <a:lumMod val="85000"/>
              </a:sysClr>
            </a:solidFill>
            <a:round/>
            <a:headEnd type="none"/>
            <a:tailEnd type="none" w="med" len="med"/>
          </a:ln>
        </p:spPr>
        <p:style>
          <a:lnRef idx="1">
            <a:srgbClr val="1F74AD"/>
          </a:lnRef>
          <a:fillRef idx="0">
            <a:srgbClr val="1F74AD"/>
          </a:fillRef>
          <a:effectRef idx="0">
            <a:srgbClr val="1F74AD"/>
          </a:effectRef>
          <a:fontRef idx="minor">
            <a:srgbClr val="000000"/>
          </a:fontRef>
        </p:style>
      </p:cxnSp>
      <p:sp>
        <p:nvSpPr>
          <p:cNvPr id="11" name="椭圆 10"/>
          <p:cNvSpPr/>
          <p:nvPr>
            <p:custDataLst>
              <p:tags r:id="rId7"/>
            </p:custDataLst>
          </p:nvPr>
        </p:nvSpPr>
        <p:spPr>
          <a:xfrm>
            <a:off x="6207297" y="2805798"/>
            <a:ext cx="249758" cy="249758"/>
          </a:xfrm>
          <a:prstGeom prst="ellipse">
            <a:avLst/>
          </a:prstGeom>
          <a:solidFill>
            <a:srgbClr val="E7E6E6"/>
          </a:solidFill>
          <a:ln>
            <a:solidFill>
              <a:srgbClr val="1F74AD"/>
            </a:solidFill>
          </a:ln>
        </p:spPr>
        <p:style>
          <a:lnRef idx="2">
            <a:srgbClr val="1F74AD">
              <a:shade val="50000"/>
            </a:srgbClr>
          </a:lnRef>
          <a:fillRef idx="1">
            <a:srgbClr val="1F74AD"/>
          </a:fillRef>
          <a:effectRef idx="0">
            <a:srgbClr val="1F74AD"/>
          </a:effectRef>
          <a:fontRef idx="minor">
            <a:sysClr val="window" lastClr="FFFFFF"/>
          </a:fontRef>
        </p:style>
        <p:txBody>
          <a:bodyPr anchor="ctr"/>
          <a:p>
            <a:pPr algn="ctr">
              <a:lnSpc>
                <a:spcPct val="130000"/>
              </a:lnSpc>
            </a:pPr>
            <a:endParaRPr>
              <a:latin typeface="微软雅黑" panose="020B0503020204020204" pitchFamily="34" charset="-122"/>
              <a:ea typeface="微软雅黑" panose="020B0503020204020204" pitchFamily="34" charset="-122"/>
            </a:endParaRPr>
          </a:p>
        </p:txBody>
      </p:sp>
      <p:sp>
        <p:nvSpPr>
          <p:cNvPr id="27" name="文本框 26"/>
          <p:cNvSpPr txBox="1"/>
          <p:nvPr>
            <p:custDataLst>
              <p:tags r:id="rId8"/>
            </p:custDataLst>
          </p:nvPr>
        </p:nvSpPr>
        <p:spPr>
          <a:xfrm>
            <a:off x="6581775" y="2408555"/>
            <a:ext cx="5010150" cy="829945"/>
          </a:xfrm>
          <a:prstGeom prst="rect">
            <a:avLst/>
          </a:prstGeom>
          <a:noFill/>
        </p:spPr>
        <p:txBody>
          <a:bodyPr wrap="square" lIns="90000" tIns="46800" rIns="90000" bIns="0" anchor="ctr" anchorCtr="0">
            <a:normAutofit fontScale="80000"/>
          </a:bodyPr>
          <a:p>
            <a:pPr>
              <a:lnSpc>
                <a:spcPct val="120000"/>
              </a:lnSpc>
            </a:pPr>
            <a:r>
              <a:rPr lang="zh-CN" altLang="en-US" sz="2000" b="1" spc="300">
                <a:solidFill>
                  <a:schemeClr val="bg1"/>
                </a:solidFill>
                <a:latin typeface="微软雅黑" panose="020B0503020204020204" pitchFamily="34" charset="-122"/>
                <a:ea typeface="微软雅黑" panose="020B0503020204020204" pitchFamily="34" charset="-122"/>
                <a:cs typeface="+mn-ea"/>
              </a:rPr>
              <a:t>儿童玩游戏时所处状态，性别、年龄、正进行的医疗、医疗的开始时间、医疗结束时间。</a:t>
            </a:r>
            <a:endParaRPr lang="zh-CN" altLang="en-US" sz="2000" b="1" spc="300">
              <a:solidFill>
                <a:schemeClr val="bg1"/>
              </a:solidFill>
              <a:latin typeface="微软雅黑" panose="020B0503020204020204" pitchFamily="34" charset="-122"/>
              <a:ea typeface="微软雅黑" panose="020B0503020204020204" pitchFamily="34" charset="-122"/>
              <a:cs typeface="+mn-ea"/>
            </a:endParaRPr>
          </a:p>
        </p:txBody>
      </p:sp>
      <p:sp>
        <p:nvSpPr>
          <p:cNvPr id="12" name="五边形 11"/>
          <p:cNvSpPr/>
          <p:nvPr>
            <p:custDataLst>
              <p:tags r:id="rId9"/>
            </p:custDataLst>
          </p:nvPr>
        </p:nvSpPr>
        <p:spPr>
          <a:xfrm>
            <a:off x="4811471" y="2722957"/>
            <a:ext cx="1109660" cy="415440"/>
          </a:xfrm>
          <a:prstGeom prst="homePlate">
            <a:avLst/>
          </a:prstGeom>
          <a:ln>
            <a:noFill/>
          </a:ln>
        </p:spPr>
        <p:style>
          <a:lnRef idx="2">
            <a:srgbClr val="1F74AD">
              <a:shade val="50000"/>
            </a:srgbClr>
          </a:lnRef>
          <a:fillRef idx="1">
            <a:srgbClr val="1F74AD"/>
          </a:fillRef>
          <a:effectRef idx="0">
            <a:srgbClr val="1F74AD"/>
          </a:effectRef>
          <a:fontRef idx="minor">
            <a:sysClr val="window" lastClr="FFFFFF"/>
          </a:fontRef>
        </p:style>
        <p:txBody>
          <a:bodyPr wrap="none" tIns="0" bIns="0" anchor="ctr">
            <a:normAutofit/>
          </a:bodyPr>
          <a:p>
            <a:pPr lvl="0" algn="ctr">
              <a:lnSpc>
                <a:spcPct val="140000"/>
              </a:lnSpc>
            </a:pPr>
            <a:endParaRPr lang="en-US" altLang="zh-CN" sz="2000" b="1" dirty="0">
              <a:solidFill>
                <a:sysClr val="window" lastClr="FFFFFF"/>
              </a:solidFill>
              <a:latin typeface="微软雅黑" panose="020B0503020204020204" pitchFamily="34" charset="-122"/>
              <a:ea typeface="微软雅黑" panose="020B0503020204020204" pitchFamily="34" charset="-122"/>
            </a:endParaRPr>
          </a:p>
        </p:txBody>
      </p:sp>
      <p:sp>
        <p:nvSpPr>
          <p:cNvPr id="43" name="文本框 42"/>
          <p:cNvSpPr txBox="1"/>
          <p:nvPr>
            <p:custDataLst>
              <p:tags r:id="rId10"/>
            </p:custDataLst>
          </p:nvPr>
        </p:nvSpPr>
        <p:spPr>
          <a:xfrm>
            <a:off x="4864152" y="2729532"/>
            <a:ext cx="846762" cy="402291"/>
          </a:xfrm>
          <a:prstGeom prst="rect">
            <a:avLst/>
          </a:prstGeom>
          <a:noFill/>
        </p:spPr>
        <p:txBody>
          <a:bodyPr wrap="square" lIns="90000" tIns="46800" rIns="90000" bIns="46800" rtlCol="0" anchor="ctr" anchorCtr="0">
            <a:normAutofit fontScale="60000"/>
          </a:bodyPr>
          <a:p>
            <a:pPr algn="ctr"/>
            <a:r>
              <a:rPr lang="zh-CN" altLang="en-US" sz="2000" b="1" dirty="0">
                <a:solidFill>
                  <a:sysClr val="window" lastClr="FFFFFF"/>
                </a:solidFill>
                <a:latin typeface="微软雅黑" panose="020B0503020204020204" pitchFamily="34" charset="-122"/>
                <a:ea typeface="微软雅黑" panose="020B0503020204020204" pitchFamily="34" charset="-122"/>
              </a:rPr>
              <a:t>儿童信息</a:t>
            </a:r>
            <a:endParaRPr lang="zh-CN" altLang="en-US" sz="2000" b="1" dirty="0">
              <a:solidFill>
                <a:sysClr val="window" lastClr="FFFFFF"/>
              </a:solidFill>
              <a:latin typeface="微软雅黑" panose="020B0503020204020204" pitchFamily="34" charset="-122"/>
              <a:ea typeface="微软雅黑" panose="020B0503020204020204" pitchFamily="34" charset="-122"/>
            </a:endParaRPr>
          </a:p>
        </p:txBody>
      </p:sp>
      <p:sp>
        <p:nvSpPr>
          <p:cNvPr id="15" name="椭圆 14"/>
          <p:cNvSpPr/>
          <p:nvPr>
            <p:custDataLst>
              <p:tags r:id="rId11"/>
            </p:custDataLst>
          </p:nvPr>
        </p:nvSpPr>
        <p:spPr>
          <a:xfrm>
            <a:off x="6207297" y="3802443"/>
            <a:ext cx="249758" cy="249758"/>
          </a:xfrm>
          <a:prstGeom prst="ellipse">
            <a:avLst/>
          </a:prstGeom>
          <a:solidFill>
            <a:srgbClr val="E7E6E6"/>
          </a:solidFill>
          <a:ln>
            <a:solidFill>
              <a:srgbClr val="3498DB"/>
            </a:solidFill>
          </a:ln>
        </p:spPr>
        <p:style>
          <a:lnRef idx="2">
            <a:srgbClr val="1F74AD">
              <a:shade val="50000"/>
            </a:srgbClr>
          </a:lnRef>
          <a:fillRef idx="1">
            <a:srgbClr val="1F74AD"/>
          </a:fillRef>
          <a:effectRef idx="0">
            <a:srgbClr val="1F74AD"/>
          </a:effectRef>
          <a:fontRef idx="minor">
            <a:sysClr val="window" lastClr="FFFFFF"/>
          </a:fontRef>
        </p:style>
        <p:txBody>
          <a:bodyPr anchor="ctr"/>
          <a:p>
            <a:pPr algn="ctr">
              <a:lnSpc>
                <a:spcPct val="130000"/>
              </a:lnSpc>
            </a:pPr>
            <a:endParaRPr>
              <a:latin typeface="微软雅黑" panose="020B0503020204020204" pitchFamily="34" charset="-122"/>
              <a:ea typeface="微软雅黑" panose="020B0503020204020204" pitchFamily="34" charset="-122"/>
            </a:endParaRPr>
          </a:p>
        </p:txBody>
      </p:sp>
      <p:sp>
        <p:nvSpPr>
          <p:cNvPr id="25" name="文本框 24"/>
          <p:cNvSpPr txBox="1"/>
          <p:nvPr>
            <p:custDataLst>
              <p:tags r:id="rId12"/>
            </p:custDataLst>
          </p:nvPr>
        </p:nvSpPr>
        <p:spPr>
          <a:xfrm>
            <a:off x="6581775" y="3554095"/>
            <a:ext cx="5010150" cy="885190"/>
          </a:xfrm>
          <a:prstGeom prst="rect">
            <a:avLst/>
          </a:prstGeom>
          <a:noFill/>
        </p:spPr>
        <p:txBody>
          <a:bodyPr wrap="square" lIns="90000" tIns="46800" rIns="90000" bIns="0" anchor="ctr" anchorCtr="0">
            <a:normAutofit fontScale="70000"/>
          </a:bodyPr>
          <a:p>
            <a:pPr>
              <a:lnSpc>
                <a:spcPct val="120000"/>
              </a:lnSpc>
            </a:pPr>
            <a:r>
              <a:rPr lang="zh-CN" altLang="en-US" sz="2000" b="1" spc="300">
                <a:solidFill>
                  <a:schemeClr val="bg1"/>
                </a:solidFill>
                <a:latin typeface="微软雅黑" panose="020B0503020204020204" pitchFamily="34" charset="-122"/>
                <a:ea typeface="微软雅黑" panose="020B0503020204020204" pitchFamily="34" charset="-122"/>
                <a:cs typeface="+mn-ea"/>
              </a:rPr>
              <a:t>单局游戏模式，游戏开始、结束时间，医生道具次数，求助道具使用次数，求助回应的终端编号，游戏是否正常结束，最终得分。</a:t>
            </a:r>
            <a:endParaRPr lang="zh-CN" altLang="en-US" sz="2000" b="1" spc="300">
              <a:solidFill>
                <a:schemeClr val="bg1"/>
              </a:solidFill>
              <a:latin typeface="微软雅黑" panose="020B0503020204020204" pitchFamily="34" charset="-122"/>
              <a:ea typeface="微软雅黑" panose="020B0503020204020204" pitchFamily="34" charset="-122"/>
              <a:cs typeface="+mn-ea"/>
            </a:endParaRPr>
          </a:p>
        </p:txBody>
      </p:sp>
      <p:sp>
        <p:nvSpPr>
          <p:cNvPr id="16" name="五边形 15"/>
          <p:cNvSpPr/>
          <p:nvPr>
            <p:custDataLst>
              <p:tags r:id="rId13"/>
            </p:custDataLst>
          </p:nvPr>
        </p:nvSpPr>
        <p:spPr>
          <a:xfrm>
            <a:off x="4811471" y="3719602"/>
            <a:ext cx="1109660" cy="415440"/>
          </a:xfrm>
          <a:prstGeom prst="homePlate">
            <a:avLst/>
          </a:prstGeom>
          <a:solidFill>
            <a:srgbClr val="3498DB"/>
          </a:solidFill>
          <a:ln>
            <a:noFill/>
          </a:ln>
        </p:spPr>
        <p:style>
          <a:lnRef idx="2">
            <a:srgbClr val="1F74AD">
              <a:shade val="50000"/>
            </a:srgbClr>
          </a:lnRef>
          <a:fillRef idx="1">
            <a:srgbClr val="1F74AD"/>
          </a:fillRef>
          <a:effectRef idx="0">
            <a:srgbClr val="1F74AD"/>
          </a:effectRef>
          <a:fontRef idx="minor">
            <a:sysClr val="window" lastClr="FFFFFF"/>
          </a:fontRef>
        </p:style>
        <p:txBody>
          <a:bodyPr wrap="none" tIns="0" bIns="0" anchor="ctr">
            <a:normAutofit/>
          </a:bodyPr>
          <a:p>
            <a:pPr lvl="0" algn="ctr">
              <a:lnSpc>
                <a:spcPct val="140000"/>
              </a:lnSpc>
            </a:pPr>
            <a:endParaRPr lang="en-US" altLang="zh-CN" sz="2000" b="1" dirty="0">
              <a:solidFill>
                <a:sysClr val="window" lastClr="FFFFFF"/>
              </a:solidFill>
              <a:latin typeface="微软雅黑" panose="020B0503020204020204" pitchFamily="34" charset="-122"/>
              <a:ea typeface="微软雅黑" panose="020B0503020204020204" pitchFamily="34" charset="-122"/>
            </a:endParaRPr>
          </a:p>
        </p:txBody>
      </p:sp>
      <p:sp>
        <p:nvSpPr>
          <p:cNvPr id="44" name="文本框 43"/>
          <p:cNvSpPr txBox="1"/>
          <p:nvPr>
            <p:custDataLst>
              <p:tags r:id="rId14"/>
            </p:custDataLst>
          </p:nvPr>
        </p:nvSpPr>
        <p:spPr>
          <a:xfrm>
            <a:off x="4864152" y="3726177"/>
            <a:ext cx="846762" cy="402291"/>
          </a:xfrm>
          <a:prstGeom prst="rect">
            <a:avLst/>
          </a:prstGeom>
          <a:noFill/>
        </p:spPr>
        <p:txBody>
          <a:bodyPr wrap="square" lIns="90000" tIns="46800" rIns="90000" bIns="46800" rtlCol="0" anchor="ctr" anchorCtr="0">
            <a:normAutofit fontScale="60000"/>
          </a:bodyPr>
          <a:p>
            <a:pPr algn="ctr"/>
            <a:r>
              <a:rPr lang="zh-CN" altLang="en-US" sz="2000" b="1">
                <a:solidFill>
                  <a:sysClr val="window" lastClr="FFFFFF"/>
                </a:solidFill>
                <a:latin typeface="微软雅黑" panose="020B0503020204020204" pitchFamily="34" charset="-122"/>
                <a:ea typeface="微软雅黑" panose="020B0503020204020204" pitchFamily="34" charset="-122"/>
              </a:rPr>
              <a:t>游戏数据</a:t>
            </a:r>
            <a:endParaRPr lang="zh-CN" altLang="en-US" sz="2000" b="1" dirty="0">
              <a:solidFill>
                <a:sysClr val="window" lastClr="FFFF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文本框 14"/>
          <p:cNvSpPr txBox="1"/>
          <p:nvPr>
            <p:custDataLst>
              <p:tags r:id="rId2"/>
            </p:custDataLst>
          </p:nvPr>
        </p:nvSpPr>
        <p:spPr>
          <a:xfrm>
            <a:off x="1894205" y="1286510"/>
            <a:ext cx="7901940" cy="489712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0" lvl="0" indent="0" algn="l" fontAlgn="ctr">
              <a:lnSpc>
                <a:spcPct val="130000"/>
              </a:lnSpc>
              <a:spcBef>
                <a:spcPts val="2535"/>
              </a:spcBef>
              <a:spcAft>
                <a:spcPts val="0"/>
              </a:spcAft>
              <a:buSzPct val="100000"/>
              <a:buNone/>
            </a:pPr>
            <a:r>
              <a:rPr lang="zh-CN" altLang="en-US" sz="1800" spc="30" dirty="0">
                <a:ln w="3175">
                  <a:noFill/>
                  <a:prstDash val="dash"/>
                </a:ln>
                <a:solidFill>
                  <a:schemeClr val="bg1"/>
                </a:solidFill>
                <a:latin typeface="微软雅黑" panose="020B0503020204020204" pitchFamily="34" charset="-122"/>
                <a:ea typeface="微软雅黑" panose="020B0503020204020204" pitchFamily="34" charset="-122"/>
                <a:sym typeface="+mn-ea"/>
              </a:rPr>
              <a:t>分病类、游戏模式统计正常结束游戏次数在总次数的占比。分析游戏趣味性、体验感</a:t>
            </a:r>
            <a:endParaRPr lang="zh-CN" altLang="en-US" sz="1800" spc="30" dirty="0">
              <a:ln w="3175">
                <a:noFill/>
                <a:prstDash val="dash"/>
              </a:ln>
              <a:solidFill>
                <a:schemeClr val="bg1"/>
              </a:solidFill>
              <a:latin typeface="微软雅黑" panose="020B0503020204020204" pitchFamily="34" charset="-122"/>
              <a:ea typeface="微软雅黑" panose="020B0503020204020204" pitchFamily="34" charset="-122"/>
              <a:sym typeface="+mn-ea"/>
            </a:endParaRPr>
          </a:p>
          <a:p>
            <a:pPr marL="0" lvl="0" indent="0" algn="l" fontAlgn="ctr">
              <a:lnSpc>
                <a:spcPct val="130000"/>
              </a:lnSpc>
              <a:spcBef>
                <a:spcPts val="2535"/>
              </a:spcBef>
              <a:spcAft>
                <a:spcPts val="0"/>
              </a:spcAft>
              <a:buSzPct val="100000"/>
              <a:buNone/>
            </a:pPr>
            <a:r>
              <a:rPr lang="zh-CN" altLang="en-US" sz="1800" spc="30" dirty="0">
                <a:ln w="3175">
                  <a:noFill/>
                  <a:prstDash val="dash"/>
                </a:ln>
                <a:solidFill>
                  <a:schemeClr val="bg1"/>
                </a:solidFill>
                <a:latin typeface="微软雅黑" panose="020B0503020204020204" pitchFamily="34" charset="-122"/>
                <a:ea typeface="微软雅黑" panose="020B0503020204020204" pitchFamily="34" charset="-122"/>
                <a:sym typeface="+mn-ea"/>
              </a:rPr>
              <a:t>分病类、游戏模式统计单局游戏的最长时间和最高得分（各自前20名，曲线图），分析儿童对游戏可玩度</a:t>
            </a:r>
            <a:endParaRPr lang="zh-CN" altLang="en-US" sz="1800" spc="30" dirty="0">
              <a:ln w="3175">
                <a:noFill/>
                <a:prstDash val="dash"/>
              </a:ln>
              <a:solidFill>
                <a:schemeClr val="bg1"/>
              </a:solidFill>
              <a:latin typeface="微软雅黑" panose="020B0503020204020204" pitchFamily="34" charset="-122"/>
              <a:ea typeface="微软雅黑" panose="020B0503020204020204" pitchFamily="34" charset="-122"/>
              <a:sym typeface="+mn-ea"/>
            </a:endParaRPr>
          </a:p>
          <a:p>
            <a:pPr marL="0" lvl="0" indent="0" algn="l" fontAlgn="ctr">
              <a:lnSpc>
                <a:spcPct val="130000"/>
              </a:lnSpc>
              <a:spcBef>
                <a:spcPts val="2535"/>
              </a:spcBef>
              <a:spcAft>
                <a:spcPts val="0"/>
              </a:spcAft>
              <a:buSzPct val="100000"/>
              <a:buNone/>
            </a:pPr>
            <a:r>
              <a:rPr lang="zh-CN" altLang="en-US" sz="1800" spc="30" dirty="0">
                <a:ln w="3175">
                  <a:noFill/>
                  <a:prstDash val="dash"/>
                </a:ln>
                <a:solidFill>
                  <a:schemeClr val="bg1"/>
                </a:solidFill>
                <a:latin typeface="微软雅黑" panose="020B0503020204020204" pitchFamily="34" charset="-122"/>
                <a:ea typeface="微软雅黑" panose="020B0503020204020204" pitchFamily="34" charset="-122"/>
                <a:sym typeface="+mn-ea"/>
              </a:rPr>
              <a:t>分病、游戏模式类统计游戏总次数、游戏总时长、游戏总得分（饼图）。分析游戏对那种医疗状态下的儿童效果较好</a:t>
            </a:r>
            <a:endParaRPr lang="zh-CN" altLang="en-US" sz="1800" spc="30" dirty="0">
              <a:ln w="3175">
                <a:noFill/>
                <a:prstDash val="dash"/>
              </a:ln>
              <a:solidFill>
                <a:schemeClr val="bg1"/>
              </a:solidFill>
              <a:latin typeface="微软雅黑" panose="020B0503020204020204" pitchFamily="34" charset="-122"/>
              <a:ea typeface="微软雅黑" panose="020B0503020204020204" pitchFamily="34" charset="-122"/>
              <a:sym typeface="+mn-ea"/>
            </a:endParaRPr>
          </a:p>
          <a:p>
            <a:pPr marL="0" lvl="0" indent="0" algn="l" fontAlgn="ctr">
              <a:lnSpc>
                <a:spcPct val="130000"/>
              </a:lnSpc>
              <a:spcBef>
                <a:spcPts val="2535"/>
              </a:spcBef>
              <a:spcAft>
                <a:spcPts val="0"/>
              </a:spcAft>
              <a:buSzPct val="100000"/>
              <a:buNone/>
            </a:pPr>
            <a:r>
              <a:rPr lang="zh-CN" altLang="en-US" sz="1800" spc="30" dirty="0">
                <a:ln w="3175">
                  <a:noFill/>
                  <a:prstDash val="dash"/>
                </a:ln>
                <a:solidFill>
                  <a:schemeClr val="bg1"/>
                </a:solidFill>
                <a:latin typeface="微软雅黑" panose="020B0503020204020204" pitchFamily="34" charset="-122"/>
                <a:ea typeface="微软雅黑" panose="020B0503020204020204" pitchFamily="34" charset="-122"/>
                <a:sym typeface="+mn-ea"/>
              </a:rPr>
              <a:t>分病类、游戏模式统计连续游戏的最高次数、连续游戏的最长时间（前后单局游戏间隔1分钟之内为连续）。分析游戏对儿童的吸引程度</a:t>
            </a:r>
            <a:endParaRPr lang="zh-CN" altLang="en-US" sz="1800" spc="30" dirty="0">
              <a:ln w="3175">
                <a:noFill/>
                <a:prstDash val="dash"/>
              </a:ln>
              <a:solidFill>
                <a:schemeClr val="bg1"/>
              </a:solidFill>
              <a:latin typeface="微软雅黑" panose="020B0503020204020204" pitchFamily="34" charset="-122"/>
              <a:ea typeface="微软雅黑" panose="020B0503020204020204" pitchFamily="34" charset="-122"/>
              <a:sym typeface="+mn-ea"/>
            </a:endParaRPr>
          </a:p>
          <a:p>
            <a:pPr marL="0" lvl="0" indent="0" algn="l" fontAlgn="ctr">
              <a:lnSpc>
                <a:spcPct val="130000"/>
              </a:lnSpc>
              <a:spcBef>
                <a:spcPts val="2535"/>
              </a:spcBef>
              <a:spcAft>
                <a:spcPts val="0"/>
              </a:spcAft>
              <a:buSzPct val="100000"/>
              <a:buNone/>
            </a:pPr>
            <a:r>
              <a:rPr lang="zh-CN" altLang="en-US" sz="1800" spc="30" dirty="0">
                <a:ln w="3175">
                  <a:noFill/>
                  <a:prstDash val="dash"/>
                </a:ln>
                <a:solidFill>
                  <a:schemeClr val="bg1"/>
                </a:solidFill>
                <a:latin typeface="微软雅黑" panose="020B0503020204020204" pitchFamily="34" charset="-122"/>
                <a:ea typeface="微软雅黑" panose="020B0503020204020204" pitchFamily="34" charset="-122"/>
                <a:sym typeface="+mn-ea"/>
              </a:rPr>
              <a:t>分病类、游戏模式统计游戏求助道具的使用次数。分析儿童与其他儿童交互的意愿度</a:t>
            </a:r>
            <a:endParaRPr lang="zh-CN" altLang="en-US" sz="1800" spc="30" dirty="0">
              <a:ln w="3175">
                <a:noFill/>
                <a:prstDash val="dash"/>
              </a:ln>
              <a:solidFill>
                <a:schemeClr val="bg1"/>
              </a:solidFill>
              <a:latin typeface="微软雅黑" panose="020B0503020204020204" pitchFamily="34" charset="-122"/>
              <a:ea typeface="微软雅黑" panose="020B0503020204020204" pitchFamily="34" charset="-122"/>
              <a:sym typeface="+mn-ea"/>
            </a:endParaRPr>
          </a:p>
        </p:txBody>
      </p:sp>
      <p:grpSp>
        <p:nvGrpSpPr>
          <p:cNvPr id="16" name="icon_1"/>
          <p:cNvGrpSpPr>
            <a:grpSpLocks noChangeAspect="1"/>
          </p:cNvGrpSpPr>
          <p:nvPr>
            <p:custDataLst>
              <p:tags r:id="rId3"/>
            </p:custDataLst>
          </p:nvPr>
        </p:nvGrpSpPr>
        <p:grpSpPr>
          <a:xfrm>
            <a:off x="1318657" y="1414145"/>
            <a:ext cx="389096" cy="457200"/>
            <a:chOff x="110395" y="17237776"/>
            <a:chExt cx="1302043" cy="1528242"/>
          </a:xfrm>
          <a:solidFill>
            <a:schemeClr val="accent1"/>
          </a:solidFill>
        </p:grpSpPr>
        <p:sp>
          <p:nvSpPr>
            <p:cNvPr id="17" name="PA-任意多边形: 形状 1137"/>
            <p:cNvSpPr/>
            <p:nvPr>
              <p:custDataLst>
                <p:tags r:id="rId4"/>
              </p:custDataLst>
            </p:nvPr>
          </p:nvSpPr>
          <p:spPr>
            <a:xfrm>
              <a:off x="543181" y="18152536"/>
              <a:ext cx="138545" cy="435429"/>
            </a:xfrm>
            <a:custGeom>
              <a:avLst/>
              <a:gdLst>
                <a:gd name="connsiteX0" fmla="*/ 867 w 261937"/>
                <a:gd name="connsiteY0" fmla="*/ 867 w 261937"/>
                <a:gd name="connsiteX1" fmla="*/ 867 w 261937"/>
                <a:gd name="connsiteY1" fmla="*/ 867 w 261937"/>
                <a:gd name="connsiteX2" fmla="*/ 867 w 261937"/>
                <a:gd name="connsiteY2" fmla="*/ 867 w 261937"/>
                <a:gd name="connsiteX3" fmla="*/ 867 w 261937"/>
                <a:gd name="connsiteY3" fmla="*/ 867 w 261937"/>
                <a:gd name="connsiteX4" fmla="*/ 867 w 261937"/>
                <a:gd name="connsiteY4" fmla="*/ 867 w 261937"/>
                <a:gd name="connsiteX5" fmla="*/ 867 w 261937"/>
                <a:gd name="connsiteY5" fmla="*/ 867 w 261937"/>
                <a:gd name="connsiteX6" fmla="*/ 867 w 261937"/>
                <a:gd name="connsiteY6" fmla="*/ 867 w 261937"/>
                <a:gd name="connsiteX7" fmla="*/ 867 w 261937"/>
                <a:gd name="connsiteY7" fmla="*/ 867 w 261937"/>
                <a:gd name="connsiteX8" fmla="*/ 867 w 261937"/>
                <a:gd name="connsiteY8" fmla="*/ 867 w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545" h="435428">
                  <a:moveTo>
                    <a:pt x="101808" y="2474"/>
                  </a:moveTo>
                  <a:lnTo>
                    <a:pt x="10414" y="100277"/>
                  </a:lnTo>
                  <a:lnTo>
                    <a:pt x="23556" y="153396"/>
                  </a:lnTo>
                  <a:lnTo>
                    <a:pt x="2731" y="371793"/>
                  </a:lnTo>
                  <a:cubicBezTo>
                    <a:pt x="-211" y="402639"/>
                    <a:pt x="22411" y="430029"/>
                    <a:pt x="53258" y="432971"/>
                  </a:cubicBezTo>
                  <a:cubicBezTo>
                    <a:pt x="84160" y="435910"/>
                    <a:pt x="111496" y="413242"/>
                    <a:pt x="114432" y="382445"/>
                  </a:cubicBezTo>
                  <a:lnTo>
                    <a:pt x="136164" y="154531"/>
                  </a:lnTo>
                  <a:cubicBezTo>
                    <a:pt x="136764" y="148230"/>
                    <a:pt x="136296" y="141877"/>
                    <a:pt x="134775" y="135732"/>
                  </a:cubicBezTo>
                  <a:lnTo>
                    <a:pt x="101808" y="2474"/>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19" name="PA-任意多边形: 形状 1138"/>
            <p:cNvSpPr/>
            <p:nvPr>
              <p:custDataLst>
                <p:tags r:id="rId5"/>
              </p:custDataLst>
            </p:nvPr>
          </p:nvSpPr>
          <p:spPr>
            <a:xfrm>
              <a:off x="493657" y="17465558"/>
              <a:ext cx="197922" cy="197922"/>
            </a:xfrm>
            <a:custGeom>
              <a:avLst/>
              <a:gdLst>
                <a:gd name="connsiteX0" fmla="*/ 867 w 261937"/>
                <a:gd name="connsiteY0" fmla="*/ 867 w 261937"/>
                <a:gd name="connsiteX1" fmla="*/ 867 w 261937"/>
                <a:gd name="connsiteY1" fmla="*/ 867 w 261937"/>
                <a:gd name="connsiteX2" fmla="*/ 867 w 261937"/>
                <a:gd name="connsiteY2" fmla="*/ 867 w 261937"/>
                <a:gd name="connsiteX3" fmla="*/ 867 w 261937"/>
                <a:gd name="connsiteY3" fmla="*/ 867 w 261937"/>
                <a:gd name="connsiteX4" fmla="*/ 867 w 261937"/>
                <a:gd name="connsiteY4" fmla="*/ 867 w 26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922" h="197922">
                  <a:moveTo>
                    <a:pt x="196266" y="99370"/>
                  </a:moveTo>
                  <a:cubicBezTo>
                    <a:pt x="196266" y="152884"/>
                    <a:pt x="152884" y="196266"/>
                    <a:pt x="99370" y="196266"/>
                  </a:cubicBezTo>
                  <a:cubicBezTo>
                    <a:pt x="45856" y="196266"/>
                    <a:pt x="2474" y="152884"/>
                    <a:pt x="2474" y="99370"/>
                  </a:cubicBezTo>
                  <a:cubicBezTo>
                    <a:pt x="2474" y="45856"/>
                    <a:pt x="45856" y="2474"/>
                    <a:pt x="99370" y="2474"/>
                  </a:cubicBezTo>
                  <a:cubicBezTo>
                    <a:pt x="152884" y="2474"/>
                    <a:pt x="196266" y="45856"/>
                    <a:pt x="196266" y="9937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20" name="PA-任意多边形: 形状 1139"/>
            <p:cNvSpPr/>
            <p:nvPr>
              <p:custDataLst>
                <p:tags r:id="rId6"/>
              </p:custDataLst>
            </p:nvPr>
          </p:nvSpPr>
          <p:spPr>
            <a:xfrm>
              <a:off x="110395" y="17237776"/>
              <a:ext cx="897247" cy="1164442"/>
            </a:xfrm>
            <a:custGeom>
              <a:avLst/>
              <a:gdLst>
                <a:gd name="connsiteX0" fmla="*/ 867 w 261937"/>
                <a:gd name="connsiteY0" fmla="*/ 867 w 261937"/>
                <a:gd name="connsiteX1" fmla="*/ 867 w 261937"/>
                <a:gd name="connsiteY1" fmla="*/ 867 w 261937"/>
                <a:gd name="connsiteX2" fmla="*/ 867 w 261937"/>
                <a:gd name="connsiteY2" fmla="*/ 867 w 261937"/>
                <a:gd name="connsiteX3" fmla="*/ 867 w 261937"/>
                <a:gd name="connsiteY3" fmla="*/ 867 w 261937"/>
                <a:gd name="connsiteX4" fmla="*/ 867 w 261937"/>
                <a:gd name="connsiteY4" fmla="*/ 867 w 261937"/>
                <a:gd name="connsiteX5" fmla="*/ 867 w 261937"/>
                <a:gd name="connsiteY5" fmla="*/ 867 w 261937"/>
                <a:gd name="connsiteX6" fmla="*/ 867 w 261937"/>
                <a:gd name="connsiteY6" fmla="*/ 867 w 261937"/>
                <a:gd name="connsiteX7" fmla="*/ 867 w 261937"/>
                <a:gd name="connsiteY7" fmla="*/ 867 w 261937"/>
                <a:gd name="connsiteX8" fmla="*/ 867 w 261937"/>
                <a:gd name="connsiteY8" fmla="*/ 867 w 261937"/>
                <a:gd name="connsiteX9" fmla="*/ 867 w 261937"/>
                <a:gd name="connsiteY9" fmla="*/ 867 w 261937"/>
                <a:gd name="connsiteX10" fmla="*/ 867 w 261937"/>
                <a:gd name="connsiteY10" fmla="*/ 867 w 261937"/>
                <a:gd name="connsiteX11" fmla="*/ 867 w 261937"/>
                <a:gd name="connsiteY11" fmla="*/ 867 w 261937"/>
                <a:gd name="connsiteX12" fmla="*/ 867 w 261937"/>
                <a:gd name="connsiteY12" fmla="*/ 867 w 261937"/>
                <a:gd name="connsiteX13" fmla="*/ 867 w 261937"/>
                <a:gd name="connsiteY13" fmla="*/ 867 w 261937"/>
                <a:gd name="connsiteX14" fmla="*/ 867 w 261937"/>
                <a:gd name="connsiteY14" fmla="*/ 867 w 261937"/>
                <a:gd name="connsiteX15" fmla="*/ 867 w 261937"/>
                <a:gd name="connsiteY15" fmla="*/ 867 w 261937"/>
                <a:gd name="connsiteX16" fmla="*/ 867 w 261937"/>
                <a:gd name="connsiteY16" fmla="*/ 867 w 261937"/>
                <a:gd name="connsiteX17" fmla="*/ 867 w 261937"/>
                <a:gd name="connsiteY17" fmla="*/ 867 w 261937"/>
                <a:gd name="connsiteX18" fmla="*/ 867 w 261937"/>
                <a:gd name="connsiteY18" fmla="*/ 867 w 261937"/>
                <a:gd name="connsiteX19" fmla="*/ 867 w 261937"/>
                <a:gd name="connsiteY19" fmla="*/ 867 w 261937"/>
                <a:gd name="connsiteX20" fmla="*/ 867 w 261937"/>
                <a:gd name="connsiteY20" fmla="*/ 867 w 261937"/>
                <a:gd name="connsiteX21" fmla="*/ 867 w 261937"/>
                <a:gd name="connsiteY21" fmla="*/ 867 w 261937"/>
                <a:gd name="connsiteX22" fmla="*/ 867 w 261937"/>
                <a:gd name="connsiteY22" fmla="*/ 867 w 261937"/>
                <a:gd name="connsiteX23" fmla="*/ 867 w 261937"/>
                <a:gd name="connsiteY23" fmla="*/ 867 w 261937"/>
                <a:gd name="connsiteX24" fmla="*/ 867 w 261937"/>
                <a:gd name="connsiteY24" fmla="*/ 867 w 261937"/>
                <a:gd name="connsiteX25" fmla="*/ 867 w 261937"/>
                <a:gd name="connsiteY25" fmla="*/ 867 w 261937"/>
                <a:gd name="connsiteX26" fmla="*/ 867 w 261937"/>
                <a:gd name="connsiteY26" fmla="*/ 867 w 261937"/>
                <a:gd name="connsiteX27" fmla="*/ 867 w 261937"/>
                <a:gd name="connsiteY27" fmla="*/ 867 w 261937"/>
                <a:gd name="connsiteX28" fmla="*/ 867 w 261937"/>
                <a:gd name="connsiteY28" fmla="*/ 867 w 261937"/>
                <a:gd name="connsiteX29" fmla="*/ 867 w 261937"/>
                <a:gd name="connsiteY29" fmla="*/ 867 w 261937"/>
                <a:gd name="connsiteX30" fmla="*/ 867 w 261937"/>
                <a:gd name="connsiteY30" fmla="*/ 867 w 261937"/>
                <a:gd name="connsiteX31" fmla="*/ 867 w 261937"/>
                <a:gd name="connsiteY31" fmla="*/ 867 w 261937"/>
                <a:gd name="connsiteX32" fmla="*/ 867 w 261937"/>
                <a:gd name="connsiteY32" fmla="*/ 867 w 261937"/>
                <a:gd name="connsiteX33" fmla="*/ 867 w 261937"/>
                <a:gd name="connsiteY33" fmla="*/ 867 w 261937"/>
                <a:gd name="connsiteX34" fmla="*/ 867 w 261937"/>
                <a:gd name="connsiteY34" fmla="*/ 867 w 261937"/>
                <a:gd name="connsiteX35" fmla="*/ 867 w 261937"/>
                <a:gd name="connsiteY35" fmla="*/ 867 w 261937"/>
                <a:gd name="connsiteX36" fmla="*/ 867 w 261937"/>
                <a:gd name="connsiteY36" fmla="*/ 867 w 261937"/>
                <a:gd name="connsiteX37" fmla="*/ 867 w 261937"/>
                <a:gd name="connsiteY37" fmla="*/ 867 w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97246" h="1164441">
                  <a:moveTo>
                    <a:pt x="896748" y="101758"/>
                  </a:moveTo>
                  <a:cubicBezTo>
                    <a:pt x="896748" y="46927"/>
                    <a:pt x="852295" y="2474"/>
                    <a:pt x="797461" y="2474"/>
                  </a:cubicBezTo>
                  <a:cubicBezTo>
                    <a:pt x="742626" y="2474"/>
                    <a:pt x="698176" y="46927"/>
                    <a:pt x="698176" y="101758"/>
                  </a:cubicBezTo>
                  <a:cubicBezTo>
                    <a:pt x="698176" y="120571"/>
                    <a:pt x="703412" y="138160"/>
                    <a:pt x="712499" y="153152"/>
                  </a:cubicBezTo>
                  <a:cubicBezTo>
                    <a:pt x="696078" y="157206"/>
                    <a:pt x="682425" y="170028"/>
                    <a:pt x="678206" y="187614"/>
                  </a:cubicBezTo>
                  <a:lnTo>
                    <a:pt x="631071" y="383969"/>
                  </a:lnTo>
                  <a:lnTo>
                    <a:pt x="524718" y="459047"/>
                  </a:lnTo>
                  <a:lnTo>
                    <a:pt x="409115" y="445110"/>
                  </a:lnTo>
                  <a:cubicBezTo>
                    <a:pt x="373225" y="440786"/>
                    <a:pt x="340620" y="466370"/>
                    <a:pt x="336296" y="502264"/>
                  </a:cubicBezTo>
                  <a:lnTo>
                    <a:pt x="332291" y="535491"/>
                  </a:lnTo>
                  <a:lnTo>
                    <a:pt x="394894" y="495125"/>
                  </a:lnTo>
                  <a:lnTo>
                    <a:pt x="260891" y="634934"/>
                  </a:lnTo>
                  <a:cubicBezTo>
                    <a:pt x="250213" y="646387"/>
                    <a:pt x="245974" y="662416"/>
                    <a:pt x="249599" y="677652"/>
                  </a:cubicBezTo>
                  <a:cubicBezTo>
                    <a:pt x="254415" y="697923"/>
                    <a:pt x="288600" y="841756"/>
                    <a:pt x="293653" y="863019"/>
                  </a:cubicBezTo>
                  <a:cubicBezTo>
                    <a:pt x="299700" y="888426"/>
                    <a:pt x="325199" y="903570"/>
                    <a:pt x="349962" y="897672"/>
                  </a:cubicBezTo>
                  <a:cubicBezTo>
                    <a:pt x="375069" y="891695"/>
                    <a:pt x="390596" y="866500"/>
                    <a:pt x="384615" y="841364"/>
                  </a:cubicBezTo>
                  <a:lnTo>
                    <a:pt x="347162" y="684035"/>
                  </a:lnTo>
                  <a:lnTo>
                    <a:pt x="347162" y="684035"/>
                  </a:lnTo>
                  <a:lnTo>
                    <a:pt x="468442" y="554000"/>
                  </a:lnTo>
                  <a:cubicBezTo>
                    <a:pt x="452832" y="582890"/>
                    <a:pt x="410467" y="661297"/>
                    <a:pt x="394792" y="690303"/>
                  </a:cubicBezTo>
                  <a:cubicBezTo>
                    <a:pt x="398668" y="706579"/>
                    <a:pt x="424909" y="816815"/>
                    <a:pt x="428280" y="830969"/>
                  </a:cubicBezTo>
                  <a:cubicBezTo>
                    <a:pt x="439980" y="880123"/>
                    <a:pt x="409510" y="929633"/>
                    <a:pt x="360356" y="941334"/>
                  </a:cubicBezTo>
                  <a:cubicBezTo>
                    <a:pt x="340848" y="945979"/>
                    <a:pt x="320409" y="944131"/>
                    <a:pt x="302035" y="936013"/>
                  </a:cubicBezTo>
                  <a:lnTo>
                    <a:pt x="271202" y="969010"/>
                  </a:lnTo>
                  <a:lnTo>
                    <a:pt x="39891" y="1054037"/>
                  </a:lnTo>
                  <a:cubicBezTo>
                    <a:pt x="10628" y="1064385"/>
                    <a:pt x="-4615" y="1096465"/>
                    <a:pt x="5697" y="1125632"/>
                  </a:cubicBezTo>
                  <a:cubicBezTo>
                    <a:pt x="16028" y="1154852"/>
                    <a:pt x="48082" y="1170155"/>
                    <a:pt x="77292" y="1159827"/>
                  </a:cubicBezTo>
                  <a:lnTo>
                    <a:pt x="321531" y="1070227"/>
                  </a:lnTo>
                  <a:cubicBezTo>
                    <a:pt x="330028" y="1067226"/>
                    <a:pt x="337671" y="1062218"/>
                    <a:pt x="343823" y="1055641"/>
                  </a:cubicBezTo>
                  <a:lnTo>
                    <a:pt x="534149" y="851966"/>
                  </a:lnTo>
                  <a:cubicBezTo>
                    <a:pt x="545694" y="839592"/>
                    <a:pt x="546552" y="825451"/>
                    <a:pt x="548900" y="807786"/>
                  </a:cubicBezTo>
                  <a:cubicBezTo>
                    <a:pt x="559436" y="728475"/>
                    <a:pt x="582019" y="533054"/>
                    <a:pt x="582019" y="533054"/>
                  </a:cubicBezTo>
                  <a:lnTo>
                    <a:pt x="699387" y="450200"/>
                  </a:lnTo>
                  <a:cubicBezTo>
                    <a:pt x="708656" y="443652"/>
                    <a:pt x="715237" y="433957"/>
                    <a:pt x="717883" y="422920"/>
                  </a:cubicBezTo>
                  <a:lnTo>
                    <a:pt x="769128" y="209438"/>
                  </a:lnTo>
                  <a:cubicBezTo>
                    <a:pt x="770108" y="205354"/>
                    <a:pt x="770464" y="201274"/>
                    <a:pt x="770359" y="197266"/>
                  </a:cubicBezTo>
                  <a:cubicBezTo>
                    <a:pt x="778978" y="199707"/>
                    <a:pt x="788063" y="201043"/>
                    <a:pt x="797461" y="201043"/>
                  </a:cubicBezTo>
                  <a:cubicBezTo>
                    <a:pt x="852295" y="201046"/>
                    <a:pt x="896748" y="156593"/>
                    <a:pt x="896748" y="101758"/>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22" name="PA-任意多边形: 形状 1140"/>
            <p:cNvSpPr/>
            <p:nvPr>
              <p:custDataLst>
                <p:tags r:id="rId7"/>
              </p:custDataLst>
            </p:nvPr>
          </p:nvSpPr>
          <p:spPr>
            <a:xfrm>
              <a:off x="1200127" y="18343784"/>
              <a:ext cx="148442" cy="422234"/>
            </a:xfrm>
            <a:custGeom>
              <a:avLst/>
              <a:gdLst>
                <a:gd name="connsiteX0" fmla="*/ 867 w 261937"/>
                <a:gd name="connsiteY0" fmla="*/ 867 w 261937"/>
                <a:gd name="connsiteX1" fmla="*/ 867 w 261937"/>
                <a:gd name="connsiteY1" fmla="*/ 867 w 261937"/>
                <a:gd name="connsiteX2" fmla="*/ 867 w 261937"/>
                <a:gd name="connsiteY2" fmla="*/ 867 w 261937"/>
                <a:gd name="connsiteX3" fmla="*/ 867 w 261937"/>
                <a:gd name="connsiteY3" fmla="*/ 867 w 261937"/>
                <a:gd name="connsiteX4" fmla="*/ 867 w 261937"/>
                <a:gd name="connsiteY4" fmla="*/ 867 w 261937"/>
                <a:gd name="connsiteX5" fmla="*/ 867 w 261937"/>
                <a:gd name="connsiteY5" fmla="*/ 867 w 261937"/>
                <a:gd name="connsiteX6" fmla="*/ 867 w 261937"/>
                <a:gd name="connsiteY6" fmla="*/ 867 w 261937"/>
                <a:gd name="connsiteX7" fmla="*/ 867 w 261937"/>
                <a:gd name="connsiteY7" fmla="*/ 867 w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441" h="422233">
                  <a:moveTo>
                    <a:pt x="8534" y="104374"/>
                  </a:moveTo>
                  <a:lnTo>
                    <a:pt x="3734" y="126047"/>
                  </a:lnTo>
                  <a:cubicBezTo>
                    <a:pt x="848" y="139086"/>
                    <a:pt x="505" y="125697"/>
                    <a:pt x="30143" y="372186"/>
                  </a:cubicBezTo>
                  <a:cubicBezTo>
                    <a:pt x="33831" y="402864"/>
                    <a:pt x="61672" y="424886"/>
                    <a:pt x="92545" y="421188"/>
                  </a:cubicBezTo>
                  <a:cubicBezTo>
                    <a:pt x="123309" y="417487"/>
                    <a:pt x="145248" y="389550"/>
                    <a:pt x="141547" y="358787"/>
                  </a:cubicBezTo>
                  <a:lnTo>
                    <a:pt x="115355" y="140970"/>
                  </a:lnTo>
                  <a:lnTo>
                    <a:pt x="146027" y="2474"/>
                  </a:lnTo>
                  <a:lnTo>
                    <a:pt x="8534" y="104374"/>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23" name="PA-任意多边形: 形状 1141"/>
            <p:cNvSpPr/>
            <p:nvPr>
              <p:custDataLst>
                <p:tags r:id="rId8"/>
              </p:custDataLst>
            </p:nvPr>
          </p:nvSpPr>
          <p:spPr>
            <a:xfrm>
              <a:off x="1129178" y="17645251"/>
              <a:ext cx="197922" cy="197922"/>
            </a:xfrm>
            <a:custGeom>
              <a:avLst/>
              <a:gdLst>
                <a:gd name="connsiteX0" fmla="*/ 867 w 261937"/>
                <a:gd name="connsiteY0" fmla="*/ 867 w 261937"/>
                <a:gd name="connsiteX1" fmla="*/ 867 w 261937"/>
                <a:gd name="connsiteY1" fmla="*/ 867 w 261937"/>
                <a:gd name="connsiteX2" fmla="*/ 867 w 261937"/>
                <a:gd name="connsiteY2" fmla="*/ 867 w 261937"/>
                <a:gd name="connsiteX3" fmla="*/ 867 w 261937"/>
                <a:gd name="connsiteY3" fmla="*/ 867 w 261937"/>
                <a:gd name="connsiteX4" fmla="*/ 867 w 261937"/>
                <a:gd name="connsiteY4" fmla="*/ 867 w 26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922" h="197922">
                  <a:moveTo>
                    <a:pt x="196266" y="99370"/>
                  </a:moveTo>
                  <a:cubicBezTo>
                    <a:pt x="196266" y="152884"/>
                    <a:pt x="152884" y="196266"/>
                    <a:pt x="99370" y="196266"/>
                  </a:cubicBezTo>
                  <a:cubicBezTo>
                    <a:pt x="45856" y="196266"/>
                    <a:pt x="2474" y="152884"/>
                    <a:pt x="2474" y="99370"/>
                  </a:cubicBezTo>
                  <a:cubicBezTo>
                    <a:pt x="2474" y="45856"/>
                    <a:pt x="45856" y="2474"/>
                    <a:pt x="99370" y="2474"/>
                  </a:cubicBezTo>
                  <a:cubicBezTo>
                    <a:pt x="152884" y="2474"/>
                    <a:pt x="196266" y="45856"/>
                    <a:pt x="196266" y="9937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24" name="PA-任意多边形: 形状 1142"/>
            <p:cNvSpPr/>
            <p:nvPr>
              <p:custDataLst>
                <p:tags r:id="rId9"/>
              </p:custDataLst>
            </p:nvPr>
          </p:nvSpPr>
          <p:spPr>
            <a:xfrm>
              <a:off x="897841" y="17572722"/>
              <a:ext cx="514597" cy="1118260"/>
            </a:xfrm>
            <a:custGeom>
              <a:avLst/>
              <a:gdLst>
                <a:gd name="connsiteX0" fmla="*/ 867 w 261937"/>
                <a:gd name="connsiteY0" fmla="*/ 867 w 261937"/>
                <a:gd name="connsiteX1" fmla="*/ 867 w 261937"/>
                <a:gd name="connsiteY1" fmla="*/ 867 w 261937"/>
                <a:gd name="connsiteX2" fmla="*/ 867 w 261937"/>
                <a:gd name="connsiteY2" fmla="*/ 867 w 261937"/>
                <a:gd name="connsiteX3" fmla="*/ 867 w 261937"/>
                <a:gd name="connsiteY3" fmla="*/ 867 w 261937"/>
                <a:gd name="connsiteX4" fmla="*/ 867 w 261937"/>
                <a:gd name="connsiteY4" fmla="*/ 867 w 261937"/>
                <a:gd name="connsiteX5" fmla="*/ 867 w 261937"/>
                <a:gd name="connsiteY5" fmla="*/ 867 w 261937"/>
                <a:gd name="connsiteX6" fmla="*/ 867 w 261937"/>
                <a:gd name="connsiteY6" fmla="*/ 867 w 261937"/>
                <a:gd name="connsiteX7" fmla="*/ 867 w 261937"/>
                <a:gd name="connsiteY7" fmla="*/ 867 w 261937"/>
                <a:gd name="connsiteX8" fmla="*/ 867 w 261937"/>
                <a:gd name="connsiteY8" fmla="*/ 867 w 261937"/>
                <a:gd name="connsiteX9" fmla="*/ 867 w 261937"/>
                <a:gd name="connsiteY9" fmla="*/ 867 w 261937"/>
                <a:gd name="connsiteX10" fmla="*/ 867 w 261937"/>
                <a:gd name="connsiteY10" fmla="*/ 867 w 261937"/>
                <a:gd name="connsiteX11" fmla="*/ 867 w 261937"/>
                <a:gd name="connsiteY11" fmla="*/ 867 w 261937"/>
                <a:gd name="connsiteX12" fmla="*/ 867 w 261937"/>
                <a:gd name="connsiteY12" fmla="*/ 867 w 261937"/>
                <a:gd name="connsiteX13" fmla="*/ 867 w 261937"/>
                <a:gd name="connsiteY13" fmla="*/ 867 w 261937"/>
                <a:gd name="connsiteX14" fmla="*/ 867 w 261937"/>
                <a:gd name="connsiteY14" fmla="*/ 867 w 261937"/>
                <a:gd name="connsiteX15" fmla="*/ 867 w 261937"/>
                <a:gd name="connsiteY15" fmla="*/ 867 w 261937"/>
                <a:gd name="connsiteX16" fmla="*/ 867 w 261937"/>
                <a:gd name="connsiteY16" fmla="*/ 867 w 261937"/>
                <a:gd name="connsiteX17" fmla="*/ 867 w 261937"/>
                <a:gd name="connsiteY17" fmla="*/ 867 w 261937"/>
                <a:gd name="connsiteX18" fmla="*/ 867 w 261937"/>
                <a:gd name="connsiteY18" fmla="*/ 867 w 261937"/>
                <a:gd name="connsiteX19" fmla="*/ 867 w 261937"/>
                <a:gd name="connsiteY19" fmla="*/ 867 w 261937"/>
                <a:gd name="connsiteX20" fmla="*/ 867 w 261937"/>
                <a:gd name="connsiteY20" fmla="*/ 867 w 261937"/>
                <a:gd name="connsiteX21" fmla="*/ 867 w 261937"/>
                <a:gd name="connsiteY21" fmla="*/ 867 w 261937"/>
                <a:gd name="connsiteX22" fmla="*/ 867 w 261937"/>
                <a:gd name="connsiteY22" fmla="*/ 867 w 261937"/>
                <a:gd name="connsiteX23" fmla="*/ 867 w 261937"/>
                <a:gd name="connsiteY23" fmla="*/ 867 w 261937"/>
                <a:gd name="connsiteX24" fmla="*/ 867 w 261937"/>
                <a:gd name="connsiteY24" fmla="*/ 867 w 261937"/>
                <a:gd name="connsiteX25" fmla="*/ 867 w 261937"/>
                <a:gd name="connsiteY25" fmla="*/ 867 w 261937"/>
                <a:gd name="connsiteX26" fmla="*/ 867 w 261937"/>
                <a:gd name="connsiteY26" fmla="*/ 867 w 261937"/>
                <a:gd name="connsiteX27" fmla="*/ 867 w 261937"/>
                <a:gd name="connsiteY27" fmla="*/ 867 w 261937"/>
                <a:gd name="connsiteX28" fmla="*/ 867 w 261937"/>
                <a:gd name="connsiteY28" fmla="*/ 867 w 261937"/>
                <a:gd name="connsiteX29" fmla="*/ 867 w 261937"/>
                <a:gd name="connsiteY29" fmla="*/ 867 w 261937"/>
                <a:gd name="connsiteX30" fmla="*/ 867 w 261937"/>
                <a:gd name="connsiteY30" fmla="*/ 867 w 261937"/>
                <a:gd name="connsiteX31" fmla="*/ 867 w 261937"/>
                <a:gd name="connsiteY31" fmla="*/ 867 w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4597" h="1118259">
                  <a:moveTo>
                    <a:pt x="444051" y="721249"/>
                  </a:moveTo>
                  <a:cubicBezTo>
                    <a:pt x="495369" y="683996"/>
                    <a:pt x="521771" y="621285"/>
                    <a:pt x="512637" y="558534"/>
                  </a:cubicBezTo>
                  <a:cubicBezTo>
                    <a:pt x="500426" y="474644"/>
                    <a:pt x="484922" y="368152"/>
                    <a:pt x="481313" y="343359"/>
                  </a:cubicBezTo>
                  <a:cubicBezTo>
                    <a:pt x="476104" y="307585"/>
                    <a:pt x="442883" y="282808"/>
                    <a:pt x="407109" y="288017"/>
                  </a:cubicBezTo>
                  <a:lnTo>
                    <a:pt x="291882" y="304791"/>
                  </a:lnTo>
                  <a:lnTo>
                    <a:pt x="183717" y="232351"/>
                  </a:lnTo>
                  <a:lnTo>
                    <a:pt x="131763" y="37213"/>
                  </a:lnTo>
                  <a:cubicBezTo>
                    <a:pt x="125122" y="12265"/>
                    <a:pt x="99521" y="-2589"/>
                    <a:pt x="74557" y="4061"/>
                  </a:cubicBezTo>
                  <a:cubicBezTo>
                    <a:pt x="49602" y="10705"/>
                    <a:pt x="34761" y="36316"/>
                    <a:pt x="41408" y="61268"/>
                  </a:cubicBezTo>
                  <a:lnTo>
                    <a:pt x="97888" y="273424"/>
                  </a:lnTo>
                  <a:cubicBezTo>
                    <a:pt x="100808" y="284392"/>
                    <a:pt x="107616" y="293925"/>
                    <a:pt x="117050" y="300242"/>
                  </a:cubicBezTo>
                  <a:lnTo>
                    <a:pt x="223651" y="371632"/>
                  </a:lnTo>
                  <a:cubicBezTo>
                    <a:pt x="257839" y="362073"/>
                    <a:pt x="336196" y="340160"/>
                    <a:pt x="368609" y="331095"/>
                  </a:cubicBezTo>
                  <a:lnTo>
                    <a:pt x="214999" y="420654"/>
                  </a:lnTo>
                  <a:lnTo>
                    <a:pt x="69830" y="349376"/>
                  </a:lnTo>
                  <a:cubicBezTo>
                    <a:pt x="46425" y="337890"/>
                    <a:pt x="18489" y="347859"/>
                    <a:pt x="7256" y="370735"/>
                  </a:cubicBezTo>
                  <a:cubicBezTo>
                    <a:pt x="-4101" y="393866"/>
                    <a:pt x="5462" y="421944"/>
                    <a:pt x="28619" y="433308"/>
                  </a:cubicBezTo>
                  <a:lnTo>
                    <a:pt x="199676" y="517217"/>
                  </a:lnTo>
                  <a:cubicBezTo>
                    <a:pt x="199690" y="517224"/>
                    <a:pt x="199703" y="517227"/>
                    <a:pt x="199713" y="517234"/>
                  </a:cubicBezTo>
                  <a:cubicBezTo>
                    <a:pt x="213079" y="523782"/>
                    <a:pt x="229939" y="523739"/>
                    <a:pt x="243833" y="515641"/>
                  </a:cubicBezTo>
                  <a:lnTo>
                    <a:pt x="243833" y="515641"/>
                  </a:lnTo>
                  <a:lnTo>
                    <a:pt x="409787" y="415828"/>
                  </a:lnTo>
                  <a:cubicBezTo>
                    <a:pt x="264083" y="558639"/>
                    <a:pt x="273943" y="550831"/>
                    <a:pt x="262121" y="556742"/>
                  </a:cubicBezTo>
                  <a:lnTo>
                    <a:pt x="277143" y="659932"/>
                  </a:lnTo>
                  <a:lnTo>
                    <a:pt x="354527" y="647503"/>
                  </a:lnTo>
                  <a:lnTo>
                    <a:pt x="171103" y="783446"/>
                  </a:lnTo>
                  <a:cubicBezTo>
                    <a:pt x="163869" y="788813"/>
                    <a:pt x="158024" y="795839"/>
                    <a:pt x="154078" y="803937"/>
                  </a:cubicBezTo>
                  <a:lnTo>
                    <a:pt x="37341" y="1036433"/>
                  </a:lnTo>
                  <a:cubicBezTo>
                    <a:pt x="23767" y="1064284"/>
                    <a:pt x="35335" y="1097868"/>
                    <a:pt x="63189" y="1111445"/>
                  </a:cubicBezTo>
                  <a:cubicBezTo>
                    <a:pt x="90994" y="1124997"/>
                    <a:pt x="124598" y="1113497"/>
                    <a:pt x="138202" y="1085597"/>
                  </a:cubicBezTo>
                  <a:lnTo>
                    <a:pt x="248929" y="865428"/>
                  </a:lnTo>
                  <a:cubicBezTo>
                    <a:pt x="391446" y="759817"/>
                    <a:pt x="402005" y="751771"/>
                    <a:pt x="444051" y="721249"/>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grpSp>
      <p:grpSp>
        <p:nvGrpSpPr>
          <p:cNvPr id="159" name="icon_2"/>
          <p:cNvGrpSpPr>
            <a:grpSpLocks noChangeAspect="1"/>
          </p:cNvGrpSpPr>
          <p:nvPr>
            <p:custDataLst>
              <p:tags r:id="rId10"/>
            </p:custDataLst>
          </p:nvPr>
        </p:nvGrpSpPr>
        <p:grpSpPr bwMode="auto">
          <a:xfrm>
            <a:off x="1284605" y="2448560"/>
            <a:ext cx="457200" cy="457200"/>
            <a:chOff x="3753" y="2073"/>
            <a:chExt cx="186" cy="186"/>
          </a:xfrm>
          <a:solidFill>
            <a:schemeClr val="accent1"/>
          </a:solidFill>
        </p:grpSpPr>
        <p:sp>
          <p:nvSpPr>
            <p:cNvPr id="160" name="PA-任意多边形 3343"/>
            <p:cNvSpPr>
              <a:spLocks noEditPoints="1"/>
            </p:cNvSpPr>
            <p:nvPr>
              <p:custDataLst>
                <p:tags r:id="rId11"/>
              </p:custDataLst>
            </p:nvPr>
          </p:nvSpPr>
          <p:spPr bwMode="auto">
            <a:xfrm>
              <a:off x="3753" y="2073"/>
              <a:ext cx="186" cy="186"/>
            </a:xfrm>
            <a:custGeom>
              <a:avLst/>
              <a:gdLst>
                <a:gd name="T0" fmla="*/ 384 w 480"/>
                <a:gd name="T1" fmla="*/ 96 h 480"/>
                <a:gd name="T2" fmla="*/ 96 w 480"/>
                <a:gd name="T3" fmla="*/ 96 h 480"/>
                <a:gd name="T4" fmla="*/ 96 w 480"/>
                <a:gd name="T5" fmla="*/ 128 h 480"/>
                <a:gd name="T6" fmla="*/ 384 w 480"/>
                <a:gd name="T7" fmla="*/ 128 h 480"/>
                <a:gd name="T8" fmla="*/ 384 w 480"/>
                <a:gd name="T9" fmla="*/ 96 h 480"/>
                <a:gd name="T10" fmla="*/ 384 w 480"/>
                <a:gd name="T11" fmla="*/ 160 h 480"/>
                <a:gd name="T12" fmla="*/ 96 w 480"/>
                <a:gd name="T13" fmla="*/ 160 h 480"/>
                <a:gd name="T14" fmla="*/ 96 w 480"/>
                <a:gd name="T15" fmla="*/ 192 h 480"/>
                <a:gd name="T16" fmla="*/ 336 w 480"/>
                <a:gd name="T17" fmla="*/ 192 h 480"/>
                <a:gd name="T18" fmla="*/ 384 w 480"/>
                <a:gd name="T19" fmla="*/ 192 h 480"/>
                <a:gd name="T20" fmla="*/ 384 w 480"/>
                <a:gd name="T21" fmla="*/ 160 h 480"/>
                <a:gd name="T22" fmla="*/ 448 w 480"/>
                <a:gd name="T23" fmla="*/ 246 h 480"/>
                <a:gd name="T24" fmla="*/ 448 w 480"/>
                <a:gd name="T25" fmla="*/ 0 h 480"/>
                <a:gd name="T26" fmla="*/ 0 w 480"/>
                <a:gd name="T27" fmla="*/ 0 h 480"/>
                <a:gd name="T28" fmla="*/ 0 w 480"/>
                <a:gd name="T29" fmla="*/ 448 h 480"/>
                <a:gd name="T30" fmla="*/ 39 w 480"/>
                <a:gd name="T31" fmla="*/ 448 h 480"/>
                <a:gd name="T32" fmla="*/ 135 w 480"/>
                <a:gd name="T33" fmla="*/ 352 h 480"/>
                <a:gd name="T34" fmla="*/ 193 w 480"/>
                <a:gd name="T35" fmla="*/ 352 h 480"/>
                <a:gd name="T36" fmla="*/ 336 w 480"/>
                <a:gd name="T37" fmla="*/ 480 h 480"/>
                <a:gd name="T38" fmla="*/ 480 w 480"/>
                <a:gd name="T39" fmla="*/ 336 h 480"/>
                <a:gd name="T40" fmla="*/ 448 w 480"/>
                <a:gd name="T41" fmla="*/ 246 h 480"/>
                <a:gd name="T42" fmla="*/ 193 w 480"/>
                <a:gd name="T43" fmla="*/ 320 h 480"/>
                <a:gd name="T44" fmla="*/ 122 w 480"/>
                <a:gd name="T45" fmla="*/ 320 h 480"/>
                <a:gd name="T46" fmla="*/ 32 w 480"/>
                <a:gd name="T47" fmla="*/ 410 h 480"/>
                <a:gd name="T48" fmla="*/ 32 w 480"/>
                <a:gd name="T49" fmla="*/ 32 h 480"/>
                <a:gd name="T50" fmla="*/ 416 w 480"/>
                <a:gd name="T51" fmla="*/ 32 h 480"/>
                <a:gd name="T52" fmla="*/ 416 w 480"/>
                <a:gd name="T53" fmla="*/ 217 h 480"/>
                <a:gd name="T54" fmla="*/ 336 w 480"/>
                <a:gd name="T55" fmla="*/ 192 h 480"/>
                <a:gd name="T56" fmla="*/ 246 w 480"/>
                <a:gd name="T57" fmla="*/ 224 h 480"/>
                <a:gd name="T58" fmla="*/ 96 w 480"/>
                <a:gd name="T59" fmla="*/ 224 h 480"/>
                <a:gd name="T60" fmla="*/ 96 w 480"/>
                <a:gd name="T61" fmla="*/ 256 h 480"/>
                <a:gd name="T62" fmla="*/ 217 w 480"/>
                <a:gd name="T63" fmla="*/ 256 h 480"/>
                <a:gd name="T64" fmla="*/ 193 w 480"/>
                <a:gd name="T65" fmla="*/ 320 h 480"/>
                <a:gd name="T66" fmla="*/ 336 w 480"/>
                <a:gd name="T67" fmla="*/ 447 h 480"/>
                <a:gd name="T68" fmla="*/ 226 w 480"/>
                <a:gd name="T69" fmla="*/ 336 h 480"/>
                <a:gd name="T70" fmla="*/ 336 w 480"/>
                <a:gd name="T71" fmla="*/ 226 h 480"/>
                <a:gd name="T72" fmla="*/ 447 w 480"/>
                <a:gd name="T73" fmla="*/ 336 h 480"/>
                <a:gd name="T74" fmla="*/ 336 w 480"/>
                <a:gd name="T75" fmla="*/ 447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0" h="480">
                  <a:moveTo>
                    <a:pt x="384" y="96"/>
                  </a:moveTo>
                  <a:lnTo>
                    <a:pt x="96" y="96"/>
                  </a:lnTo>
                  <a:lnTo>
                    <a:pt x="96" y="128"/>
                  </a:lnTo>
                  <a:lnTo>
                    <a:pt x="384" y="128"/>
                  </a:lnTo>
                  <a:lnTo>
                    <a:pt x="384" y="96"/>
                  </a:lnTo>
                  <a:close/>
                  <a:moveTo>
                    <a:pt x="384" y="160"/>
                  </a:moveTo>
                  <a:lnTo>
                    <a:pt x="96" y="160"/>
                  </a:lnTo>
                  <a:lnTo>
                    <a:pt x="96" y="192"/>
                  </a:lnTo>
                  <a:lnTo>
                    <a:pt x="336" y="192"/>
                  </a:lnTo>
                  <a:lnTo>
                    <a:pt x="384" y="192"/>
                  </a:lnTo>
                  <a:lnTo>
                    <a:pt x="384" y="160"/>
                  </a:lnTo>
                  <a:close/>
                  <a:moveTo>
                    <a:pt x="448" y="246"/>
                  </a:moveTo>
                  <a:lnTo>
                    <a:pt x="448" y="0"/>
                  </a:lnTo>
                  <a:lnTo>
                    <a:pt x="0" y="0"/>
                  </a:lnTo>
                  <a:lnTo>
                    <a:pt x="0" y="448"/>
                  </a:lnTo>
                  <a:lnTo>
                    <a:pt x="39" y="448"/>
                  </a:lnTo>
                  <a:lnTo>
                    <a:pt x="135" y="352"/>
                  </a:lnTo>
                  <a:lnTo>
                    <a:pt x="193" y="352"/>
                  </a:lnTo>
                  <a:cubicBezTo>
                    <a:pt x="201" y="424"/>
                    <a:pt x="262" y="480"/>
                    <a:pt x="336" y="480"/>
                  </a:cubicBezTo>
                  <a:cubicBezTo>
                    <a:pt x="416" y="480"/>
                    <a:pt x="480" y="416"/>
                    <a:pt x="480" y="336"/>
                  </a:cubicBezTo>
                  <a:cubicBezTo>
                    <a:pt x="480" y="302"/>
                    <a:pt x="468" y="271"/>
                    <a:pt x="448" y="246"/>
                  </a:cubicBezTo>
                  <a:close/>
                  <a:moveTo>
                    <a:pt x="193" y="320"/>
                  </a:moveTo>
                  <a:lnTo>
                    <a:pt x="122" y="320"/>
                  </a:lnTo>
                  <a:lnTo>
                    <a:pt x="32" y="410"/>
                  </a:lnTo>
                  <a:lnTo>
                    <a:pt x="32" y="32"/>
                  </a:lnTo>
                  <a:lnTo>
                    <a:pt x="416" y="32"/>
                  </a:lnTo>
                  <a:lnTo>
                    <a:pt x="416" y="217"/>
                  </a:lnTo>
                  <a:cubicBezTo>
                    <a:pt x="394" y="201"/>
                    <a:pt x="366" y="192"/>
                    <a:pt x="336" y="192"/>
                  </a:cubicBezTo>
                  <a:cubicBezTo>
                    <a:pt x="302" y="192"/>
                    <a:pt x="271" y="204"/>
                    <a:pt x="246" y="224"/>
                  </a:cubicBezTo>
                  <a:lnTo>
                    <a:pt x="96" y="224"/>
                  </a:lnTo>
                  <a:lnTo>
                    <a:pt x="96" y="256"/>
                  </a:lnTo>
                  <a:lnTo>
                    <a:pt x="217" y="256"/>
                  </a:lnTo>
                  <a:cubicBezTo>
                    <a:pt x="204" y="275"/>
                    <a:pt x="196" y="297"/>
                    <a:pt x="193" y="320"/>
                  </a:cubicBezTo>
                  <a:close/>
                  <a:moveTo>
                    <a:pt x="336" y="447"/>
                  </a:moveTo>
                  <a:cubicBezTo>
                    <a:pt x="276" y="446"/>
                    <a:pt x="226" y="397"/>
                    <a:pt x="226" y="336"/>
                  </a:cubicBezTo>
                  <a:cubicBezTo>
                    <a:pt x="226" y="276"/>
                    <a:pt x="276" y="226"/>
                    <a:pt x="336" y="226"/>
                  </a:cubicBezTo>
                  <a:cubicBezTo>
                    <a:pt x="397" y="226"/>
                    <a:pt x="446" y="276"/>
                    <a:pt x="447" y="336"/>
                  </a:cubicBezTo>
                  <a:cubicBezTo>
                    <a:pt x="446" y="397"/>
                    <a:pt x="397" y="446"/>
                    <a:pt x="336" y="447"/>
                  </a:cubicBezTo>
                  <a:close/>
                </a:path>
              </a:pathLst>
            </a:custGeom>
            <a:grpFill/>
            <a:ln w="0">
              <a:noFill/>
              <a:prstDash val="solid"/>
              <a:round/>
            </a:ln>
            <a:extLst>
              <a:ext uri="{91240B29-F687-4F45-9708-019B960494DF}">
                <a14:hiddenLine xmlns:a14="http://schemas.microsoft.com/office/drawing/2010/main" w="0">
                  <a:solidFill>
                    <a:srgbClr val="878787"/>
                  </a:solidFill>
                  <a:prstDash val="solid"/>
                  <a:round/>
                  <a:headEnd type="none" w="med" len="med"/>
                  <a:tailEnd type="none" w="med" len="me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endParaRPr lang="zh-CN" altLang="en-US">
                <a:solidFill>
                  <a:srgbClr val="878787"/>
                </a:solidFill>
              </a:endParaRPr>
            </a:p>
          </p:txBody>
        </p:sp>
        <p:sp>
          <p:nvSpPr>
            <p:cNvPr id="161" name="PA-任意多边形 3344"/>
            <p:cNvSpPr/>
            <p:nvPr>
              <p:custDataLst>
                <p:tags r:id="rId12"/>
              </p:custDataLst>
            </p:nvPr>
          </p:nvSpPr>
          <p:spPr bwMode="auto">
            <a:xfrm>
              <a:off x="3852" y="2172"/>
              <a:ext cx="62" cy="62"/>
            </a:xfrm>
            <a:custGeom>
              <a:avLst/>
              <a:gdLst>
                <a:gd name="T0" fmla="*/ 62 w 62"/>
                <a:gd name="T1" fmla="*/ 25 h 62"/>
                <a:gd name="T2" fmla="*/ 38 w 62"/>
                <a:gd name="T3" fmla="*/ 25 h 62"/>
                <a:gd name="T4" fmla="*/ 38 w 62"/>
                <a:gd name="T5" fmla="*/ 0 h 62"/>
                <a:gd name="T6" fmla="*/ 25 w 62"/>
                <a:gd name="T7" fmla="*/ 0 h 62"/>
                <a:gd name="T8" fmla="*/ 25 w 62"/>
                <a:gd name="T9" fmla="*/ 25 h 62"/>
                <a:gd name="T10" fmla="*/ 0 w 62"/>
                <a:gd name="T11" fmla="*/ 25 h 62"/>
                <a:gd name="T12" fmla="*/ 0 w 62"/>
                <a:gd name="T13" fmla="*/ 38 h 62"/>
                <a:gd name="T14" fmla="*/ 25 w 62"/>
                <a:gd name="T15" fmla="*/ 38 h 62"/>
                <a:gd name="T16" fmla="*/ 25 w 62"/>
                <a:gd name="T17" fmla="*/ 62 h 62"/>
                <a:gd name="T18" fmla="*/ 38 w 62"/>
                <a:gd name="T19" fmla="*/ 62 h 62"/>
                <a:gd name="T20" fmla="*/ 38 w 62"/>
                <a:gd name="T21" fmla="*/ 38 h 62"/>
                <a:gd name="T22" fmla="*/ 62 w 62"/>
                <a:gd name="T23" fmla="*/ 38 h 62"/>
                <a:gd name="T24" fmla="*/ 62 w 62"/>
                <a:gd name="T25" fmla="*/ 2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2">
                  <a:moveTo>
                    <a:pt x="62" y="25"/>
                  </a:moveTo>
                  <a:lnTo>
                    <a:pt x="38" y="25"/>
                  </a:lnTo>
                  <a:lnTo>
                    <a:pt x="38" y="0"/>
                  </a:lnTo>
                  <a:lnTo>
                    <a:pt x="25" y="0"/>
                  </a:lnTo>
                  <a:lnTo>
                    <a:pt x="25" y="25"/>
                  </a:lnTo>
                  <a:lnTo>
                    <a:pt x="0" y="25"/>
                  </a:lnTo>
                  <a:lnTo>
                    <a:pt x="0" y="38"/>
                  </a:lnTo>
                  <a:lnTo>
                    <a:pt x="25" y="38"/>
                  </a:lnTo>
                  <a:lnTo>
                    <a:pt x="25" y="62"/>
                  </a:lnTo>
                  <a:lnTo>
                    <a:pt x="38" y="62"/>
                  </a:lnTo>
                  <a:lnTo>
                    <a:pt x="38" y="38"/>
                  </a:lnTo>
                  <a:lnTo>
                    <a:pt x="62" y="38"/>
                  </a:lnTo>
                  <a:lnTo>
                    <a:pt x="62" y="25"/>
                  </a:lnTo>
                  <a:close/>
                </a:path>
              </a:pathLst>
            </a:custGeom>
            <a:grpFill/>
            <a:ln>
              <a:noFill/>
            </a:ln>
            <a:extLst>
              <a:ext uri="{91240B29-F687-4F45-9708-019B960494DF}">
                <a14:hiddenLine xmlns:a14="http://schemas.microsoft.com/office/drawing/2010/main" w="9525">
                  <a:solidFill>
                    <a:srgbClr val="878787"/>
                  </a:solidFill>
                  <a:prstDash val="solid"/>
                  <a:round/>
                  <a:headEnd type="none" w="med" len="med"/>
                  <a:tailEnd type="none" w="med" len="me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endParaRPr lang="zh-CN" altLang="en-US">
                <a:solidFill>
                  <a:srgbClr val="878787"/>
                </a:solidFill>
              </a:endParaRPr>
            </a:p>
          </p:txBody>
        </p:sp>
      </p:grpSp>
      <p:grpSp>
        <p:nvGrpSpPr>
          <p:cNvPr id="25" name="icon_3"/>
          <p:cNvGrpSpPr>
            <a:grpSpLocks noChangeAspect="1"/>
          </p:cNvGrpSpPr>
          <p:nvPr>
            <p:custDataLst>
              <p:tags r:id="rId13"/>
            </p:custDataLst>
          </p:nvPr>
        </p:nvGrpSpPr>
        <p:grpSpPr>
          <a:xfrm>
            <a:off x="1284605" y="3482975"/>
            <a:ext cx="457200" cy="448785"/>
            <a:chOff x="-2337" y="25824537"/>
            <a:chExt cx="1527333" cy="1499067"/>
          </a:xfrm>
          <a:solidFill>
            <a:schemeClr val="accent1"/>
          </a:solidFill>
        </p:grpSpPr>
        <p:sp>
          <p:nvSpPr>
            <p:cNvPr id="26" name="PA-任意多边形: 形状 4425"/>
            <p:cNvSpPr/>
            <p:nvPr>
              <p:custDataLst>
                <p:tags r:id="rId14"/>
              </p:custDataLst>
            </p:nvPr>
          </p:nvSpPr>
          <p:spPr>
            <a:xfrm>
              <a:off x="172407" y="25824537"/>
              <a:ext cx="1352589" cy="1499067"/>
            </a:xfrm>
            <a:custGeom>
              <a:avLst/>
              <a:gdLst>
                <a:gd name="connsiteX0" fmla="*/ 1291144 w 1352588"/>
                <a:gd name="connsiteY0" fmla="*/ 319538 h 1499067"/>
                <a:gd name="connsiteX1" fmla="*/ 521823 w 1352588"/>
                <a:gd name="connsiteY1" fmla="*/ 62964 h 1499067"/>
                <a:gd name="connsiteX2" fmla="*/ 234254 w 1352588"/>
                <a:gd name="connsiteY2" fmla="*/ 394335 h 1499067"/>
                <a:gd name="connsiteX3" fmla="*/ 235750 w 1352588"/>
                <a:gd name="connsiteY3" fmla="*/ 413284 h 1499067"/>
                <a:gd name="connsiteX4" fmla="*/ 249962 w 1352588"/>
                <a:gd name="connsiteY4" fmla="*/ 425750 h 1499067"/>
                <a:gd name="connsiteX5" fmla="*/ 1145538 w 1352588"/>
                <a:gd name="connsiteY5" fmla="*/ 725439 h 1499067"/>
                <a:gd name="connsiteX6" fmla="*/ 525716 w 1352588"/>
                <a:gd name="connsiteY6" fmla="*/ 725439 h 1499067"/>
                <a:gd name="connsiteX7" fmla="*/ 446181 w 1352588"/>
                <a:gd name="connsiteY7" fmla="*/ 527475 h 1499067"/>
                <a:gd name="connsiteX8" fmla="*/ 407785 w 1352588"/>
                <a:gd name="connsiteY8" fmla="*/ 559389 h 1499067"/>
                <a:gd name="connsiteX9" fmla="*/ 475851 w 1352588"/>
                <a:gd name="connsiteY9" fmla="*/ 725439 h 1499067"/>
                <a:gd name="connsiteX10" fmla="*/ 376120 w 1352588"/>
                <a:gd name="connsiteY10" fmla="*/ 725439 h 1499067"/>
                <a:gd name="connsiteX11" fmla="*/ 176660 w 1352588"/>
                <a:gd name="connsiteY11" fmla="*/ 550912 h 1499067"/>
                <a:gd name="connsiteX12" fmla="*/ 176660 w 1352588"/>
                <a:gd name="connsiteY12" fmla="*/ 600777 h 1499067"/>
                <a:gd name="connsiteX13" fmla="*/ 324012 w 1352588"/>
                <a:gd name="connsiteY13" fmla="*/ 725439 h 1499067"/>
                <a:gd name="connsiteX14" fmla="*/ 201593 w 1352588"/>
                <a:gd name="connsiteY14" fmla="*/ 725439 h 1499067"/>
                <a:gd name="connsiteX15" fmla="*/ 176660 w 1352588"/>
                <a:gd name="connsiteY15" fmla="*/ 750372 h 1499067"/>
                <a:gd name="connsiteX16" fmla="*/ 176660 w 1352588"/>
                <a:gd name="connsiteY16" fmla="*/ 816443 h 1499067"/>
                <a:gd name="connsiteX17" fmla="*/ 6621 w 1352588"/>
                <a:gd name="connsiteY17" fmla="*/ 1060283 h 1499067"/>
                <a:gd name="connsiteX18" fmla="*/ 4875 w 1352588"/>
                <a:gd name="connsiteY18" fmla="*/ 1085216 h 1499067"/>
                <a:gd name="connsiteX19" fmla="*/ 27065 w 1352588"/>
                <a:gd name="connsiteY19" fmla="*/ 1099427 h 1499067"/>
                <a:gd name="connsiteX20" fmla="*/ 151728 w 1352588"/>
                <a:gd name="connsiteY20" fmla="*/ 1099427 h 1499067"/>
                <a:gd name="connsiteX21" fmla="*/ 151728 w 1352588"/>
                <a:gd name="connsiteY21" fmla="*/ 1323820 h 1499067"/>
                <a:gd name="connsiteX22" fmla="*/ 176660 w 1352588"/>
                <a:gd name="connsiteY22" fmla="*/ 1348752 h 1499067"/>
                <a:gd name="connsiteX23" fmla="*/ 575581 w 1352588"/>
                <a:gd name="connsiteY23" fmla="*/ 1348752 h 1499067"/>
                <a:gd name="connsiteX24" fmla="*/ 575581 w 1352588"/>
                <a:gd name="connsiteY24" fmla="*/ 1473415 h 1499067"/>
                <a:gd name="connsiteX25" fmla="*/ 600513 w 1352588"/>
                <a:gd name="connsiteY25" fmla="*/ 1498347 h 1499067"/>
                <a:gd name="connsiteX26" fmla="*/ 1298624 w 1352588"/>
                <a:gd name="connsiteY26" fmla="*/ 1498347 h 1499067"/>
                <a:gd name="connsiteX27" fmla="*/ 1323556 w 1352588"/>
                <a:gd name="connsiteY27" fmla="*/ 1473415 h 1499067"/>
                <a:gd name="connsiteX28" fmla="*/ 1323556 w 1352588"/>
                <a:gd name="connsiteY28" fmla="*/ 752865 h 1499067"/>
                <a:gd name="connsiteX29" fmla="*/ 1291144 w 1352588"/>
                <a:gd name="connsiteY29" fmla="*/ 319538 h 1499067"/>
                <a:gd name="connsiteX30" fmla="*/ 1273691 w 1352588"/>
                <a:gd name="connsiteY30" fmla="*/ 1448482 h 1499067"/>
                <a:gd name="connsiteX31" fmla="*/ 625446 w 1352588"/>
                <a:gd name="connsiteY31" fmla="*/ 1448482 h 1499067"/>
                <a:gd name="connsiteX32" fmla="*/ 625446 w 1352588"/>
                <a:gd name="connsiteY32" fmla="*/ 1323820 h 1499067"/>
                <a:gd name="connsiteX33" fmla="*/ 600513 w 1352588"/>
                <a:gd name="connsiteY33" fmla="*/ 1298887 h 1499067"/>
                <a:gd name="connsiteX34" fmla="*/ 201593 w 1352588"/>
                <a:gd name="connsiteY34" fmla="*/ 1298887 h 1499067"/>
                <a:gd name="connsiteX35" fmla="*/ 201593 w 1352588"/>
                <a:gd name="connsiteY35" fmla="*/ 1074495 h 1499067"/>
                <a:gd name="connsiteX36" fmla="*/ 176660 w 1352588"/>
                <a:gd name="connsiteY36" fmla="*/ 1049562 h 1499067"/>
                <a:gd name="connsiteX37" fmla="*/ 74936 w 1352588"/>
                <a:gd name="connsiteY37" fmla="*/ 1049562 h 1499067"/>
                <a:gd name="connsiteX38" fmla="*/ 222038 w 1352588"/>
                <a:gd name="connsiteY38" fmla="*/ 838633 h 1499067"/>
                <a:gd name="connsiteX39" fmla="*/ 226525 w 1352588"/>
                <a:gd name="connsiteY39" fmla="*/ 825169 h 1499067"/>
                <a:gd name="connsiteX40" fmla="*/ 226525 w 1352588"/>
                <a:gd name="connsiteY40" fmla="*/ 775304 h 1499067"/>
                <a:gd name="connsiteX41" fmla="*/ 1273691 w 1352588"/>
                <a:gd name="connsiteY41" fmla="*/ 775304 h 1499067"/>
                <a:gd name="connsiteX42" fmla="*/ 1273691 w 1352588"/>
                <a:gd name="connsiteY42" fmla="*/ 1448482 h 1499067"/>
                <a:gd name="connsiteX43" fmla="*/ 1282417 w 1352588"/>
                <a:gd name="connsiteY43" fmla="*/ 717710 h 1499067"/>
                <a:gd name="connsiteX44" fmla="*/ 290103 w 1352588"/>
                <a:gd name="connsiteY44" fmla="*/ 386856 h 1499067"/>
                <a:gd name="connsiteX45" fmla="*/ 944083 w 1352588"/>
                <a:gd name="connsiteY45" fmla="*/ 79188 h 1499067"/>
                <a:gd name="connsiteX46" fmla="*/ 1282417 w 1352588"/>
                <a:gd name="connsiteY46" fmla="*/ 717710 h 1499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352588" h="1499067">
                  <a:moveTo>
                    <a:pt x="1291144" y="319538"/>
                  </a:moveTo>
                  <a:cubicBezTo>
                    <a:pt x="1149552" y="36245"/>
                    <a:pt x="805116" y="-78628"/>
                    <a:pt x="521823" y="62964"/>
                  </a:cubicBezTo>
                  <a:cubicBezTo>
                    <a:pt x="385832" y="130933"/>
                    <a:pt x="282393" y="250126"/>
                    <a:pt x="234254" y="394335"/>
                  </a:cubicBezTo>
                  <a:cubicBezTo>
                    <a:pt x="232232" y="400603"/>
                    <a:pt x="232768" y="407413"/>
                    <a:pt x="235750" y="413284"/>
                  </a:cubicBezTo>
                  <a:cubicBezTo>
                    <a:pt x="238527" y="419249"/>
                    <a:pt x="243685" y="423775"/>
                    <a:pt x="249962" y="425750"/>
                  </a:cubicBezTo>
                  <a:lnTo>
                    <a:pt x="1145538" y="725439"/>
                  </a:lnTo>
                  <a:lnTo>
                    <a:pt x="525716" y="725439"/>
                  </a:lnTo>
                  <a:cubicBezTo>
                    <a:pt x="520514" y="652767"/>
                    <a:pt x="492702" y="583545"/>
                    <a:pt x="446181" y="527475"/>
                  </a:cubicBezTo>
                  <a:lnTo>
                    <a:pt x="407785" y="559389"/>
                  </a:lnTo>
                  <a:cubicBezTo>
                    <a:pt x="446929" y="606471"/>
                    <a:pt x="470686" y="664429"/>
                    <a:pt x="475851" y="725439"/>
                  </a:cubicBezTo>
                  <a:lnTo>
                    <a:pt x="376120" y="725439"/>
                  </a:lnTo>
                  <a:cubicBezTo>
                    <a:pt x="363483" y="625114"/>
                    <a:pt x="277774" y="550120"/>
                    <a:pt x="176660" y="550912"/>
                  </a:cubicBezTo>
                  <a:lnTo>
                    <a:pt x="176660" y="600777"/>
                  </a:lnTo>
                  <a:cubicBezTo>
                    <a:pt x="249600" y="600852"/>
                    <a:pt x="311854" y="653518"/>
                    <a:pt x="324012" y="725439"/>
                  </a:cubicBezTo>
                  <a:lnTo>
                    <a:pt x="201593" y="725439"/>
                  </a:lnTo>
                  <a:cubicBezTo>
                    <a:pt x="187824" y="725439"/>
                    <a:pt x="176660" y="736603"/>
                    <a:pt x="176660" y="750372"/>
                  </a:cubicBezTo>
                  <a:lnTo>
                    <a:pt x="176660" y="816443"/>
                  </a:lnTo>
                  <a:lnTo>
                    <a:pt x="6621" y="1060283"/>
                  </a:lnTo>
                  <a:cubicBezTo>
                    <a:pt x="1615" y="1067682"/>
                    <a:pt x="948" y="1077193"/>
                    <a:pt x="4875" y="1085216"/>
                  </a:cubicBezTo>
                  <a:cubicBezTo>
                    <a:pt x="8961" y="1093792"/>
                    <a:pt x="17566" y="1099305"/>
                    <a:pt x="27065" y="1099427"/>
                  </a:cubicBezTo>
                  <a:lnTo>
                    <a:pt x="151728" y="1099427"/>
                  </a:lnTo>
                  <a:lnTo>
                    <a:pt x="151728" y="1323820"/>
                  </a:lnTo>
                  <a:cubicBezTo>
                    <a:pt x="151728" y="1337589"/>
                    <a:pt x="162891" y="1348752"/>
                    <a:pt x="176660" y="1348752"/>
                  </a:cubicBezTo>
                  <a:lnTo>
                    <a:pt x="575581" y="1348752"/>
                  </a:lnTo>
                  <a:lnTo>
                    <a:pt x="575581" y="1473415"/>
                  </a:lnTo>
                  <a:cubicBezTo>
                    <a:pt x="575581" y="1487184"/>
                    <a:pt x="586744" y="1498347"/>
                    <a:pt x="600513" y="1498347"/>
                  </a:cubicBezTo>
                  <a:lnTo>
                    <a:pt x="1298624" y="1498347"/>
                  </a:lnTo>
                  <a:cubicBezTo>
                    <a:pt x="1312393" y="1498347"/>
                    <a:pt x="1323556" y="1487184"/>
                    <a:pt x="1323556" y="1473415"/>
                  </a:cubicBezTo>
                  <a:lnTo>
                    <a:pt x="1323556" y="752865"/>
                  </a:lnTo>
                  <a:cubicBezTo>
                    <a:pt x="1370398" y="609812"/>
                    <a:pt x="1358745" y="454033"/>
                    <a:pt x="1291144" y="319538"/>
                  </a:cubicBezTo>
                  <a:close/>
                  <a:moveTo>
                    <a:pt x="1273691" y="1448482"/>
                  </a:moveTo>
                  <a:lnTo>
                    <a:pt x="625446" y="1448482"/>
                  </a:lnTo>
                  <a:lnTo>
                    <a:pt x="625446" y="1323820"/>
                  </a:lnTo>
                  <a:cubicBezTo>
                    <a:pt x="625446" y="1310051"/>
                    <a:pt x="614282" y="1298887"/>
                    <a:pt x="600513" y="1298887"/>
                  </a:cubicBezTo>
                  <a:lnTo>
                    <a:pt x="201593" y="1298887"/>
                  </a:lnTo>
                  <a:lnTo>
                    <a:pt x="201593" y="1074495"/>
                  </a:lnTo>
                  <a:cubicBezTo>
                    <a:pt x="201593" y="1060726"/>
                    <a:pt x="190429" y="1049562"/>
                    <a:pt x="176660" y="1049562"/>
                  </a:cubicBezTo>
                  <a:lnTo>
                    <a:pt x="74936" y="1049562"/>
                  </a:lnTo>
                  <a:lnTo>
                    <a:pt x="222038" y="838633"/>
                  </a:lnTo>
                  <a:cubicBezTo>
                    <a:pt x="224805" y="834675"/>
                    <a:pt x="226366" y="829997"/>
                    <a:pt x="226525" y="825169"/>
                  </a:cubicBezTo>
                  <a:lnTo>
                    <a:pt x="226525" y="775304"/>
                  </a:lnTo>
                  <a:lnTo>
                    <a:pt x="1273691" y="775304"/>
                  </a:lnTo>
                  <a:lnTo>
                    <a:pt x="1273691" y="1448482"/>
                  </a:lnTo>
                  <a:close/>
                  <a:moveTo>
                    <a:pt x="1282417" y="717710"/>
                  </a:moveTo>
                  <a:lnTo>
                    <a:pt x="290103" y="386856"/>
                  </a:lnTo>
                  <a:cubicBezTo>
                    <a:pt x="391011" y="126164"/>
                    <a:pt x="678910" y="-9278"/>
                    <a:pt x="944083" y="79188"/>
                  </a:cubicBezTo>
                  <a:cubicBezTo>
                    <a:pt x="1209200" y="167621"/>
                    <a:pt x="1358128" y="448685"/>
                    <a:pt x="1282417" y="71771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7" name="PA-任意多边形: 形状 4426"/>
            <p:cNvSpPr/>
            <p:nvPr>
              <p:custDataLst>
                <p:tags r:id="rId15"/>
              </p:custDataLst>
            </p:nvPr>
          </p:nvSpPr>
          <p:spPr>
            <a:xfrm>
              <a:off x="-2337" y="26174281"/>
              <a:ext cx="352172" cy="302307"/>
            </a:xfrm>
            <a:custGeom>
              <a:avLst/>
              <a:gdLst>
                <a:gd name="connsiteX0" fmla="*/ 323866 w 352171"/>
                <a:gd name="connsiteY0" fmla="*/ 31016 h 302306"/>
                <a:gd name="connsiteX1" fmla="*/ 322732 w 352171"/>
                <a:gd name="connsiteY1" fmla="*/ 29882 h 302306"/>
                <a:gd name="connsiteX2" fmla="*/ 185104 w 352171"/>
                <a:gd name="connsiteY2" fmla="*/ 29882 h 302306"/>
                <a:gd name="connsiteX3" fmla="*/ 176877 w 352171"/>
                <a:gd name="connsiteY3" fmla="*/ 37860 h 302306"/>
                <a:gd name="connsiteX4" fmla="*/ 168649 w 352171"/>
                <a:gd name="connsiteY4" fmla="*/ 29882 h 302306"/>
                <a:gd name="connsiteX5" fmla="*/ 31021 w 352171"/>
                <a:gd name="connsiteY5" fmla="*/ 29882 h 302306"/>
                <a:gd name="connsiteX6" fmla="*/ 29887 w 352171"/>
                <a:gd name="connsiteY6" fmla="*/ 165627 h 302306"/>
                <a:gd name="connsiteX7" fmla="*/ 31021 w 352171"/>
                <a:gd name="connsiteY7" fmla="*/ 166761 h 302306"/>
                <a:gd name="connsiteX8" fmla="*/ 159424 w 352171"/>
                <a:gd name="connsiteY8" fmla="*/ 293668 h 302306"/>
                <a:gd name="connsiteX9" fmla="*/ 194329 w 352171"/>
                <a:gd name="connsiteY9" fmla="*/ 293668 h 302306"/>
                <a:gd name="connsiteX10" fmla="*/ 322732 w 352171"/>
                <a:gd name="connsiteY10" fmla="*/ 166761 h 302306"/>
                <a:gd name="connsiteX11" fmla="*/ 323866 w 352171"/>
                <a:gd name="connsiteY11" fmla="*/ 31016 h 302306"/>
                <a:gd name="connsiteX12" fmla="*/ 287577 w 352171"/>
                <a:gd name="connsiteY12" fmla="*/ 131357 h 302306"/>
                <a:gd name="connsiteX13" fmla="*/ 176877 w 352171"/>
                <a:gd name="connsiteY13" fmla="*/ 240811 h 302306"/>
                <a:gd name="connsiteX14" fmla="*/ 66176 w 352171"/>
                <a:gd name="connsiteY14" fmla="*/ 131357 h 302306"/>
                <a:gd name="connsiteX15" fmla="*/ 52214 w 352171"/>
                <a:gd name="connsiteY15" fmla="*/ 98446 h 302306"/>
                <a:gd name="connsiteX16" fmla="*/ 66176 w 352171"/>
                <a:gd name="connsiteY16" fmla="*/ 65286 h 302306"/>
                <a:gd name="connsiteX17" fmla="*/ 99835 w 352171"/>
                <a:gd name="connsiteY17" fmla="*/ 51573 h 302306"/>
                <a:gd name="connsiteX18" fmla="*/ 133743 w 352171"/>
                <a:gd name="connsiteY18" fmla="*/ 65286 h 302306"/>
                <a:gd name="connsiteX19" fmla="*/ 158676 w 352171"/>
                <a:gd name="connsiteY19" fmla="*/ 90218 h 302306"/>
                <a:gd name="connsiteX20" fmla="*/ 193581 w 352171"/>
                <a:gd name="connsiteY20" fmla="*/ 90218 h 302306"/>
                <a:gd name="connsiteX21" fmla="*/ 218514 w 352171"/>
                <a:gd name="connsiteY21" fmla="*/ 65286 h 302306"/>
                <a:gd name="connsiteX22" fmla="*/ 286081 w 352171"/>
                <a:gd name="connsiteY22" fmla="*/ 65286 h 302306"/>
                <a:gd name="connsiteX23" fmla="*/ 301539 w 352171"/>
                <a:gd name="connsiteY23" fmla="*/ 98446 h 302306"/>
                <a:gd name="connsiteX24" fmla="*/ 287577 w 352171"/>
                <a:gd name="connsiteY24" fmla="*/ 131357 h 302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2171" h="302306">
                  <a:moveTo>
                    <a:pt x="323866" y="31016"/>
                  </a:moveTo>
                  <a:cubicBezTo>
                    <a:pt x="323492" y="30636"/>
                    <a:pt x="323112" y="30256"/>
                    <a:pt x="322732" y="29882"/>
                  </a:cubicBezTo>
                  <a:cubicBezTo>
                    <a:pt x="284205" y="-6844"/>
                    <a:pt x="223631" y="-6844"/>
                    <a:pt x="185104" y="29882"/>
                  </a:cubicBezTo>
                  <a:lnTo>
                    <a:pt x="176877" y="37860"/>
                  </a:lnTo>
                  <a:lnTo>
                    <a:pt x="168649" y="29882"/>
                  </a:lnTo>
                  <a:cubicBezTo>
                    <a:pt x="130122" y="-6844"/>
                    <a:pt x="69548" y="-6844"/>
                    <a:pt x="31021" y="29882"/>
                  </a:cubicBezTo>
                  <a:cubicBezTo>
                    <a:pt x="-6776" y="67053"/>
                    <a:pt x="-7284" y="127829"/>
                    <a:pt x="29887" y="165627"/>
                  </a:cubicBezTo>
                  <a:cubicBezTo>
                    <a:pt x="30261" y="166007"/>
                    <a:pt x="30641" y="166387"/>
                    <a:pt x="31021" y="166761"/>
                  </a:cubicBezTo>
                  <a:lnTo>
                    <a:pt x="159424" y="293668"/>
                  </a:lnTo>
                  <a:cubicBezTo>
                    <a:pt x="169119" y="303170"/>
                    <a:pt x="184634" y="303170"/>
                    <a:pt x="194329" y="293668"/>
                  </a:cubicBezTo>
                  <a:lnTo>
                    <a:pt x="322732" y="166761"/>
                  </a:lnTo>
                  <a:cubicBezTo>
                    <a:pt x="360530" y="129590"/>
                    <a:pt x="361038" y="68814"/>
                    <a:pt x="323866" y="31016"/>
                  </a:cubicBezTo>
                  <a:close/>
                  <a:moveTo>
                    <a:pt x="287577" y="131357"/>
                  </a:moveTo>
                  <a:lnTo>
                    <a:pt x="176877" y="240811"/>
                  </a:lnTo>
                  <a:lnTo>
                    <a:pt x="66176" y="131357"/>
                  </a:lnTo>
                  <a:cubicBezTo>
                    <a:pt x="57238" y="122743"/>
                    <a:pt x="52198" y="110859"/>
                    <a:pt x="52214" y="98446"/>
                  </a:cubicBezTo>
                  <a:cubicBezTo>
                    <a:pt x="52245" y="85970"/>
                    <a:pt x="57272" y="74025"/>
                    <a:pt x="66176" y="65286"/>
                  </a:cubicBezTo>
                  <a:cubicBezTo>
                    <a:pt x="75186" y="56513"/>
                    <a:pt x="87260" y="51595"/>
                    <a:pt x="99835" y="51573"/>
                  </a:cubicBezTo>
                  <a:cubicBezTo>
                    <a:pt x="112467" y="51685"/>
                    <a:pt x="124587" y="56584"/>
                    <a:pt x="133743" y="65286"/>
                  </a:cubicBezTo>
                  <a:lnTo>
                    <a:pt x="158676" y="90218"/>
                  </a:lnTo>
                  <a:cubicBezTo>
                    <a:pt x="168371" y="99721"/>
                    <a:pt x="183886" y="99721"/>
                    <a:pt x="193581" y="90218"/>
                  </a:cubicBezTo>
                  <a:lnTo>
                    <a:pt x="218514" y="65286"/>
                  </a:lnTo>
                  <a:cubicBezTo>
                    <a:pt x="237603" y="47702"/>
                    <a:pt x="266992" y="47702"/>
                    <a:pt x="286081" y="65286"/>
                  </a:cubicBezTo>
                  <a:cubicBezTo>
                    <a:pt x="295537" y="73772"/>
                    <a:pt x="301118" y="85749"/>
                    <a:pt x="301539" y="98446"/>
                  </a:cubicBezTo>
                  <a:cubicBezTo>
                    <a:pt x="301555" y="110859"/>
                    <a:pt x="296512" y="122743"/>
                    <a:pt x="287577" y="131357"/>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 name="PA-任意多边形: 形状 4427"/>
            <p:cNvSpPr/>
            <p:nvPr>
              <p:custDataLst>
                <p:tags r:id="rId16"/>
              </p:custDataLst>
            </p:nvPr>
          </p:nvSpPr>
          <p:spPr>
            <a:xfrm>
              <a:off x="442471" y="26653353"/>
              <a:ext cx="286724" cy="96613"/>
            </a:xfrm>
            <a:custGeom>
              <a:avLst/>
              <a:gdLst>
                <a:gd name="connsiteX0" fmla="*/ 249169 w 286723"/>
                <a:gd name="connsiteY0" fmla="*/ 2337 h 96613"/>
                <a:gd name="connsiteX1" fmla="*/ 37742 w 286723"/>
                <a:gd name="connsiteY1" fmla="*/ 2337 h 96613"/>
                <a:gd name="connsiteX2" fmla="*/ 2337 w 286723"/>
                <a:gd name="connsiteY2" fmla="*/ 37742 h 96613"/>
                <a:gd name="connsiteX3" fmla="*/ 284418 w 286723"/>
                <a:gd name="connsiteY3" fmla="*/ 37897 h 96613"/>
                <a:gd name="connsiteX4" fmla="*/ 284574 w 286723"/>
                <a:gd name="connsiteY4" fmla="*/ 37742 h 96613"/>
                <a:gd name="connsiteX5" fmla="*/ 249169 w 286723"/>
                <a:gd name="connsiteY5" fmla="*/ 2337 h 96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723" h="96613">
                  <a:moveTo>
                    <a:pt x="249169" y="2337"/>
                  </a:moveTo>
                  <a:cubicBezTo>
                    <a:pt x="190765" y="60670"/>
                    <a:pt x="96146" y="60670"/>
                    <a:pt x="37742" y="2337"/>
                  </a:cubicBezTo>
                  <a:lnTo>
                    <a:pt x="2337" y="37742"/>
                  </a:lnTo>
                  <a:cubicBezTo>
                    <a:pt x="80189" y="115678"/>
                    <a:pt x="206479" y="115749"/>
                    <a:pt x="284418" y="37897"/>
                  </a:cubicBezTo>
                  <a:cubicBezTo>
                    <a:pt x="284471" y="37844"/>
                    <a:pt x="284524" y="37791"/>
                    <a:pt x="284574" y="37742"/>
                  </a:cubicBezTo>
                  <a:lnTo>
                    <a:pt x="249169" y="2337"/>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 name="PA-任意多边形: 形状 4428"/>
            <p:cNvSpPr/>
            <p:nvPr>
              <p:custDataLst>
                <p:tags r:id="rId17"/>
              </p:custDataLst>
            </p:nvPr>
          </p:nvSpPr>
          <p:spPr>
            <a:xfrm>
              <a:off x="1344031" y="27170952"/>
              <a:ext cx="52982" cy="52982"/>
            </a:xfrm>
            <a:custGeom>
              <a:avLst/>
              <a:gdLst>
                <a:gd name="connsiteX0" fmla="*/ 2337 w 52981"/>
                <a:gd name="connsiteY0" fmla="*/ 2337 h 52981"/>
                <a:gd name="connsiteX1" fmla="*/ 52202 w 52981"/>
                <a:gd name="connsiteY1" fmla="*/ 2337 h 52981"/>
                <a:gd name="connsiteX2" fmla="*/ 52202 w 52981"/>
                <a:gd name="connsiteY2" fmla="*/ 52202 h 52981"/>
                <a:gd name="connsiteX3" fmla="*/ 2337 w 52981"/>
                <a:gd name="connsiteY3" fmla="*/ 52202 h 52981"/>
              </a:gdLst>
              <a:ahLst/>
              <a:cxnLst>
                <a:cxn ang="0">
                  <a:pos x="connsiteX0" y="connsiteY0"/>
                </a:cxn>
                <a:cxn ang="0">
                  <a:pos x="connsiteX1" y="connsiteY1"/>
                </a:cxn>
                <a:cxn ang="0">
                  <a:pos x="connsiteX2" y="connsiteY2"/>
                </a:cxn>
                <a:cxn ang="0">
                  <a:pos x="connsiteX3" y="connsiteY3"/>
                </a:cxn>
              </a:cxnLst>
              <a:rect l="l" t="t" r="r" b="b"/>
              <a:pathLst>
                <a:path w="52981" h="52981">
                  <a:moveTo>
                    <a:pt x="2337" y="2337"/>
                  </a:moveTo>
                  <a:lnTo>
                    <a:pt x="52202" y="2337"/>
                  </a:lnTo>
                  <a:lnTo>
                    <a:pt x="52202" y="52202"/>
                  </a:lnTo>
                  <a:lnTo>
                    <a:pt x="2337" y="52202"/>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0" name="PA-任意多边形: 形状 4429"/>
            <p:cNvSpPr/>
            <p:nvPr>
              <p:custDataLst>
                <p:tags r:id="rId18"/>
              </p:custDataLst>
            </p:nvPr>
          </p:nvSpPr>
          <p:spPr>
            <a:xfrm>
              <a:off x="1344031" y="27071222"/>
              <a:ext cx="52982" cy="52982"/>
            </a:xfrm>
            <a:custGeom>
              <a:avLst/>
              <a:gdLst>
                <a:gd name="connsiteX0" fmla="*/ 2337 w 52981"/>
                <a:gd name="connsiteY0" fmla="*/ 2337 h 52981"/>
                <a:gd name="connsiteX1" fmla="*/ 52202 w 52981"/>
                <a:gd name="connsiteY1" fmla="*/ 2337 h 52981"/>
                <a:gd name="connsiteX2" fmla="*/ 52202 w 52981"/>
                <a:gd name="connsiteY2" fmla="*/ 52202 h 52981"/>
                <a:gd name="connsiteX3" fmla="*/ 2337 w 52981"/>
                <a:gd name="connsiteY3" fmla="*/ 52202 h 52981"/>
              </a:gdLst>
              <a:ahLst/>
              <a:cxnLst>
                <a:cxn ang="0">
                  <a:pos x="connsiteX0" y="connsiteY0"/>
                </a:cxn>
                <a:cxn ang="0">
                  <a:pos x="connsiteX1" y="connsiteY1"/>
                </a:cxn>
                <a:cxn ang="0">
                  <a:pos x="connsiteX2" y="connsiteY2"/>
                </a:cxn>
                <a:cxn ang="0">
                  <a:pos x="connsiteX3" y="connsiteY3"/>
                </a:cxn>
              </a:cxnLst>
              <a:rect l="l" t="t" r="r" b="b"/>
              <a:pathLst>
                <a:path w="52981" h="52981">
                  <a:moveTo>
                    <a:pt x="2337" y="2337"/>
                  </a:moveTo>
                  <a:lnTo>
                    <a:pt x="52202" y="2337"/>
                  </a:lnTo>
                  <a:lnTo>
                    <a:pt x="52202" y="52202"/>
                  </a:lnTo>
                  <a:lnTo>
                    <a:pt x="2337" y="52202"/>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 name="PA-任意多边形: 形状 4430"/>
            <p:cNvSpPr/>
            <p:nvPr>
              <p:custDataLst>
                <p:tags r:id="rId19"/>
              </p:custDataLst>
            </p:nvPr>
          </p:nvSpPr>
          <p:spPr>
            <a:xfrm>
              <a:off x="1344031" y="26971492"/>
              <a:ext cx="52982" cy="52982"/>
            </a:xfrm>
            <a:custGeom>
              <a:avLst/>
              <a:gdLst>
                <a:gd name="connsiteX0" fmla="*/ 2337 w 52981"/>
                <a:gd name="connsiteY0" fmla="*/ 2337 h 52981"/>
                <a:gd name="connsiteX1" fmla="*/ 52202 w 52981"/>
                <a:gd name="connsiteY1" fmla="*/ 2337 h 52981"/>
                <a:gd name="connsiteX2" fmla="*/ 52202 w 52981"/>
                <a:gd name="connsiteY2" fmla="*/ 52202 h 52981"/>
                <a:gd name="connsiteX3" fmla="*/ 2337 w 52981"/>
                <a:gd name="connsiteY3" fmla="*/ 52202 h 52981"/>
              </a:gdLst>
              <a:ahLst/>
              <a:cxnLst>
                <a:cxn ang="0">
                  <a:pos x="connsiteX0" y="connsiteY0"/>
                </a:cxn>
                <a:cxn ang="0">
                  <a:pos x="connsiteX1" y="connsiteY1"/>
                </a:cxn>
                <a:cxn ang="0">
                  <a:pos x="connsiteX2" y="connsiteY2"/>
                </a:cxn>
                <a:cxn ang="0">
                  <a:pos x="connsiteX3" y="connsiteY3"/>
                </a:cxn>
              </a:cxnLst>
              <a:rect l="l" t="t" r="r" b="b"/>
              <a:pathLst>
                <a:path w="52981" h="52981">
                  <a:moveTo>
                    <a:pt x="2337" y="2337"/>
                  </a:moveTo>
                  <a:lnTo>
                    <a:pt x="52202" y="2337"/>
                  </a:lnTo>
                  <a:lnTo>
                    <a:pt x="52202" y="52202"/>
                  </a:lnTo>
                  <a:lnTo>
                    <a:pt x="2337" y="52202"/>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32" name="icon_4"/>
          <p:cNvSpPr>
            <a:spLocks noChangeAspect="1"/>
          </p:cNvSpPr>
          <p:nvPr>
            <p:custDataLst>
              <p:tags r:id="rId20"/>
            </p:custDataLst>
          </p:nvPr>
        </p:nvSpPr>
        <p:spPr bwMode="auto">
          <a:xfrm>
            <a:off x="1284605" y="4517390"/>
            <a:ext cx="457200" cy="457200"/>
          </a:xfrm>
          <a:custGeom>
            <a:avLst/>
            <a:gdLst>
              <a:gd name="T0" fmla="*/ 899695 w 3299"/>
              <a:gd name="T1" fmla="*/ 0 h 3300"/>
              <a:gd name="T2" fmla="*/ 1536410 w 3299"/>
              <a:gd name="T3" fmla="*/ 263513 h 3300"/>
              <a:gd name="T4" fmla="*/ 1799935 w 3299"/>
              <a:gd name="T5" fmla="*/ 900199 h 3300"/>
              <a:gd name="T6" fmla="*/ 1536410 w 3299"/>
              <a:gd name="T7" fmla="*/ 1536339 h 3300"/>
              <a:gd name="T8" fmla="*/ 899695 w 3299"/>
              <a:gd name="T9" fmla="*/ 1800397 h 3300"/>
              <a:gd name="T10" fmla="*/ 263525 w 3299"/>
              <a:gd name="T11" fmla="*/ 1536339 h 3300"/>
              <a:gd name="T12" fmla="*/ 0 w 3299"/>
              <a:gd name="T13" fmla="*/ 900199 h 3300"/>
              <a:gd name="T14" fmla="*/ 263525 w 3299"/>
              <a:gd name="T15" fmla="*/ 263513 h 3300"/>
              <a:gd name="T16" fmla="*/ 899695 w 3299"/>
              <a:gd name="T17" fmla="*/ 0 h 3300"/>
              <a:gd name="T18" fmla="*/ 1013180 w 3299"/>
              <a:gd name="T19" fmla="*/ 864736 h 3300"/>
              <a:gd name="T20" fmla="*/ 992992 w 3299"/>
              <a:gd name="T21" fmla="*/ 832002 h 3300"/>
              <a:gd name="T22" fmla="*/ 1264701 w 3299"/>
              <a:gd name="T23" fmla="*/ 435914 h 3300"/>
              <a:gd name="T24" fmla="*/ 1204685 w 3299"/>
              <a:gd name="T25" fmla="*/ 390086 h 3300"/>
              <a:gd name="T26" fmla="*/ 917700 w 3299"/>
              <a:gd name="T27" fmla="*/ 788901 h 3300"/>
              <a:gd name="T28" fmla="*/ 839679 w 3299"/>
              <a:gd name="T29" fmla="*/ 797630 h 3300"/>
              <a:gd name="T30" fmla="*/ 772570 w 3299"/>
              <a:gd name="T31" fmla="*/ 971123 h 3300"/>
              <a:gd name="T32" fmla="*/ 946071 w 3299"/>
              <a:gd name="T33" fmla="*/ 1038775 h 3300"/>
              <a:gd name="T34" fmla="*/ 968986 w 3299"/>
              <a:gd name="T35" fmla="*/ 1025681 h 3300"/>
              <a:gd name="T36" fmla="*/ 1287071 w 3299"/>
              <a:gd name="T37" fmla="*/ 1123339 h 3300"/>
              <a:gd name="T38" fmla="*/ 1315988 w 3299"/>
              <a:gd name="T39" fmla="*/ 1042594 h 3300"/>
              <a:gd name="T40" fmla="*/ 1024637 w 3299"/>
              <a:gd name="T41" fmla="*/ 922567 h 3300"/>
              <a:gd name="T42" fmla="*/ 1013180 w 3299"/>
              <a:gd name="T43" fmla="*/ 864736 h 3300"/>
              <a:gd name="T44" fmla="*/ 1364546 w 3299"/>
              <a:gd name="T45" fmla="*/ 435914 h 3300"/>
              <a:gd name="T46" fmla="*/ 899695 w 3299"/>
              <a:gd name="T47" fmla="*/ 243326 h 3300"/>
              <a:gd name="T48" fmla="*/ 435389 w 3299"/>
              <a:gd name="T49" fmla="*/ 435914 h 3300"/>
              <a:gd name="T50" fmla="*/ 243338 w 3299"/>
              <a:gd name="T51" fmla="*/ 900199 h 3300"/>
              <a:gd name="T52" fmla="*/ 435389 w 3299"/>
              <a:gd name="T53" fmla="*/ 1364483 h 3300"/>
              <a:gd name="T54" fmla="*/ 899695 w 3299"/>
              <a:gd name="T55" fmla="*/ 1556525 h 3300"/>
              <a:gd name="T56" fmla="*/ 1364546 w 3299"/>
              <a:gd name="T57" fmla="*/ 1364483 h 3300"/>
              <a:gd name="T58" fmla="*/ 1556597 w 3299"/>
              <a:gd name="T59" fmla="*/ 900199 h 3300"/>
              <a:gd name="T60" fmla="*/ 1364546 w 3299"/>
              <a:gd name="T61" fmla="*/ 435914 h 33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299" h="3300">
                <a:moveTo>
                  <a:pt x="1649" y="0"/>
                </a:moveTo>
                <a:cubicBezTo>
                  <a:pt x="2105" y="0"/>
                  <a:pt x="2517" y="185"/>
                  <a:pt x="2816" y="483"/>
                </a:cubicBezTo>
                <a:cubicBezTo>
                  <a:pt x="3115" y="782"/>
                  <a:pt x="3299" y="1194"/>
                  <a:pt x="3299" y="1650"/>
                </a:cubicBezTo>
                <a:cubicBezTo>
                  <a:pt x="3299" y="2105"/>
                  <a:pt x="3115" y="2518"/>
                  <a:pt x="2816" y="2816"/>
                </a:cubicBezTo>
                <a:cubicBezTo>
                  <a:pt x="2517" y="3115"/>
                  <a:pt x="2105" y="3300"/>
                  <a:pt x="1649" y="3300"/>
                </a:cubicBezTo>
                <a:cubicBezTo>
                  <a:pt x="1194" y="3300"/>
                  <a:pt x="781" y="3115"/>
                  <a:pt x="483" y="2816"/>
                </a:cubicBezTo>
                <a:cubicBezTo>
                  <a:pt x="184" y="2518"/>
                  <a:pt x="0" y="2105"/>
                  <a:pt x="0" y="1650"/>
                </a:cubicBezTo>
                <a:cubicBezTo>
                  <a:pt x="0" y="1194"/>
                  <a:pt x="184" y="782"/>
                  <a:pt x="483" y="483"/>
                </a:cubicBezTo>
                <a:cubicBezTo>
                  <a:pt x="781" y="185"/>
                  <a:pt x="1194" y="0"/>
                  <a:pt x="1649" y="0"/>
                </a:cubicBezTo>
                <a:close/>
                <a:moveTo>
                  <a:pt x="1857" y="1585"/>
                </a:moveTo>
                <a:cubicBezTo>
                  <a:pt x="1847" y="1563"/>
                  <a:pt x="1834" y="1543"/>
                  <a:pt x="1820" y="1525"/>
                </a:cubicBezTo>
                <a:cubicBezTo>
                  <a:pt x="2006" y="1303"/>
                  <a:pt x="2171" y="1060"/>
                  <a:pt x="2318" y="799"/>
                </a:cubicBezTo>
                <a:cubicBezTo>
                  <a:pt x="2281" y="771"/>
                  <a:pt x="2245" y="743"/>
                  <a:pt x="2208" y="715"/>
                </a:cubicBezTo>
                <a:cubicBezTo>
                  <a:pt x="2004" y="941"/>
                  <a:pt x="1829" y="1185"/>
                  <a:pt x="1682" y="1446"/>
                </a:cubicBezTo>
                <a:cubicBezTo>
                  <a:pt x="1635" y="1437"/>
                  <a:pt x="1585" y="1442"/>
                  <a:pt x="1539" y="1462"/>
                </a:cubicBezTo>
                <a:cubicBezTo>
                  <a:pt x="1417" y="1516"/>
                  <a:pt x="1362" y="1658"/>
                  <a:pt x="1416" y="1780"/>
                </a:cubicBezTo>
                <a:cubicBezTo>
                  <a:pt x="1470" y="1902"/>
                  <a:pt x="1612" y="1957"/>
                  <a:pt x="1734" y="1904"/>
                </a:cubicBezTo>
                <a:cubicBezTo>
                  <a:pt x="1749" y="1897"/>
                  <a:pt x="1763" y="1889"/>
                  <a:pt x="1776" y="1880"/>
                </a:cubicBezTo>
                <a:cubicBezTo>
                  <a:pt x="1956" y="1962"/>
                  <a:pt x="2149" y="2024"/>
                  <a:pt x="2359" y="2059"/>
                </a:cubicBezTo>
                <a:cubicBezTo>
                  <a:pt x="2376" y="2010"/>
                  <a:pt x="2394" y="1960"/>
                  <a:pt x="2412" y="1911"/>
                </a:cubicBezTo>
                <a:cubicBezTo>
                  <a:pt x="2243" y="1815"/>
                  <a:pt x="2064" y="1744"/>
                  <a:pt x="1878" y="1691"/>
                </a:cubicBezTo>
                <a:cubicBezTo>
                  <a:pt x="1879" y="1656"/>
                  <a:pt x="1873" y="1620"/>
                  <a:pt x="1857" y="1585"/>
                </a:cubicBezTo>
                <a:close/>
                <a:moveTo>
                  <a:pt x="2501" y="799"/>
                </a:moveTo>
                <a:cubicBezTo>
                  <a:pt x="2283" y="581"/>
                  <a:pt x="1982" y="446"/>
                  <a:pt x="1649" y="446"/>
                </a:cubicBezTo>
                <a:cubicBezTo>
                  <a:pt x="1317" y="446"/>
                  <a:pt x="1016" y="581"/>
                  <a:pt x="798" y="799"/>
                </a:cubicBezTo>
                <a:cubicBezTo>
                  <a:pt x="581" y="1017"/>
                  <a:pt x="446" y="1318"/>
                  <a:pt x="446" y="1650"/>
                </a:cubicBezTo>
                <a:cubicBezTo>
                  <a:pt x="446" y="1982"/>
                  <a:pt x="581" y="2283"/>
                  <a:pt x="798" y="2501"/>
                </a:cubicBezTo>
                <a:cubicBezTo>
                  <a:pt x="1016" y="2719"/>
                  <a:pt x="1317" y="2853"/>
                  <a:pt x="1649" y="2853"/>
                </a:cubicBezTo>
                <a:cubicBezTo>
                  <a:pt x="1982" y="2853"/>
                  <a:pt x="2283" y="2719"/>
                  <a:pt x="2501" y="2501"/>
                </a:cubicBezTo>
                <a:cubicBezTo>
                  <a:pt x="2718" y="2283"/>
                  <a:pt x="2853" y="1982"/>
                  <a:pt x="2853" y="1650"/>
                </a:cubicBezTo>
                <a:cubicBezTo>
                  <a:pt x="2853" y="1318"/>
                  <a:pt x="2718" y="1017"/>
                  <a:pt x="2501" y="799"/>
                </a:cubicBezTo>
                <a:close/>
              </a:path>
            </a:pathLst>
          </a:custGeom>
          <a:solidFill>
            <a:schemeClr val="accent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grpSp>
        <p:nvGrpSpPr>
          <p:cNvPr id="137" name="icon_5"/>
          <p:cNvGrpSpPr>
            <a:grpSpLocks noChangeAspect="1"/>
          </p:cNvGrpSpPr>
          <p:nvPr>
            <p:custDataLst>
              <p:tags r:id="rId21"/>
            </p:custDataLst>
          </p:nvPr>
        </p:nvGrpSpPr>
        <p:grpSpPr>
          <a:xfrm>
            <a:off x="1284605" y="5551805"/>
            <a:ext cx="457200" cy="457200"/>
            <a:chOff x="3046054" y="18952370"/>
            <a:chExt cx="1527175" cy="1527175"/>
          </a:xfrm>
          <a:solidFill>
            <a:schemeClr val="accent1"/>
          </a:solidFill>
        </p:grpSpPr>
        <p:sp>
          <p:nvSpPr>
            <p:cNvPr id="138" name="PA-任意多边形: 形状 2755"/>
            <p:cNvSpPr/>
            <p:nvPr>
              <p:custDataLst>
                <p:tags r:id="rId22"/>
              </p:custDataLst>
            </p:nvPr>
          </p:nvSpPr>
          <p:spPr>
            <a:xfrm>
              <a:off x="3046054" y="18952370"/>
              <a:ext cx="1527175" cy="1527175"/>
            </a:xfrm>
            <a:custGeom>
              <a:avLst/>
              <a:gdLst>
                <a:gd name="connsiteX0" fmla="*/ 1272381 w 1527175"/>
                <a:gd name="connsiteY0" fmla="*/ 1476450 h 1527175"/>
                <a:gd name="connsiteX1" fmla="*/ 1272381 w 1527175"/>
                <a:gd name="connsiteY1" fmla="*/ 1095450 h 1527175"/>
                <a:gd name="connsiteX2" fmla="*/ 1196181 w 1527175"/>
                <a:gd name="connsiteY2" fmla="*/ 1019250 h 1527175"/>
                <a:gd name="connsiteX3" fmla="*/ 1170781 w 1527175"/>
                <a:gd name="connsiteY3" fmla="*/ 1019250 h 1527175"/>
                <a:gd name="connsiteX4" fmla="*/ 1170781 w 1527175"/>
                <a:gd name="connsiteY4" fmla="*/ 866850 h 1527175"/>
                <a:gd name="connsiteX5" fmla="*/ 1246981 w 1527175"/>
                <a:gd name="connsiteY5" fmla="*/ 866850 h 1527175"/>
                <a:gd name="connsiteX6" fmla="*/ 1323181 w 1527175"/>
                <a:gd name="connsiteY6" fmla="*/ 790650 h 1527175"/>
                <a:gd name="connsiteX7" fmla="*/ 1323181 w 1527175"/>
                <a:gd name="connsiteY7" fmla="*/ 760577 h 1527175"/>
                <a:gd name="connsiteX8" fmla="*/ 1373981 w 1527175"/>
                <a:gd name="connsiteY8" fmla="*/ 689050 h 1527175"/>
                <a:gd name="connsiteX9" fmla="*/ 1373981 w 1527175"/>
                <a:gd name="connsiteY9" fmla="*/ 587450 h 1527175"/>
                <a:gd name="connsiteX10" fmla="*/ 1321073 w 1527175"/>
                <a:gd name="connsiteY10" fmla="*/ 515264 h 1527175"/>
                <a:gd name="connsiteX11" fmla="*/ 718512 w 1527175"/>
                <a:gd name="connsiteY11" fmla="*/ 4292 h 1527175"/>
                <a:gd name="connsiteX12" fmla="*/ 206013 w 1527175"/>
                <a:gd name="connsiteY12" fmla="*/ 541146 h 1527175"/>
                <a:gd name="connsiteX13" fmla="*/ 154781 w 1527175"/>
                <a:gd name="connsiteY13" fmla="*/ 612850 h 1527175"/>
                <a:gd name="connsiteX14" fmla="*/ 154781 w 1527175"/>
                <a:gd name="connsiteY14" fmla="*/ 714450 h 1527175"/>
                <a:gd name="connsiteX15" fmla="*/ 230981 w 1527175"/>
                <a:gd name="connsiteY15" fmla="*/ 790650 h 1527175"/>
                <a:gd name="connsiteX16" fmla="*/ 281781 w 1527175"/>
                <a:gd name="connsiteY16" fmla="*/ 790650 h 1527175"/>
                <a:gd name="connsiteX17" fmla="*/ 357981 w 1527175"/>
                <a:gd name="connsiteY17" fmla="*/ 714450 h 1527175"/>
                <a:gd name="connsiteX18" fmla="*/ 357981 w 1527175"/>
                <a:gd name="connsiteY18" fmla="*/ 1019250 h 1527175"/>
                <a:gd name="connsiteX19" fmla="*/ 332581 w 1527175"/>
                <a:gd name="connsiteY19" fmla="*/ 1019250 h 1527175"/>
                <a:gd name="connsiteX20" fmla="*/ 256381 w 1527175"/>
                <a:gd name="connsiteY20" fmla="*/ 1095450 h 1527175"/>
                <a:gd name="connsiteX21" fmla="*/ 256381 w 1527175"/>
                <a:gd name="connsiteY21" fmla="*/ 1476450 h 1527175"/>
                <a:gd name="connsiteX22" fmla="*/ 2381 w 1527175"/>
                <a:gd name="connsiteY22" fmla="*/ 1476450 h 1527175"/>
                <a:gd name="connsiteX23" fmla="*/ 2381 w 1527175"/>
                <a:gd name="connsiteY23" fmla="*/ 1527250 h 1527175"/>
                <a:gd name="connsiteX24" fmla="*/ 1526381 w 1527175"/>
                <a:gd name="connsiteY24" fmla="*/ 1527250 h 1527175"/>
                <a:gd name="connsiteX25" fmla="*/ 1526381 w 1527175"/>
                <a:gd name="connsiteY25" fmla="*/ 1476450 h 1527175"/>
                <a:gd name="connsiteX26" fmla="*/ 1272381 w 1527175"/>
                <a:gd name="connsiteY26" fmla="*/ 1476450 h 1527175"/>
                <a:gd name="connsiteX27" fmla="*/ 1272381 w 1527175"/>
                <a:gd name="connsiteY27" fmla="*/ 790650 h 1527175"/>
                <a:gd name="connsiteX28" fmla="*/ 1246981 w 1527175"/>
                <a:gd name="connsiteY28" fmla="*/ 816050 h 1527175"/>
                <a:gd name="connsiteX29" fmla="*/ 1170781 w 1527175"/>
                <a:gd name="connsiteY29" fmla="*/ 816050 h 1527175"/>
                <a:gd name="connsiteX30" fmla="*/ 1170781 w 1527175"/>
                <a:gd name="connsiteY30" fmla="*/ 689050 h 1527175"/>
                <a:gd name="connsiteX31" fmla="*/ 1246981 w 1527175"/>
                <a:gd name="connsiteY31" fmla="*/ 765250 h 1527175"/>
                <a:gd name="connsiteX32" fmla="*/ 1272381 w 1527175"/>
                <a:gd name="connsiteY32" fmla="*/ 765250 h 1527175"/>
                <a:gd name="connsiteX33" fmla="*/ 1272381 w 1527175"/>
                <a:gd name="connsiteY33" fmla="*/ 790650 h 1527175"/>
                <a:gd name="connsiteX34" fmla="*/ 1323181 w 1527175"/>
                <a:gd name="connsiteY34" fmla="*/ 587450 h 1527175"/>
                <a:gd name="connsiteX35" fmla="*/ 1323181 w 1527175"/>
                <a:gd name="connsiteY35" fmla="*/ 689050 h 1527175"/>
                <a:gd name="connsiteX36" fmla="*/ 1297781 w 1527175"/>
                <a:gd name="connsiteY36" fmla="*/ 714450 h 1527175"/>
                <a:gd name="connsiteX37" fmla="*/ 1246981 w 1527175"/>
                <a:gd name="connsiteY37" fmla="*/ 714450 h 1527175"/>
                <a:gd name="connsiteX38" fmla="*/ 1221581 w 1527175"/>
                <a:gd name="connsiteY38" fmla="*/ 689050 h 1527175"/>
                <a:gd name="connsiteX39" fmla="*/ 1221581 w 1527175"/>
                <a:gd name="connsiteY39" fmla="*/ 587450 h 1527175"/>
                <a:gd name="connsiteX40" fmla="*/ 1246981 w 1527175"/>
                <a:gd name="connsiteY40" fmla="*/ 562050 h 1527175"/>
                <a:gd name="connsiteX41" fmla="*/ 1297781 w 1527175"/>
                <a:gd name="connsiteY41" fmla="*/ 562050 h 1527175"/>
                <a:gd name="connsiteX42" fmla="*/ 1323181 w 1527175"/>
                <a:gd name="connsiteY42" fmla="*/ 587450 h 1527175"/>
                <a:gd name="connsiteX43" fmla="*/ 307181 w 1527175"/>
                <a:gd name="connsiteY43" fmla="*/ 714450 h 1527175"/>
                <a:gd name="connsiteX44" fmla="*/ 281781 w 1527175"/>
                <a:gd name="connsiteY44" fmla="*/ 739850 h 1527175"/>
                <a:gd name="connsiteX45" fmla="*/ 230981 w 1527175"/>
                <a:gd name="connsiteY45" fmla="*/ 739850 h 1527175"/>
                <a:gd name="connsiteX46" fmla="*/ 205581 w 1527175"/>
                <a:gd name="connsiteY46" fmla="*/ 714450 h 1527175"/>
                <a:gd name="connsiteX47" fmla="*/ 205581 w 1527175"/>
                <a:gd name="connsiteY47" fmla="*/ 612850 h 1527175"/>
                <a:gd name="connsiteX48" fmla="*/ 230981 w 1527175"/>
                <a:gd name="connsiteY48" fmla="*/ 587450 h 1527175"/>
                <a:gd name="connsiteX49" fmla="*/ 281781 w 1527175"/>
                <a:gd name="connsiteY49" fmla="*/ 587450 h 1527175"/>
                <a:gd name="connsiteX50" fmla="*/ 307181 w 1527175"/>
                <a:gd name="connsiteY50" fmla="*/ 612850 h 1527175"/>
                <a:gd name="connsiteX51" fmla="*/ 307181 w 1527175"/>
                <a:gd name="connsiteY51" fmla="*/ 714450 h 1527175"/>
                <a:gd name="connsiteX52" fmla="*/ 281781 w 1527175"/>
                <a:gd name="connsiteY52" fmla="*/ 536650 h 1527175"/>
                <a:gd name="connsiteX53" fmla="*/ 257677 w 1527175"/>
                <a:gd name="connsiteY53" fmla="*/ 536650 h 1527175"/>
                <a:gd name="connsiteX54" fmla="*/ 789705 w 1527175"/>
                <a:gd name="connsiteY54" fmla="*/ 54622 h 1527175"/>
                <a:gd name="connsiteX55" fmla="*/ 1269841 w 1527175"/>
                <a:gd name="connsiteY55" fmla="*/ 511250 h 1527175"/>
                <a:gd name="connsiteX56" fmla="*/ 1246981 w 1527175"/>
                <a:gd name="connsiteY56" fmla="*/ 511250 h 1527175"/>
                <a:gd name="connsiteX57" fmla="*/ 1170781 w 1527175"/>
                <a:gd name="connsiteY57" fmla="*/ 587450 h 1527175"/>
                <a:gd name="connsiteX58" fmla="*/ 764381 w 1527175"/>
                <a:gd name="connsiteY58" fmla="*/ 181050 h 1527175"/>
                <a:gd name="connsiteX59" fmla="*/ 357981 w 1527175"/>
                <a:gd name="connsiteY59" fmla="*/ 587450 h 1527175"/>
                <a:gd name="connsiteX60" fmla="*/ 357981 w 1527175"/>
                <a:gd name="connsiteY60" fmla="*/ 612850 h 1527175"/>
                <a:gd name="connsiteX61" fmla="*/ 281781 w 1527175"/>
                <a:gd name="connsiteY61" fmla="*/ 536650 h 1527175"/>
                <a:gd name="connsiteX62" fmla="*/ 997020 w 1527175"/>
                <a:gd name="connsiteY62" fmla="*/ 866850 h 1527175"/>
                <a:gd name="connsiteX63" fmla="*/ 662426 w 1527175"/>
                <a:gd name="connsiteY63" fmla="*/ 997533 h 1527175"/>
                <a:gd name="connsiteX64" fmla="*/ 510381 w 1527175"/>
                <a:gd name="connsiteY64" fmla="*/ 765250 h 1527175"/>
                <a:gd name="connsiteX65" fmla="*/ 510381 w 1527175"/>
                <a:gd name="connsiteY65" fmla="*/ 511250 h 1527175"/>
                <a:gd name="connsiteX66" fmla="*/ 1018381 w 1527175"/>
                <a:gd name="connsiteY66" fmla="*/ 511250 h 1527175"/>
                <a:gd name="connsiteX67" fmla="*/ 1018381 w 1527175"/>
                <a:gd name="connsiteY67" fmla="*/ 765250 h 1527175"/>
                <a:gd name="connsiteX68" fmla="*/ 1013301 w 1527175"/>
                <a:gd name="connsiteY68" fmla="*/ 816050 h 1527175"/>
                <a:gd name="connsiteX69" fmla="*/ 916781 w 1527175"/>
                <a:gd name="connsiteY69" fmla="*/ 816050 h 1527175"/>
                <a:gd name="connsiteX70" fmla="*/ 916781 w 1527175"/>
                <a:gd name="connsiteY70" fmla="*/ 866850 h 1527175"/>
                <a:gd name="connsiteX71" fmla="*/ 997020 w 1527175"/>
                <a:gd name="connsiteY71" fmla="*/ 866850 h 1527175"/>
                <a:gd name="connsiteX72" fmla="*/ 1051401 w 1527175"/>
                <a:gd name="connsiteY72" fmla="*/ 866850 h 1527175"/>
                <a:gd name="connsiteX73" fmla="*/ 1119981 w 1527175"/>
                <a:gd name="connsiteY73" fmla="*/ 866850 h 1527175"/>
                <a:gd name="connsiteX74" fmla="*/ 1119981 w 1527175"/>
                <a:gd name="connsiteY74" fmla="*/ 1019250 h 1527175"/>
                <a:gd name="connsiteX75" fmla="*/ 932504 w 1527175"/>
                <a:gd name="connsiteY75" fmla="*/ 1019250 h 1527175"/>
                <a:gd name="connsiteX76" fmla="*/ 1051401 w 1527175"/>
                <a:gd name="connsiteY76" fmla="*/ 866850 h 1527175"/>
                <a:gd name="connsiteX77" fmla="*/ 1064584 w 1527175"/>
                <a:gd name="connsiteY77" fmla="*/ 816050 h 1527175"/>
                <a:gd name="connsiteX78" fmla="*/ 1069181 w 1527175"/>
                <a:gd name="connsiteY78" fmla="*/ 765250 h 1527175"/>
                <a:gd name="connsiteX79" fmla="*/ 1069181 w 1527175"/>
                <a:gd name="connsiteY79" fmla="*/ 460450 h 1527175"/>
                <a:gd name="connsiteX80" fmla="*/ 459581 w 1527175"/>
                <a:gd name="connsiteY80" fmla="*/ 460450 h 1527175"/>
                <a:gd name="connsiteX81" fmla="*/ 459581 w 1527175"/>
                <a:gd name="connsiteY81" fmla="*/ 765250 h 1527175"/>
                <a:gd name="connsiteX82" fmla="*/ 596259 w 1527175"/>
                <a:gd name="connsiteY82" fmla="*/ 1019250 h 1527175"/>
                <a:gd name="connsiteX83" fmla="*/ 408781 w 1527175"/>
                <a:gd name="connsiteY83" fmla="*/ 1019250 h 1527175"/>
                <a:gd name="connsiteX84" fmla="*/ 408781 w 1527175"/>
                <a:gd name="connsiteY84" fmla="*/ 587450 h 1527175"/>
                <a:gd name="connsiteX85" fmla="*/ 764381 w 1527175"/>
                <a:gd name="connsiteY85" fmla="*/ 231850 h 1527175"/>
                <a:gd name="connsiteX86" fmla="*/ 1119981 w 1527175"/>
                <a:gd name="connsiteY86" fmla="*/ 587450 h 1527175"/>
                <a:gd name="connsiteX87" fmla="*/ 1119981 w 1527175"/>
                <a:gd name="connsiteY87" fmla="*/ 816050 h 1527175"/>
                <a:gd name="connsiteX88" fmla="*/ 1064584 w 1527175"/>
                <a:gd name="connsiteY88" fmla="*/ 816050 h 1527175"/>
                <a:gd name="connsiteX89" fmla="*/ 1221581 w 1527175"/>
                <a:gd name="connsiteY89" fmla="*/ 1476450 h 1527175"/>
                <a:gd name="connsiteX90" fmla="*/ 307181 w 1527175"/>
                <a:gd name="connsiteY90" fmla="*/ 1476450 h 1527175"/>
                <a:gd name="connsiteX91" fmla="*/ 307181 w 1527175"/>
                <a:gd name="connsiteY91" fmla="*/ 1095450 h 1527175"/>
                <a:gd name="connsiteX92" fmla="*/ 332581 w 1527175"/>
                <a:gd name="connsiteY92" fmla="*/ 1070050 h 1527175"/>
                <a:gd name="connsiteX93" fmla="*/ 1196181 w 1527175"/>
                <a:gd name="connsiteY93" fmla="*/ 1070050 h 1527175"/>
                <a:gd name="connsiteX94" fmla="*/ 1221581 w 1527175"/>
                <a:gd name="connsiteY94" fmla="*/ 1095450 h 1527175"/>
                <a:gd name="connsiteX95" fmla="*/ 1221581 w 1527175"/>
                <a:gd name="connsiteY95" fmla="*/ 1476450 h 152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527175" h="1527175">
                  <a:moveTo>
                    <a:pt x="1272381" y="1476450"/>
                  </a:moveTo>
                  <a:lnTo>
                    <a:pt x="1272381" y="1095450"/>
                  </a:lnTo>
                  <a:cubicBezTo>
                    <a:pt x="1272381" y="1053366"/>
                    <a:pt x="1238266" y="1019250"/>
                    <a:pt x="1196181" y="1019250"/>
                  </a:cubicBezTo>
                  <a:lnTo>
                    <a:pt x="1170781" y="1019250"/>
                  </a:lnTo>
                  <a:lnTo>
                    <a:pt x="1170781" y="866850"/>
                  </a:lnTo>
                  <a:lnTo>
                    <a:pt x="1246981" y="866850"/>
                  </a:lnTo>
                  <a:cubicBezTo>
                    <a:pt x="1289066" y="866850"/>
                    <a:pt x="1323181" y="832735"/>
                    <a:pt x="1323181" y="790650"/>
                  </a:cubicBezTo>
                  <a:lnTo>
                    <a:pt x="1323181" y="760577"/>
                  </a:lnTo>
                  <a:cubicBezTo>
                    <a:pt x="1353518" y="749852"/>
                    <a:pt x="1373848" y="721226"/>
                    <a:pt x="1373981" y="689050"/>
                  </a:cubicBezTo>
                  <a:lnTo>
                    <a:pt x="1373981" y="587450"/>
                  </a:lnTo>
                  <a:cubicBezTo>
                    <a:pt x="1373870" y="554459"/>
                    <a:pt x="1352499" y="525303"/>
                    <a:pt x="1321073" y="515264"/>
                  </a:cubicBezTo>
                  <a:cubicBezTo>
                    <a:pt x="1295781" y="207768"/>
                    <a:pt x="1026004" y="-21000"/>
                    <a:pt x="718512" y="4292"/>
                  </a:cubicBezTo>
                  <a:cubicBezTo>
                    <a:pt x="436312" y="27501"/>
                    <a:pt x="216106" y="258174"/>
                    <a:pt x="206013" y="541146"/>
                  </a:cubicBezTo>
                  <a:cubicBezTo>
                    <a:pt x="175444" y="551748"/>
                    <a:pt x="154905" y="580497"/>
                    <a:pt x="154781" y="612850"/>
                  </a:cubicBezTo>
                  <a:lnTo>
                    <a:pt x="154781" y="714450"/>
                  </a:lnTo>
                  <a:cubicBezTo>
                    <a:pt x="154781" y="756535"/>
                    <a:pt x="188897" y="790650"/>
                    <a:pt x="230981" y="790650"/>
                  </a:cubicBezTo>
                  <a:lnTo>
                    <a:pt x="281781" y="790650"/>
                  </a:lnTo>
                  <a:cubicBezTo>
                    <a:pt x="323866" y="790650"/>
                    <a:pt x="357981" y="756535"/>
                    <a:pt x="357981" y="714450"/>
                  </a:cubicBezTo>
                  <a:lnTo>
                    <a:pt x="357981" y="1019250"/>
                  </a:lnTo>
                  <a:lnTo>
                    <a:pt x="332581" y="1019250"/>
                  </a:lnTo>
                  <a:cubicBezTo>
                    <a:pt x="290497" y="1019250"/>
                    <a:pt x="256381" y="1053366"/>
                    <a:pt x="256381" y="1095450"/>
                  </a:cubicBezTo>
                  <a:lnTo>
                    <a:pt x="256381" y="1476450"/>
                  </a:lnTo>
                  <a:lnTo>
                    <a:pt x="2381" y="1476450"/>
                  </a:lnTo>
                  <a:lnTo>
                    <a:pt x="2381" y="1527250"/>
                  </a:lnTo>
                  <a:lnTo>
                    <a:pt x="1526381" y="1527250"/>
                  </a:lnTo>
                  <a:lnTo>
                    <a:pt x="1526381" y="1476450"/>
                  </a:lnTo>
                  <a:lnTo>
                    <a:pt x="1272381" y="1476450"/>
                  </a:lnTo>
                  <a:close/>
                  <a:moveTo>
                    <a:pt x="1272381" y="790650"/>
                  </a:moveTo>
                  <a:cubicBezTo>
                    <a:pt x="1272381" y="804678"/>
                    <a:pt x="1261008" y="816050"/>
                    <a:pt x="1246981" y="816050"/>
                  </a:cubicBezTo>
                  <a:lnTo>
                    <a:pt x="1170781" y="816050"/>
                  </a:lnTo>
                  <a:lnTo>
                    <a:pt x="1170781" y="689050"/>
                  </a:lnTo>
                  <a:cubicBezTo>
                    <a:pt x="1170781" y="731135"/>
                    <a:pt x="1204897" y="765250"/>
                    <a:pt x="1246981" y="765250"/>
                  </a:cubicBezTo>
                  <a:lnTo>
                    <a:pt x="1272381" y="765250"/>
                  </a:lnTo>
                  <a:lnTo>
                    <a:pt x="1272381" y="790650"/>
                  </a:lnTo>
                  <a:close/>
                  <a:moveTo>
                    <a:pt x="1323181" y="587450"/>
                  </a:moveTo>
                  <a:lnTo>
                    <a:pt x="1323181" y="689050"/>
                  </a:lnTo>
                  <a:cubicBezTo>
                    <a:pt x="1323181" y="703078"/>
                    <a:pt x="1311808" y="714450"/>
                    <a:pt x="1297781" y="714450"/>
                  </a:cubicBezTo>
                  <a:lnTo>
                    <a:pt x="1246981" y="714450"/>
                  </a:lnTo>
                  <a:cubicBezTo>
                    <a:pt x="1232954" y="714450"/>
                    <a:pt x="1221581" y="703078"/>
                    <a:pt x="1221581" y="689050"/>
                  </a:cubicBezTo>
                  <a:lnTo>
                    <a:pt x="1221581" y="587450"/>
                  </a:lnTo>
                  <a:cubicBezTo>
                    <a:pt x="1221581" y="573423"/>
                    <a:pt x="1232954" y="562050"/>
                    <a:pt x="1246981" y="562050"/>
                  </a:cubicBezTo>
                  <a:lnTo>
                    <a:pt x="1297781" y="562050"/>
                  </a:lnTo>
                  <a:cubicBezTo>
                    <a:pt x="1311808" y="562050"/>
                    <a:pt x="1323181" y="573423"/>
                    <a:pt x="1323181" y="587450"/>
                  </a:cubicBezTo>
                  <a:close/>
                  <a:moveTo>
                    <a:pt x="307181" y="714450"/>
                  </a:moveTo>
                  <a:cubicBezTo>
                    <a:pt x="307181" y="728478"/>
                    <a:pt x="295808" y="739850"/>
                    <a:pt x="281781" y="739850"/>
                  </a:cubicBezTo>
                  <a:lnTo>
                    <a:pt x="230981" y="739850"/>
                  </a:lnTo>
                  <a:cubicBezTo>
                    <a:pt x="216954" y="739850"/>
                    <a:pt x="205581" y="728478"/>
                    <a:pt x="205581" y="714450"/>
                  </a:cubicBezTo>
                  <a:lnTo>
                    <a:pt x="205581" y="612850"/>
                  </a:lnTo>
                  <a:cubicBezTo>
                    <a:pt x="205581" y="598823"/>
                    <a:pt x="216954" y="587450"/>
                    <a:pt x="230981" y="587450"/>
                  </a:cubicBezTo>
                  <a:lnTo>
                    <a:pt x="281781" y="587450"/>
                  </a:lnTo>
                  <a:cubicBezTo>
                    <a:pt x="295808" y="587450"/>
                    <a:pt x="307181" y="598823"/>
                    <a:pt x="307181" y="612850"/>
                  </a:cubicBezTo>
                  <a:lnTo>
                    <a:pt x="307181" y="714450"/>
                  </a:lnTo>
                  <a:close/>
                  <a:moveTo>
                    <a:pt x="281781" y="536650"/>
                  </a:moveTo>
                  <a:lnTo>
                    <a:pt x="257677" y="536650"/>
                  </a:lnTo>
                  <a:cubicBezTo>
                    <a:pt x="271485" y="256625"/>
                    <a:pt x="509683" y="40814"/>
                    <a:pt x="789705" y="54622"/>
                  </a:cubicBezTo>
                  <a:cubicBezTo>
                    <a:pt x="1040717" y="66998"/>
                    <a:pt x="1244889" y="261175"/>
                    <a:pt x="1269841" y="511250"/>
                  </a:cubicBezTo>
                  <a:lnTo>
                    <a:pt x="1246981" y="511250"/>
                  </a:lnTo>
                  <a:cubicBezTo>
                    <a:pt x="1204897" y="511250"/>
                    <a:pt x="1170781" y="545366"/>
                    <a:pt x="1170781" y="587450"/>
                  </a:cubicBezTo>
                  <a:cubicBezTo>
                    <a:pt x="1170781" y="363003"/>
                    <a:pt x="988828" y="181050"/>
                    <a:pt x="764381" y="181050"/>
                  </a:cubicBezTo>
                  <a:cubicBezTo>
                    <a:pt x="539934" y="181050"/>
                    <a:pt x="357981" y="363003"/>
                    <a:pt x="357981" y="587450"/>
                  </a:cubicBezTo>
                  <a:lnTo>
                    <a:pt x="357981" y="612850"/>
                  </a:lnTo>
                  <a:cubicBezTo>
                    <a:pt x="357981" y="570766"/>
                    <a:pt x="323866" y="536650"/>
                    <a:pt x="281781" y="536650"/>
                  </a:cubicBezTo>
                  <a:close/>
                  <a:moveTo>
                    <a:pt x="997020" y="866850"/>
                  </a:moveTo>
                  <a:cubicBezTo>
                    <a:pt x="940711" y="995333"/>
                    <a:pt x="790908" y="1053842"/>
                    <a:pt x="662426" y="997533"/>
                  </a:cubicBezTo>
                  <a:cubicBezTo>
                    <a:pt x="570170" y="957103"/>
                    <a:pt x="510524" y="865977"/>
                    <a:pt x="510381" y="765250"/>
                  </a:cubicBezTo>
                  <a:lnTo>
                    <a:pt x="510381" y="511250"/>
                  </a:lnTo>
                  <a:lnTo>
                    <a:pt x="1018381" y="511250"/>
                  </a:lnTo>
                  <a:lnTo>
                    <a:pt x="1018381" y="765250"/>
                  </a:lnTo>
                  <a:cubicBezTo>
                    <a:pt x="1018397" y="782313"/>
                    <a:pt x="1016695" y="799331"/>
                    <a:pt x="1013301" y="816050"/>
                  </a:cubicBezTo>
                  <a:lnTo>
                    <a:pt x="916781" y="816050"/>
                  </a:lnTo>
                  <a:lnTo>
                    <a:pt x="916781" y="866850"/>
                  </a:lnTo>
                  <a:lnTo>
                    <a:pt x="997020" y="866850"/>
                  </a:lnTo>
                  <a:close/>
                  <a:moveTo>
                    <a:pt x="1051401" y="866850"/>
                  </a:moveTo>
                  <a:lnTo>
                    <a:pt x="1119981" y="866850"/>
                  </a:lnTo>
                  <a:lnTo>
                    <a:pt x="1119981" y="1019250"/>
                  </a:lnTo>
                  <a:lnTo>
                    <a:pt x="932504" y="1019250"/>
                  </a:lnTo>
                  <a:cubicBezTo>
                    <a:pt x="987562" y="982630"/>
                    <a:pt x="1029275" y="929163"/>
                    <a:pt x="1051401" y="866850"/>
                  </a:cubicBezTo>
                  <a:close/>
                  <a:moveTo>
                    <a:pt x="1064584" y="816050"/>
                  </a:moveTo>
                  <a:cubicBezTo>
                    <a:pt x="1067537" y="799277"/>
                    <a:pt x="1069073" y="782281"/>
                    <a:pt x="1069181" y="765250"/>
                  </a:cubicBezTo>
                  <a:lnTo>
                    <a:pt x="1069181" y="460450"/>
                  </a:lnTo>
                  <a:lnTo>
                    <a:pt x="459581" y="460450"/>
                  </a:lnTo>
                  <a:lnTo>
                    <a:pt x="459581" y="765250"/>
                  </a:lnTo>
                  <a:cubicBezTo>
                    <a:pt x="459661" y="867479"/>
                    <a:pt x="510988" y="962862"/>
                    <a:pt x="596259" y="1019250"/>
                  </a:cubicBezTo>
                  <a:lnTo>
                    <a:pt x="408781" y="1019250"/>
                  </a:lnTo>
                  <a:lnTo>
                    <a:pt x="408781" y="587450"/>
                  </a:lnTo>
                  <a:cubicBezTo>
                    <a:pt x="408781" y="391058"/>
                    <a:pt x="567988" y="231850"/>
                    <a:pt x="764381" y="231850"/>
                  </a:cubicBezTo>
                  <a:cubicBezTo>
                    <a:pt x="960774" y="231850"/>
                    <a:pt x="1119981" y="391058"/>
                    <a:pt x="1119981" y="587450"/>
                  </a:cubicBezTo>
                  <a:lnTo>
                    <a:pt x="1119981" y="816050"/>
                  </a:lnTo>
                  <a:lnTo>
                    <a:pt x="1064584" y="816050"/>
                  </a:lnTo>
                  <a:close/>
                  <a:moveTo>
                    <a:pt x="1221581" y="1476450"/>
                  </a:moveTo>
                  <a:lnTo>
                    <a:pt x="307181" y="1476450"/>
                  </a:lnTo>
                  <a:lnTo>
                    <a:pt x="307181" y="1095450"/>
                  </a:lnTo>
                  <a:cubicBezTo>
                    <a:pt x="307181" y="1081423"/>
                    <a:pt x="318554" y="1070050"/>
                    <a:pt x="332581" y="1070050"/>
                  </a:cubicBezTo>
                  <a:lnTo>
                    <a:pt x="1196181" y="1070050"/>
                  </a:lnTo>
                  <a:cubicBezTo>
                    <a:pt x="1210208" y="1070050"/>
                    <a:pt x="1221581" y="1081423"/>
                    <a:pt x="1221581" y="1095450"/>
                  </a:cubicBezTo>
                  <a:lnTo>
                    <a:pt x="1221581" y="1476450"/>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9" name="PA-任意多边形: 形状 2756"/>
            <p:cNvSpPr/>
            <p:nvPr>
              <p:custDataLst>
                <p:tags r:id="rId23"/>
              </p:custDataLst>
            </p:nvPr>
          </p:nvSpPr>
          <p:spPr>
            <a:xfrm>
              <a:off x="3604854" y="19512039"/>
              <a:ext cx="155575" cy="104775"/>
            </a:xfrm>
            <a:custGeom>
              <a:avLst/>
              <a:gdLst>
                <a:gd name="connsiteX0" fmla="*/ 78581 w 155575"/>
                <a:gd name="connsiteY0" fmla="*/ 2381 h 104775"/>
                <a:gd name="connsiteX1" fmla="*/ 2381 w 155575"/>
                <a:gd name="connsiteY1" fmla="*/ 78581 h 104775"/>
                <a:gd name="connsiteX2" fmla="*/ 2381 w 155575"/>
                <a:gd name="connsiteY2" fmla="*/ 103981 h 104775"/>
                <a:gd name="connsiteX3" fmla="*/ 53181 w 155575"/>
                <a:gd name="connsiteY3" fmla="*/ 103981 h 104775"/>
                <a:gd name="connsiteX4" fmla="*/ 53181 w 155575"/>
                <a:gd name="connsiteY4" fmla="*/ 78581 h 104775"/>
                <a:gd name="connsiteX5" fmla="*/ 78581 w 155575"/>
                <a:gd name="connsiteY5" fmla="*/ 53181 h 104775"/>
                <a:gd name="connsiteX6" fmla="*/ 103981 w 155575"/>
                <a:gd name="connsiteY6" fmla="*/ 78581 h 104775"/>
                <a:gd name="connsiteX7" fmla="*/ 103981 w 155575"/>
                <a:gd name="connsiteY7" fmla="*/ 103981 h 104775"/>
                <a:gd name="connsiteX8" fmla="*/ 154781 w 155575"/>
                <a:gd name="connsiteY8" fmla="*/ 103981 h 104775"/>
                <a:gd name="connsiteX9" fmla="*/ 154781 w 155575"/>
                <a:gd name="connsiteY9" fmla="*/ 78581 h 104775"/>
                <a:gd name="connsiteX10" fmla="*/ 78581 w 155575"/>
                <a:gd name="connsiteY10" fmla="*/ 238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575" h="104775">
                  <a:moveTo>
                    <a:pt x="78581" y="2381"/>
                  </a:moveTo>
                  <a:cubicBezTo>
                    <a:pt x="36497" y="2381"/>
                    <a:pt x="2381" y="36497"/>
                    <a:pt x="2381" y="78581"/>
                  </a:cubicBezTo>
                  <a:lnTo>
                    <a:pt x="2381" y="103981"/>
                  </a:lnTo>
                  <a:lnTo>
                    <a:pt x="53181" y="103981"/>
                  </a:lnTo>
                  <a:lnTo>
                    <a:pt x="53181" y="78581"/>
                  </a:lnTo>
                  <a:cubicBezTo>
                    <a:pt x="53181" y="64554"/>
                    <a:pt x="64554" y="53181"/>
                    <a:pt x="78581" y="53181"/>
                  </a:cubicBezTo>
                  <a:cubicBezTo>
                    <a:pt x="92608" y="53181"/>
                    <a:pt x="103981" y="64554"/>
                    <a:pt x="103981" y="78581"/>
                  </a:cubicBezTo>
                  <a:lnTo>
                    <a:pt x="103981" y="103981"/>
                  </a:lnTo>
                  <a:lnTo>
                    <a:pt x="154781" y="103981"/>
                  </a:lnTo>
                  <a:lnTo>
                    <a:pt x="154781" y="78581"/>
                  </a:lnTo>
                  <a:cubicBezTo>
                    <a:pt x="154781" y="36497"/>
                    <a:pt x="120666" y="2381"/>
                    <a:pt x="78581" y="2381"/>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0" name="PA-任意多边形: 形状 2757"/>
            <p:cNvSpPr/>
            <p:nvPr>
              <p:custDataLst>
                <p:tags r:id="rId24"/>
              </p:custDataLst>
            </p:nvPr>
          </p:nvSpPr>
          <p:spPr>
            <a:xfrm>
              <a:off x="3858854" y="19512039"/>
              <a:ext cx="155575" cy="104775"/>
            </a:xfrm>
            <a:custGeom>
              <a:avLst/>
              <a:gdLst>
                <a:gd name="connsiteX0" fmla="*/ 78581 w 155575"/>
                <a:gd name="connsiteY0" fmla="*/ 2381 h 104775"/>
                <a:gd name="connsiteX1" fmla="*/ 2381 w 155575"/>
                <a:gd name="connsiteY1" fmla="*/ 78581 h 104775"/>
                <a:gd name="connsiteX2" fmla="*/ 2381 w 155575"/>
                <a:gd name="connsiteY2" fmla="*/ 103981 h 104775"/>
                <a:gd name="connsiteX3" fmla="*/ 53181 w 155575"/>
                <a:gd name="connsiteY3" fmla="*/ 103981 h 104775"/>
                <a:gd name="connsiteX4" fmla="*/ 53181 w 155575"/>
                <a:gd name="connsiteY4" fmla="*/ 78581 h 104775"/>
                <a:gd name="connsiteX5" fmla="*/ 78581 w 155575"/>
                <a:gd name="connsiteY5" fmla="*/ 53181 h 104775"/>
                <a:gd name="connsiteX6" fmla="*/ 103981 w 155575"/>
                <a:gd name="connsiteY6" fmla="*/ 78581 h 104775"/>
                <a:gd name="connsiteX7" fmla="*/ 103981 w 155575"/>
                <a:gd name="connsiteY7" fmla="*/ 103981 h 104775"/>
                <a:gd name="connsiteX8" fmla="*/ 154781 w 155575"/>
                <a:gd name="connsiteY8" fmla="*/ 103981 h 104775"/>
                <a:gd name="connsiteX9" fmla="*/ 154781 w 155575"/>
                <a:gd name="connsiteY9" fmla="*/ 78581 h 104775"/>
                <a:gd name="connsiteX10" fmla="*/ 78581 w 155575"/>
                <a:gd name="connsiteY10" fmla="*/ 238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575" h="104775">
                  <a:moveTo>
                    <a:pt x="78581" y="2381"/>
                  </a:moveTo>
                  <a:cubicBezTo>
                    <a:pt x="36497" y="2381"/>
                    <a:pt x="2381" y="36497"/>
                    <a:pt x="2381" y="78581"/>
                  </a:cubicBezTo>
                  <a:lnTo>
                    <a:pt x="2381" y="103981"/>
                  </a:lnTo>
                  <a:lnTo>
                    <a:pt x="53181" y="103981"/>
                  </a:lnTo>
                  <a:lnTo>
                    <a:pt x="53181" y="78581"/>
                  </a:lnTo>
                  <a:cubicBezTo>
                    <a:pt x="53181" y="64554"/>
                    <a:pt x="64554" y="53181"/>
                    <a:pt x="78581" y="53181"/>
                  </a:cubicBezTo>
                  <a:cubicBezTo>
                    <a:pt x="92608" y="53181"/>
                    <a:pt x="103981" y="64554"/>
                    <a:pt x="103981" y="78581"/>
                  </a:cubicBezTo>
                  <a:lnTo>
                    <a:pt x="103981" y="103981"/>
                  </a:lnTo>
                  <a:lnTo>
                    <a:pt x="154781" y="103981"/>
                  </a:lnTo>
                  <a:lnTo>
                    <a:pt x="154781" y="78581"/>
                  </a:lnTo>
                  <a:cubicBezTo>
                    <a:pt x="154781" y="36497"/>
                    <a:pt x="120666" y="2381"/>
                    <a:pt x="78581" y="2381"/>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1" name="PA-任意多边形: 形状 2758"/>
            <p:cNvSpPr/>
            <p:nvPr>
              <p:custDataLst>
                <p:tags r:id="rId25"/>
              </p:custDataLst>
            </p:nvPr>
          </p:nvSpPr>
          <p:spPr>
            <a:xfrm>
              <a:off x="3706454" y="19715239"/>
              <a:ext cx="206375" cy="155575"/>
            </a:xfrm>
            <a:custGeom>
              <a:avLst/>
              <a:gdLst>
                <a:gd name="connsiteX0" fmla="*/ 2381 w 206375"/>
                <a:gd name="connsiteY0" fmla="*/ 2381 h 155575"/>
                <a:gd name="connsiteX1" fmla="*/ 2381 w 206375"/>
                <a:gd name="connsiteY1" fmla="*/ 53181 h 155575"/>
                <a:gd name="connsiteX2" fmla="*/ 103981 w 206375"/>
                <a:gd name="connsiteY2" fmla="*/ 154781 h 155575"/>
                <a:gd name="connsiteX3" fmla="*/ 205581 w 206375"/>
                <a:gd name="connsiteY3" fmla="*/ 53181 h 155575"/>
                <a:gd name="connsiteX4" fmla="*/ 205581 w 206375"/>
                <a:gd name="connsiteY4" fmla="*/ 2381 h 155575"/>
                <a:gd name="connsiteX5" fmla="*/ 2381 w 206375"/>
                <a:gd name="connsiteY5" fmla="*/ 2381 h 155575"/>
                <a:gd name="connsiteX6" fmla="*/ 103981 w 206375"/>
                <a:gd name="connsiteY6" fmla="*/ 103981 h 155575"/>
                <a:gd name="connsiteX7" fmla="*/ 53181 w 206375"/>
                <a:gd name="connsiteY7" fmla="*/ 53181 h 155575"/>
                <a:gd name="connsiteX8" fmla="*/ 154781 w 206375"/>
                <a:gd name="connsiteY8" fmla="*/ 53181 h 155575"/>
                <a:gd name="connsiteX9" fmla="*/ 103981 w 206375"/>
                <a:gd name="connsiteY9" fmla="*/ 103981 h 15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375" h="155575">
                  <a:moveTo>
                    <a:pt x="2381" y="2381"/>
                  </a:moveTo>
                  <a:lnTo>
                    <a:pt x="2381" y="53181"/>
                  </a:lnTo>
                  <a:cubicBezTo>
                    <a:pt x="2381" y="109293"/>
                    <a:pt x="47870" y="154781"/>
                    <a:pt x="103981" y="154781"/>
                  </a:cubicBezTo>
                  <a:cubicBezTo>
                    <a:pt x="160093" y="154781"/>
                    <a:pt x="205581" y="109293"/>
                    <a:pt x="205581" y="53181"/>
                  </a:cubicBezTo>
                  <a:lnTo>
                    <a:pt x="205581" y="2381"/>
                  </a:lnTo>
                  <a:lnTo>
                    <a:pt x="2381" y="2381"/>
                  </a:lnTo>
                  <a:close/>
                  <a:moveTo>
                    <a:pt x="103981" y="103981"/>
                  </a:moveTo>
                  <a:cubicBezTo>
                    <a:pt x="75924" y="103981"/>
                    <a:pt x="53181" y="81239"/>
                    <a:pt x="53181" y="53181"/>
                  </a:cubicBezTo>
                  <a:lnTo>
                    <a:pt x="154781" y="53181"/>
                  </a:lnTo>
                  <a:cubicBezTo>
                    <a:pt x="154781" y="81239"/>
                    <a:pt x="132039" y="103981"/>
                    <a:pt x="103981" y="103981"/>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2" name="PA-任意多边形: 形状 2759"/>
            <p:cNvSpPr/>
            <p:nvPr>
              <p:custDataLst>
                <p:tags r:id="rId26"/>
              </p:custDataLst>
            </p:nvPr>
          </p:nvSpPr>
          <p:spPr>
            <a:xfrm>
              <a:off x="4062054" y="20172439"/>
              <a:ext cx="155575" cy="206375"/>
            </a:xfrm>
            <a:custGeom>
              <a:avLst/>
              <a:gdLst>
                <a:gd name="connsiteX0" fmla="*/ 103981 w 155575"/>
                <a:gd name="connsiteY0" fmla="*/ 2381 h 206375"/>
                <a:gd name="connsiteX1" fmla="*/ 103981 w 155575"/>
                <a:gd name="connsiteY1" fmla="*/ 154781 h 206375"/>
                <a:gd name="connsiteX2" fmla="*/ 2381 w 155575"/>
                <a:gd name="connsiteY2" fmla="*/ 154781 h 206375"/>
                <a:gd name="connsiteX3" fmla="*/ 2381 w 155575"/>
                <a:gd name="connsiteY3" fmla="*/ 205581 h 206375"/>
                <a:gd name="connsiteX4" fmla="*/ 154781 w 155575"/>
                <a:gd name="connsiteY4" fmla="*/ 205581 h 206375"/>
                <a:gd name="connsiteX5" fmla="*/ 154781 w 155575"/>
                <a:gd name="connsiteY5" fmla="*/ 2381 h 20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575" h="206375">
                  <a:moveTo>
                    <a:pt x="103981" y="2381"/>
                  </a:moveTo>
                  <a:lnTo>
                    <a:pt x="103981" y="154781"/>
                  </a:lnTo>
                  <a:lnTo>
                    <a:pt x="2381" y="154781"/>
                  </a:lnTo>
                  <a:lnTo>
                    <a:pt x="2381" y="205581"/>
                  </a:lnTo>
                  <a:lnTo>
                    <a:pt x="154781" y="205581"/>
                  </a:lnTo>
                  <a:lnTo>
                    <a:pt x="154781" y="23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3" name="PA-任意多边形: 形状 2760"/>
            <p:cNvSpPr/>
            <p:nvPr>
              <p:custDataLst>
                <p:tags r:id="rId27"/>
              </p:custDataLst>
            </p:nvPr>
          </p:nvSpPr>
          <p:spPr>
            <a:xfrm>
              <a:off x="3960454" y="20324839"/>
              <a:ext cx="53975" cy="53975"/>
            </a:xfrm>
            <a:custGeom>
              <a:avLst/>
              <a:gdLst>
                <a:gd name="connsiteX0" fmla="*/ 2381 w 53975"/>
                <a:gd name="connsiteY0" fmla="*/ 2381 h 53975"/>
                <a:gd name="connsiteX1" fmla="*/ 53181 w 53975"/>
                <a:gd name="connsiteY1" fmla="*/ 2381 h 53975"/>
                <a:gd name="connsiteX2" fmla="*/ 53181 w 53975"/>
                <a:gd name="connsiteY2" fmla="*/ 53181 h 53975"/>
                <a:gd name="connsiteX3" fmla="*/ 2381 w 539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53975" h="53975">
                  <a:moveTo>
                    <a:pt x="2381" y="2381"/>
                  </a:moveTo>
                  <a:lnTo>
                    <a:pt x="53181" y="2381"/>
                  </a:lnTo>
                  <a:lnTo>
                    <a:pt x="53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4" name="PA-任意多边形: 形状 2761"/>
            <p:cNvSpPr/>
            <p:nvPr>
              <p:custDataLst>
                <p:tags r:id="rId28"/>
              </p:custDataLst>
            </p:nvPr>
          </p:nvSpPr>
          <p:spPr>
            <a:xfrm>
              <a:off x="3757254" y="20070839"/>
              <a:ext cx="104775" cy="53975"/>
            </a:xfrm>
            <a:custGeom>
              <a:avLst/>
              <a:gdLst>
                <a:gd name="connsiteX0" fmla="*/ 2381 w 104775"/>
                <a:gd name="connsiteY0" fmla="*/ 2381 h 53975"/>
                <a:gd name="connsiteX1" fmla="*/ 103981 w 104775"/>
                <a:gd name="connsiteY1" fmla="*/ 2381 h 53975"/>
                <a:gd name="connsiteX2" fmla="*/ 103981 w 104775"/>
                <a:gd name="connsiteY2" fmla="*/ 53181 h 53975"/>
                <a:gd name="connsiteX3" fmla="*/ 2381 w 104775"/>
                <a:gd name="connsiteY3" fmla="*/ 53181 h 53975"/>
              </a:gdLst>
              <a:ahLst/>
              <a:cxnLst>
                <a:cxn ang="0">
                  <a:pos x="connsiteX0" y="connsiteY0"/>
                </a:cxn>
                <a:cxn ang="0">
                  <a:pos x="connsiteX1" y="connsiteY1"/>
                </a:cxn>
                <a:cxn ang="0">
                  <a:pos x="connsiteX2" y="connsiteY2"/>
                </a:cxn>
                <a:cxn ang="0">
                  <a:pos x="connsiteX3" y="connsiteY3"/>
                </a:cxn>
              </a:cxnLst>
              <a:rect l="l" t="t" r="r" b="b"/>
              <a:pathLst>
                <a:path w="104775" h="53975">
                  <a:moveTo>
                    <a:pt x="2381" y="2381"/>
                  </a:moveTo>
                  <a:lnTo>
                    <a:pt x="103981" y="2381"/>
                  </a:lnTo>
                  <a:lnTo>
                    <a:pt x="1039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同心圆 3"/>
          <p:cNvSpPr/>
          <p:nvPr/>
        </p:nvSpPr>
        <p:spPr>
          <a:xfrm>
            <a:off x="2590800" y="1607127"/>
            <a:ext cx="3435927" cy="3435927"/>
          </a:xfrm>
          <a:prstGeom prst="donut">
            <a:avLst>
              <a:gd name="adj" fmla="val 6360"/>
            </a:avLst>
          </a:prstGeom>
          <a:gradFill>
            <a:gsLst>
              <a:gs pos="22000">
                <a:srgbClr val="E5BC7D"/>
              </a:gs>
              <a:gs pos="100000">
                <a:srgbClr val="D39E4D"/>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p:cNvSpPr txBox="1"/>
          <p:nvPr/>
        </p:nvSpPr>
        <p:spPr>
          <a:xfrm>
            <a:off x="3473159" y="2664770"/>
            <a:ext cx="1671207" cy="461665"/>
          </a:xfrm>
          <a:prstGeom prst="rect">
            <a:avLst/>
          </a:prstGeom>
          <a:noFill/>
        </p:spPr>
        <p:txBody>
          <a:bodyPr wrap="square" rtlCol="0">
            <a:spAutoFit/>
          </a:bodyPr>
          <a:lstStyle/>
          <a:p>
            <a:pPr algn="dist"/>
            <a:r>
              <a:rPr lang="en-US" altLang="zh-CN" sz="2400" dirty="0" smtClean="0">
                <a:solidFill>
                  <a:schemeClr val="bg1"/>
                </a:solidFill>
                <a:latin typeface="微软雅黑" panose="020B0503020204020204" pitchFamily="34" charset="-122"/>
                <a:ea typeface="微软雅黑" panose="020B0503020204020204" pitchFamily="34" charset="-122"/>
              </a:rPr>
              <a:t>PART 03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190008" y="3198167"/>
            <a:ext cx="2237509" cy="521970"/>
          </a:xfrm>
          <a:prstGeom prst="rect">
            <a:avLst/>
          </a:prstGeom>
          <a:noFill/>
        </p:spPr>
        <p:txBody>
          <a:bodyPr wrap="square" rtlCol="0">
            <a:spAutoFit/>
          </a:bodyPr>
          <a:lstStyle/>
          <a:p>
            <a:pPr algn="dist"/>
            <a:r>
              <a:rPr lang="zh-CN" altLang="en-US" sz="2800" dirty="0" smtClean="0">
                <a:solidFill>
                  <a:schemeClr val="bg1"/>
                </a:solidFill>
                <a:latin typeface="微软雅黑" panose="020B0503020204020204" pitchFamily="34" charset="-122"/>
                <a:ea typeface="微软雅黑" panose="020B0503020204020204" pitchFamily="34" charset="-122"/>
              </a:rPr>
              <a:t>效果评估</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框 2"/>
          <p:cNvSpPr txBox="1"/>
          <p:nvPr/>
        </p:nvSpPr>
        <p:spPr>
          <a:xfrm>
            <a:off x="7384473" y="443345"/>
            <a:ext cx="3976254" cy="775855"/>
          </a:xfrm>
          <a:prstGeom prst="rect">
            <a:avLst/>
          </a:prstGeom>
          <a:noFill/>
        </p:spPr>
        <p:txBody>
          <a:bodyPr wrap="square" rtlCol="0">
            <a:spAutoFit/>
          </a:bodyPr>
          <a:lstStyle/>
          <a:p>
            <a:pPr algn="dist"/>
            <a:r>
              <a:rPr lang="en-US" altLang="zh-CN" sz="4400" b="1" i="1" dirty="0" smtClean="0">
                <a:gradFill flip="none" rotWithShape="1">
                  <a:gsLst>
                    <a:gs pos="22000">
                      <a:srgbClr val="E5BC7D"/>
                    </a:gs>
                    <a:gs pos="100000">
                      <a:srgbClr val="D39E4D"/>
                    </a:gs>
                  </a:gsLst>
                  <a:lin ang="2700000" scaled="1"/>
                  <a:tileRect/>
                </a:gradFill>
                <a:latin typeface="微软雅黑" panose="020B0503020204020204" pitchFamily="34" charset="-122"/>
                <a:ea typeface="微软雅黑" panose="020B0503020204020204" pitchFamily="34" charset="-122"/>
              </a:rPr>
              <a:t>CONTENTS</a:t>
            </a:r>
            <a:endParaRPr lang="zh-CN" altLang="en-US" sz="4400" b="1" i="1" dirty="0">
              <a:gradFill flip="none" rotWithShape="1">
                <a:gsLst>
                  <a:gs pos="22000">
                    <a:srgbClr val="E5BC7D"/>
                  </a:gs>
                  <a:gs pos="100000">
                    <a:srgbClr val="D39E4D"/>
                  </a:gs>
                </a:gsLst>
                <a:lin ang="2700000" scaled="1"/>
                <a:tileRect/>
              </a:gra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961797" y="2692478"/>
            <a:ext cx="4212876" cy="460375"/>
            <a:chOff x="1266597" y="2623203"/>
            <a:chExt cx="4212876" cy="460375"/>
          </a:xfrm>
        </p:grpSpPr>
        <p:sp>
          <p:nvSpPr>
            <p:cNvPr id="4" name="圆角矩形 3"/>
            <p:cNvSpPr/>
            <p:nvPr/>
          </p:nvSpPr>
          <p:spPr>
            <a:xfrm>
              <a:off x="1266597" y="2660073"/>
              <a:ext cx="908567" cy="387927"/>
            </a:xfrm>
            <a:prstGeom prst="roundRect">
              <a:avLst>
                <a:gd name="adj" fmla="val 50000"/>
              </a:avLst>
            </a:prstGeom>
            <a:gradFill>
              <a:gsLst>
                <a:gs pos="22000">
                  <a:srgbClr val="E5BC7D"/>
                </a:gs>
                <a:gs pos="100000">
                  <a:srgbClr val="D39E4D"/>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320637" y="2623203"/>
              <a:ext cx="3158836" cy="460375"/>
            </a:xfrm>
            <a:prstGeom prst="rect">
              <a:avLst/>
            </a:prstGeom>
            <a:noFill/>
          </p:spPr>
          <p:txBody>
            <a:bodyPr wrap="square" rtlCol="0">
              <a:spAutoFit/>
            </a:bodyPr>
            <a:lstStyle/>
            <a:p>
              <a:pPr algn="dist"/>
              <a:r>
                <a:rPr lang="en-US" altLang="zh-CN" sz="2400" dirty="0" smtClean="0">
                  <a:solidFill>
                    <a:schemeClr val="bg1"/>
                  </a:solidFill>
                  <a:latin typeface="微软雅黑" panose="020B0503020204020204" pitchFamily="34" charset="-122"/>
                  <a:ea typeface="微软雅黑" panose="020B0503020204020204" pitchFamily="34" charset="-122"/>
                </a:rPr>
                <a:t>01.</a:t>
              </a:r>
              <a:r>
                <a:rPr lang="zh-CN" altLang="en-US" sz="2400" dirty="0" smtClean="0">
                  <a:solidFill>
                    <a:schemeClr val="bg1"/>
                  </a:solidFill>
                  <a:latin typeface="微软雅黑" panose="020B0503020204020204" pitchFamily="34" charset="-122"/>
                  <a:ea typeface="微软雅黑" panose="020B0503020204020204" pitchFamily="34" charset="-122"/>
                </a:rPr>
                <a:t>背景介绍</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961797" y="3911678"/>
            <a:ext cx="4212876" cy="460375"/>
            <a:chOff x="1266597" y="2623203"/>
            <a:chExt cx="4212876" cy="460375"/>
          </a:xfrm>
        </p:grpSpPr>
        <p:sp>
          <p:nvSpPr>
            <p:cNvPr id="8" name="圆角矩形 7"/>
            <p:cNvSpPr/>
            <p:nvPr/>
          </p:nvSpPr>
          <p:spPr>
            <a:xfrm>
              <a:off x="1266597" y="2660073"/>
              <a:ext cx="908567" cy="387927"/>
            </a:xfrm>
            <a:prstGeom prst="roundRect">
              <a:avLst>
                <a:gd name="adj" fmla="val 50000"/>
              </a:avLst>
            </a:prstGeom>
            <a:gradFill>
              <a:gsLst>
                <a:gs pos="22000">
                  <a:srgbClr val="E5BC7D"/>
                </a:gs>
                <a:gs pos="100000">
                  <a:srgbClr val="D39E4D"/>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320637" y="2623203"/>
              <a:ext cx="3158836" cy="460375"/>
            </a:xfrm>
            <a:prstGeom prst="rect">
              <a:avLst/>
            </a:prstGeom>
            <a:noFill/>
          </p:spPr>
          <p:txBody>
            <a:bodyPr wrap="square" rtlCol="0">
              <a:spAutoFit/>
            </a:bodyPr>
            <a:lstStyle/>
            <a:p>
              <a:pPr algn="dist"/>
              <a:r>
                <a:rPr lang="en-US" altLang="zh-CN" sz="2400" dirty="0" smtClean="0">
                  <a:solidFill>
                    <a:schemeClr val="bg1"/>
                  </a:solidFill>
                  <a:latin typeface="微软雅黑" panose="020B0503020204020204" pitchFamily="34" charset="-122"/>
                  <a:ea typeface="微软雅黑" panose="020B0503020204020204" pitchFamily="34" charset="-122"/>
                </a:rPr>
                <a:t>02.</a:t>
              </a:r>
              <a:r>
                <a:rPr lang="zh-CN" altLang="en-US" sz="2400" dirty="0" smtClean="0">
                  <a:solidFill>
                    <a:schemeClr val="bg1"/>
                  </a:solidFill>
                  <a:latin typeface="微软雅黑" panose="020B0503020204020204" pitchFamily="34" charset="-122"/>
                  <a:ea typeface="微软雅黑" panose="020B0503020204020204" pitchFamily="34" charset="-122"/>
                </a:rPr>
                <a:t>游戏方案</a:t>
              </a:r>
              <a:endParaRPr lang="zh-CN" altLang="en-US" sz="2400" dirty="0" smtClean="0">
                <a:solidFill>
                  <a:schemeClr val="bg1"/>
                </a:solidFill>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6656015" y="2655610"/>
            <a:ext cx="4212876" cy="460375"/>
            <a:chOff x="1266597" y="2623203"/>
            <a:chExt cx="4212876" cy="460375"/>
          </a:xfrm>
        </p:grpSpPr>
        <p:sp>
          <p:nvSpPr>
            <p:cNvPr id="11" name="圆角矩形 10"/>
            <p:cNvSpPr/>
            <p:nvPr/>
          </p:nvSpPr>
          <p:spPr>
            <a:xfrm>
              <a:off x="1266597" y="2660073"/>
              <a:ext cx="908567" cy="387927"/>
            </a:xfrm>
            <a:prstGeom prst="roundRect">
              <a:avLst>
                <a:gd name="adj" fmla="val 50000"/>
              </a:avLst>
            </a:prstGeom>
            <a:gradFill>
              <a:gsLst>
                <a:gs pos="22000">
                  <a:srgbClr val="E5BC7D"/>
                </a:gs>
                <a:gs pos="100000">
                  <a:srgbClr val="D39E4D"/>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320637" y="2623203"/>
              <a:ext cx="3158836" cy="460375"/>
            </a:xfrm>
            <a:prstGeom prst="rect">
              <a:avLst/>
            </a:prstGeom>
            <a:noFill/>
          </p:spPr>
          <p:txBody>
            <a:bodyPr wrap="square" rtlCol="0">
              <a:spAutoFit/>
            </a:bodyPr>
            <a:lstStyle/>
            <a:p>
              <a:pPr algn="dist"/>
              <a:r>
                <a:rPr lang="en-US" altLang="zh-CN" sz="2400" dirty="0" smtClean="0">
                  <a:solidFill>
                    <a:schemeClr val="bg1"/>
                  </a:solidFill>
                  <a:latin typeface="微软雅黑" panose="020B0503020204020204" pitchFamily="34" charset="-122"/>
                  <a:ea typeface="微软雅黑" panose="020B0503020204020204" pitchFamily="34" charset="-122"/>
                </a:rPr>
                <a:t>03.</a:t>
              </a:r>
              <a:r>
                <a:rPr lang="zh-CN" altLang="en-US" sz="2400" dirty="0" smtClean="0">
                  <a:solidFill>
                    <a:schemeClr val="bg1"/>
                  </a:solidFill>
                  <a:latin typeface="微软雅黑" panose="020B0503020204020204" pitchFamily="34" charset="-122"/>
                  <a:ea typeface="微软雅黑" panose="020B0503020204020204" pitchFamily="34" charset="-122"/>
                </a:rPr>
                <a:t>效果评估</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6656015" y="3874810"/>
            <a:ext cx="4212876" cy="460375"/>
            <a:chOff x="1266597" y="2623203"/>
            <a:chExt cx="4212876" cy="460375"/>
          </a:xfrm>
        </p:grpSpPr>
        <p:sp>
          <p:nvSpPr>
            <p:cNvPr id="14" name="圆角矩形 13"/>
            <p:cNvSpPr/>
            <p:nvPr/>
          </p:nvSpPr>
          <p:spPr>
            <a:xfrm>
              <a:off x="1266597" y="2660073"/>
              <a:ext cx="908567" cy="387927"/>
            </a:xfrm>
            <a:prstGeom prst="roundRect">
              <a:avLst>
                <a:gd name="adj" fmla="val 50000"/>
              </a:avLst>
            </a:prstGeom>
            <a:gradFill>
              <a:gsLst>
                <a:gs pos="22000">
                  <a:srgbClr val="E5BC7D"/>
                </a:gs>
                <a:gs pos="100000">
                  <a:srgbClr val="D39E4D"/>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320637" y="2623203"/>
              <a:ext cx="3158836" cy="460375"/>
            </a:xfrm>
            <a:prstGeom prst="rect">
              <a:avLst/>
            </a:prstGeom>
            <a:noFill/>
          </p:spPr>
          <p:txBody>
            <a:bodyPr wrap="square" rtlCol="0">
              <a:spAutoFit/>
            </a:bodyPr>
            <a:lstStyle/>
            <a:p>
              <a:pPr algn="dist"/>
              <a:r>
                <a:rPr lang="en-US" altLang="zh-CN" sz="2400" dirty="0" smtClean="0">
                  <a:solidFill>
                    <a:schemeClr val="bg1"/>
                  </a:solidFill>
                  <a:latin typeface="微软雅黑" panose="020B0503020204020204" pitchFamily="34" charset="-122"/>
                  <a:ea typeface="微软雅黑" panose="020B0503020204020204" pitchFamily="34" charset="-122"/>
                </a:rPr>
                <a:t>04.</a:t>
              </a:r>
              <a:r>
                <a:rPr lang="zh-CN" altLang="en-US" sz="2400" dirty="0" smtClean="0">
                  <a:solidFill>
                    <a:schemeClr val="bg1"/>
                  </a:solidFill>
                  <a:latin typeface="微软雅黑" panose="020B0503020204020204" pitchFamily="34" charset="-122"/>
                  <a:ea typeface="微软雅黑" panose="020B0503020204020204" pitchFamily="34" charset="-122"/>
                </a:rPr>
                <a:t>未来展望</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文本框 20"/>
          <p:cNvSpPr txBox="1"/>
          <p:nvPr/>
        </p:nvSpPr>
        <p:spPr bwMode="auto">
          <a:xfrm>
            <a:off x="3492500" y="422910"/>
            <a:ext cx="6150610" cy="583565"/>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r>
              <a:rPr lang="en-US" altLang="zh-CN"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       </a:t>
            </a:r>
            <a:r>
              <a:rPr lang="zh-CN" altLang="en-US" sz="32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游戏影响青少年认知案例</a:t>
            </a:r>
            <a:endParaRPr lang="zh-CN" altLang="en-US" sz="32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endParaRPr>
          </a:p>
        </p:txBody>
      </p:sp>
      <p:sp>
        <p:nvSpPr>
          <p:cNvPr id="3" name="Rectangle 5"/>
          <p:cNvSpPr>
            <a:spLocks noChangeArrowheads="1"/>
          </p:cNvSpPr>
          <p:nvPr>
            <p:custDataLst>
              <p:tags r:id="rId3"/>
            </p:custDataLst>
          </p:nvPr>
        </p:nvSpPr>
        <p:spPr bwMode="auto">
          <a:xfrm>
            <a:off x="1727200" y="5766435"/>
            <a:ext cx="1907540" cy="236220"/>
          </a:xfrm>
          <a:prstGeom prst="rect">
            <a:avLst/>
          </a:prstGeom>
          <a:solidFill>
            <a:srgbClr val="2196F3">
              <a:lumMod val="75000"/>
            </a:srgbClr>
          </a:solidFill>
          <a:ln w="3175" cap="flat" cmpd="sng" algn="ctr">
            <a:noFill/>
            <a:prstDash val="solid"/>
          </a:ln>
          <a:effectLst/>
        </p:spPr>
        <p:style>
          <a:lnRef idx="2">
            <a:srgbClr val="2196F3">
              <a:shade val="50000"/>
            </a:srgbClr>
          </a:lnRef>
          <a:fillRef idx="1">
            <a:srgbClr val="2196F3"/>
          </a:fillRef>
          <a:effectRef idx="0">
            <a:srgbClr val="2196F3"/>
          </a:effectRef>
          <a:fontRef idx="minor">
            <a:sysClr val="window" lastClr="FFFFFF"/>
          </a:fontRef>
        </p:style>
        <p:txBody>
          <a:bodyPr lIns="0" tIns="0" rIns="0" bIns="0" anchor="ctr">
            <a:normAutofit fontScale="62500"/>
          </a:bodyPr>
          <a:lstStyle/>
          <a:p>
            <a:pPr algn="ctr" defTabSz="1219200" latinLnBrk="1">
              <a:lnSpc>
                <a:spcPct val="130000"/>
              </a:lnSpc>
              <a:spcAft>
                <a:spcPts val="400"/>
              </a:spcAft>
              <a:defRPr/>
            </a:pPr>
            <a:endParaRPr lang="ko-KR" altLang="en-US" sz="1600" b="1" dirty="0">
              <a:gradFill>
                <a:gsLst>
                  <a:gs pos="0">
                    <a:prstClr val="white"/>
                  </a:gs>
                  <a:gs pos="100000">
                    <a:prstClr val="white"/>
                  </a:gs>
                </a:gsLst>
                <a:lin ang="5400000" scaled="0"/>
              </a:gradFill>
              <a:latin typeface="微软雅黑" panose="020B0503020204020204" pitchFamily="34" charset="-122"/>
              <a:ea typeface="微软雅黑" panose="020B0503020204020204" pitchFamily="34" charset="-122"/>
            </a:endParaRPr>
          </a:p>
        </p:txBody>
      </p:sp>
      <p:sp>
        <p:nvSpPr>
          <p:cNvPr id="13" name="Freeform 6"/>
          <p:cNvSpPr/>
          <p:nvPr>
            <p:custDataLst>
              <p:tags r:id="rId4"/>
            </p:custDataLst>
          </p:nvPr>
        </p:nvSpPr>
        <p:spPr bwMode="auto">
          <a:xfrm>
            <a:off x="3627755" y="5520055"/>
            <a:ext cx="476885" cy="481965"/>
          </a:xfrm>
          <a:custGeom>
            <a:avLst/>
            <a:gdLst>
              <a:gd name="T0" fmla="*/ 0 w 159"/>
              <a:gd name="T1" fmla="*/ 69 h 186"/>
              <a:gd name="T2" fmla="*/ 0 w 159"/>
              <a:gd name="T3" fmla="*/ 186 h 186"/>
              <a:gd name="T4" fmla="*/ 159 w 159"/>
              <a:gd name="T5" fmla="*/ 117 h 186"/>
              <a:gd name="T6" fmla="*/ 159 w 159"/>
              <a:gd name="T7" fmla="*/ 0 h 186"/>
              <a:gd name="T8" fmla="*/ 0 w 159"/>
              <a:gd name="T9" fmla="*/ 69 h 186"/>
              <a:gd name="connsiteX0" fmla="*/ 0 w 10000"/>
              <a:gd name="connsiteY0" fmla="*/ 3710 h 10000"/>
              <a:gd name="connsiteX1" fmla="*/ 0 w 10000"/>
              <a:gd name="connsiteY1" fmla="*/ 10000 h 10000"/>
              <a:gd name="connsiteX2" fmla="*/ 10000 w 10000"/>
              <a:gd name="connsiteY2" fmla="*/ 5163 h 10000"/>
              <a:gd name="connsiteX3" fmla="*/ 10000 w 10000"/>
              <a:gd name="connsiteY3" fmla="*/ 0 h 10000"/>
              <a:gd name="connsiteX4" fmla="*/ 0 w 10000"/>
              <a:gd name="connsiteY4" fmla="*/ 3710 h 10000"/>
              <a:gd name="connsiteX0-1" fmla="*/ 0 w 10000"/>
              <a:gd name="connsiteY0-2" fmla="*/ 3710 h 10000"/>
              <a:gd name="connsiteX1-3" fmla="*/ 0 w 10000"/>
              <a:gd name="connsiteY1-4" fmla="*/ 10000 h 10000"/>
              <a:gd name="connsiteX2-5" fmla="*/ 10000 w 10000"/>
              <a:gd name="connsiteY2-6" fmla="*/ 4648 h 10000"/>
              <a:gd name="connsiteX3-7" fmla="*/ 10000 w 10000"/>
              <a:gd name="connsiteY3-8" fmla="*/ 0 h 10000"/>
              <a:gd name="connsiteX4-9" fmla="*/ 0 w 10000"/>
              <a:gd name="connsiteY4-10" fmla="*/ 371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3710"/>
                </a:moveTo>
                <a:lnTo>
                  <a:pt x="0" y="10000"/>
                </a:lnTo>
                <a:lnTo>
                  <a:pt x="10000" y="4648"/>
                </a:lnTo>
                <a:lnTo>
                  <a:pt x="10000" y="0"/>
                </a:lnTo>
                <a:lnTo>
                  <a:pt x="0" y="3710"/>
                </a:lnTo>
                <a:close/>
              </a:path>
            </a:pathLst>
          </a:custGeom>
          <a:solidFill>
            <a:srgbClr val="2196F3">
              <a:lumMod val="50000"/>
            </a:srgbClr>
          </a:solidFill>
          <a:ln w="3175" cap="flat" cmpd="sng" algn="ctr">
            <a:noFill/>
            <a:prstDash val="solid"/>
          </a:ln>
          <a:effectLst/>
        </p:spPr>
        <p:style>
          <a:lnRef idx="2">
            <a:srgbClr val="2196F3">
              <a:shade val="50000"/>
            </a:srgbClr>
          </a:lnRef>
          <a:fillRef idx="1">
            <a:srgbClr val="2196F3"/>
          </a:fillRef>
          <a:effectRef idx="0">
            <a:srgbClr val="2196F3"/>
          </a:effectRef>
          <a:fontRef idx="minor">
            <a:sysClr val="window" lastClr="FFFFFF"/>
          </a:fontRef>
        </p:style>
        <p:txBody>
          <a:bodyPr lIns="0" tIns="0" rIns="0" bIns="0" anchor="ctr">
            <a:normAutofit/>
          </a:bodyPr>
          <a:lstStyle/>
          <a:p>
            <a:pPr algn="ctr" defTabSz="1219200" latinLnBrk="1">
              <a:lnSpc>
                <a:spcPct val="120000"/>
              </a:lnSpc>
              <a:spcAft>
                <a:spcPts val="400"/>
              </a:spcAft>
              <a:defRPr/>
            </a:pPr>
            <a:endParaRPr lang="ko-KR" altLang="en-US" sz="1600" b="1" dirty="0">
              <a:gradFill>
                <a:gsLst>
                  <a:gs pos="0">
                    <a:prstClr val="white"/>
                  </a:gs>
                  <a:gs pos="100000">
                    <a:prstClr val="white"/>
                  </a:gs>
                </a:gsLst>
                <a:lin ang="5400000" scaled="0"/>
              </a:gradFill>
              <a:latin typeface="微软雅黑" panose="020B0503020204020204" pitchFamily="34" charset="-122"/>
              <a:ea typeface="微软雅黑" panose="020B0503020204020204" pitchFamily="34" charset="-122"/>
            </a:endParaRPr>
          </a:p>
        </p:txBody>
      </p:sp>
      <p:sp>
        <p:nvSpPr>
          <p:cNvPr id="14" name="Freeform 7"/>
          <p:cNvSpPr/>
          <p:nvPr>
            <p:custDataLst>
              <p:tags r:id="rId5"/>
            </p:custDataLst>
          </p:nvPr>
        </p:nvSpPr>
        <p:spPr bwMode="auto">
          <a:xfrm>
            <a:off x="1720215" y="5269865"/>
            <a:ext cx="2384425" cy="495935"/>
          </a:xfrm>
          <a:custGeom>
            <a:avLst/>
            <a:gdLst>
              <a:gd name="T0" fmla="*/ 81 w 795"/>
              <a:gd name="T1" fmla="*/ 0 h 138"/>
              <a:gd name="T2" fmla="*/ 162 w 795"/>
              <a:gd name="T3" fmla="*/ 69 h 138"/>
              <a:gd name="T4" fmla="*/ 0 w 795"/>
              <a:gd name="T5" fmla="*/ 138 h 138"/>
              <a:gd name="T6" fmla="*/ 636 w 795"/>
              <a:gd name="T7" fmla="*/ 138 h 138"/>
              <a:gd name="T8" fmla="*/ 795 w 795"/>
              <a:gd name="T9" fmla="*/ 69 h 138"/>
              <a:gd name="T10" fmla="*/ 714 w 795"/>
              <a:gd name="T11" fmla="*/ 0 h 138"/>
              <a:gd name="T12" fmla="*/ 81 w 795"/>
              <a:gd name="T13" fmla="*/ 0 h 138"/>
            </a:gdLst>
            <a:ahLst/>
            <a:cxnLst>
              <a:cxn ang="0">
                <a:pos x="T0" y="T1"/>
              </a:cxn>
              <a:cxn ang="0">
                <a:pos x="T2" y="T3"/>
              </a:cxn>
              <a:cxn ang="0">
                <a:pos x="T4" y="T5"/>
              </a:cxn>
              <a:cxn ang="0">
                <a:pos x="T6" y="T7"/>
              </a:cxn>
              <a:cxn ang="0">
                <a:pos x="T8" y="T9"/>
              </a:cxn>
              <a:cxn ang="0">
                <a:pos x="T10" y="T11"/>
              </a:cxn>
              <a:cxn ang="0">
                <a:pos x="T12" y="T13"/>
              </a:cxn>
            </a:cxnLst>
            <a:rect l="0" t="0" r="r" b="b"/>
            <a:pathLst>
              <a:path w="795" h="138">
                <a:moveTo>
                  <a:pt x="81" y="0"/>
                </a:moveTo>
                <a:lnTo>
                  <a:pt x="162" y="69"/>
                </a:lnTo>
                <a:lnTo>
                  <a:pt x="0" y="138"/>
                </a:lnTo>
                <a:lnTo>
                  <a:pt x="636" y="138"/>
                </a:lnTo>
                <a:lnTo>
                  <a:pt x="795" y="69"/>
                </a:lnTo>
                <a:lnTo>
                  <a:pt x="714" y="0"/>
                </a:lnTo>
                <a:lnTo>
                  <a:pt x="81" y="0"/>
                </a:lnTo>
                <a:close/>
              </a:path>
            </a:pathLst>
          </a:custGeom>
          <a:solidFill>
            <a:srgbClr val="2196F3"/>
          </a:solidFill>
          <a:ln w="3175" cap="flat" cmpd="sng" algn="ctr">
            <a:noFill/>
            <a:prstDash val="solid"/>
          </a:ln>
          <a:effectLst/>
        </p:spPr>
        <p:style>
          <a:lnRef idx="2">
            <a:srgbClr val="2196F3">
              <a:shade val="50000"/>
            </a:srgbClr>
          </a:lnRef>
          <a:fillRef idx="1">
            <a:srgbClr val="2196F3"/>
          </a:fillRef>
          <a:effectRef idx="0">
            <a:srgbClr val="2196F3"/>
          </a:effectRef>
          <a:fontRef idx="minor">
            <a:sysClr val="window" lastClr="FFFFFF"/>
          </a:fontRef>
        </p:style>
        <p:txBody>
          <a:bodyPr lIns="0" tIns="0" rIns="0" bIns="0" anchor="ctr">
            <a:normAutofit/>
          </a:bodyPr>
          <a:lstStyle/>
          <a:p>
            <a:pPr algn="ctr" defTabSz="1219200" latinLnBrk="1">
              <a:lnSpc>
                <a:spcPct val="120000"/>
              </a:lnSpc>
              <a:spcAft>
                <a:spcPts val="400"/>
              </a:spcAft>
              <a:defRPr/>
            </a:pPr>
            <a:endParaRPr lang="ko-KR" altLang="en-US" sz="1600" b="1" dirty="0">
              <a:gradFill>
                <a:gsLst>
                  <a:gs pos="0">
                    <a:prstClr val="white"/>
                  </a:gs>
                  <a:gs pos="100000">
                    <a:prstClr val="white"/>
                  </a:gs>
                </a:gsLst>
                <a:lin ang="5400000" scaled="0"/>
              </a:gradFill>
              <a:latin typeface="微软雅黑" panose="020B0503020204020204" pitchFamily="34" charset="-122"/>
              <a:ea typeface="微软雅黑" panose="020B0503020204020204" pitchFamily="34" charset="-122"/>
            </a:endParaRPr>
          </a:p>
        </p:txBody>
      </p:sp>
      <p:sp>
        <p:nvSpPr>
          <p:cNvPr id="52" name="Freeform 51"/>
          <p:cNvSpPr/>
          <p:nvPr>
            <p:custDataLst>
              <p:tags r:id="rId6"/>
            </p:custDataLst>
          </p:nvPr>
        </p:nvSpPr>
        <p:spPr bwMode="auto">
          <a:xfrm>
            <a:off x="2461260" y="5269865"/>
            <a:ext cx="968375" cy="260350"/>
          </a:xfrm>
          <a:custGeom>
            <a:avLst/>
            <a:gdLst>
              <a:gd name="connsiteX0" fmla="*/ 450091 w 898766"/>
              <a:gd name="connsiteY0" fmla="*/ 84664 h 1091661"/>
              <a:gd name="connsiteX1" fmla="*/ 78421 w 898766"/>
              <a:gd name="connsiteY1" fmla="*/ 456334 h 1091661"/>
              <a:gd name="connsiteX2" fmla="*/ 450091 w 898766"/>
              <a:gd name="connsiteY2" fmla="*/ 828004 h 1091661"/>
              <a:gd name="connsiteX3" fmla="*/ 821761 w 898766"/>
              <a:gd name="connsiteY3" fmla="*/ 456334 h 1091661"/>
              <a:gd name="connsiteX4" fmla="*/ 450091 w 898766"/>
              <a:gd name="connsiteY4" fmla="*/ 84664 h 1091661"/>
              <a:gd name="connsiteX5" fmla="*/ 447730 w 898766"/>
              <a:gd name="connsiteY5" fmla="*/ 0 h 1091661"/>
              <a:gd name="connsiteX6" fmla="*/ 863423 w 898766"/>
              <a:gd name="connsiteY6" fmla="*/ 280035 h 1091661"/>
              <a:gd name="connsiteX7" fmla="*/ 768947 w 898766"/>
              <a:gd name="connsiteY7" fmla="*/ 773656 h 1091661"/>
              <a:gd name="connsiteX8" fmla="*/ 447730 w 898766"/>
              <a:gd name="connsiteY8" fmla="*/ 1091661 h 1091661"/>
              <a:gd name="connsiteX9" fmla="*/ 131236 w 898766"/>
              <a:gd name="connsiteY9" fmla="*/ 773656 h 1091661"/>
              <a:gd name="connsiteX10" fmla="*/ 32036 w 898766"/>
              <a:gd name="connsiteY10" fmla="*/ 280035 h 1091661"/>
              <a:gd name="connsiteX11" fmla="*/ 447730 w 898766"/>
              <a:gd name="connsiteY11" fmla="*/ 0 h 1091661"/>
              <a:gd name="connsiteX0-1" fmla="*/ 821761 w 898766"/>
              <a:gd name="connsiteY0-2" fmla="*/ 456334 h 1091661"/>
              <a:gd name="connsiteX1-3" fmla="*/ 78421 w 898766"/>
              <a:gd name="connsiteY1-4" fmla="*/ 456334 h 1091661"/>
              <a:gd name="connsiteX2-5" fmla="*/ 450091 w 898766"/>
              <a:gd name="connsiteY2-6" fmla="*/ 828004 h 1091661"/>
              <a:gd name="connsiteX3-7" fmla="*/ 821761 w 898766"/>
              <a:gd name="connsiteY3-8" fmla="*/ 456334 h 1091661"/>
              <a:gd name="connsiteX4-9" fmla="*/ 447730 w 898766"/>
              <a:gd name="connsiteY4-10" fmla="*/ 0 h 1091661"/>
              <a:gd name="connsiteX5-11" fmla="*/ 863423 w 898766"/>
              <a:gd name="connsiteY5-12" fmla="*/ 280035 h 1091661"/>
              <a:gd name="connsiteX6-13" fmla="*/ 768947 w 898766"/>
              <a:gd name="connsiteY6-14" fmla="*/ 773656 h 1091661"/>
              <a:gd name="connsiteX7-15" fmla="*/ 447730 w 898766"/>
              <a:gd name="connsiteY7-16" fmla="*/ 1091661 h 1091661"/>
              <a:gd name="connsiteX8-17" fmla="*/ 131236 w 898766"/>
              <a:gd name="connsiteY8-18" fmla="*/ 773656 h 1091661"/>
              <a:gd name="connsiteX9-19" fmla="*/ 32036 w 898766"/>
              <a:gd name="connsiteY9-20" fmla="*/ 280035 h 1091661"/>
              <a:gd name="connsiteX10-21" fmla="*/ 447730 w 898766"/>
              <a:gd name="connsiteY10-22" fmla="*/ 0 h 1091661"/>
              <a:gd name="connsiteX0-23" fmla="*/ 821761 w 898766"/>
              <a:gd name="connsiteY0-24" fmla="*/ 238002 h 873329"/>
              <a:gd name="connsiteX1-25" fmla="*/ 78421 w 898766"/>
              <a:gd name="connsiteY1-26" fmla="*/ 238002 h 873329"/>
              <a:gd name="connsiteX2-27" fmla="*/ 450091 w 898766"/>
              <a:gd name="connsiteY2-28" fmla="*/ 609672 h 873329"/>
              <a:gd name="connsiteX3-29" fmla="*/ 821761 w 898766"/>
              <a:gd name="connsiteY3-30" fmla="*/ 238002 h 873329"/>
              <a:gd name="connsiteX4-31" fmla="*/ 32036 w 898766"/>
              <a:gd name="connsiteY4-32" fmla="*/ 61703 h 873329"/>
              <a:gd name="connsiteX5-33" fmla="*/ 863423 w 898766"/>
              <a:gd name="connsiteY5-34" fmla="*/ 61703 h 873329"/>
              <a:gd name="connsiteX6-35" fmla="*/ 768947 w 898766"/>
              <a:gd name="connsiteY6-36" fmla="*/ 555324 h 873329"/>
              <a:gd name="connsiteX7-37" fmla="*/ 447730 w 898766"/>
              <a:gd name="connsiteY7-38" fmla="*/ 873329 h 873329"/>
              <a:gd name="connsiteX8-39" fmla="*/ 131236 w 898766"/>
              <a:gd name="connsiteY8-40" fmla="*/ 555324 h 873329"/>
              <a:gd name="connsiteX9-41" fmla="*/ 32036 w 898766"/>
              <a:gd name="connsiteY9-42" fmla="*/ 61703 h 873329"/>
              <a:gd name="connsiteX0-43" fmla="*/ 821761 w 832092"/>
              <a:gd name="connsiteY0-44" fmla="*/ 176299 h 811626"/>
              <a:gd name="connsiteX1-45" fmla="*/ 78421 w 832092"/>
              <a:gd name="connsiteY1-46" fmla="*/ 176299 h 811626"/>
              <a:gd name="connsiteX2-47" fmla="*/ 450091 w 832092"/>
              <a:gd name="connsiteY2-48" fmla="*/ 547969 h 811626"/>
              <a:gd name="connsiteX3-49" fmla="*/ 821761 w 832092"/>
              <a:gd name="connsiteY3-50" fmla="*/ 176299 h 811626"/>
              <a:gd name="connsiteX4-51" fmla="*/ 32036 w 832092"/>
              <a:gd name="connsiteY4-52" fmla="*/ 0 h 811626"/>
              <a:gd name="connsiteX5-53" fmla="*/ 768947 w 832092"/>
              <a:gd name="connsiteY5-54" fmla="*/ 493621 h 811626"/>
              <a:gd name="connsiteX6-55" fmla="*/ 447730 w 832092"/>
              <a:gd name="connsiteY6-56" fmla="*/ 811626 h 811626"/>
              <a:gd name="connsiteX7-57" fmla="*/ 131236 w 832092"/>
              <a:gd name="connsiteY7-58" fmla="*/ 493621 h 811626"/>
              <a:gd name="connsiteX8-59" fmla="*/ 32036 w 832092"/>
              <a:gd name="connsiteY8-60" fmla="*/ 0 h 811626"/>
              <a:gd name="connsiteX0-61" fmla="*/ 753672 w 764003"/>
              <a:gd name="connsiteY0-62" fmla="*/ 46459 h 681786"/>
              <a:gd name="connsiteX1-63" fmla="*/ 10332 w 764003"/>
              <a:gd name="connsiteY1-64" fmla="*/ 46459 h 681786"/>
              <a:gd name="connsiteX2-65" fmla="*/ 382002 w 764003"/>
              <a:gd name="connsiteY2-66" fmla="*/ 418129 h 681786"/>
              <a:gd name="connsiteX3-67" fmla="*/ 753672 w 764003"/>
              <a:gd name="connsiteY3-68" fmla="*/ 46459 h 681786"/>
              <a:gd name="connsiteX4-69" fmla="*/ 63147 w 764003"/>
              <a:gd name="connsiteY4-70" fmla="*/ 363781 h 681786"/>
              <a:gd name="connsiteX5-71" fmla="*/ 700858 w 764003"/>
              <a:gd name="connsiteY5-72" fmla="*/ 363781 h 681786"/>
              <a:gd name="connsiteX6-73" fmla="*/ 379641 w 764003"/>
              <a:gd name="connsiteY6-74" fmla="*/ 681786 h 681786"/>
              <a:gd name="connsiteX7-75" fmla="*/ 63147 w 764003"/>
              <a:gd name="connsiteY7-76" fmla="*/ 363781 h 681786"/>
              <a:gd name="connsiteX0-77" fmla="*/ 690525 w 700856"/>
              <a:gd name="connsiteY0-78" fmla="*/ 0 h 635327"/>
              <a:gd name="connsiteX1-79" fmla="*/ 318855 w 700856"/>
              <a:gd name="connsiteY1-80" fmla="*/ 371670 h 635327"/>
              <a:gd name="connsiteX2-81" fmla="*/ 690525 w 700856"/>
              <a:gd name="connsiteY2-82" fmla="*/ 0 h 635327"/>
              <a:gd name="connsiteX3-83" fmla="*/ 0 w 700856"/>
              <a:gd name="connsiteY3-84" fmla="*/ 317322 h 635327"/>
              <a:gd name="connsiteX4-85" fmla="*/ 637711 w 700856"/>
              <a:gd name="connsiteY4-86" fmla="*/ 317322 h 635327"/>
              <a:gd name="connsiteX5-87" fmla="*/ 316494 w 700856"/>
              <a:gd name="connsiteY5-88" fmla="*/ 635327 h 635327"/>
              <a:gd name="connsiteX6-89" fmla="*/ 0 w 700856"/>
              <a:gd name="connsiteY6-90" fmla="*/ 317322 h 635327"/>
              <a:gd name="connsiteX0-91" fmla="*/ 0 w 637711"/>
              <a:gd name="connsiteY0-92" fmla="*/ 39751 h 357756"/>
              <a:gd name="connsiteX1-93" fmla="*/ 637711 w 637711"/>
              <a:gd name="connsiteY1-94" fmla="*/ 39751 h 357756"/>
              <a:gd name="connsiteX2-95" fmla="*/ 316494 w 637711"/>
              <a:gd name="connsiteY2-96" fmla="*/ 357756 h 357756"/>
              <a:gd name="connsiteX3-97" fmla="*/ 0 w 637711"/>
              <a:gd name="connsiteY3-98" fmla="*/ 39751 h 357756"/>
              <a:gd name="connsiteX0-99" fmla="*/ 0 w 637711"/>
              <a:gd name="connsiteY0-100" fmla="*/ 0 h 318005"/>
              <a:gd name="connsiteX1-101" fmla="*/ 637711 w 637711"/>
              <a:gd name="connsiteY1-102" fmla="*/ 0 h 318005"/>
              <a:gd name="connsiteX2-103" fmla="*/ 316494 w 637711"/>
              <a:gd name="connsiteY2-104" fmla="*/ 318005 h 318005"/>
              <a:gd name="connsiteX3-105" fmla="*/ 0 w 637711"/>
              <a:gd name="connsiteY3-106" fmla="*/ 0 h 318005"/>
            </a:gdLst>
            <a:ahLst/>
            <a:cxnLst>
              <a:cxn ang="0">
                <a:pos x="connsiteX0-1" y="connsiteY0-2"/>
              </a:cxn>
              <a:cxn ang="0">
                <a:pos x="connsiteX1-3" y="connsiteY1-4"/>
              </a:cxn>
              <a:cxn ang="0">
                <a:pos x="connsiteX2-5" y="connsiteY2-6"/>
              </a:cxn>
              <a:cxn ang="0">
                <a:pos x="connsiteX3-7" y="connsiteY3-8"/>
              </a:cxn>
            </a:cxnLst>
            <a:rect l="l" t="t" r="r" b="b"/>
            <a:pathLst>
              <a:path w="637711" h="318005">
                <a:moveTo>
                  <a:pt x="0" y="0"/>
                </a:moveTo>
                <a:lnTo>
                  <a:pt x="637711" y="0"/>
                </a:lnTo>
                <a:lnTo>
                  <a:pt x="316494" y="318005"/>
                </a:lnTo>
                <a:lnTo>
                  <a:pt x="0" y="0"/>
                </a:lnTo>
                <a:close/>
              </a:path>
            </a:pathLst>
          </a:custGeom>
          <a:solidFill>
            <a:sysClr val="windowText" lastClr="000000">
              <a:alpha val="20000"/>
            </a:sysClr>
          </a:solidFill>
          <a:ln w="3175" cap="flat">
            <a:noFill/>
            <a:prstDash val="solid"/>
            <a:miter lim="800000"/>
          </a:ln>
        </p:spPr>
        <p:txBody>
          <a:bodyPr lIns="121920" tIns="60960" rIns="121920" bIns="60960">
            <a:normAutofit fontScale="25000" lnSpcReduction="20000"/>
          </a:bodyPr>
          <a:lstStyle>
            <a:lvl1pPr>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defTabSz="457200" latinLnBrk="1">
              <a:lnSpc>
                <a:spcPct val="140000"/>
              </a:lnSpc>
              <a:defRPr/>
            </a:pPr>
            <a:endParaRPr lang="ko-KR" altLang="en-US" sz="3200" dirty="0">
              <a:solidFill>
                <a:srgbClr val="222222"/>
              </a:solidFill>
              <a:latin typeface="微软雅黑" panose="020B0503020204020204" pitchFamily="34" charset="-122"/>
              <a:ea typeface="Gulim" panose="020B0600000101010101" pitchFamily="50" charset="-127"/>
              <a:cs typeface="Source Sans Pro" charset="0"/>
            </a:endParaRPr>
          </a:p>
        </p:txBody>
      </p:sp>
      <p:sp>
        <p:nvSpPr>
          <p:cNvPr id="18" name="Freeform 17"/>
          <p:cNvSpPr/>
          <p:nvPr>
            <p:custDataLst>
              <p:tags r:id="rId7"/>
            </p:custDataLst>
          </p:nvPr>
        </p:nvSpPr>
        <p:spPr bwMode="auto">
          <a:xfrm>
            <a:off x="2262505" y="3874135"/>
            <a:ext cx="1365250" cy="1656080"/>
          </a:xfrm>
          <a:custGeom>
            <a:avLst/>
            <a:gdLst>
              <a:gd name="connsiteX0" fmla="*/ 450091 w 898766"/>
              <a:gd name="connsiteY0" fmla="*/ 84664 h 1091661"/>
              <a:gd name="connsiteX1" fmla="*/ 78421 w 898766"/>
              <a:gd name="connsiteY1" fmla="*/ 456334 h 1091661"/>
              <a:gd name="connsiteX2" fmla="*/ 450091 w 898766"/>
              <a:gd name="connsiteY2" fmla="*/ 828004 h 1091661"/>
              <a:gd name="connsiteX3" fmla="*/ 821761 w 898766"/>
              <a:gd name="connsiteY3" fmla="*/ 456334 h 1091661"/>
              <a:gd name="connsiteX4" fmla="*/ 450091 w 898766"/>
              <a:gd name="connsiteY4" fmla="*/ 84664 h 1091661"/>
              <a:gd name="connsiteX5" fmla="*/ 447730 w 898766"/>
              <a:gd name="connsiteY5" fmla="*/ 0 h 1091661"/>
              <a:gd name="connsiteX6" fmla="*/ 863423 w 898766"/>
              <a:gd name="connsiteY6" fmla="*/ 280035 h 1091661"/>
              <a:gd name="connsiteX7" fmla="*/ 768947 w 898766"/>
              <a:gd name="connsiteY7" fmla="*/ 773656 h 1091661"/>
              <a:gd name="connsiteX8" fmla="*/ 447730 w 898766"/>
              <a:gd name="connsiteY8" fmla="*/ 1091661 h 1091661"/>
              <a:gd name="connsiteX9" fmla="*/ 131236 w 898766"/>
              <a:gd name="connsiteY9" fmla="*/ 773656 h 1091661"/>
              <a:gd name="connsiteX10" fmla="*/ 32036 w 898766"/>
              <a:gd name="connsiteY10" fmla="*/ 280035 h 1091661"/>
              <a:gd name="connsiteX11" fmla="*/ 447730 w 898766"/>
              <a:gd name="connsiteY11" fmla="*/ 0 h 1091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8766" h="1091661">
                <a:moveTo>
                  <a:pt x="450091" y="84664"/>
                </a:moveTo>
                <a:cubicBezTo>
                  <a:pt x="244823" y="84664"/>
                  <a:pt x="78421" y="251066"/>
                  <a:pt x="78421" y="456334"/>
                </a:cubicBezTo>
                <a:cubicBezTo>
                  <a:pt x="78421" y="661602"/>
                  <a:pt x="244823" y="828004"/>
                  <a:pt x="450091" y="828004"/>
                </a:cubicBezTo>
                <a:cubicBezTo>
                  <a:pt x="655359" y="828004"/>
                  <a:pt x="821761" y="661602"/>
                  <a:pt x="821761" y="456334"/>
                </a:cubicBezTo>
                <a:cubicBezTo>
                  <a:pt x="821761" y="251066"/>
                  <a:pt x="655359" y="84664"/>
                  <a:pt x="450091" y="84664"/>
                </a:cubicBezTo>
                <a:close/>
                <a:moveTo>
                  <a:pt x="447730" y="0"/>
                </a:moveTo>
                <a:cubicBezTo>
                  <a:pt x="631958" y="0"/>
                  <a:pt x="792566" y="109166"/>
                  <a:pt x="863423" y="280035"/>
                </a:cubicBezTo>
                <a:cubicBezTo>
                  <a:pt x="934280" y="446157"/>
                  <a:pt x="896490" y="640758"/>
                  <a:pt x="768947" y="773656"/>
                </a:cubicBezTo>
                <a:lnTo>
                  <a:pt x="447730" y="1091661"/>
                </a:lnTo>
                <a:cubicBezTo>
                  <a:pt x="447730" y="1091661"/>
                  <a:pt x="447730" y="1091661"/>
                  <a:pt x="131236" y="773656"/>
                </a:cubicBezTo>
                <a:cubicBezTo>
                  <a:pt x="3693" y="640758"/>
                  <a:pt x="-34097" y="446157"/>
                  <a:pt x="32036" y="280035"/>
                </a:cubicBezTo>
                <a:cubicBezTo>
                  <a:pt x="102893" y="109166"/>
                  <a:pt x="268226" y="0"/>
                  <a:pt x="447730" y="0"/>
                </a:cubicBezTo>
                <a:close/>
              </a:path>
            </a:pathLst>
          </a:custGeom>
          <a:solidFill>
            <a:srgbClr val="2196F3"/>
          </a:solidFill>
          <a:ln w="3175" cap="flat">
            <a:noFill/>
            <a:prstDash val="solid"/>
            <a:miter lim="800000"/>
          </a:ln>
        </p:spPr>
        <p:txBody>
          <a:bodyPr lIns="121920" tIns="60960" rIns="121920" bIns="60960">
            <a:normAutofit/>
          </a:bodyPr>
          <a:lstStyle>
            <a:lvl1pPr>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defTabSz="457200" latinLnBrk="1">
              <a:lnSpc>
                <a:spcPct val="120000"/>
              </a:lnSpc>
              <a:defRPr/>
            </a:pPr>
            <a:endParaRPr lang="ko-KR" altLang="en-US" sz="3200" dirty="0">
              <a:solidFill>
                <a:srgbClr val="222222"/>
              </a:solidFill>
              <a:latin typeface="微软雅黑" panose="020B0503020204020204" pitchFamily="34" charset="-122"/>
              <a:ea typeface="Gulim" panose="020B0600000101010101" pitchFamily="50" charset="-127"/>
              <a:cs typeface="Source Sans Pro" charset="0"/>
            </a:endParaRPr>
          </a:p>
        </p:txBody>
      </p:sp>
      <p:sp>
        <p:nvSpPr>
          <p:cNvPr id="55" name="文本框 54"/>
          <p:cNvSpPr txBox="1"/>
          <p:nvPr>
            <p:custDataLst>
              <p:tags r:id="rId8"/>
            </p:custDataLst>
          </p:nvPr>
        </p:nvSpPr>
        <p:spPr>
          <a:xfrm>
            <a:off x="1557020" y="2092325"/>
            <a:ext cx="3678555" cy="1708150"/>
          </a:xfrm>
          <a:prstGeom prst="rect">
            <a:avLst/>
          </a:prstGeom>
          <a:noFill/>
        </p:spPr>
        <p:txBody>
          <a:bodyPr wrap="square" rtlCol="0">
            <a:normAutofit lnSpcReduction="20000"/>
          </a:bodyPr>
          <a:lstStyle>
            <a:defPPr>
              <a:defRPr lang="en-US"/>
            </a:defPPr>
            <a:lvl1pPr algn="ctr">
              <a:lnSpc>
                <a:spcPct val="130000"/>
              </a:lnSpc>
              <a:defRPr sz="1400">
                <a:solidFill>
                  <a:sysClr val="windowText" lastClr="000000">
                    <a:lumMod val="75000"/>
                    <a:lumOff val="25000"/>
                  </a:sysClr>
                </a:solidFill>
              </a:defRPr>
            </a:lvl1pPr>
          </a:lstStyle>
          <a:p>
            <a:pPr algn="just" defTabSz="457200">
              <a:lnSpc>
                <a:spcPct val="120000"/>
              </a:lnSpc>
            </a:pPr>
            <a:r>
              <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1. 荆轲是女性；</a:t>
            </a:r>
            <a:endPar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endParaRPr>
          </a:p>
          <a:p>
            <a:pPr algn="just" defTabSz="457200">
              <a:lnSpc>
                <a:spcPct val="120000"/>
              </a:lnSpc>
            </a:pPr>
            <a:r>
              <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2. 诗仙李白是刺客；</a:t>
            </a:r>
            <a:endPar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endParaRPr>
          </a:p>
          <a:p>
            <a:pPr algn="just" defTabSz="457200">
              <a:lnSpc>
                <a:spcPct val="120000"/>
              </a:lnSpc>
            </a:pPr>
            <a:r>
              <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3. 名医扁鹊是用毒高手；</a:t>
            </a:r>
            <a:endPar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endParaRPr>
          </a:p>
          <a:p>
            <a:pPr algn="just" defTabSz="457200">
              <a:lnSpc>
                <a:spcPct val="120000"/>
              </a:lnSpc>
            </a:pPr>
            <a:r>
              <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4. 霸王项羽是灭世魔王；</a:t>
            </a:r>
            <a:endPar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endParaRPr>
          </a:p>
          <a:p>
            <a:pPr algn="just" defTabSz="457200">
              <a:lnSpc>
                <a:spcPct val="120000"/>
              </a:lnSpc>
            </a:pPr>
            <a:r>
              <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a:t>
            </a:r>
            <a:endPar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endParaRPr>
          </a:p>
        </p:txBody>
      </p:sp>
      <p:sp>
        <p:nvSpPr>
          <p:cNvPr id="67" name="文本框 66"/>
          <p:cNvSpPr txBox="1"/>
          <p:nvPr>
            <p:custDataLst>
              <p:tags r:id="rId9"/>
            </p:custDataLst>
          </p:nvPr>
        </p:nvSpPr>
        <p:spPr>
          <a:xfrm>
            <a:off x="2575560" y="4249420"/>
            <a:ext cx="673100" cy="631190"/>
          </a:xfrm>
          <a:prstGeom prst="rect">
            <a:avLst/>
          </a:prstGeom>
          <a:noFill/>
        </p:spPr>
        <p:txBody>
          <a:bodyPr wrap="square" rtlCol="0">
            <a:normAutofit lnSpcReduction="10000"/>
          </a:bodyPr>
          <a:lstStyle/>
          <a:p>
            <a:pPr algn="ctr" defTabSz="457200">
              <a:lnSpc>
                <a:spcPct val="120000"/>
              </a:lnSpc>
            </a:pPr>
            <a:r>
              <a:rPr kumimoji="1" lang="zh-CN" altLang="en-US" sz="1600" b="1" spc="300">
                <a:solidFill>
                  <a:schemeClr val="bg1"/>
                </a:solidFill>
                <a:latin typeface="Arial" panose="020B0604020202020204" pitchFamily="34" charset="0"/>
                <a:ea typeface="微软雅黑" panose="020B0503020204020204" pitchFamily="34" charset="-122"/>
              </a:rPr>
              <a:t>负面影响</a:t>
            </a:r>
            <a:endParaRPr kumimoji="1" lang="zh-CN" altLang="en-US" sz="1600" b="1" spc="300">
              <a:solidFill>
                <a:schemeClr val="bg1"/>
              </a:solidFill>
              <a:latin typeface="Arial" panose="020B0604020202020204" pitchFamily="34" charset="0"/>
              <a:ea typeface="微软雅黑" panose="020B0503020204020204" pitchFamily="34" charset="-122"/>
            </a:endParaRPr>
          </a:p>
        </p:txBody>
      </p:sp>
      <p:sp>
        <p:nvSpPr>
          <p:cNvPr id="48" name="Rectangle 5"/>
          <p:cNvSpPr>
            <a:spLocks noChangeArrowheads="1"/>
          </p:cNvSpPr>
          <p:nvPr>
            <p:custDataLst>
              <p:tags r:id="rId10"/>
            </p:custDataLst>
          </p:nvPr>
        </p:nvSpPr>
        <p:spPr bwMode="auto">
          <a:xfrm>
            <a:off x="7767320" y="5843905"/>
            <a:ext cx="1907540" cy="236220"/>
          </a:xfrm>
          <a:prstGeom prst="rect">
            <a:avLst/>
          </a:prstGeom>
          <a:solidFill>
            <a:srgbClr val="67CE75">
              <a:lumMod val="75000"/>
            </a:srgbClr>
          </a:solidFill>
          <a:ln w="3175" cap="flat" cmpd="sng" algn="ctr">
            <a:noFill/>
            <a:prstDash val="solid"/>
          </a:ln>
          <a:effectLst/>
        </p:spPr>
        <p:style>
          <a:lnRef idx="2">
            <a:srgbClr val="2196F3">
              <a:shade val="50000"/>
            </a:srgbClr>
          </a:lnRef>
          <a:fillRef idx="1">
            <a:srgbClr val="2196F3"/>
          </a:fillRef>
          <a:effectRef idx="0">
            <a:srgbClr val="2196F3"/>
          </a:effectRef>
          <a:fontRef idx="minor">
            <a:sysClr val="window" lastClr="FFFFFF"/>
          </a:fontRef>
        </p:style>
        <p:txBody>
          <a:bodyPr lIns="0" tIns="0" rIns="0" bIns="0" anchor="ctr">
            <a:normAutofit fontScale="62500"/>
          </a:bodyPr>
          <a:lstStyle/>
          <a:p>
            <a:pPr algn="ctr" defTabSz="1219200" latinLnBrk="1">
              <a:lnSpc>
                <a:spcPct val="130000"/>
              </a:lnSpc>
              <a:spcAft>
                <a:spcPts val="400"/>
              </a:spcAft>
              <a:defRPr/>
            </a:pPr>
            <a:endParaRPr lang="ko-KR" altLang="en-US" sz="1600" b="1" dirty="0">
              <a:gradFill>
                <a:gsLst>
                  <a:gs pos="0">
                    <a:prstClr val="white"/>
                  </a:gs>
                  <a:gs pos="100000">
                    <a:prstClr val="white"/>
                  </a:gs>
                </a:gsLst>
                <a:lin ang="5400000" scaled="0"/>
              </a:gradFill>
              <a:latin typeface="微软雅黑" panose="020B0503020204020204" pitchFamily="34" charset="-122"/>
              <a:ea typeface="微软雅黑" panose="020B0503020204020204" pitchFamily="34" charset="-122"/>
            </a:endParaRPr>
          </a:p>
        </p:txBody>
      </p:sp>
      <p:sp>
        <p:nvSpPr>
          <p:cNvPr id="49" name="Freeform 6"/>
          <p:cNvSpPr/>
          <p:nvPr>
            <p:custDataLst>
              <p:tags r:id="rId11"/>
            </p:custDataLst>
          </p:nvPr>
        </p:nvSpPr>
        <p:spPr bwMode="auto">
          <a:xfrm>
            <a:off x="9674860" y="5598160"/>
            <a:ext cx="476885" cy="481965"/>
          </a:xfrm>
          <a:custGeom>
            <a:avLst/>
            <a:gdLst>
              <a:gd name="T0" fmla="*/ 0 w 159"/>
              <a:gd name="T1" fmla="*/ 69 h 186"/>
              <a:gd name="T2" fmla="*/ 0 w 159"/>
              <a:gd name="T3" fmla="*/ 186 h 186"/>
              <a:gd name="T4" fmla="*/ 159 w 159"/>
              <a:gd name="T5" fmla="*/ 117 h 186"/>
              <a:gd name="T6" fmla="*/ 159 w 159"/>
              <a:gd name="T7" fmla="*/ 0 h 186"/>
              <a:gd name="T8" fmla="*/ 0 w 159"/>
              <a:gd name="T9" fmla="*/ 69 h 186"/>
              <a:gd name="connsiteX0" fmla="*/ 0 w 10000"/>
              <a:gd name="connsiteY0" fmla="*/ 3710 h 10000"/>
              <a:gd name="connsiteX1" fmla="*/ 0 w 10000"/>
              <a:gd name="connsiteY1" fmla="*/ 10000 h 10000"/>
              <a:gd name="connsiteX2" fmla="*/ 10000 w 10000"/>
              <a:gd name="connsiteY2" fmla="*/ 5163 h 10000"/>
              <a:gd name="connsiteX3" fmla="*/ 10000 w 10000"/>
              <a:gd name="connsiteY3" fmla="*/ 0 h 10000"/>
              <a:gd name="connsiteX4" fmla="*/ 0 w 10000"/>
              <a:gd name="connsiteY4" fmla="*/ 3710 h 10000"/>
              <a:gd name="connsiteX0-1" fmla="*/ 0 w 10000"/>
              <a:gd name="connsiteY0-2" fmla="*/ 3710 h 10000"/>
              <a:gd name="connsiteX1-3" fmla="*/ 0 w 10000"/>
              <a:gd name="connsiteY1-4" fmla="*/ 10000 h 10000"/>
              <a:gd name="connsiteX2-5" fmla="*/ 10000 w 10000"/>
              <a:gd name="connsiteY2-6" fmla="*/ 4648 h 10000"/>
              <a:gd name="connsiteX3-7" fmla="*/ 10000 w 10000"/>
              <a:gd name="connsiteY3-8" fmla="*/ 0 h 10000"/>
              <a:gd name="connsiteX4-9" fmla="*/ 0 w 10000"/>
              <a:gd name="connsiteY4-10" fmla="*/ 371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3710"/>
                </a:moveTo>
                <a:lnTo>
                  <a:pt x="0" y="10000"/>
                </a:lnTo>
                <a:lnTo>
                  <a:pt x="10000" y="4648"/>
                </a:lnTo>
                <a:lnTo>
                  <a:pt x="10000" y="0"/>
                </a:lnTo>
                <a:lnTo>
                  <a:pt x="0" y="3710"/>
                </a:lnTo>
                <a:close/>
              </a:path>
            </a:pathLst>
          </a:custGeom>
          <a:solidFill>
            <a:srgbClr val="67CE75">
              <a:lumMod val="50000"/>
            </a:srgbClr>
          </a:solidFill>
          <a:ln w="3175" cap="flat" cmpd="sng" algn="ctr">
            <a:noFill/>
            <a:prstDash val="solid"/>
          </a:ln>
          <a:effectLst/>
        </p:spPr>
        <p:style>
          <a:lnRef idx="2">
            <a:srgbClr val="2196F3">
              <a:shade val="50000"/>
            </a:srgbClr>
          </a:lnRef>
          <a:fillRef idx="1">
            <a:srgbClr val="2196F3"/>
          </a:fillRef>
          <a:effectRef idx="0">
            <a:srgbClr val="2196F3"/>
          </a:effectRef>
          <a:fontRef idx="minor">
            <a:sysClr val="window" lastClr="FFFFFF"/>
          </a:fontRef>
        </p:style>
        <p:txBody>
          <a:bodyPr lIns="0" tIns="0" rIns="0" bIns="0" anchor="ctr">
            <a:normAutofit/>
          </a:bodyPr>
          <a:lstStyle/>
          <a:p>
            <a:pPr algn="ctr" defTabSz="1219200" latinLnBrk="1">
              <a:lnSpc>
                <a:spcPct val="120000"/>
              </a:lnSpc>
              <a:spcAft>
                <a:spcPts val="400"/>
              </a:spcAft>
              <a:defRPr/>
            </a:pPr>
            <a:endParaRPr lang="ko-KR" altLang="en-US" sz="1600" b="1" dirty="0">
              <a:gradFill>
                <a:gsLst>
                  <a:gs pos="0">
                    <a:prstClr val="white"/>
                  </a:gs>
                  <a:gs pos="100000">
                    <a:prstClr val="white"/>
                  </a:gs>
                </a:gsLst>
                <a:lin ang="5400000" scaled="0"/>
              </a:gradFill>
              <a:latin typeface="微软雅黑" panose="020B0503020204020204" pitchFamily="34" charset="-122"/>
              <a:ea typeface="微软雅黑" panose="020B0503020204020204" pitchFamily="34" charset="-122"/>
            </a:endParaRPr>
          </a:p>
        </p:txBody>
      </p:sp>
      <p:sp>
        <p:nvSpPr>
          <p:cNvPr id="50" name="Freeform 8"/>
          <p:cNvSpPr/>
          <p:nvPr>
            <p:custDataLst>
              <p:tags r:id="rId12"/>
            </p:custDataLst>
          </p:nvPr>
        </p:nvSpPr>
        <p:spPr bwMode="auto">
          <a:xfrm>
            <a:off x="8028940" y="5347970"/>
            <a:ext cx="248285" cy="349250"/>
          </a:xfrm>
          <a:custGeom>
            <a:avLst/>
            <a:gdLst>
              <a:gd name="T0" fmla="*/ 0 w 81"/>
              <a:gd name="T1" fmla="*/ 0 h 102"/>
              <a:gd name="T2" fmla="*/ 81 w 81"/>
              <a:gd name="T3" fmla="*/ 69 h 102"/>
              <a:gd name="T4" fmla="*/ 0 w 81"/>
              <a:gd name="T5" fmla="*/ 102 h 102"/>
              <a:gd name="T6" fmla="*/ 0 w 81"/>
              <a:gd name="T7" fmla="*/ 0 h 102"/>
              <a:gd name="connsiteX0" fmla="*/ 224 w 10224"/>
              <a:gd name="connsiteY0" fmla="*/ 0 h 10000"/>
              <a:gd name="connsiteX1" fmla="*/ 10224 w 10224"/>
              <a:gd name="connsiteY1" fmla="*/ 6765 h 10000"/>
              <a:gd name="connsiteX2" fmla="*/ 224 w 10224"/>
              <a:gd name="connsiteY2" fmla="*/ 10000 h 10000"/>
              <a:gd name="connsiteX3" fmla="*/ 0 w 10224"/>
              <a:gd name="connsiteY3" fmla="*/ 6138 h 10000"/>
              <a:gd name="connsiteX4" fmla="*/ 224 w 10224"/>
              <a:gd name="connsiteY4" fmla="*/ 0 h 10000"/>
              <a:gd name="connsiteX0-1" fmla="*/ 224 w 10224"/>
              <a:gd name="connsiteY0-2" fmla="*/ 0 h 10000"/>
              <a:gd name="connsiteX1-3" fmla="*/ 10224 w 10224"/>
              <a:gd name="connsiteY1-4" fmla="*/ 6765 h 10000"/>
              <a:gd name="connsiteX2-5" fmla="*/ 3068 w 10224"/>
              <a:gd name="connsiteY2-6" fmla="*/ 9017 h 10000"/>
              <a:gd name="connsiteX3-7" fmla="*/ 224 w 10224"/>
              <a:gd name="connsiteY3-8" fmla="*/ 10000 h 10000"/>
              <a:gd name="connsiteX4-9" fmla="*/ 0 w 10224"/>
              <a:gd name="connsiteY4-10" fmla="*/ 6138 h 10000"/>
              <a:gd name="connsiteX5" fmla="*/ 224 w 10224"/>
              <a:gd name="connsiteY5" fmla="*/ 0 h 10000"/>
              <a:gd name="connsiteX0-11" fmla="*/ 224 w 10224"/>
              <a:gd name="connsiteY0-12" fmla="*/ 0 h 9017"/>
              <a:gd name="connsiteX1-13" fmla="*/ 10224 w 10224"/>
              <a:gd name="connsiteY1-14" fmla="*/ 6765 h 9017"/>
              <a:gd name="connsiteX2-15" fmla="*/ 3068 w 10224"/>
              <a:gd name="connsiteY2-16" fmla="*/ 9017 h 9017"/>
              <a:gd name="connsiteX3-17" fmla="*/ 0 w 10224"/>
              <a:gd name="connsiteY3-18" fmla="*/ 6138 h 9017"/>
              <a:gd name="connsiteX4-19" fmla="*/ 224 w 10224"/>
              <a:gd name="connsiteY4-20" fmla="*/ 0 h 9017"/>
              <a:gd name="connsiteX0-21" fmla="*/ 219 w 10000"/>
              <a:gd name="connsiteY0-22" fmla="*/ 0 h 10563"/>
              <a:gd name="connsiteX1-23" fmla="*/ 10000 w 10000"/>
              <a:gd name="connsiteY1-24" fmla="*/ 7502 h 10563"/>
              <a:gd name="connsiteX2-25" fmla="*/ 4751 w 10000"/>
              <a:gd name="connsiteY2-26" fmla="*/ 10563 h 10563"/>
              <a:gd name="connsiteX3-27" fmla="*/ 0 w 10000"/>
              <a:gd name="connsiteY3-28" fmla="*/ 6807 h 10563"/>
              <a:gd name="connsiteX4-29" fmla="*/ 219 w 10000"/>
              <a:gd name="connsiteY4-30" fmla="*/ 0 h 1056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563">
                <a:moveTo>
                  <a:pt x="219" y="0"/>
                </a:moveTo>
                <a:lnTo>
                  <a:pt x="10000" y="7502"/>
                </a:lnTo>
                <a:lnTo>
                  <a:pt x="4751" y="10563"/>
                </a:lnTo>
                <a:lnTo>
                  <a:pt x="0" y="6807"/>
                </a:lnTo>
                <a:lnTo>
                  <a:pt x="219" y="0"/>
                </a:lnTo>
                <a:close/>
              </a:path>
            </a:pathLst>
          </a:custGeom>
          <a:solidFill>
            <a:srgbClr val="67CE75">
              <a:lumMod val="50000"/>
            </a:srgbClr>
          </a:solidFill>
          <a:ln w="3175" cap="flat" cmpd="sng" algn="ctr">
            <a:noFill/>
            <a:prstDash val="solid"/>
          </a:ln>
          <a:effectLst/>
        </p:spPr>
        <p:style>
          <a:lnRef idx="2">
            <a:srgbClr val="2196F3">
              <a:shade val="50000"/>
            </a:srgbClr>
          </a:lnRef>
          <a:fillRef idx="1">
            <a:srgbClr val="2196F3"/>
          </a:fillRef>
          <a:effectRef idx="0">
            <a:srgbClr val="2196F3"/>
          </a:effectRef>
          <a:fontRef idx="minor">
            <a:sysClr val="window" lastClr="FFFFFF"/>
          </a:fontRef>
        </p:style>
        <p:txBody>
          <a:bodyPr lIns="0" tIns="0" rIns="0" bIns="0" anchor="ctr">
            <a:normAutofit/>
          </a:bodyPr>
          <a:lstStyle/>
          <a:p>
            <a:pPr algn="ctr" defTabSz="1219200" latinLnBrk="1">
              <a:lnSpc>
                <a:spcPct val="120000"/>
              </a:lnSpc>
              <a:spcAft>
                <a:spcPts val="400"/>
              </a:spcAft>
              <a:defRPr/>
            </a:pPr>
            <a:endParaRPr lang="ko-KR" altLang="en-US" sz="1600" b="1" dirty="0">
              <a:gradFill>
                <a:gsLst>
                  <a:gs pos="0">
                    <a:prstClr val="white"/>
                  </a:gs>
                  <a:gs pos="100000">
                    <a:prstClr val="white"/>
                  </a:gs>
                </a:gsLst>
                <a:lin ang="5400000" scaled="0"/>
              </a:gradFill>
              <a:latin typeface="微软雅黑" panose="020B0503020204020204" pitchFamily="34" charset="-122"/>
              <a:ea typeface="微软雅黑" panose="020B0503020204020204" pitchFamily="34" charset="-122"/>
            </a:endParaRPr>
          </a:p>
        </p:txBody>
      </p:sp>
      <p:sp>
        <p:nvSpPr>
          <p:cNvPr id="51" name="Freeform 7"/>
          <p:cNvSpPr/>
          <p:nvPr>
            <p:custDataLst>
              <p:tags r:id="rId13"/>
            </p:custDataLst>
          </p:nvPr>
        </p:nvSpPr>
        <p:spPr bwMode="auto">
          <a:xfrm>
            <a:off x="7767320" y="5347970"/>
            <a:ext cx="2384425" cy="495935"/>
          </a:xfrm>
          <a:custGeom>
            <a:avLst/>
            <a:gdLst>
              <a:gd name="T0" fmla="*/ 81 w 795"/>
              <a:gd name="T1" fmla="*/ 0 h 138"/>
              <a:gd name="T2" fmla="*/ 162 w 795"/>
              <a:gd name="T3" fmla="*/ 69 h 138"/>
              <a:gd name="T4" fmla="*/ 0 w 795"/>
              <a:gd name="T5" fmla="*/ 138 h 138"/>
              <a:gd name="T6" fmla="*/ 636 w 795"/>
              <a:gd name="T7" fmla="*/ 138 h 138"/>
              <a:gd name="T8" fmla="*/ 795 w 795"/>
              <a:gd name="T9" fmla="*/ 69 h 138"/>
              <a:gd name="T10" fmla="*/ 714 w 795"/>
              <a:gd name="T11" fmla="*/ 0 h 138"/>
              <a:gd name="T12" fmla="*/ 81 w 795"/>
              <a:gd name="T13" fmla="*/ 0 h 138"/>
            </a:gdLst>
            <a:ahLst/>
            <a:cxnLst>
              <a:cxn ang="0">
                <a:pos x="T0" y="T1"/>
              </a:cxn>
              <a:cxn ang="0">
                <a:pos x="T2" y="T3"/>
              </a:cxn>
              <a:cxn ang="0">
                <a:pos x="T4" y="T5"/>
              </a:cxn>
              <a:cxn ang="0">
                <a:pos x="T6" y="T7"/>
              </a:cxn>
              <a:cxn ang="0">
                <a:pos x="T8" y="T9"/>
              </a:cxn>
              <a:cxn ang="0">
                <a:pos x="T10" y="T11"/>
              </a:cxn>
              <a:cxn ang="0">
                <a:pos x="T12" y="T13"/>
              </a:cxn>
            </a:cxnLst>
            <a:rect l="0" t="0" r="r" b="b"/>
            <a:pathLst>
              <a:path w="795" h="138">
                <a:moveTo>
                  <a:pt x="81" y="0"/>
                </a:moveTo>
                <a:lnTo>
                  <a:pt x="162" y="69"/>
                </a:lnTo>
                <a:lnTo>
                  <a:pt x="0" y="138"/>
                </a:lnTo>
                <a:lnTo>
                  <a:pt x="636" y="138"/>
                </a:lnTo>
                <a:lnTo>
                  <a:pt x="795" y="69"/>
                </a:lnTo>
                <a:lnTo>
                  <a:pt x="714" y="0"/>
                </a:lnTo>
                <a:lnTo>
                  <a:pt x="81" y="0"/>
                </a:lnTo>
                <a:close/>
              </a:path>
            </a:pathLst>
          </a:custGeom>
          <a:solidFill>
            <a:srgbClr val="67CE75"/>
          </a:solidFill>
          <a:ln w="3175" cap="flat" cmpd="sng" algn="ctr">
            <a:noFill/>
            <a:prstDash val="solid"/>
          </a:ln>
          <a:effectLst/>
        </p:spPr>
        <p:style>
          <a:lnRef idx="2">
            <a:srgbClr val="2196F3">
              <a:shade val="50000"/>
            </a:srgbClr>
          </a:lnRef>
          <a:fillRef idx="1">
            <a:srgbClr val="2196F3"/>
          </a:fillRef>
          <a:effectRef idx="0">
            <a:srgbClr val="2196F3"/>
          </a:effectRef>
          <a:fontRef idx="minor">
            <a:sysClr val="window" lastClr="FFFFFF"/>
          </a:fontRef>
        </p:style>
        <p:txBody>
          <a:bodyPr lIns="0" tIns="0" rIns="0" bIns="0" anchor="ctr">
            <a:normAutofit/>
          </a:bodyPr>
          <a:lstStyle/>
          <a:p>
            <a:pPr algn="ctr" defTabSz="1219200" latinLnBrk="1">
              <a:lnSpc>
                <a:spcPct val="120000"/>
              </a:lnSpc>
              <a:spcAft>
                <a:spcPts val="400"/>
              </a:spcAft>
              <a:defRPr/>
            </a:pPr>
            <a:endParaRPr lang="ko-KR" altLang="en-US" sz="1600" b="1" dirty="0">
              <a:gradFill>
                <a:gsLst>
                  <a:gs pos="0">
                    <a:prstClr val="white"/>
                  </a:gs>
                  <a:gs pos="100000">
                    <a:prstClr val="white"/>
                  </a:gs>
                </a:gsLst>
                <a:lin ang="5400000" scaled="0"/>
              </a:gradFill>
              <a:latin typeface="微软雅黑" panose="020B0503020204020204" pitchFamily="34" charset="-122"/>
              <a:ea typeface="微软雅黑" panose="020B0503020204020204" pitchFamily="34" charset="-122"/>
            </a:endParaRPr>
          </a:p>
        </p:txBody>
      </p:sp>
      <p:sp>
        <p:nvSpPr>
          <p:cNvPr id="64" name="Freeform 63"/>
          <p:cNvSpPr/>
          <p:nvPr>
            <p:custDataLst>
              <p:tags r:id="rId14"/>
            </p:custDataLst>
          </p:nvPr>
        </p:nvSpPr>
        <p:spPr bwMode="auto">
          <a:xfrm>
            <a:off x="8475980" y="5347970"/>
            <a:ext cx="968375" cy="260350"/>
          </a:xfrm>
          <a:custGeom>
            <a:avLst/>
            <a:gdLst>
              <a:gd name="connsiteX0" fmla="*/ 450091 w 898766"/>
              <a:gd name="connsiteY0" fmla="*/ 84664 h 1091661"/>
              <a:gd name="connsiteX1" fmla="*/ 78421 w 898766"/>
              <a:gd name="connsiteY1" fmla="*/ 456334 h 1091661"/>
              <a:gd name="connsiteX2" fmla="*/ 450091 w 898766"/>
              <a:gd name="connsiteY2" fmla="*/ 828004 h 1091661"/>
              <a:gd name="connsiteX3" fmla="*/ 821761 w 898766"/>
              <a:gd name="connsiteY3" fmla="*/ 456334 h 1091661"/>
              <a:gd name="connsiteX4" fmla="*/ 450091 w 898766"/>
              <a:gd name="connsiteY4" fmla="*/ 84664 h 1091661"/>
              <a:gd name="connsiteX5" fmla="*/ 447730 w 898766"/>
              <a:gd name="connsiteY5" fmla="*/ 0 h 1091661"/>
              <a:gd name="connsiteX6" fmla="*/ 863423 w 898766"/>
              <a:gd name="connsiteY6" fmla="*/ 280035 h 1091661"/>
              <a:gd name="connsiteX7" fmla="*/ 768947 w 898766"/>
              <a:gd name="connsiteY7" fmla="*/ 773656 h 1091661"/>
              <a:gd name="connsiteX8" fmla="*/ 447730 w 898766"/>
              <a:gd name="connsiteY8" fmla="*/ 1091661 h 1091661"/>
              <a:gd name="connsiteX9" fmla="*/ 131236 w 898766"/>
              <a:gd name="connsiteY9" fmla="*/ 773656 h 1091661"/>
              <a:gd name="connsiteX10" fmla="*/ 32036 w 898766"/>
              <a:gd name="connsiteY10" fmla="*/ 280035 h 1091661"/>
              <a:gd name="connsiteX11" fmla="*/ 447730 w 898766"/>
              <a:gd name="connsiteY11" fmla="*/ 0 h 1091661"/>
              <a:gd name="connsiteX0-1" fmla="*/ 821761 w 898766"/>
              <a:gd name="connsiteY0-2" fmla="*/ 456334 h 1091661"/>
              <a:gd name="connsiteX1-3" fmla="*/ 78421 w 898766"/>
              <a:gd name="connsiteY1-4" fmla="*/ 456334 h 1091661"/>
              <a:gd name="connsiteX2-5" fmla="*/ 450091 w 898766"/>
              <a:gd name="connsiteY2-6" fmla="*/ 828004 h 1091661"/>
              <a:gd name="connsiteX3-7" fmla="*/ 821761 w 898766"/>
              <a:gd name="connsiteY3-8" fmla="*/ 456334 h 1091661"/>
              <a:gd name="connsiteX4-9" fmla="*/ 447730 w 898766"/>
              <a:gd name="connsiteY4-10" fmla="*/ 0 h 1091661"/>
              <a:gd name="connsiteX5-11" fmla="*/ 863423 w 898766"/>
              <a:gd name="connsiteY5-12" fmla="*/ 280035 h 1091661"/>
              <a:gd name="connsiteX6-13" fmla="*/ 768947 w 898766"/>
              <a:gd name="connsiteY6-14" fmla="*/ 773656 h 1091661"/>
              <a:gd name="connsiteX7-15" fmla="*/ 447730 w 898766"/>
              <a:gd name="connsiteY7-16" fmla="*/ 1091661 h 1091661"/>
              <a:gd name="connsiteX8-17" fmla="*/ 131236 w 898766"/>
              <a:gd name="connsiteY8-18" fmla="*/ 773656 h 1091661"/>
              <a:gd name="connsiteX9-19" fmla="*/ 32036 w 898766"/>
              <a:gd name="connsiteY9-20" fmla="*/ 280035 h 1091661"/>
              <a:gd name="connsiteX10-21" fmla="*/ 447730 w 898766"/>
              <a:gd name="connsiteY10-22" fmla="*/ 0 h 1091661"/>
              <a:gd name="connsiteX0-23" fmla="*/ 821761 w 898766"/>
              <a:gd name="connsiteY0-24" fmla="*/ 238002 h 873329"/>
              <a:gd name="connsiteX1-25" fmla="*/ 78421 w 898766"/>
              <a:gd name="connsiteY1-26" fmla="*/ 238002 h 873329"/>
              <a:gd name="connsiteX2-27" fmla="*/ 450091 w 898766"/>
              <a:gd name="connsiteY2-28" fmla="*/ 609672 h 873329"/>
              <a:gd name="connsiteX3-29" fmla="*/ 821761 w 898766"/>
              <a:gd name="connsiteY3-30" fmla="*/ 238002 h 873329"/>
              <a:gd name="connsiteX4-31" fmla="*/ 32036 w 898766"/>
              <a:gd name="connsiteY4-32" fmla="*/ 61703 h 873329"/>
              <a:gd name="connsiteX5-33" fmla="*/ 863423 w 898766"/>
              <a:gd name="connsiteY5-34" fmla="*/ 61703 h 873329"/>
              <a:gd name="connsiteX6-35" fmla="*/ 768947 w 898766"/>
              <a:gd name="connsiteY6-36" fmla="*/ 555324 h 873329"/>
              <a:gd name="connsiteX7-37" fmla="*/ 447730 w 898766"/>
              <a:gd name="connsiteY7-38" fmla="*/ 873329 h 873329"/>
              <a:gd name="connsiteX8-39" fmla="*/ 131236 w 898766"/>
              <a:gd name="connsiteY8-40" fmla="*/ 555324 h 873329"/>
              <a:gd name="connsiteX9-41" fmla="*/ 32036 w 898766"/>
              <a:gd name="connsiteY9-42" fmla="*/ 61703 h 873329"/>
              <a:gd name="connsiteX0-43" fmla="*/ 821761 w 832092"/>
              <a:gd name="connsiteY0-44" fmla="*/ 176299 h 811626"/>
              <a:gd name="connsiteX1-45" fmla="*/ 78421 w 832092"/>
              <a:gd name="connsiteY1-46" fmla="*/ 176299 h 811626"/>
              <a:gd name="connsiteX2-47" fmla="*/ 450091 w 832092"/>
              <a:gd name="connsiteY2-48" fmla="*/ 547969 h 811626"/>
              <a:gd name="connsiteX3-49" fmla="*/ 821761 w 832092"/>
              <a:gd name="connsiteY3-50" fmla="*/ 176299 h 811626"/>
              <a:gd name="connsiteX4-51" fmla="*/ 32036 w 832092"/>
              <a:gd name="connsiteY4-52" fmla="*/ 0 h 811626"/>
              <a:gd name="connsiteX5-53" fmla="*/ 768947 w 832092"/>
              <a:gd name="connsiteY5-54" fmla="*/ 493621 h 811626"/>
              <a:gd name="connsiteX6-55" fmla="*/ 447730 w 832092"/>
              <a:gd name="connsiteY6-56" fmla="*/ 811626 h 811626"/>
              <a:gd name="connsiteX7-57" fmla="*/ 131236 w 832092"/>
              <a:gd name="connsiteY7-58" fmla="*/ 493621 h 811626"/>
              <a:gd name="connsiteX8-59" fmla="*/ 32036 w 832092"/>
              <a:gd name="connsiteY8-60" fmla="*/ 0 h 811626"/>
              <a:gd name="connsiteX0-61" fmla="*/ 753672 w 764003"/>
              <a:gd name="connsiteY0-62" fmla="*/ 46459 h 681786"/>
              <a:gd name="connsiteX1-63" fmla="*/ 10332 w 764003"/>
              <a:gd name="connsiteY1-64" fmla="*/ 46459 h 681786"/>
              <a:gd name="connsiteX2-65" fmla="*/ 382002 w 764003"/>
              <a:gd name="connsiteY2-66" fmla="*/ 418129 h 681786"/>
              <a:gd name="connsiteX3-67" fmla="*/ 753672 w 764003"/>
              <a:gd name="connsiteY3-68" fmla="*/ 46459 h 681786"/>
              <a:gd name="connsiteX4-69" fmla="*/ 63147 w 764003"/>
              <a:gd name="connsiteY4-70" fmla="*/ 363781 h 681786"/>
              <a:gd name="connsiteX5-71" fmla="*/ 700858 w 764003"/>
              <a:gd name="connsiteY5-72" fmla="*/ 363781 h 681786"/>
              <a:gd name="connsiteX6-73" fmla="*/ 379641 w 764003"/>
              <a:gd name="connsiteY6-74" fmla="*/ 681786 h 681786"/>
              <a:gd name="connsiteX7-75" fmla="*/ 63147 w 764003"/>
              <a:gd name="connsiteY7-76" fmla="*/ 363781 h 681786"/>
              <a:gd name="connsiteX0-77" fmla="*/ 690525 w 700856"/>
              <a:gd name="connsiteY0-78" fmla="*/ 0 h 635327"/>
              <a:gd name="connsiteX1-79" fmla="*/ 318855 w 700856"/>
              <a:gd name="connsiteY1-80" fmla="*/ 371670 h 635327"/>
              <a:gd name="connsiteX2-81" fmla="*/ 690525 w 700856"/>
              <a:gd name="connsiteY2-82" fmla="*/ 0 h 635327"/>
              <a:gd name="connsiteX3-83" fmla="*/ 0 w 700856"/>
              <a:gd name="connsiteY3-84" fmla="*/ 317322 h 635327"/>
              <a:gd name="connsiteX4-85" fmla="*/ 637711 w 700856"/>
              <a:gd name="connsiteY4-86" fmla="*/ 317322 h 635327"/>
              <a:gd name="connsiteX5-87" fmla="*/ 316494 w 700856"/>
              <a:gd name="connsiteY5-88" fmla="*/ 635327 h 635327"/>
              <a:gd name="connsiteX6-89" fmla="*/ 0 w 700856"/>
              <a:gd name="connsiteY6-90" fmla="*/ 317322 h 635327"/>
              <a:gd name="connsiteX0-91" fmla="*/ 0 w 637711"/>
              <a:gd name="connsiteY0-92" fmla="*/ 39751 h 357756"/>
              <a:gd name="connsiteX1-93" fmla="*/ 637711 w 637711"/>
              <a:gd name="connsiteY1-94" fmla="*/ 39751 h 357756"/>
              <a:gd name="connsiteX2-95" fmla="*/ 316494 w 637711"/>
              <a:gd name="connsiteY2-96" fmla="*/ 357756 h 357756"/>
              <a:gd name="connsiteX3-97" fmla="*/ 0 w 637711"/>
              <a:gd name="connsiteY3-98" fmla="*/ 39751 h 357756"/>
              <a:gd name="connsiteX0-99" fmla="*/ 0 w 637711"/>
              <a:gd name="connsiteY0-100" fmla="*/ 0 h 318005"/>
              <a:gd name="connsiteX1-101" fmla="*/ 637711 w 637711"/>
              <a:gd name="connsiteY1-102" fmla="*/ 0 h 318005"/>
              <a:gd name="connsiteX2-103" fmla="*/ 316494 w 637711"/>
              <a:gd name="connsiteY2-104" fmla="*/ 318005 h 318005"/>
              <a:gd name="connsiteX3-105" fmla="*/ 0 w 637711"/>
              <a:gd name="connsiteY3-106" fmla="*/ 0 h 318005"/>
            </a:gdLst>
            <a:ahLst/>
            <a:cxnLst>
              <a:cxn ang="0">
                <a:pos x="connsiteX0-1" y="connsiteY0-2"/>
              </a:cxn>
              <a:cxn ang="0">
                <a:pos x="connsiteX1-3" y="connsiteY1-4"/>
              </a:cxn>
              <a:cxn ang="0">
                <a:pos x="connsiteX2-5" y="connsiteY2-6"/>
              </a:cxn>
              <a:cxn ang="0">
                <a:pos x="connsiteX3-7" y="connsiteY3-8"/>
              </a:cxn>
            </a:cxnLst>
            <a:rect l="l" t="t" r="r" b="b"/>
            <a:pathLst>
              <a:path w="637711" h="318005">
                <a:moveTo>
                  <a:pt x="0" y="0"/>
                </a:moveTo>
                <a:lnTo>
                  <a:pt x="637711" y="0"/>
                </a:lnTo>
                <a:lnTo>
                  <a:pt x="316494" y="318005"/>
                </a:lnTo>
                <a:lnTo>
                  <a:pt x="0" y="0"/>
                </a:lnTo>
                <a:close/>
              </a:path>
            </a:pathLst>
          </a:custGeom>
          <a:solidFill>
            <a:sysClr val="windowText" lastClr="000000">
              <a:alpha val="20000"/>
            </a:sysClr>
          </a:solidFill>
          <a:ln w="3175" cap="flat">
            <a:noFill/>
            <a:prstDash val="solid"/>
            <a:miter lim="800000"/>
          </a:ln>
        </p:spPr>
        <p:txBody>
          <a:bodyPr lIns="121920" tIns="60960" rIns="121920" bIns="60960">
            <a:normAutofit fontScale="25000" lnSpcReduction="20000"/>
          </a:bodyPr>
          <a:lstStyle>
            <a:lvl1pPr>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defTabSz="457200" latinLnBrk="1">
              <a:lnSpc>
                <a:spcPct val="140000"/>
              </a:lnSpc>
              <a:defRPr/>
            </a:pPr>
            <a:endParaRPr lang="ko-KR" altLang="en-US" sz="3200" dirty="0">
              <a:solidFill>
                <a:srgbClr val="222222"/>
              </a:solidFill>
              <a:latin typeface="微软雅黑" panose="020B0503020204020204" pitchFamily="34" charset="-122"/>
              <a:ea typeface="Gulim" panose="020B0600000101010101" pitchFamily="50" charset="-127"/>
              <a:cs typeface="Source Sans Pro" charset="0"/>
            </a:endParaRPr>
          </a:p>
        </p:txBody>
      </p:sp>
      <p:sp>
        <p:nvSpPr>
          <p:cNvPr id="65" name="Freeform 64"/>
          <p:cNvSpPr/>
          <p:nvPr>
            <p:custDataLst>
              <p:tags r:id="rId15"/>
            </p:custDataLst>
          </p:nvPr>
        </p:nvSpPr>
        <p:spPr bwMode="auto">
          <a:xfrm>
            <a:off x="8277225" y="3863975"/>
            <a:ext cx="1365250" cy="1656080"/>
          </a:xfrm>
          <a:custGeom>
            <a:avLst/>
            <a:gdLst>
              <a:gd name="connsiteX0" fmla="*/ 450091 w 898766"/>
              <a:gd name="connsiteY0" fmla="*/ 84664 h 1091661"/>
              <a:gd name="connsiteX1" fmla="*/ 78421 w 898766"/>
              <a:gd name="connsiteY1" fmla="*/ 456334 h 1091661"/>
              <a:gd name="connsiteX2" fmla="*/ 450091 w 898766"/>
              <a:gd name="connsiteY2" fmla="*/ 828004 h 1091661"/>
              <a:gd name="connsiteX3" fmla="*/ 821761 w 898766"/>
              <a:gd name="connsiteY3" fmla="*/ 456334 h 1091661"/>
              <a:gd name="connsiteX4" fmla="*/ 450091 w 898766"/>
              <a:gd name="connsiteY4" fmla="*/ 84664 h 1091661"/>
              <a:gd name="connsiteX5" fmla="*/ 447730 w 898766"/>
              <a:gd name="connsiteY5" fmla="*/ 0 h 1091661"/>
              <a:gd name="connsiteX6" fmla="*/ 863423 w 898766"/>
              <a:gd name="connsiteY6" fmla="*/ 280035 h 1091661"/>
              <a:gd name="connsiteX7" fmla="*/ 768947 w 898766"/>
              <a:gd name="connsiteY7" fmla="*/ 773656 h 1091661"/>
              <a:gd name="connsiteX8" fmla="*/ 447730 w 898766"/>
              <a:gd name="connsiteY8" fmla="*/ 1091661 h 1091661"/>
              <a:gd name="connsiteX9" fmla="*/ 131236 w 898766"/>
              <a:gd name="connsiteY9" fmla="*/ 773656 h 1091661"/>
              <a:gd name="connsiteX10" fmla="*/ 32036 w 898766"/>
              <a:gd name="connsiteY10" fmla="*/ 280035 h 1091661"/>
              <a:gd name="connsiteX11" fmla="*/ 447730 w 898766"/>
              <a:gd name="connsiteY11" fmla="*/ 0 h 1091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8766" h="1091661">
                <a:moveTo>
                  <a:pt x="450091" y="84664"/>
                </a:moveTo>
                <a:cubicBezTo>
                  <a:pt x="244823" y="84664"/>
                  <a:pt x="78421" y="251066"/>
                  <a:pt x="78421" y="456334"/>
                </a:cubicBezTo>
                <a:cubicBezTo>
                  <a:pt x="78421" y="661602"/>
                  <a:pt x="244823" y="828004"/>
                  <a:pt x="450091" y="828004"/>
                </a:cubicBezTo>
                <a:cubicBezTo>
                  <a:pt x="655359" y="828004"/>
                  <a:pt x="821761" y="661602"/>
                  <a:pt x="821761" y="456334"/>
                </a:cubicBezTo>
                <a:cubicBezTo>
                  <a:pt x="821761" y="251066"/>
                  <a:pt x="655359" y="84664"/>
                  <a:pt x="450091" y="84664"/>
                </a:cubicBezTo>
                <a:close/>
                <a:moveTo>
                  <a:pt x="447730" y="0"/>
                </a:moveTo>
                <a:cubicBezTo>
                  <a:pt x="631958" y="0"/>
                  <a:pt x="792566" y="109166"/>
                  <a:pt x="863423" y="280035"/>
                </a:cubicBezTo>
                <a:cubicBezTo>
                  <a:pt x="934280" y="446157"/>
                  <a:pt x="896490" y="640758"/>
                  <a:pt x="768947" y="773656"/>
                </a:cubicBezTo>
                <a:lnTo>
                  <a:pt x="447730" y="1091661"/>
                </a:lnTo>
                <a:cubicBezTo>
                  <a:pt x="447730" y="1091661"/>
                  <a:pt x="447730" y="1091661"/>
                  <a:pt x="131236" y="773656"/>
                </a:cubicBezTo>
                <a:cubicBezTo>
                  <a:pt x="3693" y="640758"/>
                  <a:pt x="-34097" y="446157"/>
                  <a:pt x="32036" y="280035"/>
                </a:cubicBezTo>
                <a:cubicBezTo>
                  <a:pt x="102893" y="109166"/>
                  <a:pt x="268226" y="0"/>
                  <a:pt x="447730" y="0"/>
                </a:cubicBezTo>
                <a:close/>
              </a:path>
            </a:pathLst>
          </a:custGeom>
          <a:solidFill>
            <a:srgbClr val="67CE75"/>
          </a:solidFill>
          <a:ln w="3175" cap="flat">
            <a:noFill/>
            <a:prstDash val="solid"/>
            <a:miter lim="800000"/>
          </a:ln>
        </p:spPr>
        <p:txBody>
          <a:bodyPr lIns="121920" tIns="60960" rIns="121920" bIns="60960">
            <a:normAutofit/>
          </a:bodyPr>
          <a:lstStyle>
            <a:lvl1pPr>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defTabSz="457200" latinLnBrk="1">
              <a:lnSpc>
                <a:spcPct val="120000"/>
              </a:lnSpc>
              <a:defRPr/>
            </a:pPr>
            <a:endParaRPr lang="ko-KR" altLang="en-US" sz="3200" dirty="0">
              <a:solidFill>
                <a:srgbClr val="222222"/>
              </a:solidFill>
              <a:latin typeface="微软雅黑" panose="020B0503020204020204" pitchFamily="34" charset="-122"/>
              <a:ea typeface="Gulim" panose="020B0600000101010101" pitchFamily="50" charset="-127"/>
              <a:cs typeface="Source Sans Pro" charset="0"/>
            </a:endParaRPr>
          </a:p>
        </p:txBody>
      </p:sp>
      <p:sp>
        <p:nvSpPr>
          <p:cNvPr id="62" name="文本框 61"/>
          <p:cNvSpPr txBox="1"/>
          <p:nvPr>
            <p:custDataLst>
              <p:tags r:id="rId16"/>
            </p:custDataLst>
          </p:nvPr>
        </p:nvSpPr>
        <p:spPr>
          <a:xfrm>
            <a:off x="6754495" y="2092325"/>
            <a:ext cx="4411980" cy="1708150"/>
          </a:xfrm>
          <a:prstGeom prst="rect">
            <a:avLst/>
          </a:prstGeom>
          <a:noFill/>
        </p:spPr>
        <p:txBody>
          <a:bodyPr wrap="square" rtlCol="0">
            <a:normAutofit/>
          </a:bodyPr>
          <a:lstStyle>
            <a:defPPr>
              <a:defRPr lang="en-US"/>
            </a:defPPr>
            <a:lvl1pPr algn="ctr">
              <a:lnSpc>
                <a:spcPct val="130000"/>
              </a:lnSpc>
              <a:defRPr sz="1400">
                <a:solidFill>
                  <a:sysClr val="windowText" lastClr="000000">
                    <a:lumMod val="75000"/>
                    <a:lumOff val="25000"/>
                  </a:sysClr>
                </a:solidFill>
              </a:defRPr>
            </a:lvl1pPr>
          </a:lstStyle>
          <a:p>
            <a:pPr algn="just" defTabSz="457200">
              <a:lnSpc>
                <a:spcPct val="120000"/>
              </a:lnSpc>
              <a:buClrTx/>
              <a:buSzTx/>
              <a:buNone/>
            </a:pPr>
            <a:r>
              <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1. 与京剧、昆曲、敦煌文化、方言文化等优秀的传统文化联动、合作，作为传统文化的传播媒介，让玩家有机会接触、了解、喜爱传统文化。</a:t>
            </a:r>
            <a:endPar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endParaRPr>
          </a:p>
        </p:txBody>
      </p:sp>
      <p:sp>
        <p:nvSpPr>
          <p:cNvPr id="70" name="文本框 69"/>
          <p:cNvSpPr txBox="1"/>
          <p:nvPr>
            <p:custDataLst>
              <p:tags r:id="rId17"/>
            </p:custDataLst>
          </p:nvPr>
        </p:nvSpPr>
        <p:spPr>
          <a:xfrm>
            <a:off x="8630920" y="4171950"/>
            <a:ext cx="659130" cy="785495"/>
          </a:xfrm>
          <a:prstGeom prst="rect">
            <a:avLst/>
          </a:prstGeom>
          <a:noFill/>
        </p:spPr>
        <p:txBody>
          <a:bodyPr wrap="square" rtlCol="0">
            <a:normAutofit fontScale="90000"/>
          </a:bodyPr>
          <a:lstStyle/>
          <a:p>
            <a:pPr algn="ctr" defTabSz="457200">
              <a:lnSpc>
                <a:spcPct val="120000"/>
              </a:lnSpc>
            </a:pPr>
            <a:r>
              <a:rPr kumimoji="1" lang="zh-CN" altLang="en-US" sz="1600" b="1" spc="300">
                <a:solidFill>
                  <a:schemeClr val="bg1"/>
                </a:solidFill>
                <a:latin typeface="Arial" panose="020B0604020202020204" pitchFamily="34" charset="0"/>
                <a:ea typeface="微软雅黑" panose="020B0503020204020204" pitchFamily="34" charset="-122"/>
              </a:rPr>
              <a:t>正面影响</a:t>
            </a:r>
            <a:endParaRPr kumimoji="1" lang="zh-CN" altLang="en-US" sz="1600" b="1" spc="300">
              <a:solidFill>
                <a:schemeClr val="bg1"/>
              </a:solidFill>
              <a:latin typeface="Arial" panose="020B0604020202020204" pitchFamily="34" charset="0"/>
              <a:ea typeface="微软雅黑" panose="020B0503020204020204" pitchFamily="34" charset="-122"/>
            </a:endParaRPr>
          </a:p>
        </p:txBody>
      </p:sp>
      <p:sp>
        <p:nvSpPr>
          <p:cNvPr id="6" name="Freeform 8"/>
          <p:cNvSpPr/>
          <p:nvPr>
            <p:custDataLst>
              <p:tags r:id="rId18"/>
            </p:custDataLst>
          </p:nvPr>
        </p:nvSpPr>
        <p:spPr bwMode="auto">
          <a:xfrm>
            <a:off x="1958340" y="5259070"/>
            <a:ext cx="248285" cy="349250"/>
          </a:xfrm>
          <a:custGeom>
            <a:avLst/>
            <a:gdLst>
              <a:gd name="T0" fmla="*/ 0 w 81"/>
              <a:gd name="T1" fmla="*/ 0 h 102"/>
              <a:gd name="T2" fmla="*/ 81 w 81"/>
              <a:gd name="T3" fmla="*/ 69 h 102"/>
              <a:gd name="T4" fmla="*/ 0 w 81"/>
              <a:gd name="T5" fmla="*/ 102 h 102"/>
              <a:gd name="T6" fmla="*/ 0 w 81"/>
              <a:gd name="T7" fmla="*/ 0 h 102"/>
              <a:gd name="connsiteX0" fmla="*/ 224 w 10224"/>
              <a:gd name="connsiteY0" fmla="*/ 0 h 10000"/>
              <a:gd name="connsiteX1" fmla="*/ 10224 w 10224"/>
              <a:gd name="connsiteY1" fmla="*/ 6765 h 10000"/>
              <a:gd name="connsiteX2" fmla="*/ 224 w 10224"/>
              <a:gd name="connsiteY2" fmla="*/ 10000 h 10000"/>
              <a:gd name="connsiteX3" fmla="*/ 0 w 10224"/>
              <a:gd name="connsiteY3" fmla="*/ 6138 h 10000"/>
              <a:gd name="connsiteX4" fmla="*/ 224 w 10224"/>
              <a:gd name="connsiteY4" fmla="*/ 0 h 10000"/>
              <a:gd name="connsiteX0-1" fmla="*/ 224 w 10224"/>
              <a:gd name="connsiteY0-2" fmla="*/ 0 h 10000"/>
              <a:gd name="connsiteX1-3" fmla="*/ 10224 w 10224"/>
              <a:gd name="connsiteY1-4" fmla="*/ 6765 h 10000"/>
              <a:gd name="connsiteX2-5" fmla="*/ 3068 w 10224"/>
              <a:gd name="connsiteY2-6" fmla="*/ 9017 h 10000"/>
              <a:gd name="connsiteX3-7" fmla="*/ 224 w 10224"/>
              <a:gd name="connsiteY3-8" fmla="*/ 10000 h 10000"/>
              <a:gd name="connsiteX4-9" fmla="*/ 0 w 10224"/>
              <a:gd name="connsiteY4-10" fmla="*/ 6138 h 10000"/>
              <a:gd name="connsiteX5" fmla="*/ 224 w 10224"/>
              <a:gd name="connsiteY5" fmla="*/ 0 h 10000"/>
              <a:gd name="connsiteX0-11" fmla="*/ 224 w 10224"/>
              <a:gd name="connsiteY0-12" fmla="*/ 0 h 9017"/>
              <a:gd name="connsiteX1-13" fmla="*/ 10224 w 10224"/>
              <a:gd name="connsiteY1-14" fmla="*/ 6765 h 9017"/>
              <a:gd name="connsiteX2-15" fmla="*/ 3068 w 10224"/>
              <a:gd name="connsiteY2-16" fmla="*/ 9017 h 9017"/>
              <a:gd name="connsiteX3-17" fmla="*/ 0 w 10224"/>
              <a:gd name="connsiteY3-18" fmla="*/ 6138 h 9017"/>
              <a:gd name="connsiteX4-19" fmla="*/ 224 w 10224"/>
              <a:gd name="connsiteY4-20" fmla="*/ 0 h 9017"/>
              <a:gd name="connsiteX0-21" fmla="*/ 219 w 10000"/>
              <a:gd name="connsiteY0-22" fmla="*/ 0 h 10563"/>
              <a:gd name="connsiteX1-23" fmla="*/ 10000 w 10000"/>
              <a:gd name="connsiteY1-24" fmla="*/ 7502 h 10563"/>
              <a:gd name="connsiteX2-25" fmla="*/ 4751 w 10000"/>
              <a:gd name="connsiteY2-26" fmla="*/ 10563 h 10563"/>
              <a:gd name="connsiteX3-27" fmla="*/ 0 w 10000"/>
              <a:gd name="connsiteY3-28" fmla="*/ 6807 h 10563"/>
              <a:gd name="connsiteX4-29" fmla="*/ 219 w 10000"/>
              <a:gd name="connsiteY4-30" fmla="*/ 0 h 1056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563">
                <a:moveTo>
                  <a:pt x="219" y="0"/>
                </a:moveTo>
                <a:lnTo>
                  <a:pt x="10000" y="7502"/>
                </a:lnTo>
                <a:lnTo>
                  <a:pt x="4751" y="10563"/>
                </a:lnTo>
                <a:lnTo>
                  <a:pt x="0" y="6807"/>
                </a:lnTo>
                <a:lnTo>
                  <a:pt x="219" y="0"/>
                </a:lnTo>
                <a:close/>
              </a:path>
            </a:pathLst>
          </a:custGeom>
          <a:solidFill>
            <a:srgbClr val="2196F3">
              <a:lumMod val="50000"/>
            </a:srgbClr>
          </a:solidFill>
          <a:ln w="3175" cap="flat" cmpd="sng" algn="ctr">
            <a:noFill/>
            <a:prstDash val="solid"/>
          </a:ln>
          <a:effectLst/>
        </p:spPr>
        <p:style>
          <a:lnRef idx="2">
            <a:srgbClr val="2196F3">
              <a:shade val="50000"/>
            </a:srgbClr>
          </a:lnRef>
          <a:fillRef idx="1">
            <a:srgbClr val="2196F3"/>
          </a:fillRef>
          <a:effectRef idx="0">
            <a:srgbClr val="2196F3"/>
          </a:effectRef>
          <a:fontRef idx="minor">
            <a:sysClr val="window" lastClr="FFFFFF"/>
          </a:fontRef>
        </p:style>
        <p:txBody>
          <a:bodyPr lIns="0" tIns="0" rIns="0" bIns="0" anchor="ctr">
            <a:normAutofit/>
          </a:bodyPr>
          <a:p>
            <a:pPr algn="ctr" defTabSz="1219200" latinLnBrk="1">
              <a:lnSpc>
                <a:spcPct val="120000"/>
              </a:lnSpc>
              <a:spcAft>
                <a:spcPts val="400"/>
              </a:spcAft>
              <a:defRPr/>
            </a:pPr>
            <a:endParaRPr lang="ko-KR" altLang="en-US" sz="1600" b="1" dirty="0">
              <a:gradFill>
                <a:gsLst>
                  <a:gs pos="0">
                    <a:prstClr val="white"/>
                  </a:gs>
                  <a:gs pos="100000">
                    <a:prstClr val="white"/>
                  </a:gs>
                </a:gsLst>
                <a:lin ang="5400000" scaled="0"/>
              </a:gradFill>
              <a:latin typeface="微软雅黑" panose="020B0503020204020204" pitchFamily="34" charset="-122"/>
              <a:ea typeface="微软雅黑" panose="020B0503020204020204" pitchFamily="34" charset="-122"/>
            </a:endParaRPr>
          </a:p>
        </p:txBody>
      </p:sp>
      <p:sp>
        <p:nvSpPr>
          <p:cNvPr id="8" name="文本框 7"/>
          <p:cNvSpPr txBox="1"/>
          <p:nvPr/>
        </p:nvSpPr>
        <p:spPr bwMode="auto">
          <a:xfrm>
            <a:off x="3492500" y="1167765"/>
            <a:ext cx="6150610" cy="398780"/>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defRPr/>
            </a:pPr>
            <a:r>
              <a:rPr lang="en-US" altLang="zh-CN"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       ——</a:t>
            </a:r>
            <a:r>
              <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以《王者荣耀》为例</a:t>
            </a:r>
            <a:endPar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文本框 20"/>
          <p:cNvSpPr txBox="1"/>
          <p:nvPr/>
        </p:nvSpPr>
        <p:spPr bwMode="auto">
          <a:xfrm>
            <a:off x="3608705" y="234315"/>
            <a:ext cx="4641215" cy="583565"/>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zh-CN" altLang="en-US" sz="32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《瘟疫公司》</a:t>
            </a:r>
            <a:endParaRPr lang="zh-CN" altLang="en-US" sz="32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endParaRPr>
          </a:p>
        </p:txBody>
      </p:sp>
      <p:pic>
        <p:nvPicPr>
          <p:cNvPr id="4" name="图片 3" descr="image"/>
          <p:cNvPicPr>
            <a:picLocks noChangeAspect="1"/>
          </p:cNvPicPr>
          <p:nvPr/>
        </p:nvPicPr>
        <p:blipFill>
          <a:blip r:embed="rId3"/>
          <a:stretch>
            <a:fillRect/>
          </a:stretch>
        </p:blipFill>
        <p:spPr>
          <a:xfrm>
            <a:off x="3043555" y="1006475"/>
            <a:ext cx="6105525" cy="3457575"/>
          </a:xfrm>
          <a:prstGeom prst="rect">
            <a:avLst/>
          </a:prstGeom>
        </p:spPr>
      </p:pic>
      <p:sp>
        <p:nvSpPr>
          <p:cNvPr id="5" name="文本框 4"/>
          <p:cNvSpPr txBox="1"/>
          <p:nvPr/>
        </p:nvSpPr>
        <p:spPr bwMode="auto">
          <a:xfrm>
            <a:off x="713740" y="4719955"/>
            <a:ext cx="10975975" cy="2030095"/>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r>
              <a:rPr lang="en-US" altLang="zh-CN"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  </a:t>
            </a:r>
            <a:r>
              <a:rPr lang="zh-CN" altLang="en-US"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《瘟疫公司》是由Ndemic Creations开发的一款以病毒肆虐世界传染疾病为题材的策略性游戏。玩家需要控制主角“病毒”去感染全球的人类，即可获得游戏胜利。</a:t>
            </a:r>
            <a:endParaRPr lang="zh-CN" altLang="en-US"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endParaRPr>
          </a:p>
          <a:p>
            <a:pPr algn="l">
              <a:defRPr/>
            </a:pPr>
            <a:r>
              <a:rPr lang="zh-CN" altLang="en-US"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    虽然游戏规则看似反人类，实际上玩家在游戏的过程中可以了解“病毒”的发展史，从而达到反思教育的效果。游戏内容十分简单，但是其中关于“病毒”种类、特性、传播方式等内容都有正确的理论作为基础。            玩家在体验的过程中就能够了解到这些内容，学习在面对不同种类的疾病挑战时最简单最基础的应对方式。</a:t>
            </a:r>
            <a:endParaRPr lang="zh-CN" altLang="en-US"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endParaRPr>
          </a:p>
          <a:p>
            <a:pPr algn="l">
              <a:defRPr/>
            </a:pPr>
            <a:r>
              <a:rPr lang="zh-CN" altLang="en-US"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恐惧来源于未知。对于传染病，人类会有本能的恐惧和抗拒，这些情绪都源于对这些看不见、摸不到的病毒的不了解，但是通过这款游戏，玩家能够揭开它们神秘的面纱，不再茫然。</a:t>
            </a:r>
            <a:endParaRPr lang="zh-CN" altLang="en-US"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文本框 20"/>
          <p:cNvSpPr txBox="1"/>
          <p:nvPr/>
        </p:nvSpPr>
        <p:spPr bwMode="auto">
          <a:xfrm>
            <a:off x="3608705" y="234315"/>
            <a:ext cx="4641215" cy="583565"/>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zh-CN" altLang="en-US" sz="32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《瘟疫公司》</a:t>
            </a:r>
            <a:endParaRPr lang="zh-CN" altLang="en-US" sz="32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endParaRPr>
          </a:p>
        </p:txBody>
      </p:sp>
      <p:sp>
        <p:nvSpPr>
          <p:cNvPr id="5" name="文本框 4"/>
          <p:cNvSpPr txBox="1"/>
          <p:nvPr/>
        </p:nvSpPr>
        <p:spPr bwMode="auto">
          <a:xfrm>
            <a:off x="607695" y="1174750"/>
            <a:ext cx="10975975" cy="2030095"/>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r>
              <a:rPr lang="en-US"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    </a:t>
            </a:r>
            <a:r>
              <a:rPr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瘟疫公司》自2012年发布后仅7周，收入就超过了数百万美元，随后在2014年发布的PC版本销量也接近150万。这样辉煌的成绩并非昙花一现，《瘟疫公司》最初于2012年5月底登陆IOS平台，并在接下来的5年多时间里从未跌落过美国IPhone付费榜，最高曾在126个国家的IOS付费榜拿到冠军。</a:t>
            </a:r>
            <a:endParaRPr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endParaRPr>
          </a:p>
          <a:p>
            <a:pPr algn="l">
              <a:defRPr/>
            </a:pPr>
            <a:r>
              <a:rPr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    2014年埃博拉病毒肆虐时，《瘟疫公司》的下载量在10月10日至10月16日这两周内暴涨了14.7万次，这款游戏的周玩家数量也由之前的90万人急升至400万人，数以万计的玩家在游戏论坛和社交媒介上探讨埃博拉病毒；2020年1月新冠病毒疫情爆发后，《瘟疫公司》从1月21日开始连续26天登顶App Store游戏付费榜，之后也一直在榜单前四名。由此可见，游戏也成为了人们获取信息、了解陌生事物的一种有效途径。</a:t>
            </a:r>
            <a:endParaRPr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endParaRPr>
          </a:p>
        </p:txBody>
      </p:sp>
      <p:sp>
        <p:nvSpPr>
          <p:cNvPr id="11" name="任意多边形: 形状 33"/>
          <p:cNvSpPr/>
          <p:nvPr/>
        </p:nvSpPr>
        <p:spPr>
          <a:xfrm>
            <a:off x="697865" y="3204845"/>
            <a:ext cx="4994910" cy="3510915"/>
          </a:xfrm>
          <a:custGeom>
            <a:avLst/>
            <a:gdLst>
              <a:gd name="connsiteX0" fmla="*/ 0 w 4995182"/>
              <a:gd name="connsiteY0" fmla="*/ 0 h 3510677"/>
              <a:gd name="connsiteX1" fmla="*/ 1484505 w 4995182"/>
              <a:gd name="connsiteY1" fmla="*/ 0 h 3510677"/>
              <a:gd name="connsiteX2" fmla="*/ 3510677 w 4995182"/>
              <a:gd name="connsiteY2" fmla="*/ 0 h 3510677"/>
              <a:gd name="connsiteX3" fmla="*/ 4995182 w 4995182"/>
              <a:gd name="connsiteY3" fmla="*/ 0 h 3510677"/>
              <a:gd name="connsiteX4" fmla="*/ 4995182 w 4995182"/>
              <a:gd name="connsiteY4" fmla="*/ 3510677 h 3510677"/>
              <a:gd name="connsiteX5" fmla="*/ 3510677 w 4995182"/>
              <a:gd name="connsiteY5" fmla="*/ 3510677 h 3510677"/>
              <a:gd name="connsiteX6" fmla="*/ 1484505 w 4995182"/>
              <a:gd name="connsiteY6" fmla="*/ 3510677 h 3510677"/>
              <a:gd name="connsiteX7" fmla="*/ 0 w 4995182"/>
              <a:gd name="connsiteY7" fmla="*/ 3510677 h 3510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95182" h="3510677">
                <a:moveTo>
                  <a:pt x="0" y="0"/>
                </a:moveTo>
                <a:lnTo>
                  <a:pt x="1484505" y="0"/>
                </a:lnTo>
                <a:lnTo>
                  <a:pt x="3510677" y="0"/>
                </a:lnTo>
                <a:lnTo>
                  <a:pt x="4995182" y="0"/>
                </a:lnTo>
                <a:lnTo>
                  <a:pt x="4995182" y="3510677"/>
                </a:lnTo>
                <a:lnTo>
                  <a:pt x="3510677" y="3510677"/>
                </a:lnTo>
                <a:lnTo>
                  <a:pt x="1484505" y="3510677"/>
                </a:lnTo>
                <a:lnTo>
                  <a:pt x="0" y="3510677"/>
                </a:lnTo>
                <a:close/>
              </a:path>
            </a:pathLst>
          </a:custGeom>
          <a:gradFill flip="none" rotWithShape="1">
            <a:gsLst>
              <a:gs pos="18000">
                <a:srgbClr val="D6BA73"/>
              </a:gs>
              <a:gs pos="100000">
                <a:srgbClr val="E8D9B2"/>
              </a:gs>
            </a:gsLst>
            <a:lin ang="2700000" scaled="1"/>
            <a:tileRect/>
          </a:gradFill>
          <a:ln>
            <a:noFill/>
          </a:ln>
          <a:effectLst>
            <a:outerShdw blurRad="304800" dist="88900" dir="5400000" algn="t" rotWithShape="0">
              <a:prstClr val="black">
                <a:alpha val="6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blipFill>
                <a:blip r:embed="rId2"/>
                <a:tile tx="0" ty="558800" sx="100000" sy="100000" flip="none" algn="b"/>
              </a:blipFill>
              <a:latin typeface="微软雅黑" panose="020B0503020204020204" pitchFamily="34" charset="-122"/>
              <a:ea typeface="微软雅黑" panose="020B0503020204020204" pitchFamily="34" charset="-122"/>
            </a:endParaRPr>
          </a:p>
        </p:txBody>
      </p:sp>
      <p:sp>
        <p:nvSpPr>
          <p:cNvPr id="3" name="任意多边形: 形状 33"/>
          <p:cNvSpPr/>
          <p:nvPr/>
        </p:nvSpPr>
        <p:spPr>
          <a:xfrm>
            <a:off x="6588760" y="3204845"/>
            <a:ext cx="4994910" cy="3510915"/>
          </a:xfrm>
          <a:custGeom>
            <a:avLst/>
            <a:gdLst>
              <a:gd name="connsiteX0" fmla="*/ 0 w 4995182"/>
              <a:gd name="connsiteY0" fmla="*/ 0 h 3510677"/>
              <a:gd name="connsiteX1" fmla="*/ 1484505 w 4995182"/>
              <a:gd name="connsiteY1" fmla="*/ 0 h 3510677"/>
              <a:gd name="connsiteX2" fmla="*/ 3510677 w 4995182"/>
              <a:gd name="connsiteY2" fmla="*/ 0 h 3510677"/>
              <a:gd name="connsiteX3" fmla="*/ 4995182 w 4995182"/>
              <a:gd name="connsiteY3" fmla="*/ 0 h 3510677"/>
              <a:gd name="connsiteX4" fmla="*/ 4995182 w 4995182"/>
              <a:gd name="connsiteY4" fmla="*/ 3510677 h 3510677"/>
              <a:gd name="connsiteX5" fmla="*/ 3510677 w 4995182"/>
              <a:gd name="connsiteY5" fmla="*/ 3510677 h 3510677"/>
              <a:gd name="connsiteX6" fmla="*/ 1484505 w 4995182"/>
              <a:gd name="connsiteY6" fmla="*/ 3510677 h 3510677"/>
              <a:gd name="connsiteX7" fmla="*/ 0 w 4995182"/>
              <a:gd name="connsiteY7" fmla="*/ 3510677 h 3510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95182" h="3510677">
                <a:moveTo>
                  <a:pt x="0" y="0"/>
                </a:moveTo>
                <a:lnTo>
                  <a:pt x="1484505" y="0"/>
                </a:lnTo>
                <a:lnTo>
                  <a:pt x="3510677" y="0"/>
                </a:lnTo>
                <a:lnTo>
                  <a:pt x="4995182" y="0"/>
                </a:lnTo>
                <a:lnTo>
                  <a:pt x="4995182" y="3510677"/>
                </a:lnTo>
                <a:lnTo>
                  <a:pt x="3510677" y="3510677"/>
                </a:lnTo>
                <a:lnTo>
                  <a:pt x="1484505" y="3510677"/>
                </a:lnTo>
                <a:lnTo>
                  <a:pt x="0" y="3510677"/>
                </a:lnTo>
                <a:close/>
              </a:path>
            </a:pathLst>
          </a:custGeom>
          <a:gradFill flip="none" rotWithShape="1">
            <a:gsLst>
              <a:gs pos="18000">
                <a:srgbClr val="D6BA73"/>
              </a:gs>
              <a:gs pos="100000">
                <a:srgbClr val="E8D9B2"/>
              </a:gs>
            </a:gsLst>
            <a:lin ang="2700000" scaled="1"/>
            <a:tileRect/>
          </a:gradFill>
          <a:ln>
            <a:noFill/>
          </a:ln>
          <a:effectLst>
            <a:outerShdw blurRad="304800" dist="88900" dir="5400000" algn="t" rotWithShape="0">
              <a:prstClr val="black">
                <a:alpha val="6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blipFill>
                <a:blip r:embed="rId2"/>
                <a:tile tx="0" ty="558800" sx="100000" sy="100000" flip="none" algn="b"/>
              </a:blipFill>
              <a:latin typeface="微软雅黑" panose="020B0503020204020204" pitchFamily="34" charset="-122"/>
              <a:ea typeface="微软雅黑" panose="020B0503020204020204" pitchFamily="34" charset="-122"/>
            </a:endParaRPr>
          </a:p>
        </p:txBody>
      </p:sp>
      <p:pic>
        <p:nvPicPr>
          <p:cNvPr id="6" name="图片 5" descr="image2"/>
          <p:cNvPicPr>
            <a:picLocks noChangeAspect="1"/>
          </p:cNvPicPr>
          <p:nvPr/>
        </p:nvPicPr>
        <p:blipFill>
          <a:blip r:embed="rId3"/>
          <a:stretch>
            <a:fillRect/>
          </a:stretch>
        </p:blipFill>
        <p:spPr>
          <a:xfrm>
            <a:off x="814705" y="3402965"/>
            <a:ext cx="4760595" cy="3114675"/>
          </a:xfrm>
          <a:prstGeom prst="rect">
            <a:avLst/>
          </a:prstGeom>
        </p:spPr>
      </p:pic>
      <p:pic>
        <p:nvPicPr>
          <p:cNvPr id="7" name="图片 6" descr="image3"/>
          <p:cNvPicPr>
            <a:picLocks noChangeAspect="1"/>
          </p:cNvPicPr>
          <p:nvPr/>
        </p:nvPicPr>
        <p:blipFill>
          <a:blip r:embed="rId4"/>
          <a:stretch>
            <a:fillRect/>
          </a:stretch>
        </p:blipFill>
        <p:spPr>
          <a:xfrm>
            <a:off x="6691630" y="3341370"/>
            <a:ext cx="4789170" cy="32385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同心圆 3"/>
          <p:cNvSpPr/>
          <p:nvPr/>
        </p:nvSpPr>
        <p:spPr>
          <a:xfrm>
            <a:off x="2590800" y="1607127"/>
            <a:ext cx="3435927" cy="3435927"/>
          </a:xfrm>
          <a:prstGeom prst="donut">
            <a:avLst>
              <a:gd name="adj" fmla="val 6360"/>
            </a:avLst>
          </a:prstGeom>
          <a:gradFill>
            <a:gsLst>
              <a:gs pos="22000">
                <a:srgbClr val="E5BC7D"/>
              </a:gs>
              <a:gs pos="100000">
                <a:srgbClr val="D39E4D"/>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p:cNvSpPr txBox="1"/>
          <p:nvPr/>
        </p:nvSpPr>
        <p:spPr>
          <a:xfrm>
            <a:off x="3473159" y="2664770"/>
            <a:ext cx="1671207" cy="461665"/>
          </a:xfrm>
          <a:prstGeom prst="rect">
            <a:avLst/>
          </a:prstGeom>
          <a:noFill/>
        </p:spPr>
        <p:txBody>
          <a:bodyPr wrap="square" rtlCol="0">
            <a:spAutoFit/>
          </a:bodyPr>
          <a:lstStyle/>
          <a:p>
            <a:pPr algn="dist"/>
            <a:r>
              <a:rPr lang="en-US" altLang="zh-CN" sz="2400" dirty="0" smtClean="0">
                <a:solidFill>
                  <a:schemeClr val="bg1"/>
                </a:solidFill>
                <a:latin typeface="微软雅黑" panose="020B0503020204020204" pitchFamily="34" charset="-122"/>
                <a:ea typeface="微软雅黑" panose="020B0503020204020204" pitchFamily="34" charset="-122"/>
              </a:rPr>
              <a:t>PART 04</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190008" y="3198167"/>
            <a:ext cx="2237509" cy="521970"/>
          </a:xfrm>
          <a:prstGeom prst="rect">
            <a:avLst/>
          </a:prstGeom>
          <a:noFill/>
        </p:spPr>
        <p:txBody>
          <a:bodyPr wrap="square" rtlCol="0">
            <a:spAutoFit/>
          </a:bodyPr>
          <a:lstStyle/>
          <a:p>
            <a:pPr algn="dist"/>
            <a:r>
              <a:rPr lang="zh-CN" altLang="en-US" sz="2800" dirty="0">
                <a:solidFill>
                  <a:schemeClr val="bg1"/>
                </a:solidFill>
                <a:latin typeface="微软雅黑" panose="020B0503020204020204" pitchFamily="34" charset="-122"/>
                <a:ea typeface="微软雅黑" panose="020B0503020204020204" pitchFamily="34" charset="-122"/>
              </a:rPr>
              <a:t>未来展望</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0165"/>
            <a:ext cx="12192000" cy="6858000"/>
          </a:xfrm>
          <a:prstGeom prst="rect">
            <a:avLst/>
          </a:prstGeom>
        </p:spPr>
      </p:pic>
      <p:sp>
        <p:nvSpPr>
          <p:cNvPr id="9" name="íṡľíḍê"/>
          <p:cNvSpPr/>
          <p:nvPr/>
        </p:nvSpPr>
        <p:spPr>
          <a:xfrm>
            <a:off x="5474970" y="1901825"/>
            <a:ext cx="841375" cy="461010"/>
          </a:xfrm>
          <a:prstGeom prst="rect">
            <a:avLst/>
          </a:prstGeom>
        </p:spPr>
        <p:txBody>
          <a:bodyPr wrap="square" lIns="91440" tIns="45720" rIns="91440" bIns="45720" anchor="ctr" anchorCtr="0">
            <a:noAutofit/>
          </a:bodyPr>
          <a:lstStyle/>
          <a:p>
            <a:pPr algn="ctr"/>
            <a:r>
              <a:rPr lang="zh-CN" altLang="en-US" sz="2400" i="1" dirty="0" smtClean="0">
                <a:solidFill>
                  <a:srgbClr val="1E1518"/>
                </a:solidFill>
                <a:latin typeface="微软雅黑" panose="020B0503020204020204" pitchFamily="34" charset="-122"/>
                <a:ea typeface="微软雅黑" panose="020B0503020204020204" pitchFamily="34" charset="-122"/>
              </a:rPr>
              <a:t>敏感</a:t>
            </a:r>
            <a:endParaRPr lang="zh-CN" altLang="en-US" sz="2400" i="1" dirty="0" smtClean="0">
              <a:solidFill>
                <a:srgbClr val="1E1518"/>
              </a:solidFill>
              <a:latin typeface="微软雅黑" panose="020B0503020204020204" pitchFamily="34" charset="-122"/>
              <a:ea typeface="微软雅黑" panose="020B0503020204020204" pitchFamily="34" charset="-122"/>
            </a:endParaRPr>
          </a:p>
        </p:txBody>
      </p:sp>
      <p:sp>
        <p:nvSpPr>
          <p:cNvPr id="12" name="isľïḑe"/>
          <p:cNvSpPr/>
          <p:nvPr/>
        </p:nvSpPr>
        <p:spPr>
          <a:xfrm>
            <a:off x="8983345" y="1901825"/>
            <a:ext cx="892810" cy="461010"/>
          </a:xfrm>
          <a:prstGeom prst="rect">
            <a:avLst/>
          </a:prstGeom>
        </p:spPr>
        <p:txBody>
          <a:bodyPr wrap="square" lIns="91440" tIns="45720" rIns="91440" bIns="45720" anchor="ctr" anchorCtr="0">
            <a:noAutofit/>
          </a:bodyPr>
          <a:lstStyle/>
          <a:p>
            <a:pPr algn="ctr"/>
            <a:r>
              <a:rPr lang="zh-CN" altLang="en-US" sz="2400" i="1" dirty="0">
                <a:solidFill>
                  <a:srgbClr val="1E1518"/>
                </a:solidFill>
                <a:latin typeface="微软雅黑" panose="020B0503020204020204" pitchFamily="34" charset="-122"/>
                <a:ea typeface="微软雅黑" panose="020B0503020204020204" pitchFamily="34" charset="-122"/>
              </a:rPr>
              <a:t>冷漠</a:t>
            </a:r>
            <a:endParaRPr lang="zh-CN" altLang="en-US" sz="2400" i="1" dirty="0">
              <a:solidFill>
                <a:srgbClr val="1E1518"/>
              </a:solidFill>
              <a:latin typeface="微软雅黑" panose="020B0503020204020204" pitchFamily="34" charset="-122"/>
              <a:ea typeface="微软雅黑" panose="020B0503020204020204" pitchFamily="34" charset="-122"/>
            </a:endParaRPr>
          </a:p>
        </p:txBody>
      </p:sp>
      <p:sp>
        <p:nvSpPr>
          <p:cNvPr id="21" name="文本框 20"/>
          <p:cNvSpPr txBox="1"/>
          <p:nvPr/>
        </p:nvSpPr>
        <p:spPr bwMode="auto">
          <a:xfrm>
            <a:off x="1513840" y="676910"/>
            <a:ext cx="9164320" cy="1014730"/>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r>
              <a:rPr lang="en-US" altLang="zh-CN"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       恐惧来源于未知。对于</a:t>
            </a:r>
            <a:r>
              <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疾病和陌生环境</a:t>
            </a:r>
            <a:r>
              <a:rPr lang="en-US" altLang="zh-CN"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a:t>
            </a:r>
            <a:r>
              <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儿童</a:t>
            </a:r>
            <a:r>
              <a:rPr lang="en-US" altLang="zh-CN"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会有本能的恐惧和抗拒，这些情绪都源于对这些看不见、摸不到的</a:t>
            </a:r>
            <a:r>
              <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疾病和环境</a:t>
            </a:r>
            <a:r>
              <a:rPr lang="en-US" altLang="zh-CN"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的不了解</a:t>
            </a:r>
            <a:r>
              <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a:t>
            </a:r>
            <a:r>
              <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未来该款游戏会在疾病知识的传输以及对环境的真实模式两方面持续增强</a:t>
            </a:r>
            <a:r>
              <a:rPr lang="en-US" altLang="zh-CN"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a:t>
            </a:r>
            <a:endPar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endParaRPr>
          </a:p>
        </p:txBody>
      </p:sp>
      <p:pic>
        <p:nvPicPr>
          <p:cNvPr id="7" name="图片 6" descr="timg (2)"/>
          <p:cNvPicPr>
            <a:picLocks noChangeAspect="1"/>
          </p:cNvPicPr>
          <p:nvPr/>
        </p:nvPicPr>
        <p:blipFill>
          <a:blip r:embed="rId3"/>
          <a:stretch>
            <a:fillRect/>
          </a:stretch>
        </p:blipFill>
        <p:spPr>
          <a:xfrm>
            <a:off x="2511425" y="2186940"/>
            <a:ext cx="7169150" cy="403606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文本框 4"/>
          <p:cNvSpPr txBox="1"/>
          <p:nvPr/>
        </p:nvSpPr>
        <p:spPr>
          <a:xfrm>
            <a:off x="1787237" y="2576945"/>
            <a:ext cx="4959927" cy="1323439"/>
          </a:xfrm>
          <a:prstGeom prst="rect">
            <a:avLst/>
          </a:prstGeom>
          <a:noFill/>
        </p:spPr>
        <p:txBody>
          <a:bodyPr wrap="square" rtlCol="0">
            <a:spAutoFit/>
          </a:bodyPr>
          <a:lstStyle/>
          <a:p>
            <a:pPr algn="dist"/>
            <a:r>
              <a:rPr lang="zh-CN" altLang="en-US" sz="8000" b="1" i="1" dirty="0" smtClean="0">
                <a:gradFill flip="none" rotWithShape="1">
                  <a:gsLst>
                    <a:gs pos="22000">
                      <a:srgbClr val="E5BC7D"/>
                    </a:gs>
                    <a:gs pos="100000">
                      <a:srgbClr val="D39E4D"/>
                    </a:gs>
                  </a:gsLst>
                  <a:lin ang="2700000" scaled="1"/>
                  <a:tileRect/>
                </a:gradFill>
                <a:latin typeface="微软雅黑" panose="020B0503020204020204" pitchFamily="34" charset="-122"/>
                <a:ea typeface="微软雅黑" panose="020B0503020204020204" pitchFamily="34" charset="-122"/>
              </a:rPr>
              <a:t>感谢观看</a:t>
            </a:r>
            <a:endParaRPr lang="zh-CN" altLang="en-US" sz="8000" b="1" i="1" dirty="0">
              <a:gradFill flip="none" rotWithShape="1">
                <a:gsLst>
                  <a:gs pos="22000">
                    <a:srgbClr val="E5BC7D"/>
                  </a:gs>
                  <a:gs pos="100000">
                    <a:srgbClr val="D39E4D"/>
                  </a:gs>
                </a:gsLst>
                <a:lin ang="2700000" scaled="1"/>
                <a:tileRect/>
              </a:gradFill>
              <a:latin typeface="微软雅黑" panose="020B0503020204020204" pitchFamily="34" charset="-122"/>
              <a:ea typeface="微软雅黑" panose="020B0503020204020204" pitchFamily="34" charset="-122"/>
            </a:endParaRPr>
          </a:p>
        </p:txBody>
      </p:sp>
      <p:sp>
        <p:nvSpPr>
          <p:cNvPr id="6" name="文本框 5"/>
          <p:cNvSpPr txBox="1"/>
          <p:nvPr/>
        </p:nvSpPr>
        <p:spPr>
          <a:xfrm>
            <a:off x="4211782" y="4114800"/>
            <a:ext cx="3158836" cy="461665"/>
          </a:xfrm>
          <a:prstGeom prst="rect">
            <a:avLst/>
          </a:prstGeom>
          <a:noFill/>
        </p:spPr>
        <p:txBody>
          <a:bodyPr wrap="square" rtlCol="0">
            <a:spAutoFit/>
          </a:bodyPr>
          <a:lstStyle/>
          <a:p>
            <a:pPr algn="dist"/>
            <a:r>
              <a:rPr lang="en-US" altLang="zh-CN" sz="2400" dirty="0" smtClean="0">
                <a:solidFill>
                  <a:schemeClr val="bg1"/>
                </a:solidFill>
              </a:rPr>
              <a:t>THANK YOU</a:t>
            </a:r>
            <a:endParaRPr lang="zh-CN" altLang="en-US" sz="24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同心圆 3"/>
          <p:cNvSpPr/>
          <p:nvPr/>
        </p:nvSpPr>
        <p:spPr>
          <a:xfrm>
            <a:off x="2590800" y="1607127"/>
            <a:ext cx="3435927" cy="3435927"/>
          </a:xfrm>
          <a:prstGeom prst="donut">
            <a:avLst>
              <a:gd name="adj" fmla="val 6360"/>
            </a:avLst>
          </a:prstGeom>
          <a:gradFill>
            <a:gsLst>
              <a:gs pos="22000">
                <a:srgbClr val="E5BC7D"/>
              </a:gs>
              <a:gs pos="100000">
                <a:srgbClr val="D39E4D"/>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p:cNvSpPr txBox="1"/>
          <p:nvPr/>
        </p:nvSpPr>
        <p:spPr>
          <a:xfrm>
            <a:off x="3473159" y="2664770"/>
            <a:ext cx="1671207" cy="461665"/>
          </a:xfrm>
          <a:prstGeom prst="rect">
            <a:avLst/>
          </a:prstGeom>
          <a:noFill/>
        </p:spPr>
        <p:txBody>
          <a:bodyPr wrap="square" rtlCol="0">
            <a:spAutoFit/>
          </a:bodyPr>
          <a:lstStyle/>
          <a:p>
            <a:pPr algn="dist"/>
            <a:r>
              <a:rPr lang="en-US" altLang="zh-CN" sz="2400" dirty="0" smtClean="0">
                <a:solidFill>
                  <a:schemeClr val="bg1"/>
                </a:solidFill>
                <a:latin typeface="微软雅黑" panose="020B0503020204020204" pitchFamily="34" charset="-122"/>
                <a:ea typeface="微软雅黑" panose="020B0503020204020204" pitchFamily="34" charset="-122"/>
              </a:rPr>
              <a:t>PART 01</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190008" y="3198167"/>
            <a:ext cx="2237509" cy="521970"/>
          </a:xfrm>
          <a:prstGeom prst="rect">
            <a:avLst/>
          </a:prstGeom>
          <a:noFill/>
        </p:spPr>
        <p:txBody>
          <a:bodyPr wrap="square" rtlCol="0">
            <a:spAutoFit/>
          </a:bodyPr>
          <a:lstStyle/>
          <a:p>
            <a:pPr algn="dist"/>
            <a:r>
              <a:rPr lang="zh-CN" altLang="en-US" sz="2800" dirty="0" smtClean="0">
                <a:solidFill>
                  <a:schemeClr val="bg1"/>
                </a:solidFill>
                <a:latin typeface="微软雅黑" panose="020B0503020204020204" pitchFamily="34" charset="-122"/>
                <a:ea typeface="微软雅黑" panose="020B0503020204020204" pitchFamily="34" charset="-122"/>
              </a:rPr>
              <a:t>背景介绍</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文本框 3"/>
          <p:cNvSpPr txBox="1"/>
          <p:nvPr/>
        </p:nvSpPr>
        <p:spPr bwMode="auto">
          <a:xfrm>
            <a:off x="1213485" y="1310005"/>
            <a:ext cx="4393565" cy="4407535"/>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30000"/>
              </a:lnSpc>
              <a:defRPr/>
            </a:pPr>
            <a:r>
              <a:rPr lang="en-US" altLang="zh-CN"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       </a:t>
            </a:r>
            <a:r>
              <a:rPr lang="zh-CN" altLang="en-US"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儿童由于身体正处于生长发育期，身体抵抗疾病的能力较弱，所以在医院里，儿童患者比较多见。由于儿童患者的思想和心理还未成熟，身体健康情况也会直接干扰其心理活动，疾病所致体内环境的变化,可以直接影响大脑功能，从而产生心理障碍。对这一类儿童患者来说，躯体疾病是因，心理障碍是果。治疗除主要针对儿童身体上的疾病外，医护人员还要帮助患儿消除心理障碍和恐惧，使他们能够配合医护人员进行治疗只有药物和心理能同时作用，才能产生最佳的治疗效果。</a:t>
            </a:r>
            <a:endParaRPr lang="zh-CN" altLang="en-US"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endParaRPr>
          </a:p>
        </p:txBody>
      </p:sp>
      <p:sp>
        <p:nvSpPr>
          <p:cNvPr id="9" name="Oval 15"/>
          <p:cNvSpPr/>
          <p:nvPr/>
        </p:nvSpPr>
        <p:spPr>
          <a:xfrm>
            <a:off x="484687" y="1233896"/>
            <a:ext cx="571158" cy="570057"/>
          </a:xfrm>
          <a:custGeom>
            <a:avLst/>
            <a:gdLst>
              <a:gd name="connsiteX0" fmla="*/ 579996 w 605912"/>
              <a:gd name="connsiteY0" fmla="*/ 331577 h 604745"/>
              <a:gd name="connsiteX1" fmla="*/ 599400 w 605912"/>
              <a:gd name="connsiteY1" fmla="*/ 361244 h 604745"/>
              <a:gd name="connsiteX2" fmla="*/ 590394 w 605912"/>
              <a:gd name="connsiteY2" fmla="*/ 401201 h 604745"/>
              <a:gd name="connsiteX3" fmla="*/ 335366 w 605912"/>
              <a:gd name="connsiteY3" fmla="*/ 603027 h 604745"/>
              <a:gd name="connsiteX4" fmla="*/ 58427 w 605912"/>
              <a:gd name="connsiteY4" fmla="*/ 480652 h 604745"/>
              <a:gd name="connsiteX5" fmla="*/ 50814 w 605912"/>
              <a:gd name="connsiteY5" fmla="*/ 515510 h 604745"/>
              <a:gd name="connsiteX6" fmla="*/ 19806 w 605912"/>
              <a:gd name="connsiteY6" fmla="*/ 536091 h 604745"/>
              <a:gd name="connsiteX7" fmla="*/ 495 w 605912"/>
              <a:gd name="connsiteY7" fmla="*/ 506517 h 604745"/>
              <a:gd name="connsiteX8" fmla="*/ 22405 w 605912"/>
              <a:gd name="connsiteY8" fmla="*/ 404909 h 604745"/>
              <a:gd name="connsiteX9" fmla="*/ 53413 w 605912"/>
              <a:gd name="connsiteY9" fmla="*/ 385626 h 604745"/>
              <a:gd name="connsiteX10" fmla="*/ 153772 w 605912"/>
              <a:gd name="connsiteY10" fmla="*/ 407505 h 604745"/>
              <a:gd name="connsiteX11" fmla="*/ 173083 w 605912"/>
              <a:gd name="connsiteY11" fmla="*/ 437079 h 604745"/>
              <a:gd name="connsiteX12" fmla="*/ 143467 w 605912"/>
              <a:gd name="connsiteY12" fmla="*/ 456362 h 604745"/>
              <a:gd name="connsiteX13" fmla="*/ 95841 w 605912"/>
              <a:gd name="connsiteY13" fmla="*/ 445794 h 604745"/>
              <a:gd name="connsiteX14" fmla="*/ 330167 w 605912"/>
              <a:gd name="connsiteY14" fmla="*/ 552779 h 604745"/>
              <a:gd name="connsiteX15" fmla="*/ 539704 w 605912"/>
              <a:gd name="connsiteY15" fmla="*/ 392208 h 604745"/>
              <a:gd name="connsiteX16" fmla="*/ 550381 w 605912"/>
              <a:gd name="connsiteY16" fmla="*/ 350861 h 604745"/>
              <a:gd name="connsiteX17" fmla="*/ 579996 w 605912"/>
              <a:gd name="connsiteY17" fmla="*/ 331577 h 604745"/>
              <a:gd name="connsiteX18" fmla="*/ 551796 w 605912"/>
              <a:gd name="connsiteY18" fmla="*/ 173561 h 604745"/>
              <a:gd name="connsiteX19" fmla="*/ 585238 w 605912"/>
              <a:gd name="connsiteY19" fmla="*/ 187651 h 604745"/>
              <a:gd name="connsiteX20" fmla="*/ 605767 w 605912"/>
              <a:gd name="connsiteY20" fmla="*/ 269970 h 604745"/>
              <a:gd name="connsiteX21" fmla="*/ 582637 w 605912"/>
              <a:gd name="connsiteY21" fmla="*/ 299542 h 604745"/>
              <a:gd name="connsiteX22" fmla="*/ 554211 w 605912"/>
              <a:gd name="connsiteY22" fmla="*/ 275069 h 604745"/>
              <a:gd name="connsiteX23" fmla="*/ 537490 w 605912"/>
              <a:gd name="connsiteY23" fmla="*/ 206933 h 604745"/>
              <a:gd name="connsiteX24" fmla="*/ 551796 w 605912"/>
              <a:gd name="connsiteY24" fmla="*/ 173561 h 604745"/>
              <a:gd name="connsiteX25" fmla="*/ 322443 w 605912"/>
              <a:gd name="connsiteY25" fmla="*/ 100626 h 604745"/>
              <a:gd name="connsiteX26" fmla="*/ 348253 w 605912"/>
              <a:gd name="connsiteY26" fmla="*/ 126390 h 604745"/>
              <a:gd name="connsiteX27" fmla="*/ 348253 w 605912"/>
              <a:gd name="connsiteY27" fmla="*/ 302105 h 604745"/>
              <a:gd name="connsiteX28" fmla="*/ 322443 w 605912"/>
              <a:gd name="connsiteY28" fmla="*/ 327776 h 604745"/>
              <a:gd name="connsiteX29" fmla="*/ 203790 w 605912"/>
              <a:gd name="connsiteY29" fmla="*/ 327776 h 604745"/>
              <a:gd name="connsiteX30" fmla="*/ 177979 w 605912"/>
              <a:gd name="connsiteY30" fmla="*/ 302105 h 604745"/>
              <a:gd name="connsiteX31" fmla="*/ 203790 w 605912"/>
              <a:gd name="connsiteY31" fmla="*/ 276341 h 604745"/>
              <a:gd name="connsiteX32" fmla="*/ 296725 w 605912"/>
              <a:gd name="connsiteY32" fmla="*/ 276341 h 604745"/>
              <a:gd name="connsiteX33" fmla="*/ 296725 w 605912"/>
              <a:gd name="connsiteY33" fmla="*/ 126390 h 604745"/>
              <a:gd name="connsiteX34" fmla="*/ 322443 w 605912"/>
              <a:gd name="connsiteY34" fmla="*/ 100626 h 604745"/>
              <a:gd name="connsiteX35" fmla="*/ 92559 w 605912"/>
              <a:gd name="connsiteY35" fmla="*/ 94430 h 604745"/>
              <a:gd name="connsiteX36" fmla="*/ 111053 w 605912"/>
              <a:gd name="connsiteY36" fmla="*/ 100399 h 604745"/>
              <a:gd name="connsiteX37" fmla="*/ 113652 w 605912"/>
              <a:gd name="connsiteY37" fmla="*/ 136379 h 604745"/>
              <a:gd name="connsiteX38" fmla="*/ 93139 w 605912"/>
              <a:gd name="connsiteY38" fmla="*/ 163271 h 604745"/>
              <a:gd name="connsiteX39" fmla="*/ 57125 w 605912"/>
              <a:gd name="connsiteY39" fmla="*/ 170967 h 604745"/>
              <a:gd name="connsiteX40" fmla="*/ 49328 w 605912"/>
              <a:gd name="connsiteY40" fmla="*/ 136379 h 604745"/>
              <a:gd name="connsiteX41" fmla="*/ 75039 w 605912"/>
              <a:gd name="connsiteY41" fmla="*/ 102996 h 604745"/>
              <a:gd name="connsiteX42" fmla="*/ 92559 w 605912"/>
              <a:gd name="connsiteY42" fmla="*/ 94430 h 604745"/>
              <a:gd name="connsiteX43" fmla="*/ 454317 w 605912"/>
              <a:gd name="connsiteY43" fmla="*/ 48612 h 604745"/>
              <a:gd name="connsiteX44" fmla="*/ 473157 w 605912"/>
              <a:gd name="connsiteY44" fmla="*/ 52646 h 604745"/>
              <a:gd name="connsiteX45" fmla="*/ 537512 w 605912"/>
              <a:gd name="connsiteY45" fmla="*/ 111896 h 604745"/>
              <a:gd name="connsiteX46" fmla="*/ 533704 w 605912"/>
              <a:gd name="connsiteY46" fmla="*/ 147872 h 604745"/>
              <a:gd name="connsiteX47" fmla="*/ 498880 w 605912"/>
              <a:gd name="connsiteY47" fmla="*/ 143977 h 604745"/>
              <a:gd name="connsiteX48" fmla="*/ 444833 w 605912"/>
              <a:gd name="connsiteY48" fmla="*/ 93814 h 604745"/>
              <a:gd name="connsiteX49" fmla="*/ 438333 w 605912"/>
              <a:gd name="connsiteY49" fmla="*/ 59043 h 604745"/>
              <a:gd name="connsiteX50" fmla="*/ 454317 w 605912"/>
              <a:gd name="connsiteY50" fmla="*/ 48612 h 604745"/>
              <a:gd name="connsiteX51" fmla="*/ 220720 w 605912"/>
              <a:gd name="connsiteY51" fmla="*/ 11442 h 604745"/>
              <a:gd name="connsiteX52" fmla="*/ 251724 w 605912"/>
              <a:gd name="connsiteY52" fmla="*/ 29418 h 604745"/>
              <a:gd name="connsiteX53" fmla="*/ 233623 w 605912"/>
              <a:gd name="connsiteY53" fmla="*/ 60368 h 604745"/>
              <a:gd name="connsiteX54" fmla="*/ 166693 w 605912"/>
              <a:gd name="connsiteY54" fmla="*/ 89834 h 604745"/>
              <a:gd name="connsiteX55" fmla="*/ 133275 w 605912"/>
              <a:gd name="connsiteY55" fmla="*/ 80846 h 604745"/>
              <a:gd name="connsiteX56" fmla="*/ 140887 w 605912"/>
              <a:gd name="connsiteY56" fmla="*/ 46097 h 604745"/>
              <a:gd name="connsiteX57" fmla="*/ 220720 w 605912"/>
              <a:gd name="connsiteY57" fmla="*/ 11442 h 604745"/>
              <a:gd name="connsiteX58" fmla="*/ 309640 w 605912"/>
              <a:gd name="connsiteY58" fmla="*/ 0 h 604745"/>
              <a:gd name="connsiteX59" fmla="*/ 395899 w 605912"/>
              <a:gd name="connsiteY59" fmla="*/ 14101 h 604745"/>
              <a:gd name="connsiteX60" fmla="*/ 412612 w 605912"/>
              <a:gd name="connsiteY60" fmla="*/ 46292 h 604745"/>
              <a:gd name="connsiteX61" fmla="*/ 380393 w 605912"/>
              <a:gd name="connsiteY61" fmla="*/ 61692 h 604745"/>
              <a:gd name="connsiteX62" fmla="*/ 308247 w 605912"/>
              <a:gd name="connsiteY62" fmla="*/ 50096 h 604745"/>
              <a:gd name="connsiteX63" fmla="*/ 283827 w 605912"/>
              <a:gd name="connsiteY63" fmla="*/ 24491 h 604745"/>
              <a:gd name="connsiteX64" fmla="*/ 309640 w 605912"/>
              <a:gd name="connsiteY64" fmla="*/ 0 h 60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5912" h="604745">
                <a:moveTo>
                  <a:pt x="579996" y="331577"/>
                </a:moveTo>
                <a:cubicBezTo>
                  <a:pt x="594201" y="334173"/>
                  <a:pt x="603206" y="347060"/>
                  <a:pt x="599400" y="361244"/>
                </a:cubicBezTo>
                <a:cubicBezTo>
                  <a:pt x="597450" y="371071"/>
                  <a:pt x="591601" y="397956"/>
                  <a:pt x="590394" y="401201"/>
                </a:cubicBezTo>
                <a:cubicBezTo>
                  <a:pt x="551773" y="511709"/>
                  <a:pt x="452436" y="590418"/>
                  <a:pt x="335366" y="603027"/>
                </a:cubicBezTo>
                <a:cubicBezTo>
                  <a:pt x="219224" y="615542"/>
                  <a:pt x="115801" y="558156"/>
                  <a:pt x="58427" y="480652"/>
                </a:cubicBezTo>
                <a:lnTo>
                  <a:pt x="50814" y="515510"/>
                </a:lnTo>
                <a:cubicBezTo>
                  <a:pt x="46822" y="528397"/>
                  <a:pt x="35588" y="537667"/>
                  <a:pt x="19806" y="536091"/>
                </a:cubicBezTo>
                <a:cubicBezTo>
                  <a:pt x="5694" y="533496"/>
                  <a:pt x="-2104" y="519404"/>
                  <a:pt x="495" y="506517"/>
                </a:cubicBezTo>
                <a:lnTo>
                  <a:pt x="22405" y="404909"/>
                </a:lnTo>
                <a:cubicBezTo>
                  <a:pt x="26862" y="385626"/>
                  <a:pt x="46915" y="384421"/>
                  <a:pt x="53413" y="385626"/>
                </a:cubicBezTo>
                <a:lnTo>
                  <a:pt x="153772" y="407505"/>
                </a:lnTo>
                <a:cubicBezTo>
                  <a:pt x="167884" y="410101"/>
                  <a:pt x="175682" y="424193"/>
                  <a:pt x="173083" y="437079"/>
                </a:cubicBezTo>
                <a:cubicBezTo>
                  <a:pt x="170483" y="451171"/>
                  <a:pt x="156372" y="458958"/>
                  <a:pt x="143467" y="456362"/>
                </a:cubicBezTo>
                <a:lnTo>
                  <a:pt x="95841" y="445794"/>
                </a:lnTo>
                <a:cubicBezTo>
                  <a:pt x="147924" y="520702"/>
                  <a:pt x="237792" y="562420"/>
                  <a:pt x="330167" y="552779"/>
                </a:cubicBezTo>
                <a:cubicBezTo>
                  <a:pt x="424027" y="542766"/>
                  <a:pt x="505725" y="480559"/>
                  <a:pt x="539704" y="392208"/>
                </a:cubicBezTo>
                <a:cubicBezTo>
                  <a:pt x="539890" y="389613"/>
                  <a:pt x="547781" y="362542"/>
                  <a:pt x="550381" y="350861"/>
                </a:cubicBezTo>
                <a:cubicBezTo>
                  <a:pt x="552980" y="336769"/>
                  <a:pt x="565885" y="327776"/>
                  <a:pt x="579996" y="331577"/>
                </a:cubicBezTo>
                <a:close/>
                <a:moveTo>
                  <a:pt x="551796" y="173561"/>
                </a:moveTo>
                <a:cubicBezTo>
                  <a:pt x="564615" y="168369"/>
                  <a:pt x="578735" y="174766"/>
                  <a:pt x="585238" y="187651"/>
                </a:cubicBezTo>
                <a:cubicBezTo>
                  <a:pt x="595456" y="213329"/>
                  <a:pt x="603166" y="241696"/>
                  <a:pt x="605767" y="269970"/>
                </a:cubicBezTo>
                <a:cubicBezTo>
                  <a:pt x="605767" y="269970"/>
                  <a:pt x="609204" y="296019"/>
                  <a:pt x="582637" y="299542"/>
                </a:cubicBezTo>
                <a:cubicBezTo>
                  <a:pt x="555697" y="303713"/>
                  <a:pt x="554211" y="275069"/>
                  <a:pt x="554211" y="275069"/>
                </a:cubicBezTo>
                <a:cubicBezTo>
                  <a:pt x="551610" y="251893"/>
                  <a:pt x="546594" y="228811"/>
                  <a:pt x="537490" y="206933"/>
                </a:cubicBezTo>
                <a:cubicBezTo>
                  <a:pt x="532288" y="194048"/>
                  <a:pt x="538791" y="179957"/>
                  <a:pt x="551796" y="173561"/>
                </a:cubicBezTo>
                <a:close/>
                <a:moveTo>
                  <a:pt x="322443" y="100626"/>
                </a:moveTo>
                <a:cubicBezTo>
                  <a:pt x="336555" y="100626"/>
                  <a:pt x="348253" y="112303"/>
                  <a:pt x="348253" y="126390"/>
                </a:cubicBezTo>
                <a:lnTo>
                  <a:pt x="348253" y="302105"/>
                </a:lnTo>
                <a:cubicBezTo>
                  <a:pt x="346953" y="316192"/>
                  <a:pt x="336555" y="327776"/>
                  <a:pt x="322443" y="327776"/>
                </a:cubicBezTo>
                <a:lnTo>
                  <a:pt x="203790" y="327776"/>
                </a:lnTo>
                <a:cubicBezTo>
                  <a:pt x="189492" y="327776"/>
                  <a:pt x="177979" y="316192"/>
                  <a:pt x="177979" y="302105"/>
                </a:cubicBezTo>
                <a:cubicBezTo>
                  <a:pt x="177979" y="288018"/>
                  <a:pt x="189677" y="276341"/>
                  <a:pt x="203790" y="276341"/>
                </a:cubicBezTo>
                <a:lnTo>
                  <a:pt x="296725" y="276341"/>
                </a:lnTo>
                <a:lnTo>
                  <a:pt x="296725" y="126390"/>
                </a:lnTo>
                <a:cubicBezTo>
                  <a:pt x="296725" y="112303"/>
                  <a:pt x="308331" y="100626"/>
                  <a:pt x="322443" y="100626"/>
                </a:cubicBezTo>
                <a:close/>
                <a:moveTo>
                  <a:pt x="92559" y="94430"/>
                </a:moveTo>
                <a:cubicBezTo>
                  <a:pt x="99149" y="93931"/>
                  <a:pt x="105902" y="95856"/>
                  <a:pt x="111053" y="100399"/>
                </a:cubicBezTo>
                <a:cubicBezTo>
                  <a:pt x="121356" y="109395"/>
                  <a:pt x="122656" y="126086"/>
                  <a:pt x="113652" y="136379"/>
                </a:cubicBezTo>
                <a:cubicBezTo>
                  <a:pt x="105948" y="145281"/>
                  <a:pt x="99544" y="154276"/>
                  <a:pt x="93139" y="163271"/>
                </a:cubicBezTo>
                <a:cubicBezTo>
                  <a:pt x="76988" y="181353"/>
                  <a:pt x="62323" y="173564"/>
                  <a:pt x="57125" y="170967"/>
                </a:cubicBezTo>
                <a:cubicBezTo>
                  <a:pt x="45615" y="163178"/>
                  <a:pt x="41717" y="147878"/>
                  <a:pt x="49328" y="136379"/>
                </a:cubicBezTo>
                <a:cubicBezTo>
                  <a:pt x="56939" y="124881"/>
                  <a:pt x="66036" y="113197"/>
                  <a:pt x="75039" y="102996"/>
                </a:cubicBezTo>
                <a:cubicBezTo>
                  <a:pt x="79541" y="97849"/>
                  <a:pt x="85969" y="94928"/>
                  <a:pt x="92559" y="94430"/>
                </a:cubicBezTo>
                <a:close/>
                <a:moveTo>
                  <a:pt x="454317" y="48612"/>
                </a:moveTo>
                <a:cubicBezTo>
                  <a:pt x="460597" y="47500"/>
                  <a:pt x="467353" y="48798"/>
                  <a:pt x="473157" y="52646"/>
                </a:cubicBezTo>
                <a:cubicBezTo>
                  <a:pt x="497580" y="69428"/>
                  <a:pt x="519496" y="90013"/>
                  <a:pt x="537512" y="111896"/>
                </a:cubicBezTo>
                <a:cubicBezTo>
                  <a:pt x="546612" y="122095"/>
                  <a:pt x="544012" y="138785"/>
                  <a:pt x="533704" y="147872"/>
                </a:cubicBezTo>
                <a:cubicBezTo>
                  <a:pt x="529897" y="152415"/>
                  <a:pt x="510395" y="158349"/>
                  <a:pt x="498880" y="143977"/>
                </a:cubicBezTo>
                <a:cubicBezTo>
                  <a:pt x="483465" y="124691"/>
                  <a:pt x="465356" y="107908"/>
                  <a:pt x="444833" y="93814"/>
                </a:cubicBezTo>
                <a:cubicBezTo>
                  <a:pt x="433132" y="86026"/>
                  <a:pt x="430532" y="70726"/>
                  <a:pt x="438333" y="59043"/>
                </a:cubicBezTo>
                <a:cubicBezTo>
                  <a:pt x="442233" y="53248"/>
                  <a:pt x="448037" y="49725"/>
                  <a:pt x="454317" y="48612"/>
                </a:cubicBezTo>
                <a:close/>
                <a:moveTo>
                  <a:pt x="220720" y="11442"/>
                </a:moveTo>
                <a:cubicBezTo>
                  <a:pt x="233623" y="7550"/>
                  <a:pt x="247826" y="15333"/>
                  <a:pt x="251724" y="29418"/>
                </a:cubicBezTo>
                <a:cubicBezTo>
                  <a:pt x="255530" y="42298"/>
                  <a:pt x="247733" y="56476"/>
                  <a:pt x="233623" y="60368"/>
                </a:cubicBezTo>
                <a:cubicBezTo>
                  <a:pt x="210509" y="66761"/>
                  <a:pt x="187209" y="77047"/>
                  <a:pt x="166693" y="89834"/>
                </a:cubicBezTo>
                <a:cubicBezTo>
                  <a:pt x="149242" y="96321"/>
                  <a:pt x="138288" y="88630"/>
                  <a:pt x="133275" y="80846"/>
                </a:cubicBezTo>
                <a:cubicBezTo>
                  <a:pt x="125478" y="69263"/>
                  <a:pt x="129284" y="53789"/>
                  <a:pt x="140887" y="46097"/>
                </a:cubicBezTo>
                <a:cubicBezTo>
                  <a:pt x="165394" y="30715"/>
                  <a:pt x="192407" y="19040"/>
                  <a:pt x="220720" y="11442"/>
                </a:cubicBezTo>
                <a:close/>
                <a:moveTo>
                  <a:pt x="309640" y="0"/>
                </a:moveTo>
                <a:cubicBezTo>
                  <a:pt x="339167" y="0"/>
                  <a:pt x="367579" y="5102"/>
                  <a:pt x="395899" y="14101"/>
                </a:cubicBezTo>
                <a:cubicBezTo>
                  <a:pt x="408805" y="17904"/>
                  <a:pt x="416419" y="32191"/>
                  <a:pt x="412612" y="46292"/>
                </a:cubicBezTo>
                <a:cubicBezTo>
                  <a:pt x="407413" y="56497"/>
                  <a:pt x="395992" y="66331"/>
                  <a:pt x="380393" y="61692"/>
                </a:cubicBezTo>
                <a:cubicBezTo>
                  <a:pt x="357180" y="53899"/>
                  <a:pt x="332760" y="50096"/>
                  <a:pt x="308247" y="50096"/>
                </a:cubicBezTo>
                <a:cubicBezTo>
                  <a:pt x="294134" y="50096"/>
                  <a:pt x="283827" y="38685"/>
                  <a:pt x="283827" y="24491"/>
                </a:cubicBezTo>
                <a:cubicBezTo>
                  <a:pt x="283827" y="10297"/>
                  <a:pt x="295527" y="0"/>
                  <a:pt x="309640" y="0"/>
                </a:cubicBezTo>
                <a:close/>
              </a:path>
            </a:pathLst>
          </a:custGeom>
          <a:gradFill>
            <a:gsLst>
              <a:gs pos="18000">
                <a:srgbClr val="D6BA73"/>
              </a:gs>
              <a:gs pos="100000">
                <a:srgbClr val="E8D9B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noFill/>
              <a:latin typeface="微软雅黑" panose="020B0503020204020204" pitchFamily="34" charset="-122"/>
              <a:ea typeface="微软雅黑" panose="020B0503020204020204" pitchFamily="34" charset="-122"/>
            </a:endParaRPr>
          </a:p>
        </p:txBody>
      </p:sp>
      <p:sp>
        <p:nvSpPr>
          <p:cNvPr id="11" name="任意多边形: 形状 33"/>
          <p:cNvSpPr/>
          <p:nvPr/>
        </p:nvSpPr>
        <p:spPr>
          <a:xfrm>
            <a:off x="6117590" y="1631315"/>
            <a:ext cx="4994910" cy="3510915"/>
          </a:xfrm>
          <a:custGeom>
            <a:avLst/>
            <a:gdLst>
              <a:gd name="connsiteX0" fmla="*/ 0 w 4995182"/>
              <a:gd name="connsiteY0" fmla="*/ 0 h 3510677"/>
              <a:gd name="connsiteX1" fmla="*/ 1484505 w 4995182"/>
              <a:gd name="connsiteY1" fmla="*/ 0 h 3510677"/>
              <a:gd name="connsiteX2" fmla="*/ 3510677 w 4995182"/>
              <a:gd name="connsiteY2" fmla="*/ 0 h 3510677"/>
              <a:gd name="connsiteX3" fmla="*/ 4995182 w 4995182"/>
              <a:gd name="connsiteY3" fmla="*/ 0 h 3510677"/>
              <a:gd name="connsiteX4" fmla="*/ 4995182 w 4995182"/>
              <a:gd name="connsiteY4" fmla="*/ 3510677 h 3510677"/>
              <a:gd name="connsiteX5" fmla="*/ 3510677 w 4995182"/>
              <a:gd name="connsiteY5" fmla="*/ 3510677 h 3510677"/>
              <a:gd name="connsiteX6" fmla="*/ 1484505 w 4995182"/>
              <a:gd name="connsiteY6" fmla="*/ 3510677 h 3510677"/>
              <a:gd name="connsiteX7" fmla="*/ 0 w 4995182"/>
              <a:gd name="connsiteY7" fmla="*/ 3510677 h 3510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95182" h="3510677">
                <a:moveTo>
                  <a:pt x="0" y="0"/>
                </a:moveTo>
                <a:lnTo>
                  <a:pt x="1484505" y="0"/>
                </a:lnTo>
                <a:lnTo>
                  <a:pt x="3510677" y="0"/>
                </a:lnTo>
                <a:lnTo>
                  <a:pt x="4995182" y="0"/>
                </a:lnTo>
                <a:lnTo>
                  <a:pt x="4995182" y="3510677"/>
                </a:lnTo>
                <a:lnTo>
                  <a:pt x="3510677" y="3510677"/>
                </a:lnTo>
                <a:lnTo>
                  <a:pt x="1484505" y="3510677"/>
                </a:lnTo>
                <a:lnTo>
                  <a:pt x="0" y="3510677"/>
                </a:lnTo>
                <a:close/>
              </a:path>
            </a:pathLst>
          </a:custGeom>
          <a:gradFill flip="none" rotWithShape="1">
            <a:gsLst>
              <a:gs pos="18000">
                <a:srgbClr val="D6BA73"/>
              </a:gs>
              <a:gs pos="100000">
                <a:srgbClr val="E8D9B2"/>
              </a:gs>
            </a:gsLst>
            <a:lin ang="2700000" scaled="1"/>
            <a:tileRect/>
          </a:gradFill>
          <a:ln>
            <a:noFill/>
          </a:ln>
          <a:effectLst>
            <a:outerShdw blurRad="304800" dist="88900" dir="5400000" algn="t" rotWithShape="0">
              <a:prstClr val="black">
                <a:alpha val="6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blipFill>
                <a:blip r:embed="rId2"/>
                <a:tile tx="0" ty="558800" sx="100000" sy="100000" flip="none" algn="b"/>
              </a:blipFill>
              <a:latin typeface="微软雅黑" panose="020B0503020204020204" pitchFamily="34" charset="-122"/>
              <a:ea typeface="微软雅黑" panose="020B0503020204020204" pitchFamily="34" charset="-122"/>
            </a:endParaRPr>
          </a:p>
        </p:txBody>
      </p:sp>
      <p:pic>
        <p:nvPicPr>
          <p:cNvPr id="3" name="图片 2" descr="timg"/>
          <p:cNvPicPr>
            <a:picLocks noChangeAspect="1"/>
          </p:cNvPicPr>
          <p:nvPr/>
        </p:nvPicPr>
        <p:blipFill>
          <a:blip r:embed="rId3"/>
          <a:stretch>
            <a:fillRect/>
          </a:stretch>
        </p:blipFill>
        <p:spPr>
          <a:xfrm>
            <a:off x="6307455" y="2125345"/>
            <a:ext cx="4615180" cy="26066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îṡḷidê"/>
          <p:cNvSpPr/>
          <p:nvPr/>
        </p:nvSpPr>
        <p:spPr>
          <a:xfrm>
            <a:off x="5190490" y="1778000"/>
            <a:ext cx="1410335" cy="708660"/>
          </a:xfrm>
          <a:prstGeom prst="wedgeRectCallout">
            <a:avLst>
              <a:gd name="adj1" fmla="val 865"/>
              <a:gd name="adj2" fmla="val 85403"/>
            </a:avLst>
          </a:prstGeom>
          <a:gradFill flip="none" rotWithShape="1">
            <a:gsLst>
              <a:gs pos="18000">
                <a:srgbClr val="D6BA73"/>
              </a:gs>
              <a:gs pos="100000">
                <a:srgbClr val="E8D9B2"/>
              </a:gs>
            </a:gsLst>
            <a:lin ang="2700000" scaled="1"/>
            <a:tileRect/>
          </a:gradFill>
          <a:ln>
            <a:noFill/>
          </a:ln>
          <a:effectLst>
            <a:outerShdw blurRad="304800" dist="88900" dir="5400000" algn="t" rotWithShape="0">
              <a:prstClr val="black">
                <a:alpha val="6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altLang="zh-CN" dirty="0">
              <a:blipFill>
                <a:blip r:embed="rId2"/>
                <a:tile tx="0" ty="558800" sx="100000" sy="100000" flip="none" algn="b"/>
              </a:blipFill>
              <a:latin typeface="微软雅黑" panose="020B0503020204020204" pitchFamily="34" charset="-122"/>
              <a:ea typeface="微软雅黑" panose="020B0503020204020204" pitchFamily="34" charset="-122"/>
            </a:endParaRPr>
          </a:p>
        </p:txBody>
      </p:sp>
      <p:sp>
        <p:nvSpPr>
          <p:cNvPr id="5" name="îṡḷidê"/>
          <p:cNvSpPr/>
          <p:nvPr/>
        </p:nvSpPr>
        <p:spPr>
          <a:xfrm>
            <a:off x="1745615" y="1778000"/>
            <a:ext cx="1483995" cy="708660"/>
          </a:xfrm>
          <a:prstGeom prst="wedgeRectCallout">
            <a:avLst>
              <a:gd name="adj1" fmla="val 865"/>
              <a:gd name="adj2" fmla="val 85403"/>
            </a:avLst>
          </a:prstGeom>
          <a:gradFill flip="none" rotWithShape="1">
            <a:gsLst>
              <a:gs pos="18000">
                <a:srgbClr val="D6BA73"/>
              </a:gs>
              <a:gs pos="100000">
                <a:srgbClr val="E8D9B2"/>
              </a:gs>
            </a:gsLst>
            <a:lin ang="2700000" scaled="1"/>
            <a:tileRect/>
          </a:gradFill>
          <a:ln>
            <a:noFill/>
          </a:ln>
          <a:effectLst>
            <a:outerShdw blurRad="304800" dist="88900" dir="5400000" algn="t" rotWithShape="0">
              <a:prstClr val="black">
                <a:alpha val="6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altLang="zh-CN" dirty="0">
              <a:solidFill>
                <a:srgbClr val="1E1518"/>
              </a:solidFill>
              <a:latin typeface="微软雅黑" panose="020B0503020204020204" pitchFamily="34" charset="-122"/>
              <a:ea typeface="微软雅黑" panose="020B0503020204020204" pitchFamily="34" charset="-122"/>
            </a:endParaRPr>
          </a:p>
        </p:txBody>
      </p:sp>
      <p:sp>
        <p:nvSpPr>
          <p:cNvPr id="7" name="îŝ1íḑè"/>
          <p:cNvSpPr/>
          <p:nvPr/>
        </p:nvSpPr>
        <p:spPr>
          <a:xfrm>
            <a:off x="2051685" y="1901825"/>
            <a:ext cx="871220" cy="461010"/>
          </a:xfrm>
          <a:prstGeom prst="rect">
            <a:avLst/>
          </a:prstGeom>
        </p:spPr>
        <p:txBody>
          <a:bodyPr wrap="square" lIns="91440" tIns="45720" rIns="91440" bIns="45720" anchor="ctr" anchorCtr="0">
            <a:noAutofit/>
          </a:bodyPr>
          <a:lstStyle/>
          <a:p>
            <a:pPr algn="ctr"/>
            <a:r>
              <a:rPr lang="zh-CN" altLang="en-US" sz="2700" i="1" dirty="0" smtClean="0">
                <a:solidFill>
                  <a:srgbClr val="1E1518"/>
                </a:solidFill>
                <a:latin typeface="微软雅黑" panose="020B0503020204020204" pitchFamily="34" charset="-122"/>
                <a:ea typeface="微软雅黑" panose="020B0503020204020204" pitchFamily="34" charset="-122"/>
              </a:rPr>
              <a:t>恐惧</a:t>
            </a:r>
            <a:endParaRPr lang="zh-CN" altLang="en-US" sz="2700" i="1" dirty="0" smtClean="0">
              <a:solidFill>
                <a:srgbClr val="1E1518"/>
              </a:solidFill>
              <a:latin typeface="微软雅黑" panose="020B0503020204020204" pitchFamily="34" charset="-122"/>
              <a:ea typeface="微软雅黑" panose="020B0503020204020204" pitchFamily="34" charset="-122"/>
            </a:endParaRPr>
          </a:p>
        </p:txBody>
      </p:sp>
      <p:sp>
        <p:nvSpPr>
          <p:cNvPr id="9" name="íṡľíḍê"/>
          <p:cNvSpPr/>
          <p:nvPr/>
        </p:nvSpPr>
        <p:spPr>
          <a:xfrm>
            <a:off x="5474970" y="1901825"/>
            <a:ext cx="841375" cy="461010"/>
          </a:xfrm>
          <a:prstGeom prst="rect">
            <a:avLst/>
          </a:prstGeom>
        </p:spPr>
        <p:txBody>
          <a:bodyPr wrap="square" lIns="91440" tIns="45720" rIns="91440" bIns="45720" anchor="ctr" anchorCtr="0">
            <a:noAutofit/>
          </a:bodyPr>
          <a:lstStyle/>
          <a:p>
            <a:pPr algn="ctr"/>
            <a:r>
              <a:rPr lang="zh-CN" altLang="en-US" sz="2400" i="1" dirty="0" smtClean="0">
                <a:solidFill>
                  <a:srgbClr val="1E1518"/>
                </a:solidFill>
                <a:latin typeface="微软雅黑" panose="020B0503020204020204" pitchFamily="34" charset="-122"/>
                <a:ea typeface="微软雅黑" panose="020B0503020204020204" pitchFamily="34" charset="-122"/>
              </a:rPr>
              <a:t>敏感</a:t>
            </a:r>
            <a:endParaRPr lang="zh-CN" altLang="en-US" sz="2400" i="1" dirty="0" smtClean="0">
              <a:solidFill>
                <a:srgbClr val="1E1518"/>
              </a:solidFill>
              <a:latin typeface="微软雅黑" panose="020B0503020204020204" pitchFamily="34" charset="-122"/>
              <a:ea typeface="微软雅黑" panose="020B0503020204020204" pitchFamily="34" charset="-122"/>
            </a:endParaRPr>
          </a:p>
        </p:txBody>
      </p:sp>
      <p:sp>
        <p:nvSpPr>
          <p:cNvPr id="11" name="îṡḷidê"/>
          <p:cNvSpPr/>
          <p:nvPr/>
        </p:nvSpPr>
        <p:spPr>
          <a:xfrm>
            <a:off x="8761730" y="1778000"/>
            <a:ext cx="1336040" cy="708660"/>
          </a:xfrm>
          <a:prstGeom prst="wedgeRectCallout">
            <a:avLst>
              <a:gd name="adj1" fmla="val 865"/>
              <a:gd name="adj2" fmla="val 85403"/>
            </a:avLst>
          </a:prstGeom>
          <a:gradFill flip="none" rotWithShape="1">
            <a:gsLst>
              <a:gs pos="18000">
                <a:srgbClr val="D6BA73"/>
              </a:gs>
              <a:gs pos="100000">
                <a:srgbClr val="E8D9B2"/>
              </a:gs>
            </a:gsLst>
            <a:lin ang="2700000" scaled="1"/>
            <a:tileRect/>
          </a:gradFill>
          <a:ln>
            <a:noFill/>
          </a:ln>
          <a:effectLst>
            <a:outerShdw blurRad="304800" dist="88900" dir="5400000" algn="t" rotWithShape="0">
              <a:prstClr val="black">
                <a:alpha val="6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altLang="zh-CN" dirty="0">
              <a:solidFill>
                <a:srgbClr val="1E1518"/>
              </a:solidFill>
              <a:latin typeface="微软雅黑" panose="020B0503020204020204" pitchFamily="34" charset="-122"/>
              <a:ea typeface="微软雅黑" panose="020B0503020204020204" pitchFamily="34" charset="-122"/>
            </a:endParaRPr>
          </a:p>
        </p:txBody>
      </p:sp>
      <p:sp>
        <p:nvSpPr>
          <p:cNvPr id="12" name="isľïḑe"/>
          <p:cNvSpPr/>
          <p:nvPr/>
        </p:nvSpPr>
        <p:spPr>
          <a:xfrm>
            <a:off x="8983345" y="1901825"/>
            <a:ext cx="892810" cy="461010"/>
          </a:xfrm>
          <a:prstGeom prst="rect">
            <a:avLst/>
          </a:prstGeom>
        </p:spPr>
        <p:txBody>
          <a:bodyPr wrap="square" lIns="91440" tIns="45720" rIns="91440" bIns="45720" anchor="ctr" anchorCtr="0">
            <a:noAutofit/>
          </a:bodyPr>
          <a:lstStyle/>
          <a:p>
            <a:pPr algn="ctr"/>
            <a:r>
              <a:rPr lang="zh-CN" altLang="en-US" sz="2400" i="1" dirty="0">
                <a:solidFill>
                  <a:srgbClr val="1E1518"/>
                </a:solidFill>
                <a:latin typeface="微软雅黑" panose="020B0503020204020204" pitchFamily="34" charset="-122"/>
                <a:ea typeface="微软雅黑" panose="020B0503020204020204" pitchFamily="34" charset="-122"/>
              </a:rPr>
              <a:t>冷漠</a:t>
            </a:r>
            <a:endParaRPr lang="zh-CN" altLang="en-US" sz="2400" i="1" dirty="0">
              <a:solidFill>
                <a:srgbClr val="1E1518"/>
              </a:solidFill>
              <a:latin typeface="微软雅黑" panose="020B0503020204020204" pitchFamily="34" charset="-122"/>
              <a:ea typeface="微软雅黑" panose="020B0503020204020204" pitchFamily="34" charset="-122"/>
            </a:endParaRPr>
          </a:p>
        </p:txBody>
      </p:sp>
      <p:sp>
        <p:nvSpPr>
          <p:cNvPr id="21" name="文本框 20"/>
          <p:cNvSpPr txBox="1"/>
          <p:nvPr/>
        </p:nvSpPr>
        <p:spPr bwMode="auto">
          <a:xfrm>
            <a:off x="1283335" y="3246120"/>
            <a:ext cx="2882900" cy="1014730"/>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看到医护人员的白大衣及雪白的墙,也会产生恐惧及排斥心理。</a:t>
            </a:r>
            <a:endPar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endParaRPr>
          </a:p>
        </p:txBody>
      </p:sp>
      <p:sp>
        <p:nvSpPr>
          <p:cNvPr id="19" name="文本框 18"/>
          <p:cNvSpPr txBox="1"/>
          <p:nvPr/>
        </p:nvSpPr>
        <p:spPr bwMode="auto">
          <a:xfrm>
            <a:off x="4669790" y="3246120"/>
            <a:ext cx="2882900" cy="706755"/>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表现出对光、声、冷、热等刺激敏感。</a:t>
            </a:r>
            <a:endPar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endParaRPr>
          </a:p>
        </p:txBody>
      </p:sp>
      <p:sp>
        <p:nvSpPr>
          <p:cNvPr id="17" name="文本框 16"/>
          <p:cNvSpPr txBox="1"/>
          <p:nvPr/>
        </p:nvSpPr>
        <p:spPr bwMode="auto">
          <a:xfrm>
            <a:off x="8042275" y="3246120"/>
            <a:ext cx="2882900" cy="1014730"/>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产生与人的隔阂、冷淡感、孤独无助和不安全感。</a:t>
            </a:r>
            <a:endPar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îŝ1íḑè"/>
          <p:cNvSpPr/>
          <p:nvPr/>
        </p:nvSpPr>
        <p:spPr>
          <a:xfrm>
            <a:off x="2051685" y="1901825"/>
            <a:ext cx="871220" cy="461010"/>
          </a:xfrm>
          <a:prstGeom prst="rect">
            <a:avLst/>
          </a:prstGeom>
        </p:spPr>
        <p:txBody>
          <a:bodyPr wrap="square" lIns="91440" tIns="45720" rIns="91440" bIns="45720" anchor="ctr" anchorCtr="0">
            <a:noAutofit/>
          </a:bodyPr>
          <a:lstStyle/>
          <a:p>
            <a:pPr algn="ctr"/>
            <a:r>
              <a:rPr lang="zh-CN" altLang="en-US" sz="2700" i="1" dirty="0" smtClean="0">
                <a:solidFill>
                  <a:srgbClr val="1E1518"/>
                </a:solidFill>
                <a:latin typeface="微软雅黑" panose="020B0503020204020204" pitchFamily="34" charset="-122"/>
                <a:ea typeface="微软雅黑" panose="020B0503020204020204" pitchFamily="34" charset="-122"/>
              </a:rPr>
              <a:t>恐惧</a:t>
            </a:r>
            <a:endParaRPr lang="zh-CN" altLang="en-US" sz="2700" i="1" dirty="0" smtClean="0">
              <a:solidFill>
                <a:srgbClr val="1E1518"/>
              </a:solidFill>
              <a:latin typeface="微软雅黑" panose="020B0503020204020204" pitchFamily="34" charset="-122"/>
              <a:ea typeface="微软雅黑" panose="020B0503020204020204" pitchFamily="34" charset="-122"/>
            </a:endParaRPr>
          </a:p>
        </p:txBody>
      </p:sp>
      <p:sp>
        <p:nvSpPr>
          <p:cNvPr id="21" name="文本框 20"/>
          <p:cNvSpPr txBox="1"/>
          <p:nvPr/>
        </p:nvSpPr>
        <p:spPr bwMode="auto">
          <a:xfrm>
            <a:off x="934085" y="394970"/>
            <a:ext cx="10233025" cy="706755"/>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r>
              <a:rPr lang="en-US" altLang="zh-CN"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       </a:t>
            </a:r>
            <a:r>
              <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患儿,男,6岁,于20XX年7月3日因家中意外发生煤气泄露导致爆炸,全身灼伤,并被爆炸的厨房炊器砸伤头部致昏迷,双下肢烧伤,被家人发现后急送入院治疗。</a:t>
            </a:r>
            <a:endPar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endParaRPr>
          </a:p>
        </p:txBody>
      </p:sp>
      <p:sp>
        <p:nvSpPr>
          <p:cNvPr id="3" name="Rectangle 5"/>
          <p:cNvSpPr>
            <a:spLocks noChangeArrowheads="1"/>
          </p:cNvSpPr>
          <p:nvPr>
            <p:custDataLst>
              <p:tags r:id="rId3"/>
            </p:custDataLst>
          </p:nvPr>
        </p:nvSpPr>
        <p:spPr bwMode="auto">
          <a:xfrm>
            <a:off x="1210310" y="5766435"/>
            <a:ext cx="1907540" cy="236220"/>
          </a:xfrm>
          <a:prstGeom prst="rect">
            <a:avLst/>
          </a:prstGeom>
          <a:solidFill>
            <a:srgbClr val="2196F3">
              <a:lumMod val="75000"/>
            </a:srgbClr>
          </a:solidFill>
          <a:ln w="3175" cap="flat" cmpd="sng" algn="ctr">
            <a:noFill/>
            <a:prstDash val="solid"/>
          </a:ln>
          <a:effectLst/>
        </p:spPr>
        <p:style>
          <a:lnRef idx="2">
            <a:srgbClr val="2196F3">
              <a:shade val="50000"/>
            </a:srgbClr>
          </a:lnRef>
          <a:fillRef idx="1">
            <a:srgbClr val="2196F3"/>
          </a:fillRef>
          <a:effectRef idx="0">
            <a:srgbClr val="2196F3"/>
          </a:effectRef>
          <a:fontRef idx="minor">
            <a:sysClr val="window" lastClr="FFFFFF"/>
          </a:fontRef>
        </p:style>
        <p:txBody>
          <a:bodyPr lIns="0" tIns="0" rIns="0" bIns="0" anchor="ctr">
            <a:normAutofit fontScale="92500" lnSpcReduction="20000"/>
          </a:bodyPr>
          <a:lstStyle/>
          <a:p>
            <a:pPr algn="ctr" defTabSz="1219200" latinLnBrk="1">
              <a:lnSpc>
                <a:spcPct val="130000"/>
              </a:lnSpc>
              <a:spcAft>
                <a:spcPts val="400"/>
              </a:spcAft>
              <a:defRPr/>
            </a:pPr>
            <a:endParaRPr lang="ko-KR" altLang="en-US" sz="1600" b="1" dirty="0">
              <a:gradFill>
                <a:gsLst>
                  <a:gs pos="0">
                    <a:prstClr val="white"/>
                  </a:gs>
                  <a:gs pos="100000">
                    <a:prstClr val="white"/>
                  </a:gs>
                </a:gsLst>
                <a:lin ang="5400000" scaled="0"/>
              </a:gradFill>
              <a:latin typeface="微软雅黑" panose="020B0503020204020204" pitchFamily="34" charset="-122"/>
              <a:ea typeface="微软雅黑" panose="020B0503020204020204" pitchFamily="34" charset="-122"/>
            </a:endParaRPr>
          </a:p>
        </p:txBody>
      </p:sp>
      <p:sp>
        <p:nvSpPr>
          <p:cNvPr id="13" name="Freeform 6"/>
          <p:cNvSpPr/>
          <p:nvPr>
            <p:custDataLst>
              <p:tags r:id="rId4"/>
            </p:custDataLst>
          </p:nvPr>
        </p:nvSpPr>
        <p:spPr bwMode="auto">
          <a:xfrm>
            <a:off x="3111500" y="5520055"/>
            <a:ext cx="476885" cy="481965"/>
          </a:xfrm>
          <a:custGeom>
            <a:avLst/>
            <a:gdLst>
              <a:gd name="T0" fmla="*/ 0 w 159"/>
              <a:gd name="T1" fmla="*/ 69 h 186"/>
              <a:gd name="T2" fmla="*/ 0 w 159"/>
              <a:gd name="T3" fmla="*/ 186 h 186"/>
              <a:gd name="T4" fmla="*/ 159 w 159"/>
              <a:gd name="T5" fmla="*/ 117 h 186"/>
              <a:gd name="T6" fmla="*/ 159 w 159"/>
              <a:gd name="T7" fmla="*/ 0 h 186"/>
              <a:gd name="T8" fmla="*/ 0 w 159"/>
              <a:gd name="T9" fmla="*/ 69 h 186"/>
              <a:gd name="connsiteX0" fmla="*/ 0 w 10000"/>
              <a:gd name="connsiteY0" fmla="*/ 3710 h 10000"/>
              <a:gd name="connsiteX1" fmla="*/ 0 w 10000"/>
              <a:gd name="connsiteY1" fmla="*/ 10000 h 10000"/>
              <a:gd name="connsiteX2" fmla="*/ 10000 w 10000"/>
              <a:gd name="connsiteY2" fmla="*/ 5163 h 10000"/>
              <a:gd name="connsiteX3" fmla="*/ 10000 w 10000"/>
              <a:gd name="connsiteY3" fmla="*/ 0 h 10000"/>
              <a:gd name="connsiteX4" fmla="*/ 0 w 10000"/>
              <a:gd name="connsiteY4" fmla="*/ 3710 h 10000"/>
              <a:gd name="connsiteX0-1" fmla="*/ 0 w 10000"/>
              <a:gd name="connsiteY0-2" fmla="*/ 3710 h 10000"/>
              <a:gd name="connsiteX1-3" fmla="*/ 0 w 10000"/>
              <a:gd name="connsiteY1-4" fmla="*/ 10000 h 10000"/>
              <a:gd name="connsiteX2-5" fmla="*/ 10000 w 10000"/>
              <a:gd name="connsiteY2-6" fmla="*/ 4648 h 10000"/>
              <a:gd name="connsiteX3-7" fmla="*/ 10000 w 10000"/>
              <a:gd name="connsiteY3-8" fmla="*/ 0 h 10000"/>
              <a:gd name="connsiteX4-9" fmla="*/ 0 w 10000"/>
              <a:gd name="connsiteY4-10" fmla="*/ 371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3710"/>
                </a:moveTo>
                <a:lnTo>
                  <a:pt x="0" y="10000"/>
                </a:lnTo>
                <a:lnTo>
                  <a:pt x="10000" y="4648"/>
                </a:lnTo>
                <a:lnTo>
                  <a:pt x="10000" y="0"/>
                </a:lnTo>
                <a:lnTo>
                  <a:pt x="0" y="3710"/>
                </a:lnTo>
                <a:close/>
              </a:path>
            </a:pathLst>
          </a:custGeom>
          <a:solidFill>
            <a:srgbClr val="2196F3">
              <a:lumMod val="50000"/>
            </a:srgbClr>
          </a:solidFill>
          <a:ln w="3175" cap="flat" cmpd="sng" algn="ctr">
            <a:noFill/>
            <a:prstDash val="solid"/>
          </a:ln>
          <a:effectLst/>
        </p:spPr>
        <p:style>
          <a:lnRef idx="2">
            <a:srgbClr val="2196F3">
              <a:shade val="50000"/>
            </a:srgbClr>
          </a:lnRef>
          <a:fillRef idx="1">
            <a:srgbClr val="2196F3"/>
          </a:fillRef>
          <a:effectRef idx="0">
            <a:srgbClr val="2196F3"/>
          </a:effectRef>
          <a:fontRef idx="minor">
            <a:sysClr val="window" lastClr="FFFFFF"/>
          </a:fontRef>
        </p:style>
        <p:txBody>
          <a:bodyPr lIns="0" tIns="0" rIns="0" bIns="0" anchor="ctr">
            <a:normAutofit/>
          </a:bodyPr>
          <a:lstStyle/>
          <a:p>
            <a:pPr algn="ctr" defTabSz="1219200" latinLnBrk="1">
              <a:lnSpc>
                <a:spcPct val="120000"/>
              </a:lnSpc>
              <a:spcAft>
                <a:spcPts val="400"/>
              </a:spcAft>
              <a:defRPr/>
            </a:pPr>
            <a:endParaRPr lang="ko-KR" altLang="en-US" sz="1600" b="1" dirty="0">
              <a:gradFill>
                <a:gsLst>
                  <a:gs pos="0">
                    <a:prstClr val="white"/>
                  </a:gs>
                  <a:gs pos="100000">
                    <a:prstClr val="white"/>
                  </a:gs>
                </a:gsLst>
                <a:lin ang="5400000" scaled="0"/>
              </a:gradFill>
              <a:latin typeface="微软雅黑" panose="020B0503020204020204" pitchFamily="34" charset="-122"/>
              <a:ea typeface="微软雅黑" panose="020B0503020204020204" pitchFamily="34" charset="-122"/>
            </a:endParaRPr>
          </a:p>
        </p:txBody>
      </p:sp>
      <p:sp>
        <p:nvSpPr>
          <p:cNvPr id="15" name="Freeform 8"/>
          <p:cNvSpPr/>
          <p:nvPr>
            <p:custDataLst>
              <p:tags r:id="rId5"/>
            </p:custDataLst>
          </p:nvPr>
        </p:nvSpPr>
        <p:spPr bwMode="auto">
          <a:xfrm>
            <a:off x="1447800" y="5269865"/>
            <a:ext cx="248285" cy="349250"/>
          </a:xfrm>
          <a:custGeom>
            <a:avLst/>
            <a:gdLst>
              <a:gd name="T0" fmla="*/ 0 w 81"/>
              <a:gd name="T1" fmla="*/ 0 h 102"/>
              <a:gd name="T2" fmla="*/ 81 w 81"/>
              <a:gd name="T3" fmla="*/ 69 h 102"/>
              <a:gd name="T4" fmla="*/ 0 w 81"/>
              <a:gd name="T5" fmla="*/ 102 h 102"/>
              <a:gd name="T6" fmla="*/ 0 w 81"/>
              <a:gd name="T7" fmla="*/ 0 h 102"/>
              <a:gd name="connsiteX0" fmla="*/ 224 w 10224"/>
              <a:gd name="connsiteY0" fmla="*/ 0 h 10000"/>
              <a:gd name="connsiteX1" fmla="*/ 10224 w 10224"/>
              <a:gd name="connsiteY1" fmla="*/ 6765 h 10000"/>
              <a:gd name="connsiteX2" fmla="*/ 224 w 10224"/>
              <a:gd name="connsiteY2" fmla="*/ 10000 h 10000"/>
              <a:gd name="connsiteX3" fmla="*/ 0 w 10224"/>
              <a:gd name="connsiteY3" fmla="*/ 6138 h 10000"/>
              <a:gd name="connsiteX4" fmla="*/ 224 w 10224"/>
              <a:gd name="connsiteY4" fmla="*/ 0 h 10000"/>
              <a:gd name="connsiteX0-1" fmla="*/ 224 w 10224"/>
              <a:gd name="connsiteY0-2" fmla="*/ 0 h 10000"/>
              <a:gd name="connsiteX1-3" fmla="*/ 10224 w 10224"/>
              <a:gd name="connsiteY1-4" fmla="*/ 6765 h 10000"/>
              <a:gd name="connsiteX2-5" fmla="*/ 3068 w 10224"/>
              <a:gd name="connsiteY2-6" fmla="*/ 9017 h 10000"/>
              <a:gd name="connsiteX3-7" fmla="*/ 224 w 10224"/>
              <a:gd name="connsiteY3-8" fmla="*/ 10000 h 10000"/>
              <a:gd name="connsiteX4-9" fmla="*/ 0 w 10224"/>
              <a:gd name="connsiteY4-10" fmla="*/ 6138 h 10000"/>
              <a:gd name="connsiteX5" fmla="*/ 224 w 10224"/>
              <a:gd name="connsiteY5" fmla="*/ 0 h 10000"/>
              <a:gd name="connsiteX0-11" fmla="*/ 224 w 10224"/>
              <a:gd name="connsiteY0-12" fmla="*/ 0 h 9017"/>
              <a:gd name="connsiteX1-13" fmla="*/ 10224 w 10224"/>
              <a:gd name="connsiteY1-14" fmla="*/ 6765 h 9017"/>
              <a:gd name="connsiteX2-15" fmla="*/ 3068 w 10224"/>
              <a:gd name="connsiteY2-16" fmla="*/ 9017 h 9017"/>
              <a:gd name="connsiteX3-17" fmla="*/ 0 w 10224"/>
              <a:gd name="connsiteY3-18" fmla="*/ 6138 h 9017"/>
              <a:gd name="connsiteX4-19" fmla="*/ 224 w 10224"/>
              <a:gd name="connsiteY4-20" fmla="*/ 0 h 9017"/>
              <a:gd name="connsiteX0-21" fmla="*/ 219 w 10000"/>
              <a:gd name="connsiteY0-22" fmla="*/ 0 h 10563"/>
              <a:gd name="connsiteX1-23" fmla="*/ 10000 w 10000"/>
              <a:gd name="connsiteY1-24" fmla="*/ 7502 h 10563"/>
              <a:gd name="connsiteX2-25" fmla="*/ 4751 w 10000"/>
              <a:gd name="connsiteY2-26" fmla="*/ 10563 h 10563"/>
              <a:gd name="connsiteX3-27" fmla="*/ 0 w 10000"/>
              <a:gd name="connsiteY3-28" fmla="*/ 6807 h 10563"/>
              <a:gd name="connsiteX4-29" fmla="*/ 219 w 10000"/>
              <a:gd name="connsiteY4-30" fmla="*/ 0 h 1056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563">
                <a:moveTo>
                  <a:pt x="219" y="0"/>
                </a:moveTo>
                <a:lnTo>
                  <a:pt x="10000" y="7502"/>
                </a:lnTo>
                <a:lnTo>
                  <a:pt x="4751" y="10563"/>
                </a:lnTo>
                <a:lnTo>
                  <a:pt x="0" y="6807"/>
                </a:lnTo>
                <a:lnTo>
                  <a:pt x="219" y="0"/>
                </a:lnTo>
                <a:close/>
              </a:path>
            </a:pathLst>
          </a:custGeom>
          <a:solidFill>
            <a:srgbClr val="2196F3">
              <a:lumMod val="50000"/>
            </a:srgbClr>
          </a:solidFill>
          <a:ln w="3175" cap="flat" cmpd="sng" algn="ctr">
            <a:noFill/>
            <a:prstDash val="solid"/>
          </a:ln>
          <a:effectLst/>
        </p:spPr>
        <p:style>
          <a:lnRef idx="2">
            <a:srgbClr val="2196F3">
              <a:shade val="50000"/>
            </a:srgbClr>
          </a:lnRef>
          <a:fillRef idx="1">
            <a:srgbClr val="2196F3"/>
          </a:fillRef>
          <a:effectRef idx="0">
            <a:srgbClr val="2196F3"/>
          </a:effectRef>
          <a:fontRef idx="minor">
            <a:sysClr val="window" lastClr="FFFFFF"/>
          </a:fontRef>
        </p:style>
        <p:txBody>
          <a:bodyPr lIns="0" tIns="0" rIns="0" bIns="0" anchor="ctr">
            <a:normAutofit/>
          </a:bodyPr>
          <a:lstStyle/>
          <a:p>
            <a:pPr algn="ctr" defTabSz="1219200" latinLnBrk="1">
              <a:lnSpc>
                <a:spcPct val="120000"/>
              </a:lnSpc>
              <a:spcAft>
                <a:spcPts val="400"/>
              </a:spcAft>
              <a:defRPr/>
            </a:pPr>
            <a:endParaRPr lang="ko-KR" altLang="en-US" sz="1600" b="1" dirty="0">
              <a:gradFill>
                <a:gsLst>
                  <a:gs pos="0">
                    <a:prstClr val="white"/>
                  </a:gs>
                  <a:gs pos="100000">
                    <a:prstClr val="white"/>
                  </a:gs>
                </a:gsLst>
                <a:lin ang="5400000" scaled="0"/>
              </a:gradFill>
              <a:latin typeface="微软雅黑" panose="020B0503020204020204" pitchFamily="34" charset="-122"/>
              <a:ea typeface="微软雅黑" panose="020B0503020204020204" pitchFamily="34" charset="-122"/>
            </a:endParaRPr>
          </a:p>
        </p:txBody>
      </p:sp>
      <p:sp>
        <p:nvSpPr>
          <p:cNvPr id="14" name="Freeform 7"/>
          <p:cNvSpPr/>
          <p:nvPr>
            <p:custDataLst>
              <p:tags r:id="rId6"/>
            </p:custDataLst>
          </p:nvPr>
        </p:nvSpPr>
        <p:spPr bwMode="auto">
          <a:xfrm>
            <a:off x="1210310" y="5269865"/>
            <a:ext cx="2384425" cy="495935"/>
          </a:xfrm>
          <a:custGeom>
            <a:avLst/>
            <a:gdLst>
              <a:gd name="T0" fmla="*/ 81 w 795"/>
              <a:gd name="T1" fmla="*/ 0 h 138"/>
              <a:gd name="T2" fmla="*/ 162 w 795"/>
              <a:gd name="T3" fmla="*/ 69 h 138"/>
              <a:gd name="T4" fmla="*/ 0 w 795"/>
              <a:gd name="T5" fmla="*/ 138 h 138"/>
              <a:gd name="T6" fmla="*/ 636 w 795"/>
              <a:gd name="T7" fmla="*/ 138 h 138"/>
              <a:gd name="T8" fmla="*/ 795 w 795"/>
              <a:gd name="T9" fmla="*/ 69 h 138"/>
              <a:gd name="T10" fmla="*/ 714 w 795"/>
              <a:gd name="T11" fmla="*/ 0 h 138"/>
              <a:gd name="T12" fmla="*/ 81 w 795"/>
              <a:gd name="T13" fmla="*/ 0 h 138"/>
            </a:gdLst>
            <a:ahLst/>
            <a:cxnLst>
              <a:cxn ang="0">
                <a:pos x="T0" y="T1"/>
              </a:cxn>
              <a:cxn ang="0">
                <a:pos x="T2" y="T3"/>
              </a:cxn>
              <a:cxn ang="0">
                <a:pos x="T4" y="T5"/>
              </a:cxn>
              <a:cxn ang="0">
                <a:pos x="T6" y="T7"/>
              </a:cxn>
              <a:cxn ang="0">
                <a:pos x="T8" y="T9"/>
              </a:cxn>
              <a:cxn ang="0">
                <a:pos x="T10" y="T11"/>
              </a:cxn>
              <a:cxn ang="0">
                <a:pos x="T12" y="T13"/>
              </a:cxn>
            </a:cxnLst>
            <a:rect l="0" t="0" r="r" b="b"/>
            <a:pathLst>
              <a:path w="795" h="138">
                <a:moveTo>
                  <a:pt x="81" y="0"/>
                </a:moveTo>
                <a:lnTo>
                  <a:pt x="162" y="69"/>
                </a:lnTo>
                <a:lnTo>
                  <a:pt x="0" y="138"/>
                </a:lnTo>
                <a:lnTo>
                  <a:pt x="636" y="138"/>
                </a:lnTo>
                <a:lnTo>
                  <a:pt x="795" y="69"/>
                </a:lnTo>
                <a:lnTo>
                  <a:pt x="714" y="0"/>
                </a:lnTo>
                <a:lnTo>
                  <a:pt x="81" y="0"/>
                </a:lnTo>
                <a:close/>
              </a:path>
            </a:pathLst>
          </a:custGeom>
          <a:solidFill>
            <a:srgbClr val="2196F3"/>
          </a:solidFill>
          <a:ln w="3175" cap="flat" cmpd="sng" algn="ctr">
            <a:noFill/>
            <a:prstDash val="solid"/>
          </a:ln>
          <a:effectLst/>
        </p:spPr>
        <p:style>
          <a:lnRef idx="2">
            <a:srgbClr val="2196F3">
              <a:shade val="50000"/>
            </a:srgbClr>
          </a:lnRef>
          <a:fillRef idx="1">
            <a:srgbClr val="2196F3"/>
          </a:fillRef>
          <a:effectRef idx="0">
            <a:srgbClr val="2196F3"/>
          </a:effectRef>
          <a:fontRef idx="minor">
            <a:sysClr val="window" lastClr="FFFFFF"/>
          </a:fontRef>
        </p:style>
        <p:txBody>
          <a:bodyPr lIns="0" tIns="0" rIns="0" bIns="0" anchor="ctr">
            <a:normAutofit/>
          </a:bodyPr>
          <a:lstStyle/>
          <a:p>
            <a:pPr algn="ctr" defTabSz="1219200" latinLnBrk="1">
              <a:lnSpc>
                <a:spcPct val="120000"/>
              </a:lnSpc>
              <a:spcAft>
                <a:spcPts val="400"/>
              </a:spcAft>
              <a:defRPr/>
            </a:pPr>
            <a:endParaRPr lang="ko-KR" altLang="en-US" sz="1600" b="1" dirty="0">
              <a:gradFill>
                <a:gsLst>
                  <a:gs pos="0">
                    <a:prstClr val="white"/>
                  </a:gs>
                  <a:gs pos="100000">
                    <a:prstClr val="white"/>
                  </a:gs>
                </a:gsLst>
                <a:lin ang="5400000" scaled="0"/>
              </a:gradFill>
              <a:latin typeface="微软雅黑" panose="020B0503020204020204" pitchFamily="34" charset="-122"/>
              <a:ea typeface="微软雅黑" panose="020B0503020204020204" pitchFamily="34" charset="-122"/>
            </a:endParaRPr>
          </a:p>
        </p:txBody>
      </p:sp>
      <p:sp>
        <p:nvSpPr>
          <p:cNvPr id="52" name="Freeform 51"/>
          <p:cNvSpPr/>
          <p:nvPr>
            <p:custDataLst>
              <p:tags r:id="rId7"/>
            </p:custDataLst>
          </p:nvPr>
        </p:nvSpPr>
        <p:spPr bwMode="auto">
          <a:xfrm>
            <a:off x="1979295" y="5269865"/>
            <a:ext cx="968375" cy="260350"/>
          </a:xfrm>
          <a:custGeom>
            <a:avLst/>
            <a:gdLst>
              <a:gd name="connsiteX0" fmla="*/ 450091 w 898766"/>
              <a:gd name="connsiteY0" fmla="*/ 84664 h 1091661"/>
              <a:gd name="connsiteX1" fmla="*/ 78421 w 898766"/>
              <a:gd name="connsiteY1" fmla="*/ 456334 h 1091661"/>
              <a:gd name="connsiteX2" fmla="*/ 450091 w 898766"/>
              <a:gd name="connsiteY2" fmla="*/ 828004 h 1091661"/>
              <a:gd name="connsiteX3" fmla="*/ 821761 w 898766"/>
              <a:gd name="connsiteY3" fmla="*/ 456334 h 1091661"/>
              <a:gd name="connsiteX4" fmla="*/ 450091 w 898766"/>
              <a:gd name="connsiteY4" fmla="*/ 84664 h 1091661"/>
              <a:gd name="connsiteX5" fmla="*/ 447730 w 898766"/>
              <a:gd name="connsiteY5" fmla="*/ 0 h 1091661"/>
              <a:gd name="connsiteX6" fmla="*/ 863423 w 898766"/>
              <a:gd name="connsiteY6" fmla="*/ 280035 h 1091661"/>
              <a:gd name="connsiteX7" fmla="*/ 768947 w 898766"/>
              <a:gd name="connsiteY7" fmla="*/ 773656 h 1091661"/>
              <a:gd name="connsiteX8" fmla="*/ 447730 w 898766"/>
              <a:gd name="connsiteY8" fmla="*/ 1091661 h 1091661"/>
              <a:gd name="connsiteX9" fmla="*/ 131236 w 898766"/>
              <a:gd name="connsiteY9" fmla="*/ 773656 h 1091661"/>
              <a:gd name="connsiteX10" fmla="*/ 32036 w 898766"/>
              <a:gd name="connsiteY10" fmla="*/ 280035 h 1091661"/>
              <a:gd name="connsiteX11" fmla="*/ 447730 w 898766"/>
              <a:gd name="connsiteY11" fmla="*/ 0 h 1091661"/>
              <a:gd name="connsiteX0-1" fmla="*/ 821761 w 898766"/>
              <a:gd name="connsiteY0-2" fmla="*/ 456334 h 1091661"/>
              <a:gd name="connsiteX1-3" fmla="*/ 78421 w 898766"/>
              <a:gd name="connsiteY1-4" fmla="*/ 456334 h 1091661"/>
              <a:gd name="connsiteX2-5" fmla="*/ 450091 w 898766"/>
              <a:gd name="connsiteY2-6" fmla="*/ 828004 h 1091661"/>
              <a:gd name="connsiteX3-7" fmla="*/ 821761 w 898766"/>
              <a:gd name="connsiteY3-8" fmla="*/ 456334 h 1091661"/>
              <a:gd name="connsiteX4-9" fmla="*/ 447730 w 898766"/>
              <a:gd name="connsiteY4-10" fmla="*/ 0 h 1091661"/>
              <a:gd name="connsiteX5-11" fmla="*/ 863423 w 898766"/>
              <a:gd name="connsiteY5-12" fmla="*/ 280035 h 1091661"/>
              <a:gd name="connsiteX6-13" fmla="*/ 768947 w 898766"/>
              <a:gd name="connsiteY6-14" fmla="*/ 773656 h 1091661"/>
              <a:gd name="connsiteX7-15" fmla="*/ 447730 w 898766"/>
              <a:gd name="connsiteY7-16" fmla="*/ 1091661 h 1091661"/>
              <a:gd name="connsiteX8-17" fmla="*/ 131236 w 898766"/>
              <a:gd name="connsiteY8-18" fmla="*/ 773656 h 1091661"/>
              <a:gd name="connsiteX9-19" fmla="*/ 32036 w 898766"/>
              <a:gd name="connsiteY9-20" fmla="*/ 280035 h 1091661"/>
              <a:gd name="connsiteX10-21" fmla="*/ 447730 w 898766"/>
              <a:gd name="connsiteY10-22" fmla="*/ 0 h 1091661"/>
              <a:gd name="connsiteX0-23" fmla="*/ 821761 w 898766"/>
              <a:gd name="connsiteY0-24" fmla="*/ 238002 h 873329"/>
              <a:gd name="connsiteX1-25" fmla="*/ 78421 w 898766"/>
              <a:gd name="connsiteY1-26" fmla="*/ 238002 h 873329"/>
              <a:gd name="connsiteX2-27" fmla="*/ 450091 w 898766"/>
              <a:gd name="connsiteY2-28" fmla="*/ 609672 h 873329"/>
              <a:gd name="connsiteX3-29" fmla="*/ 821761 w 898766"/>
              <a:gd name="connsiteY3-30" fmla="*/ 238002 h 873329"/>
              <a:gd name="connsiteX4-31" fmla="*/ 32036 w 898766"/>
              <a:gd name="connsiteY4-32" fmla="*/ 61703 h 873329"/>
              <a:gd name="connsiteX5-33" fmla="*/ 863423 w 898766"/>
              <a:gd name="connsiteY5-34" fmla="*/ 61703 h 873329"/>
              <a:gd name="connsiteX6-35" fmla="*/ 768947 w 898766"/>
              <a:gd name="connsiteY6-36" fmla="*/ 555324 h 873329"/>
              <a:gd name="connsiteX7-37" fmla="*/ 447730 w 898766"/>
              <a:gd name="connsiteY7-38" fmla="*/ 873329 h 873329"/>
              <a:gd name="connsiteX8-39" fmla="*/ 131236 w 898766"/>
              <a:gd name="connsiteY8-40" fmla="*/ 555324 h 873329"/>
              <a:gd name="connsiteX9-41" fmla="*/ 32036 w 898766"/>
              <a:gd name="connsiteY9-42" fmla="*/ 61703 h 873329"/>
              <a:gd name="connsiteX0-43" fmla="*/ 821761 w 832092"/>
              <a:gd name="connsiteY0-44" fmla="*/ 176299 h 811626"/>
              <a:gd name="connsiteX1-45" fmla="*/ 78421 w 832092"/>
              <a:gd name="connsiteY1-46" fmla="*/ 176299 h 811626"/>
              <a:gd name="connsiteX2-47" fmla="*/ 450091 w 832092"/>
              <a:gd name="connsiteY2-48" fmla="*/ 547969 h 811626"/>
              <a:gd name="connsiteX3-49" fmla="*/ 821761 w 832092"/>
              <a:gd name="connsiteY3-50" fmla="*/ 176299 h 811626"/>
              <a:gd name="connsiteX4-51" fmla="*/ 32036 w 832092"/>
              <a:gd name="connsiteY4-52" fmla="*/ 0 h 811626"/>
              <a:gd name="connsiteX5-53" fmla="*/ 768947 w 832092"/>
              <a:gd name="connsiteY5-54" fmla="*/ 493621 h 811626"/>
              <a:gd name="connsiteX6-55" fmla="*/ 447730 w 832092"/>
              <a:gd name="connsiteY6-56" fmla="*/ 811626 h 811626"/>
              <a:gd name="connsiteX7-57" fmla="*/ 131236 w 832092"/>
              <a:gd name="connsiteY7-58" fmla="*/ 493621 h 811626"/>
              <a:gd name="connsiteX8-59" fmla="*/ 32036 w 832092"/>
              <a:gd name="connsiteY8-60" fmla="*/ 0 h 811626"/>
              <a:gd name="connsiteX0-61" fmla="*/ 753672 w 764003"/>
              <a:gd name="connsiteY0-62" fmla="*/ 46459 h 681786"/>
              <a:gd name="connsiteX1-63" fmla="*/ 10332 w 764003"/>
              <a:gd name="connsiteY1-64" fmla="*/ 46459 h 681786"/>
              <a:gd name="connsiteX2-65" fmla="*/ 382002 w 764003"/>
              <a:gd name="connsiteY2-66" fmla="*/ 418129 h 681786"/>
              <a:gd name="connsiteX3-67" fmla="*/ 753672 w 764003"/>
              <a:gd name="connsiteY3-68" fmla="*/ 46459 h 681786"/>
              <a:gd name="connsiteX4-69" fmla="*/ 63147 w 764003"/>
              <a:gd name="connsiteY4-70" fmla="*/ 363781 h 681786"/>
              <a:gd name="connsiteX5-71" fmla="*/ 700858 w 764003"/>
              <a:gd name="connsiteY5-72" fmla="*/ 363781 h 681786"/>
              <a:gd name="connsiteX6-73" fmla="*/ 379641 w 764003"/>
              <a:gd name="connsiteY6-74" fmla="*/ 681786 h 681786"/>
              <a:gd name="connsiteX7-75" fmla="*/ 63147 w 764003"/>
              <a:gd name="connsiteY7-76" fmla="*/ 363781 h 681786"/>
              <a:gd name="connsiteX0-77" fmla="*/ 690525 w 700856"/>
              <a:gd name="connsiteY0-78" fmla="*/ 0 h 635327"/>
              <a:gd name="connsiteX1-79" fmla="*/ 318855 w 700856"/>
              <a:gd name="connsiteY1-80" fmla="*/ 371670 h 635327"/>
              <a:gd name="connsiteX2-81" fmla="*/ 690525 w 700856"/>
              <a:gd name="connsiteY2-82" fmla="*/ 0 h 635327"/>
              <a:gd name="connsiteX3-83" fmla="*/ 0 w 700856"/>
              <a:gd name="connsiteY3-84" fmla="*/ 317322 h 635327"/>
              <a:gd name="connsiteX4-85" fmla="*/ 637711 w 700856"/>
              <a:gd name="connsiteY4-86" fmla="*/ 317322 h 635327"/>
              <a:gd name="connsiteX5-87" fmla="*/ 316494 w 700856"/>
              <a:gd name="connsiteY5-88" fmla="*/ 635327 h 635327"/>
              <a:gd name="connsiteX6-89" fmla="*/ 0 w 700856"/>
              <a:gd name="connsiteY6-90" fmla="*/ 317322 h 635327"/>
              <a:gd name="connsiteX0-91" fmla="*/ 0 w 637711"/>
              <a:gd name="connsiteY0-92" fmla="*/ 39751 h 357756"/>
              <a:gd name="connsiteX1-93" fmla="*/ 637711 w 637711"/>
              <a:gd name="connsiteY1-94" fmla="*/ 39751 h 357756"/>
              <a:gd name="connsiteX2-95" fmla="*/ 316494 w 637711"/>
              <a:gd name="connsiteY2-96" fmla="*/ 357756 h 357756"/>
              <a:gd name="connsiteX3-97" fmla="*/ 0 w 637711"/>
              <a:gd name="connsiteY3-98" fmla="*/ 39751 h 357756"/>
              <a:gd name="connsiteX0-99" fmla="*/ 0 w 637711"/>
              <a:gd name="connsiteY0-100" fmla="*/ 0 h 318005"/>
              <a:gd name="connsiteX1-101" fmla="*/ 637711 w 637711"/>
              <a:gd name="connsiteY1-102" fmla="*/ 0 h 318005"/>
              <a:gd name="connsiteX2-103" fmla="*/ 316494 w 637711"/>
              <a:gd name="connsiteY2-104" fmla="*/ 318005 h 318005"/>
              <a:gd name="connsiteX3-105" fmla="*/ 0 w 637711"/>
              <a:gd name="connsiteY3-106" fmla="*/ 0 h 318005"/>
            </a:gdLst>
            <a:ahLst/>
            <a:cxnLst>
              <a:cxn ang="0">
                <a:pos x="connsiteX0-1" y="connsiteY0-2"/>
              </a:cxn>
              <a:cxn ang="0">
                <a:pos x="connsiteX1-3" y="connsiteY1-4"/>
              </a:cxn>
              <a:cxn ang="0">
                <a:pos x="connsiteX2-5" y="connsiteY2-6"/>
              </a:cxn>
              <a:cxn ang="0">
                <a:pos x="connsiteX3-7" y="connsiteY3-8"/>
              </a:cxn>
            </a:cxnLst>
            <a:rect l="l" t="t" r="r" b="b"/>
            <a:pathLst>
              <a:path w="637711" h="318005">
                <a:moveTo>
                  <a:pt x="0" y="0"/>
                </a:moveTo>
                <a:lnTo>
                  <a:pt x="637711" y="0"/>
                </a:lnTo>
                <a:lnTo>
                  <a:pt x="316494" y="318005"/>
                </a:lnTo>
                <a:lnTo>
                  <a:pt x="0" y="0"/>
                </a:lnTo>
                <a:close/>
              </a:path>
            </a:pathLst>
          </a:custGeom>
          <a:solidFill>
            <a:sysClr val="windowText" lastClr="000000">
              <a:alpha val="20000"/>
            </a:sysClr>
          </a:solidFill>
          <a:ln w="3175" cap="flat">
            <a:noFill/>
            <a:prstDash val="solid"/>
            <a:miter lim="800000"/>
          </a:ln>
        </p:spPr>
        <p:txBody>
          <a:bodyPr lIns="121920" tIns="60960" rIns="121920" bIns="60960">
            <a:normAutofit fontScale="25000" lnSpcReduction="20000"/>
          </a:bodyPr>
          <a:lstStyle>
            <a:lvl1pPr>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defTabSz="457200" latinLnBrk="1">
              <a:lnSpc>
                <a:spcPct val="140000"/>
              </a:lnSpc>
              <a:defRPr/>
            </a:pPr>
            <a:endParaRPr lang="ko-KR" altLang="en-US" sz="3200" dirty="0">
              <a:solidFill>
                <a:srgbClr val="222222"/>
              </a:solidFill>
              <a:latin typeface="微软雅黑" panose="020B0503020204020204" pitchFamily="34" charset="-122"/>
              <a:ea typeface="Gulim" panose="020B0600000101010101" pitchFamily="50" charset="-127"/>
              <a:cs typeface="Source Sans Pro" charset="0"/>
            </a:endParaRPr>
          </a:p>
        </p:txBody>
      </p:sp>
      <p:sp>
        <p:nvSpPr>
          <p:cNvPr id="18" name="Freeform 17"/>
          <p:cNvSpPr/>
          <p:nvPr>
            <p:custDataLst>
              <p:tags r:id="rId8"/>
            </p:custDataLst>
          </p:nvPr>
        </p:nvSpPr>
        <p:spPr bwMode="auto">
          <a:xfrm>
            <a:off x="1782445" y="3874135"/>
            <a:ext cx="1365250" cy="1656080"/>
          </a:xfrm>
          <a:custGeom>
            <a:avLst/>
            <a:gdLst>
              <a:gd name="connsiteX0" fmla="*/ 450091 w 898766"/>
              <a:gd name="connsiteY0" fmla="*/ 84664 h 1091661"/>
              <a:gd name="connsiteX1" fmla="*/ 78421 w 898766"/>
              <a:gd name="connsiteY1" fmla="*/ 456334 h 1091661"/>
              <a:gd name="connsiteX2" fmla="*/ 450091 w 898766"/>
              <a:gd name="connsiteY2" fmla="*/ 828004 h 1091661"/>
              <a:gd name="connsiteX3" fmla="*/ 821761 w 898766"/>
              <a:gd name="connsiteY3" fmla="*/ 456334 h 1091661"/>
              <a:gd name="connsiteX4" fmla="*/ 450091 w 898766"/>
              <a:gd name="connsiteY4" fmla="*/ 84664 h 1091661"/>
              <a:gd name="connsiteX5" fmla="*/ 447730 w 898766"/>
              <a:gd name="connsiteY5" fmla="*/ 0 h 1091661"/>
              <a:gd name="connsiteX6" fmla="*/ 863423 w 898766"/>
              <a:gd name="connsiteY6" fmla="*/ 280035 h 1091661"/>
              <a:gd name="connsiteX7" fmla="*/ 768947 w 898766"/>
              <a:gd name="connsiteY7" fmla="*/ 773656 h 1091661"/>
              <a:gd name="connsiteX8" fmla="*/ 447730 w 898766"/>
              <a:gd name="connsiteY8" fmla="*/ 1091661 h 1091661"/>
              <a:gd name="connsiteX9" fmla="*/ 131236 w 898766"/>
              <a:gd name="connsiteY9" fmla="*/ 773656 h 1091661"/>
              <a:gd name="connsiteX10" fmla="*/ 32036 w 898766"/>
              <a:gd name="connsiteY10" fmla="*/ 280035 h 1091661"/>
              <a:gd name="connsiteX11" fmla="*/ 447730 w 898766"/>
              <a:gd name="connsiteY11" fmla="*/ 0 h 1091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8766" h="1091661">
                <a:moveTo>
                  <a:pt x="450091" y="84664"/>
                </a:moveTo>
                <a:cubicBezTo>
                  <a:pt x="244823" y="84664"/>
                  <a:pt x="78421" y="251066"/>
                  <a:pt x="78421" y="456334"/>
                </a:cubicBezTo>
                <a:cubicBezTo>
                  <a:pt x="78421" y="661602"/>
                  <a:pt x="244823" y="828004"/>
                  <a:pt x="450091" y="828004"/>
                </a:cubicBezTo>
                <a:cubicBezTo>
                  <a:pt x="655359" y="828004"/>
                  <a:pt x="821761" y="661602"/>
                  <a:pt x="821761" y="456334"/>
                </a:cubicBezTo>
                <a:cubicBezTo>
                  <a:pt x="821761" y="251066"/>
                  <a:pt x="655359" y="84664"/>
                  <a:pt x="450091" y="84664"/>
                </a:cubicBezTo>
                <a:close/>
                <a:moveTo>
                  <a:pt x="447730" y="0"/>
                </a:moveTo>
                <a:cubicBezTo>
                  <a:pt x="631958" y="0"/>
                  <a:pt x="792566" y="109166"/>
                  <a:pt x="863423" y="280035"/>
                </a:cubicBezTo>
                <a:cubicBezTo>
                  <a:pt x="934280" y="446157"/>
                  <a:pt x="896490" y="640758"/>
                  <a:pt x="768947" y="773656"/>
                </a:cubicBezTo>
                <a:lnTo>
                  <a:pt x="447730" y="1091661"/>
                </a:lnTo>
                <a:cubicBezTo>
                  <a:pt x="447730" y="1091661"/>
                  <a:pt x="447730" y="1091661"/>
                  <a:pt x="131236" y="773656"/>
                </a:cubicBezTo>
                <a:cubicBezTo>
                  <a:pt x="3693" y="640758"/>
                  <a:pt x="-34097" y="446157"/>
                  <a:pt x="32036" y="280035"/>
                </a:cubicBezTo>
                <a:cubicBezTo>
                  <a:pt x="102893" y="109166"/>
                  <a:pt x="268226" y="0"/>
                  <a:pt x="447730" y="0"/>
                </a:cubicBezTo>
                <a:close/>
              </a:path>
            </a:pathLst>
          </a:custGeom>
          <a:solidFill>
            <a:srgbClr val="2196F3"/>
          </a:solidFill>
          <a:ln w="3175" cap="flat">
            <a:noFill/>
            <a:prstDash val="solid"/>
            <a:miter lim="800000"/>
          </a:ln>
        </p:spPr>
        <p:txBody>
          <a:bodyPr lIns="121920" tIns="60960" rIns="121920" bIns="60960">
            <a:normAutofit/>
          </a:bodyPr>
          <a:lstStyle>
            <a:lvl1pPr>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defTabSz="457200" latinLnBrk="1">
              <a:lnSpc>
                <a:spcPct val="120000"/>
              </a:lnSpc>
              <a:defRPr/>
            </a:pPr>
            <a:endParaRPr lang="ko-KR" altLang="en-US" sz="3200" dirty="0">
              <a:solidFill>
                <a:srgbClr val="222222"/>
              </a:solidFill>
              <a:latin typeface="微软雅黑" panose="020B0503020204020204" pitchFamily="34" charset="-122"/>
              <a:ea typeface="Gulim" panose="020B0600000101010101" pitchFamily="50" charset="-127"/>
              <a:cs typeface="Source Sans Pro" charset="0"/>
            </a:endParaRPr>
          </a:p>
        </p:txBody>
      </p:sp>
      <p:sp>
        <p:nvSpPr>
          <p:cNvPr id="55" name="文本框 54"/>
          <p:cNvSpPr txBox="1"/>
          <p:nvPr>
            <p:custDataLst>
              <p:tags r:id="rId9"/>
            </p:custDataLst>
          </p:nvPr>
        </p:nvSpPr>
        <p:spPr>
          <a:xfrm>
            <a:off x="1557020" y="2092325"/>
            <a:ext cx="1801495" cy="1708150"/>
          </a:xfrm>
          <a:prstGeom prst="rect">
            <a:avLst/>
          </a:prstGeom>
          <a:noFill/>
        </p:spPr>
        <p:txBody>
          <a:bodyPr wrap="square" rtlCol="0">
            <a:normAutofit/>
          </a:bodyPr>
          <a:lstStyle>
            <a:defPPr>
              <a:defRPr lang="en-US"/>
            </a:defPPr>
            <a:lvl1pPr algn="ctr">
              <a:lnSpc>
                <a:spcPct val="130000"/>
              </a:lnSpc>
              <a:defRPr sz="1400">
                <a:solidFill>
                  <a:sysClr val="windowText" lastClr="000000">
                    <a:lumMod val="75000"/>
                    <a:lumOff val="25000"/>
                  </a:sysClr>
                </a:solidFill>
              </a:defRPr>
            </a:lvl1pPr>
          </a:lstStyle>
          <a:p>
            <a:pPr algn="just" defTabSz="457200">
              <a:lnSpc>
                <a:spcPct val="120000"/>
              </a:lnSpc>
            </a:pPr>
            <a:r>
              <a:rPr lang="zh-CN" altLang="en-US" sz="1200" spc="150">
                <a:solidFill>
                  <a:schemeClr val="bg1"/>
                </a:solidFill>
                <a:latin typeface="Arial" panose="020B0604020202020204" pitchFamily="34" charset="0"/>
                <a:ea typeface="微软雅黑" panose="020B0503020204020204" pitchFamily="34" charset="-122"/>
              </a:rPr>
              <a:t>鼓励患儿家属多讲其熟悉的故事,讲患儿感兴趣的事,使患儿始终保持在其熟悉的语言环境之中,以配合治疗早日清醒,恢复记忆。</a:t>
            </a:r>
            <a:endParaRPr lang="zh-CN" altLang="en-US" sz="1200" spc="150">
              <a:solidFill>
                <a:schemeClr val="bg1"/>
              </a:solidFill>
              <a:latin typeface="Arial" panose="020B0604020202020204" pitchFamily="34" charset="0"/>
              <a:ea typeface="微软雅黑" panose="020B0503020204020204" pitchFamily="34" charset="-122"/>
            </a:endParaRPr>
          </a:p>
        </p:txBody>
      </p:sp>
      <p:sp>
        <p:nvSpPr>
          <p:cNvPr id="67" name="文本框 66"/>
          <p:cNvSpPr txBox="1"/>
          <p:nvPr>
            <p:custDataLst>
              <p:tags r:id="rId10"/>
            </p:custDataLst>
          </p:nvPr>
        </p:nvSpPr>
        <p:spPr>
          <a:xfrm>
            <a:off x="1980565" y="4248785"/>
            <a:ext cx="968375" cy="785495"/>
          </a:xfrm>
          <a:prstGeom prst="rect">
            <a:avLst/>
          </a:prstGeom>
          <a:noFill/>
        </p:spPr>
        <p:txBody>
          <a:bodyPr wrap="square" rtlCol="0">
            <a:normAutofit/>
          </a:bodyPr>
          <a:lstStyle/>
          <a:p>
            <a:pPr algn="ctr" defTabSz="457200">
              <a:lnSpc>
                <a:spcPct val="120000"/>
              </a:lnSpc>
            </a:pPr>
            <a:r>
              <a:rPr kumimoji="1" lang="zh-CN" altLang="en-US" sz="1600" b="1" spc="300">
                <a:solidFill>
                  <a:schemeClr val="bg1"/>
                </a:solidFill>
                <a:latin typeface="Arial" panose="020B0604020202020204" pitchFamily="34" charset="0"/>
                <a:ea typeface="微软雅黑" panose="020B0503020204020204" pitchFamily="34" charset="-122"/>
              </a:rPr>
              <a:t>昏迷期</a:t>
            </a:r>
            <a:endParaRPr kumimoji="1" lang="zh-CN" altLang="en-US" sz="1600" b="1" spc="300">
              <a:solidFill>
                <a:schemeClr val="bg1"/>
              </a:solidFill>
              <a:latin typeface="Arial" panose="020B0604020202020204" pitchFamily="34" charset="0"/>
              <a:ea typeface="微软雅黑" panose="020B0503020204020204" pitchFamily="34" charset="-122"/>
            </a:endParaRPr>
          </a:p>
        </p:txBody>
      </p:sp>
      <p:sp>
        <p:nvSpPr>
          <p:cNvPr id="38" name="Rectangle 5"/>
          <p:cNvSpPr>
            <a:spLocks noChangeArrowheads="1"/>
          </p:cNvSpPr>
          <p:nvPr>
            <p:custDataLst>
              <p:tags r:id="rId11"/>
            </p:custDataLst>
          </p:nvPr>
        </p:nvSpPr>
        <p:spPr bwMode="auto">
          <a:xfrm>
            <a:off x="3672840" y="5766435"/>
            <a:ext cx="1907540" cy="236220"/>
          </a:xfrm>
          <a:prstGeom prst="rect">
            <a:avLst/>
          </a:prstGeom>
          <a:solidFill>
            <a:srgbClr val="38A9C9">
              <a:lumMod val="75000"/>
            </a:srgbClr>
          </a:solidFill>
          <a:ln w="3175" cap="flat" cmpd="sng" algn="ctr">
            <a:noFill/>
            <a:prstDash val="solid"/>
          </a:ln>
          <a:effectLst/>
        </p:spPr>
        <p:style>
          <a:lnRef idx="2">
            <a:srgbClr val="2196F3">
              <a:shade val="50000"/>
            </a:srgbClr>
          </a:lnRef>
          <a:fillRef idx="1">
            <a:srgbClr val="2196F3"/>
          </a:fillRef>
          <a:effectRef idx="0">
            <a:srgbClr val="2196F3"/>
          </a:effectRef>
          <a:fontRef idx="minor">
            <a:sysClr val="window" lastClr="FFFFFF"/>
          </a:fontRef>
        </p:style>
        <p:txBody>
          <a:bodyPr lIns="0" tIns="0" rIns="0" bIns="0" anchor="ctr">
            <a:normAutofit fontScale="92500" lnSpcReduction="20000"/>
          </a:bodyPr>
          <a:lstStyle/>
          <a:p>
            <a:pPr algn="ctr" defTabSz="1219200" latinLnBrk="1">
              <a:lnSpc>
                <a:spcPct val="130000"/>
              </a:lnSpc>
              <a:spcAft>
                <a:spcPts val="400"/>
              </a:spcAft>
              <a:defRPr/>
            </a:pPr>
            <a:endParaRPr lang="ko-KR" altLang="en-US" sz="1600" b="1" dirty="0">
              <a:gradFill>
                <a:gsLst>
                  <a:gs pos="0">
                    <a:prstClr val="white"/>
                  </a:gs>
                  <a:gs pos="100000">
                    <a:prstClr val="white"/>
                  </a:gs>
                </a:gsLst>
                <a:lin ang="5400000" scaled="0"/>
              </a:gradFill>
              <a:latin typeface="微软雅黑" panose="020B0503020204020204" pitchFamily="34" charset="-122"/>
              <a:ea typeface="微软雅黑" panose="020B0503020204020204" pitchFamily="34" charset="-122"/>
            </a:endParaRPr>
          </a:p>
        </p:txBody>
      </p:sp>
      <p:sp>
        <p:nvSpPr>
          <p:cNvPr id="39" name="Freeform 6"/>
          <p:cNvSpPr/>
          <p:nvPr>
            <p:custDataLst>
              <p:tags r:id="rId12"/>
            </p:custDataLst>
          </p:nvPr>
        </p:nvSpPr>
        <p:spPr bwMode="auto">
          <a:xfrm>
            <a:off x="5574665" y="5520055"/>
            <a:ext cx="476885" cy="481965"/>
          </a:xfrm>
          <a:custGeom>
            <a:avLst/>
            <a:gdLst>
              <a:gd name="T0" fmla="*/ 0 w 159"/>
              <a:gd name="T1" fmla="*/ 69 h 186"/>
              <a:gd name="T2" fmla="*/ 0 w 159"/>
              <a:gd name="T3" fmla="*/ 186 h 186"/>
              <a:gd name="T4" fmla="*/ 159 w 159"/>
              <a:gd name="T5" fmla="*/ 117 h 186"/>
              <a:gd name="T6" fmla="*/ 159 w 159"/>
              <a:gd name="T7" fmla="*/ 0 h 186"/>
              <a:gd name="T8" fmla="*/ 0 w 159"/>
              <a:gd name="T9" fmla="*/ 69 h 186"/>
              <a:gd name="connsiteX0" fmla="*/ 0 w 10000"/>
              <a:gd name="connsiteY0" fmla="*/ 3710 h 10000"/>
              <a:gd name="connsiteX1" fmla="*/ 0 w 10000"/>
              <a:gd name="connsiteY1" fmla="*/ 10000 h 10000"/>
              <a:gd name="connsiteX2" fmla="*/ 10000 w 10000"/>
              <a:gd name="connsiteY2" fmla="*/ 5163 h 10000"/>
              <a:gd name="connsiteX3" fmla="*/ 10000 w 10000"/>
              <a:gd name="connsiteY3" fmla="*/ 0 h 10000"/>
              <a:gd name="connsiteX4" fmla="*/ 0 w 10000"/>
              <a:gd name="connsiteY4" fmla="*/ 3710 h 10000"/>
              <a:gd name="connsiteX0-1" fmla="*/ 0 w 10000"/>
              <a:gd name="connsiteY0-2" fmla="*/ 3710 h 10000"/>
              <a:gd name="connsiteX1-3" fmla="*/ 0 w 10000"/>
              <a:gd name="connsiteY1-4" fmla="*/ 10000 h 10000"/>
              <a:gd name="connsiteX2-5" fmla="*/ 10000 w 10000"/>
              <a:gd name="connsiteY2-6" fmla="*/ 4648 h 10000"/>
              <a:gd name="connsiteX3-7" fmla="*/ 10000 w 10000"/>
              <a:gd name="connsiteY3-8" fmla="*/ 0 h 10000"/>
              <a:gd name="connsiteX4-9" fmla="*/ 0 w 10000"/>
              <a:gd name="connsiteY4-10" fmla="*/ 371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3710"/>
                </a:moveTo>
                <a:lnTo>
                  <a:pt x="0" y="10000"/>
                </a:lnTo>
                <a:lnTo>
                  <a:pt x="10000" y="4648"/>
                </a:lnTo>
                <a:lnTo>
                  <a:pt x="10000" y="0"/>
                </a:lnTo>
                <a:lnTo>
                  <a:pt x="0" y="3710"/>
                </a:lnTo>
                <a:close/>
              </a:path>
            </a:pathLst>
          </a:custGeom>
          <a:solidFill>
            <a:srgbClr val="38A9C9">
              <a:lumMod val="50000"/>
            </a:srgbClr>
          </a:solidFill>
          <a:ln w="3175" cap="flat" cmpd="sng" algn="ctr">
            <a:noFill/>
            <a:prstDash val="solid"/>
          </a:ln>
          <a:effectLst/>
        </p:spPr>
        <p:style>
          <a:lnRef idx="2">
            <a:srgbClr val="2196F3">
              <a:shade val="50000"/>
            </a:srgbClr>
          </a:lnRef>
          <a:fillRef idx="1">
            <a:srgbClr val="2196F3"/>
          </a:fillRef>
          <a:effectRef idx="0">
            <a:srgbClr val="2196F3"/>
          </a:effectRef>
          <a:fontRef idx="minor">
            <a:sysClr val="window" lastClr="FFFFFF"/>
          </a:fontRef>
        </p:style>
        <p:txBody>
          <a:bodyPr lIns="0" tIns="0" rIns="0" bIns="0" anchor="ctr">
            <a:normAutofit/>
          </a:bodyPr>
          <a:lstStyle/>
          <a:p>
            <a:pPr algn="ctr" defTabSz="1219200" latinLnBrk="1">
              <a:lnSpc>
                <a:spcPct val="120000"/>
              </a:lnSpc>
              <a:spcAft>
                <a:spcPts val="400"/>
              </a:spcAft>
              <a:defRPr/>
            </a:pPr>
            <a:endParaRPr lang="ko-KR" altLang="en-US" sz="1600" b="1" dirty="0">
              <a:gradFill>
                <a:gsLst>
                  <a:gs pos="0">
                    <a:prstClr val="white"/>
                  </a:gs>
                  <a:gs pos="100000">
                    <a:prstClr val="white"/>
                  </a:gs>
                </a:gsLst>
                <a:lin ang="5400000" scaled="0"/>
              </a:gradFill>
              <a:latin typeface="微软雅黑" panose="020B0503020204020204" pitchFamily="34" charset="-122"/>
              <a:ea typeface="微软雅黑" panose="020B0503020204020204" pitchFamily="34" charset="-122"/>
            </a:endParaRPr>
          </a:p>
        </p:txBody>
      </p:sp>
      <p:sp>
        <p:nvSpPr>
          <p:cNvPr id="40" name="Freeform 8"/>
          <p:cNvSpPr/>
          <p:nvPr>
            <p:custDataLst>
              <p:tags r:id="rId13"/>
            </p:custDataLst>
          </p:nvPr>
        </p:nvSpPr>
        <p:spPr bwMode="auto">
          <a:xfrm>
            <a:off x="3910965" y="5269865"/>
            <a:ext cx="248285" cy="349250"/>
          </a:xfrm>
          <a:custGeom>
            <a:avLst/>
            <a:gdLst>
              <a:gd name="T0" fmla="*/ 0 w 81"/>
              <a:gd name="T1" fmla="*/ 0 h 102"/>
              <a:gd name="T2" fmla="*/ 81 w 81"/>
              <a:gd name="T3" fmla="*/ 69 h 102"/>
              <a:gd name="T4" fmla="*/ 0 w 81"/>
              <a:gd name="T5" fmla="*/ 102 h 102"/>
              <a:gd name="T6" fmla="*/ 0 w 81"/>
              <a:gd name="T7" fmla="*/ 0 h 102"/>
              <a:gd name="connsiteX0" fmla="*/ 224 w 10224"/>
              <a:gd name="connsiteY0" fmla="*/ 0 h 10000"/>
              <a:gd name="connsiteX1" fmla="*/ 10224 w 10224"/>
              <a:gd name="connsiteY1" fmla="*/ 6765 h 10000"/>
              <a:gd name="connsiteX2" fmla="*/ 224 w 10224"/>
              <a:gd name="connsiteY2" fmla="*/ 10000 h 10000"/>
              <a:gd name="connsiteX3" fmla="*/ 0 w 10224"/>
              <a:gd name="connsiteY3" fmla="*/ 6138 h 10000"/>
              <a:gd name="connsiteX4" fmla="*/ 224 w 10224"/>
              <a:gd name="connsiteY4" fmla="*/ 0 h 10000"/>
              <a:gd name="connsiteX0-1" fmla="*/ 224 w 10224"/>
              <a:gd name="connsiteY0-2" fmla="*/ 0 h 10000"/>
              <a:gd name="connsiteX1-3" fmla="*/ 10224 w 10224"/>
              <a:gd name="connsiteY1-4" fmla="*/ 6765 h 10000"/>
              <a:gd name="connsiteX2-5" fmla="*/ 3068 w 10224"/>
              <a:gd name="connsiteY2-6" fmla="*/ 9017 h 10000"/>
              <a:gd name="connsiteX3-7" fmla="*/ 224 w 10224"/>
              <a:gd name="connsiteY3-8" fmla="*/ 10000 h 10000"/>
              <a:gd name="connsiteX4-9" fmla="*/ 0 w 10224"/>
              <a:gd name="connsiteY4-10" fmla="*/ 6138 h 10000"/>
              <a:gd name="connsiteX5" fmla="*/ 224 w 10224"/>
              <a:gd name="connsiteY5" fmla="*/ 0 h 10000"/>
              <a:gd name="connsiteX0-11" fmla="*/ 224 w 10224"/>
              <a:gd name="connsiteY0-12" fmla="*/ 0 h 9017"/>
              <a:gd name="connsiteX1-13" fmla="*/ 10224 w 10224"/>
              <a:gd name="connsiteY1-14" fmla="*/ 6765 h 9017"/>
              <a:gd name="connsiteX2-15" fmla="*/ 3068 w 10224"/>
              <a:gd name="connsiteY2-16" fmla="*/ 9017 h 9017"/>
              <a:gd name="connsiteX3-17" fmla="*/ 0 w 10224"/>
              <a:gd name="connsiteY3-18" fmla="*/ 6138 h 9017"/>
              <a:gd name="connsiteX4-19" fmla="*/ 224 w 10224"/>
              <a:gd name="connsiteY4-20" fmla="*/ 0 h 9017"/>
              <a:gd name="connsiteX0-21" fmla="*/ 219 w 10000"/>
              <a:gd name="connsiteY0-22" fmla="*/ 0 h 10563"/>
              <a:gd name="connsiteX1-23" fmla="*/ 10000 w 10000"/>
              <a:gd name="connsiteY1-24" fmla="*/ 7502 h 10563"/>
              <a:gd name="connsiteX2-25" fmla="*/ 4751 w 10000"/>
              <a:gd name="connsiteY2-26" fmla="*/ 10563 h 10563"/>
              <a:gd name="connsiteX3-27" fmla="*/ 0 w 10000"/>
              <a:gd name="connsiteY3-28" fmla="*/ 6807 h 10563"/>
              <a:gd name="connsiteX4-29" fmla="*/ 219 w 10000"/>
              <a:gd name="connsiteY4-30" fmla="*/ 0 h 1056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563">
                <a:moveTo>
                  <a:pt x="219" y="0"/>
                </a:moveTo>
                <a:lnTo>
                  <a:pt x="10000" y="7502"/>
                </a:lnTo>
                <a:lnTo>
                  <a:pt x="4751" y="10563"/>
                </a:lnTo>
                <a:lnTo>
                  <a:pt x="0" y="6807"/>
                </a:lnTo>
                <a:lnTo>
                  <a:pt x="219" y="0"/>
                </a:lnTo>
                <a:close/>
              </a:path>
            </a:pathLst>
          </a:custGeom>
          <a:solidFill>
            <a:srgbClr val="38A9C9">
              <a:lumMod val="50000"/>
            </a:srgbClr>
          </a:solidFill>
          <a:ln w="3175" cap="flat" cmpd="sng" algn="ctr">
            <a:noFill/>
            <a:prstDash val="solid"/>
          </a:ln>
          <a:effectLst/>
        </p:spPr>
        <p:style>
          <a:lnRef idx="2">
            <a:srgbClr val="2196F3">
              <a:shade val="50000"/>
            </a:srgbClr>
          </a:lnRef>
          <a:fillRef idx="1">
            <a:srgbClr val="2196F3"/>
          </a:fillRef>
          <a:effectRef idx="0">
            <a:srgbClr val="2196F3"/>
          </a:effectRef>
          <a:fontRef idx="minor">
            <a:sysClr val="window" lastClr="FFFFFF"/>
          </a:fontRef>
        </p:style>
        <p:txBody>
          <a:bodyPr lIns="0" tIns="0" rIns="0" bIns="0" anchor="ctr">
            <a:normAutofit/>
          </a:bodyPr>
          <a:lstStyle/>
          <a:p>
            <a:pPr algn="ctr" defTabSz="1219200" latinLnBrk="1">
              <a:lnSpc>
                <a:spcPct val="120000"/>
              </a:lnSpc>
              <a:spcAft>
                <a:spcPts val="400"/>
              </a:spcAft>
              <a:defRPr/>
            </a:pPr>
            <a:endParaRPr lang="ko-KR" altLang="en-US" sz="1600" b="1" dirty="0">
              <a:gradFill>
                <a:gsLst>
                  <a:gs pos="0">
                    <a:prstClr val="white"/>
                  </a:gs>
                  <a:gs pos="100000">
                    <a:prstClr val="white"/>
                  </a:gs>
                </a:gsLst>
                <a:lin ang="5400000" scaled="0"/>
              </a:gradFill>
              <a:latin typeface="微软雅黑" panose="020B0503020204020204" pitchFamily="34" charset="-122"/>
              <a:ea typeface="微软雅黑" panose="020B0503020204020204" pitchFamily="34" charset="-122"/>
            </a:endParaRPr>
          </a:p>
        </p:txBody>
      </p:sp>
      <p:sp>
        <p:nvSpPr>
          <p:cNvPr id="41" name="Freeform 7"/>
          <p:cNvSpPr/>
          <p:nvPr>
            <p:custDataLst>
              <p:tags r:id="rId14"/>
            </p:custDataLst>
          </p:nvPr>
        </p:nvSpPr>
        <p:spPr bwMode="auto">
          <a:xfrm>
            <a:off x="3672840" y="5269865"/>
            <a:ext cx="2384425" cy="495935"/>
          </a:xfrm>
          <a:custGeom>
            <a:avLst/>
            <a:gdLst>
              <a:gd name="T0" fmla="*/ 81 w 795"/>
              <a:gd name="T1" fmla="*/ 0 h 138"/>
              <a:gd name="T2" fmla="*/ 162 w 795"/>
              <a:gd name="T3" fmla="*/ 69 h 138"/>
              <a:gd name="T4" fmla="*/ 0 w 795"/>
              <a:gd name="T5" fmla="*/ 138 h 138"/>
              <a:gd name="T6" fmla="*/ 636 w 795"/>
              <a:gd name="T7" fmla="*/ 138 h 138"/>
              <a:gd name="T8" fmla="*/ 795 w 795"/>
              <a:gd name="T9" fmla="*/ 69 h 138"/>
              <a:gd name="T10" fmla="*/ 714 w 795"/>
              <a:gd name="T11" fmla="*/ 0 h 138"/>
              <a:gd name="T12" fmla="*/ 81 w 795"/>
              <a:gd name="T13" fmla="*/ 0 h 138"/>
            </a:gdLst>
            <a:ahLst/>
            <a:cxnLst>
              <a:cxn ang="0">
                <a:pos x="T0" y="T1"/>
              </a:cxn>
              <a:cxn ang="0">
                <a:pos x="T2" y="T3"/>
              </a:cxn>
              <a:cxn ang="0">
                <a:pos x="T4" y="T5"/>
              </a:cxn>
              <a:cxn ang="0">
                <a:pos x="T6" y="T7"/>
              </a:cxn>
              <a:cxn ang="0">
                <a:pos x="T8" y="T9"/>
              </a:cxn>
              <a:cxn ang="0">
                <a:pos x="T10" y="T11"/>
              </a:cxn>
              <a:cxn ang="0">
                <a:pos x="T12" y="T13"/>
              </a:cxn>
            </a:cxnLst>
            <a:rect l="0" t="0" r="r" b="b"/>
            <a:pathLst>
              <a:path w="795" h="138">
                <a:moveTo>
                  <a:pt x="81" y="0"/>
                </a:moveTo>
                <a:lnTo>
                  <a:pt x="162" y="69"/>
                </a:lnTo>
                <a:lnTo>
                  <a:pt x="0" y="138"/>
                </a:lnTo>
                <a:lnTo>
                  <a:pt x="636" y="138"/>
                </a:lnTo>
                <a:lnTo>
                  <a:pt x="795" y="69"/>
                </a:lnTo>
                <a:lnTo>
                  <a:pt x="714" y="0"/>
                </a:lnTo>
                <a:lnTo>
                  <a:pt x="81" y="0"/>
                </a:lnTo>
                <a:close/>
              </a:path>
            </a:pathLst>
          </a:custGeom>
          <a:solidFill>
            <a:srgbClr val="38A9C9"/>
          </a:solidFill>
          <a:ln w="3175" cap="flat" cmpd="sng" algn="ctr">
            <a:noFill/>
            <a:prstDash val="solid"/>
          </a:ln>
          <a:effectLst/>
        </p:spPr>
        <p:style>
          <a:lnRef idx="2">
            <a:srgbClr val="2196F3">
              <a:shade val="50000"/>
            </a:srgbClr>
          </a:lnRef>
          <a:fillRef idx="1">
            <a:srgbClr val="2196F3"/>
          </a:fillRef>
          <a:effectRef idx="0">
            <a:srgbClr val="2196F3"/>
          </a:effectRef>
          <a:fontRef idx="minor">
            <a:sysClr val="window" lastClr="FFFFFF"/>
          </a:fontRef>
        </p:style>
        <p:txBody>
          <a:bodyPr lIns="0" tIns="0" rIns="0" bIns="0" anchor="ctr">
            <a:normAutofit/>
          </a:bodyPr>
          <a:lstStyle/>
          <a:p>
            <a:pPr algn="ctr" defTabSz="1219200" latinLnBrk="1">
              <a:lnSpc>
                <a:spcPct val="120000"/>
              </a:lnSpc>
              <a:spcAft>
                <a:spcPts val="400"/>
              </a:spcAft>
              <a:defRPr/>
            </a:pPr>
            <a:endParaRPr lang="ko-KR" altLang="en-US" sz="1600" b="1" dirty="0">
              <a:gradFill>
                <a:gsLst>
                  <a:gs pos="0">
                    <a:prstClr val="white"/>
                  </a:gs>
                  <a:gs pos="100000">
                    <a:prstClr val="white"/>
                  </a:gs>
                </a:gsLst>
                <a:lin ang="5400000" scaled="0"/>
              </a:gradFill>
              <a:latin typeface="微软雅黑" panose="020B0503020204020204" pitchFamily="34" charset="-122"/>
              <a:ea typeface="微软雅黑" panose="020B0503020204020204" pitchFamily="34" charset="-122"/>
            </a:endParaRPr>
          </a:p>
        </p:txBody>
      </p:sp>
      <p:sp>
        <p:nvSpPr>
          <p:cNvPr id="56" name="Freeform 55"/>
          <p:cNvSpPr/>
          <p:nvPr>
            <p:custDataLst>
              <p:tags r:id="rId15"/>
            </p:custDataLst>
          </p:nvPr>
        </p:nvSpPr>
        <p:spPr bwMode="auto">
          <a:xfrm>
            <a:off x="4429125" y="5269865"/>
            <a:ext cx="968375" cy="260350"/>
          </a:xfrm>
          <a:custGeom>
            <a:avLst/>
            <a:gdLst>
              <a:gd name="connsiteX0" fmla="*/ 450091 w 898766"/>
              <a:gd name="connsiteY0" fmla="*/ 84664 h 1091661"/>
              <a:gd name="connsiteX1" fmla="*/ 78421 w 898766"/>
              <a:gd name="connsiteY1" fmla="*/ 456334 h 1091661"/>
              <a:gd name="connsiteX2" fmla="*/ 450091 w 898766"/>
              <a:gd name="connsiteY2" fmla="*/ 828004 h 1091661"/>
              <a:gd name="connsiteX3" fmla="*/ 821761 w 898766"/>
              <a:gd name="connsiteY3" fmla="*/ 456334 h 1091661"/>
              <a:gd name="connsiteX4" fmla="*/ 450091 w 898766"/>
              <a:gd name="connsiteY4" fmla="*/ 84664 h 1091661"/>
              <a:gd name="connsiteX5" fmla="*/ 447730 w 898766"/>
              <a:gd name="connsiteY5" fmla="*/ 0 h 1091661"/>
              <a:gd name="connsiteX6" fmla="*/ 863423 w 898766"/>
              <a:gd name="connsiteY6" fmla="*/ 280035 h 1091661"/>
              <a:gd name="connsiteX7" fmla="*/ 768947 w 898766"/>
              <a:gd name="connsiteY7" fmla="*/ 773656 h 1091661"/>
              <a:gd name="connsiteX8" fmla="*/ 447730 w 898766"/>
              <a:gd name="connsiteY8" fmla="*/ 1091661 h 1091661"/>
              <a:gd name="connsiteX9" fmla="*/ 131236 w 898766"/>
              <a:gd name="connsiteY9" fmla="*/ 773656 h 1091661"/>
              <a:gd name="connsiteX10" fmla="*/ 32036 w 898766"/>
              <a:gd name="connsiteY10" fmla="*/ 280035 h 1091661"/>
              <a:gd name="connsiteX11" fmla="*/ 447730 w 898766"/>
              <a:gd name="connsiteY11" fmla="*/ 0 h 1091661"/>
              <a:gd name="connsiteX0-1" fmla="*/ 821761 w 898766"/>
              <a:gd name="connsiteY0-2" fmla="*/ 456334 h 1091661"/>
              <a:gd name="connsiteX1-3" fmla="*/ 78421 w 898766"/>
              <a:gd name="connsiteY1-4" fmla="*/ 456334 h 1091661"/>
              <a:gd name="connsiteX2-5" fmla="*/ 450091 w 898766"/>
              <a:gd name="connsiteY2-6" fmla="*/ 828004 h 1091661"/>
              <a:gd name="connsiteX3-7" fmla="*/ 821761 w 898766"/>
              <a:gd name="connsiteY3-8" fmla="*/ 456334 h 1091661"/>
              <a:gd name="connsiteX4-9" fmla="*/ 447730 w 898766"/>
              <a:gd name="connsiteY4-10" fmla="*/ 0 h 1091661"/>
              <a:gd name="connsiteX5-11" fmla="*/ 863423 w 898766"/>
              <a:gd name="connsiteY5-12" fmla="*/ 280035 h 1091661"/>
              <a:gd name="connsiteX6-13" fmla="*/ 768947 w 898766"/>
              <a:gd name="connsiteY6-14" fmla="*/ 773656 h 1091661"/>
              <a:gd name="connsiteX7-15" fmla="*/ 447730 w 898766"/>
              <a:gd name="connsiteY7-16" fmla="*/ 1091661 h 1091661"/>
              <a:gd name="connsiteX8-17" fmla="*/ 131236 w 898766"/>
              <a:gd name="connsiteY8-18" fmla="*/ 773656 h 1091661"/>
              <a:gd name="connsiteX9-19" fmla="*/ 32036 w 898766"/>
              <a:gd name="connsiteY9-20" fmla="*/ 280035 h 1091661"/>
              <a:gd name="connsiteX10-21" fmla="*/ 447730 w 898766"/>
              <a:gd name="connsiteY10-22" fmla="*/ 0 h 1091661"/>
              <a:gd name="connsiteX0-23" fmla="*/ 821761 w 898766"/>
              <a:gd name="connsiteY0-24" fmla="*/ 238002 h 873329"/>
              <a:gd name="connsiteX1-25" fmla="*/ 78421 w 898766"/>
              <a:gd name="connsiteY1-26" fmla="*/ 238002 h 873329"/>
              <a:gd name="connsiteX2-27" fmla="*/ 450091 w 898766"/>
              <a:gd name="connsiteY2-28" fmla="*/ 609672 h 873329"/>
              <a:gd name="connsiteX3-29" fmla="*/ 821761 w 898766"/>
              <a:gd name="connsiteY3-30" fmla="*/ 238002 h 873329"/>
              <a:gd name="connsiteX4-31" fmla="*/ 32036 w 898766"/>
              <a:gd name="connsiteY4-32" fmla="*/ 61703 h 873329"/>
              <a:gd name="connsiteX5-33" fmla="*/ 863423 w 898766"/>
              <a:gd name="connsiteY5-34" fmla="*/ 61703 h 873329"/>
              <a:gd name="connsiteX6-35" fmla="*/ 768947 w 898766"/>
              <a:gd name="connsiteY6-36" fmla="*/ 555324 h 873329"/>
              <a:gd name="connsiteX7-37" fmla="*/ 447730 w 898766"/>
              <a:gd name="connsiteY7-38" fmla="*/ 873329 h 873329"/>
              <a:gd name="connsiteX8-39" fmla="*/ 131236 w 898766"/>
              <a:gd name="connsiteY8-40" fmla="*/ 555324 h 873329"/>
              <a:gd name="connsiteX9-41" fmla="*/ 32036 w 898766"/>
              <a:gd name="connsiteY9-42" fmla="*/ 61703 h 873329"/>
              <a:gd name="connsiteX0-43" fmla="*/ 821761 w 832092"/>
              <a:gd name="connsiteY0-44" fmla="*/ 176299 h 811626"/>
              <a:gd name="connsiteX1-45" fmla="*/ 78421 w 832092"/>
              <a:gd name="connsiteY1-46" fmla="*/ 176299 h 811626"/>
              <a:gd name="connsiteX2-47" fmla="*/ 450091 w 832092"/>
              <a:gd name="connsiteY2-48" fmla="*/ 547969 h 811626"/>
              <a:gd name="connsiteX3-49" fmla="*/ 821761 w 832092"/>
              <a:gd name="connsiteY3-50" fmla="*/ 176299 h 811626"/>
              <a:gd name="connsiteX4-51" fmla="*/ 32036 w 832092"/>
              <a:gd name="connsiteY4-52" fmla="*/ 0 h 811626"/>
              <a:gd name="connsiteX5-53" fmla="*/ 768947 w 832092"/>
              <a:gd name="connsiteY5-54" fmla="*/ 493621 h 811626"/>
              <a:gd name="connsiteX6-55" fmla="*/ 447730 w 832092"/>
              <a:gd name="connsiteY6-56" fmla="*/ 811626 h 811626"/>
              <a:gd name="connsiteX7-57" fmla="*/ 131236 w 832092"/>
              <a:gd name="connsiteY7-58" fmla="*/ 493621 h 811626"/>
              <a:gd name="connsiteX8-59" fmla="*/ 32036 w 832092"/>
              <a:gd name="connsiteY8-60" fmla="*/ 0 h 811626"/>
              <a:gd name="connsiteX0-61" fmla="*/ 753672 w 764003"/>
              <a:gd name="connsiteY0-62" fmla="*/ 46459 h 681786"/>
              <a:gd name="connsiteX1-63" fmla="*/ 10332 w 764003"/>
              <a:gd name="connsiteY1-64" fmla="*/ 46459 h 681786"/>
              <a:gd name="connsiteX2-65" fmla="*/ 382002 w 764003"/>
              <a:gd name="connsiteY2-66" fmla="*/ 418129 h 681786"/>
              <a:gd name="connsiteX3-67" fmla="*/ 753672 w 764003"/>
              <a:gd name="connsiteY3-68" fmla="*/ 46459 h 681786"/>
              <a:gd name="connsiteX4-69" fmla="*/ 63147 w 764003"/>
              <a:gd name="connsiteY4-70" fmla="*/ 363781 h 681786"/>
              <a:gd name="connsiteX5-71" fmla="*/ 700858 w 764003"/>
              <a:gd name="connsiteY5-72" fmla="*/ 363781 h 681786"/>
              <a:gd name="connsiteX6-73" fmla="*/ 379641 w 764003"/>
              <a:gd name="connsiteY6-74" fmla="*/ 681786 h 681786"/>
              <a:gd name="connsiteX7-75" fmla="*/ 63147 w 764003"/>
              <a:gd name="connsiteY7-76" fmla="*/ 363781 h 681786"/>
              <a:gd name="connsiteX0-77" fmla="*/ 690525 w 700856"/>
              <a:gd name="connsiteY0-78" fmla="*/ 0 h 635327"/>
              <a:gd name="connsiteX1-79" fmla="*/ 318855 w 700856"/>
              <a:gd name="connsiteY1-80" fmla="*/ 371670 h 635327"/>
              <a:gd name="connsiteX2-81" fmla="*/ 690525 w 700856"/>
              <a:gd name="connsiteY2-82" fmla="*/ 0 h 635327"/>
              <a:gd name="connsiteX3-83" fmla="*/ 0 w 700856"/>
              <a:gd name="connsiteY3-84" fmla="*/ 317322 h 635327"/>
              <a:gd name="connsiteX4-85" fmla="*/ 637711 w 700856"/>
              <a:gd name="connsiteY4-86" fmla="*/ 317322 h 635327"/>
              <a:gd name="connsiteX5-87" fmla="*/ 316494 w 700856"/>
              <a:gd name="connsiteY5-88" fmla="*/ 635327 h 635327"/>
              <a:gd name="connsiteX6-89" fmla="*/ 0 w 700856"/>
              <a:gd name="connsiteY6-90" fmla="*/ 317322 h 635327"/>
              <a:gd name="connsiteX0-91" fmla="*/ 0 w 637711"/>
              <a:gd name="connsiteY0-92" fmla="*/ 39751 h 357756"/>
              <a:gd name="connsiteX1-93" fmla="*/ 637711 w 637711"/>
              <a:gd name="connsiteY1-94" fmla="*/ 39751 h 357756"/>
              <a:gd name="connsiteX2-95" fmla="*/ 316494 w 637711"/>
              <a:gd name="connsiteY2-96" fmla="*/ 357756 h 357756"/>
              <a:gd name="connsiteX3-97" fmla="*/ 0 w 637711"/>
              <a:gd name="connsiteY3-98" fmla="*/ 39751 h 357756"/>
              <a:gd name="connsiteX0-99" fmla="*/ 0 w 637711"/>
              <a:gd name="connsiteY0-100" fmla="*/ 0 h 318005"/>
              <a:gd name="connsiteX1-101" fmla="*/ 637711 w 637711"/>
              <a:gd name="connsiteY1-102" fmla="*/ 0 h 318005"/>
              <a:gd name="connsiteX2-103" fmla="*/ 316494 w 637711"/>
              <a:gd name="connsiteY2-104" fmla="*/ 318005 h 318005"/>
              <a:gd name="connsiteX3-105" fmla="*/ 0 w 637711"/>
              <a:gd name="connsiteY3-106" fmla="*/ 0 h 318005"/>
            </a:gdLst>
            <a:ahLst/>
            <a:cxnLst>
              <a:cxn ang="0">
                <a:pos x="connsiteX0-1" y="connsiteY0-2"/>
              </a:cxn>
              <a:cxn ang="0">
                <a:pos x="connsiteX1-3" y="connsiteY1-4"/>
              </a:cxn>
              <a:cxn ang="0">
                <a:pos x="connsiteX2-5" y="connsiteY2-6"/>
              </a:cxn>
              <a:cxn ang="0">
                <a:pos x="connsiteX3-7" y="connsiteY3-8"/>
              </a:cxn>
            </a:cxnLst>
            <a:rect l="l" t="t" r="r" b="b"/>
            <a:pathLst>
              <a:path w="637711" h="318005">
                <a:moveTo>
                  <a:pt x="0" y="0"/>
                </a:moveTo>
                <a:lnTo>
                  <a:pt x="637711" y="0"/>
                </a:lnTo>
                <a:lnTo>
                  <a:pt x="316494" y="318005"/>
                </a:lnTo>
                <a:lnTo>
                  <a:pt x="0" y="0"/>
                </a:lnTo>
                <a:close/>
              </a:path>
            </a:pathLst>
          </a:custGeom>
          <a:solidFill>
            <a:sysClr val="windowText" lastClr="000000">
              <a:alpha val="20000"/>
            </a:sysClr>
          </a:solidFill>
          <a:ln w="3175" cap="flat">
            <a:noFill/>
            <a:prstDash val="solid"/>
            <a:miter lim="800000"/>
          </a:ln>
        </p:spPr>
        <p:txBody>
          <a:bodyPr lIns="121920" tIns="60960" rIns="121920" bIns="60960">
            <a:normAutofit fontScale="25000" lnSpcReduction="20000"/>
          </a:bodyPr>
          <a:lstStyle>
            <a:lvl1pPr>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defTabSz="457200" latinLnBrk="1">
              <a:lnSpc>
                <a:spcPct val="140000"/>
              </a:lnSpc>
              <a:defRPr/>
            </a:pPr>
            <a:endParaRPr lang="ko-KR" altLang="en-US" sz="3200" dirty="0">
              <a:solidFill>
                <a:srgbClr val="222222"/>
              </a:solidFill>
              <a:latin typeface="微软雅黑" panose="020B0503020204020204" pitchFamily="34" charset="-122"/>
              <a:ea typeface="Gulim" panose="020B0600000101010101" pitchFamily="50" charset="-127"/>
              <a:cs typeface="Source Sans Pro" charset="0"/>
            </a:endParaRPr>
          </a:p>
        </p:txBody>
      </p:sp>
      <p:sp>
        <p:nvSpPr>
          <p:cNvPr id="57" name="Freeform 56"/>
          <p:cNvSpPr/>
          <p:nvPr>
            <p:custDataLst>
              <p:tags r:id="rId16"/>
            </p:custDataLst>
          </p:nvPr>
        </p:nvSpPr>
        <p:spPr bwMode="auto">
          <a:xfrm>
            <a:off x="4232275" y="3874135"/>
            <a:ext cx="1365250" cy="1656080"/>
          </a:xfrm>
          <a:custGeom>
            <a:avLst/>
            <a:gdLst>
              <a:gd name="connsiteX0" fmla="*/ 450091 w 898766"/>
              <a:gd name="connsiteY0" fmla="*/ 84664 h 1091661"/>
              <a:gd name="connsiteX1" fmla="*/ 78421 w 898766"/>
              <a:gd name="connsiteY1" fmla="*/ 456334 h 1091661"/>
              <a:gd name="connsiteX2" fmla="*/ 450091 w 898766"/>
              <a:gd name="connsiteY2" fmla="*/ 828004 h 1091661"/>
              <a:gd name="connsiteX3" fmla="*/ 821761 w 898766"/>
              <a:gd name="connsiteY3" fmla="*/ 456334 h 1091661"/>
              <a:gd name="connsiteX4" fmla="*/ 450091 w 898766"/>
              <a:gd name="connsiteY4" fmla="*/ 84664 h 1091661"/>
              <a:gd name="connsiteX5" fmla="*/ 447730 w 898766"/>
              <a:gd name="connsiteY5" fmla="*/ 0 h 1091661"/>
              <a:gd name="connsiteX6" fmla="*/ 863423 w 898766"/>
              <a:gd name="connsiteY6" fmla="*/ 280035 h 1091661"/>
              <a:gd name="connsiteX7" fmla="*/ 768947 w 898766"/>
              <a:gd name="connsiteY7" fmla="*/ 773656 h 1091661"/>
              <a:gd name="connsiteX8" fmla="*/ 447730 w 898766"/>
              <a:gd name="connsiteY8" fmla="*/ 1091661 h 1091661"/>
              <a:gd name="connsiteX9" fmla="*/ 131236 w 898766"/>
              <a:gd name="connsiteY9" fmla="*/ 773656 h 1091661"/>
              <a:gd name="connsiteX10" fmla="*/ 32036 w 898766"/>
              <a:gd name="connsiteY10" fmla="*/ 280035 h 1091661"/>
              <a:gd name="connsiteX11" fmla="*/ 447730 w 898766"/>
              <a:gd name="connsiteY11" fmla="*/ 0 h 1091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8766" h="1091661">
                <a:moveTo>
                  <a:pt x="450091" y="84664"/>
                </a:moveTo>
                <a:cubicBezTo>
                  <a:pt x="244823" y="84664"/>
                  <a:pt x="78421" y="251066"/>
                  <a:pt x="78421" y="456334"/>
                </a:cubicBezTo>
                <a:cubicBezTo>
                  <a:pt x="78421" y="661602"/>
                  <a:pt x="244823" y="828004"/>
                  <a:pt x="450091" y="828004"/>
                </a:cubicBezTo>
                <a:cubicBezTo>
                  <a:pt x="655359" y="828004"/>
                  <a:pt x="821761" y="661602"/>
                  <a:pt x="821761" y="456334"/>
                </a:cubicBezTo>
                <a:cubicBezTo>
                  <a:pt x="821761" y="251066"/>
                  <a:pt x="655359" y="84664"/>
                  <a:pt x="450091" y="84664"/>
                </a:cubicBezTo>
                <a:close/>
                <a:moveTo>
                  <a:pt x="447730" y="0"/>
                </a:moveTo>
                <a:cubicBezTo>
                  <a:pt x="631958" y="0"/>
                  <a:pt x="792566" y="109166"/>
                  <a:pt x="863423" y="280035"/>
                </a:cubicBezTo>
                <a:cubicBezTo>
                  <a:pt x="934280" y="446157"/>
                  <a:pt x="896490" y="640758"/>
                  <a:pt x="768947" y="773656"/>
                </a:cubicBezTo>
                <a:lnTo>
                  <a:pt x="447730" y="1091661"/>
                </a:lnTo>
                <a:cubicBezTo>
                  <a:pt x="447730" y="1091661"/>
                  <a:pt x="447730" y="1091661"/>
                  <a:pt x="131236" y="773656"/>
                </a:cubicBezTo>
                <a:cubicBezTo>
                  <a:pt x="3693" y="640758"/>
                  <a:pt x="-34097" y="446157"/>
                  <a:pt x="32036" y="280035"/>
                </a:cubicBezTo>
                <a:cubicBezTo>
                  <a:pt x="102893" y="109166"/>
                  <a:pt x="268226" y="0"/>
                  <a:pt x="447730" y="0"/>
                </a:cubicBezTo>
                <a:close/>
              </a:path>
            </a:pathLst>
          </a:custGeom>
          <a:solidFill>
            <a:srgbClr val="38A9C9"/>
          </a:solidFill>
          <a:ln w="3175" cap="flat">
            <a:noFill/>
            <a:prstDash val="solid"/>
            <a:miter lim="800000"/>
          </a:ln>
        </p:spPr>
        <p:txBody>
          <a:bodyPr lIns="121920" tIns="60960" rIns="121920" bIns="60960">
            <a:normAutofit/>
          </a:bodyPr>
          <a:lstStyle>
            <a:lvl1pPr>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defTabSz="457200" latinLnBrk="1">
              <a:lnSpc>
                <a:spcPct val="120000"/>
              </a:lnSpc>
              <a:defRPr/>
            </a:pPr>
            <a:endParaRPr lang="ko-KR" altLang="en-US" sz="3200" dirty="0">
              <a:solidFill>
                <a:srgbClr val="222222"/>
              </a:solidFill>
              <a:latin typeface="微软雅黑" panose="020B0503020204020204" pitchFamily="34" charset="-122"/>
              <a:ea typeface="Gulim" panose="020B0600000101010101" pitchFamily="50" charset="-127"/>
              <a:cs typeface="Source Sans Pro" charset="0"/>
            </a:endParaRPr>
          </a:p>
        </p:txBody>
      </p:sp>
      <p:sp>
        <p:nvSpPr>
          <p:cNvPr id="58" name="文本框 57"/>
          <p:cNvSpPr txBox="1"/>
          <p:nvPr>
            <p:custDataLst>
              <p:tags r:id="rId17"/>
            </p:custDataLst>
          </p:nvPr>
        </p:nvSpPr>
        <p:spPr>
          <a:xfrm>
            <a:off x="4013200" y="2092325"/>
            <a:ext cx="1801495" cy="1708150"/>
          </a:xfrm>
          <a:prstGeom prst="rect">
            <a:avLst/>
          </a:prstGeom>
          <a:noFill/>
        </p:spPr>
        <p:txBody>
          <a:bodyPr wrap="square" rtlCol="0">
            <a:normAutofit/>
          </a:bodyPr>
          <a:lstStyle>
            <a:defPPr>
              <a:defRPr lang="en-US"/>
            </a:defPPr>
            <a:lvl1pPr algn="ctr">
              <a:lnSpc>
                <a:spcPct val="130000"/>
              </a:lnSpc>
              <a:defRPr sz="1400">
                <a:solidFill>
                  <a:sysClr val="windowText" lastClr="000000">
                    <a:lumMod val="75000"/>
                    <a:lumOff val="25000"/>
                  </a:sysClr>
                </a:solidFill>
              </a:defRPr>
            </a:lvl1pPr>
          </a:lstStyle>
          <a:p>
            <a:pPr algn="just" defTabSz="457200">
              <a:lnSpc>
                <a:spcPct val="120000"/>
              </a:lnSpc>
            </a:pPr>
            <a:r>
              <a:rPr lang="zh-CN" altLang="en-US" sz="1200" spc="150">
                <a:solidFill>
                  <a:schemeClr val="bg1"/>
                </a:solidFill>
                <a:latin typeface="Arial" panose="020B0604020202020204" pitchFamily="34" charset="0"/>
                <a:ea typeface="微软雅黑" panose="020B0503020204020204" pitchFamily="34" charset="-122"/>
              </a:rPr>
              <a:t>开始不愿意看到医护人员,不愿离开家长,渴望家人的陪伴。清醒后又多次接受侵入性操作带来的疼痛不适,加重了恐惧心理。</a:t>
            </a:r>
            <a:endParaRPr lang="zh-CN" altLang="en-US" sz="1200" spc="150">
              <a:solidFill>
                <a:schemeClr val="bg1"/>
              </a:solidFill>
              <a:latin typeface="Arial" panose="020B0604020202020204" pitchFamily="34" charset="0"/>
              <a:ea typeface="微软雅黑" panose="020B0503020204020204" pitchFamily="34" charset="-122"/>
            </a:endParaRPr>
          </a:p>
        </p:txBody>
      </p:sp>
      <p:sp>
        <p:nvSpPr>
          <p:cNvPr id="68" name="文本框 67"/>
          <p:cNvSpPr txBox="1"/>
          <p:nvPr>
            <p:custDataLst>
              <p:tags r:id="rId18"/>
            </p:custDataLst>
          </p:nvPr>
        </p:nvSpPr>
        <p:spPr>
          <a:xfrm>
            <a:off x="4430395" y="4248785"/>
            <a:ext cx="968375" cy="785495"/>
          </a:xfrm>
          <a:prstGeom prst="rect">
            <a:avLst/>
          </a:prstGeom>
          <a:noFill/>
        </p:spPr>
        <p:txBody>
          <a:bodyPr wrap="square" rtlCol="0">
            <a:normAutofit/>
          </a:bodyPr>
          <a:lstStyle/>
          <a:p>
            <a:pPr algn="ctr" defTabSz="457200">
              <a:lnSpc>
                <a:spcPct val="120000"/>
              </a:lnSpc>
            </a:pPr>
            <a:r>
              <a:rPr kumimoji="1" lang="zh-CN" altLang="en-US" sz="1600" b="1" spc="300">
                <a:solidFill>
                  <a:schemeClr val="bg1"/>
                </a:solidFill>
                <a:latin typeface="Arial" panose="020B0604020202020204" pitchFamily="34" charset="0"/>
                <a:ea typeface="微软雅黑" panose="020B0503020204020204" pitchFamily="34" charset="-122"/>
              </a:rPr>
              <a:t>治疗期</a:t>
            </a:r>
            <a:endParaRPr kumimoji="1" lang="zh-CN" altLang="en-US" sz="1600" b="1" spc="300">
              <a:solidFill>
                <a:schemeClr val="bg1"/>
              </a:solidFill>
              <a:latin typeface="Arial" panose="020B0604020202020204" pitchFamily="34" charset="0"/>
              <a:ea typeface="微软雅黑" panose="020B0503020204020204" pitchFamily="34" charset="-122"/>
            </a:endParaRPr>
          </a:p>
        </p:txBody>
      </p:sp>
      <p:sp>
        <p:nvSpPr>
          <p:cNvPr id="43" name="Rectangle 5"/>
          <p:cNvSpPr>
            <a:spLocks noChangeArrowheads="1"/>
          </p:cNvSpPr>
          <p:nvPr>
            <p:custDataLst>
              <p:tags r:id="rId19"/>
            </p:custDataLst>
          </p:nvPr>
        </p:nvSpPr>
        <p:spPr bwMode="auto">
          <a:xfrm>
            <a:off x="6135370" y="5766435"/>
            <a:ext cx="1907540" cy="236220"/>
          </a:xfrm>
          <a:prstGeom prst="rect">
            <a:avLst/>
          </a:prstGeom>
          <a:solidFill>
            <a:srgbClr val="50BB9F">
              <a:lumMod val="75000"/>
            </a:srgbClr>
          </a:solidFill>
          <a:ln w="3175" cap="flat" cmpd="sng" algn="ctr">
            <a:noFill/>
            <a:prstDash val="solid"/>
          </a:ln>
          <a:effectLst/>
        </p:spPr>
        <p:style>
          <a:lnRef idx="2">
            <a:srgbClr val="2196F3">
              <a:shade val="50000"/>
            </a:srgbClr>
          </a:lnRef>
          <a:fillRef idx="1">
            <a:srgbClr val="2196F3"/>
          </a:fillRef>
          <a:effectRef idx="0">
            <a:srgbClr val="2196F3"/>
          </a:effectRef>
          <a:fontRef idx="minor">
            <a:sysClr val="window" lastClr="FFFFFF"/>
          </a:fontRef>
        </p:style>
        <p:txBody>
          <a:bodyPr lIns="0" tIns="0" rIns="0" bIns="0" anchor="ctr">
            <a:normAutofit fontScale="92500" lnSpcReduction="20000"/>
          </a:bodyPr>
          <a:lstStyle/>
          <a:p>
            <a:pPr algn="ctr" defTabSz="1219200" latinLnBrk="1">
              <a:lnSpc>
                <a:spcPct val="130000"/>
              </a:lnSpc>
              <a:spcAft>
                <a:spcPts val="400"/>
              </a:spcAft>
              <a:defRPr/>
            </a:pPr>
            <a:endParaRPr lang="ko-KR" altLang="en-US" sz="1600" b="1" dirty="0">
              <a:gradFill>
                <a:gsLst>
                  <a:gs pos="0">
                    <a:prstClr val="white"/>
                  </a:gs>
                  <a:gs pos="100000">
                    <a:prstClr val="white"/>
                  </a:gs>
                </a:gsLst>
                <a:lin ang="5400000" scaled="0"/>
              </a:gradFill>
              <a:latin typeface="微软雅黑" panose="020B0503020204020204" pitchFamily="34" charset="-122"/>
              <a:ea typeface="微软雅黑" panose="020B0503020204020204" pitchFamily="34" charset="-122"/>
            </a:endParaRPr>
          </a:p>
        </p:txBody>
      </p:sp>
      <p:sp>
        <p:nvSpPr>
          <p:cNvPr id="44" name="Freeform 6"/>
          <p:cNvSpPr/>
          <p:nvPr>
            <p:custDataLst>
              <p:tags r:id="rId20"/>
            </p:custDataLst>
          </p:nvPr>
        </p:nvSpPr>
        <p:spPr bwMode="auto">
          <a:xfrm>
            <a:off x="8036560" y="5520055"/>
            <a:ext cx="476885" cy="481965"/>
          </a:xfrm>
          <a:custGeom>
            <a:avLst/>
            <a:gdLst>
              <a:gd name="T0" fmla="*/ 0 w 159"/>
              <a:gd name="T1" fmla="*/ 69 h 186"/>
              <a:gd name="T2" fmla="*/ 0 w 159"/>
              <a:gd name="T3" fmla="*/ 186 h 186"/>
              <a:gd name="T4" fmla="*/ 159 w 159"/>
              <a:gd name="T5" fmla="*/ 117 h 186"/>
              <a:gd name="T6" fmla="*/ 159 w 159"/>
              <a:gd name="T7" fmla="*/ 0 h 186"/>
              <a:gd name="T8" fmla="*/ 0 w 159"/>
              <a:gd name="T9" fmla="*/ 69 h 186"/>
              <a:gd name="connsiteX0" fmla="*/ 0 w 10000"/>
              <a:gd name="connsiteY0" fmla="*/ 3710 h 10000"/>
              <a:gd name="connsiteX1" fmla="*/ 0 w 10000"/>
              <a:gd name="connsiteY1" fmla="*/ 10000 h 10000"/>
              <a:gd name="connsiteX2" fmla="*/ 10000 w 10000"/>
              <a:gd name="connsiteY2" fmla="*/ 5163 h 10000"/>
              <a:gd name="connsiteX3" fmla="*/ 10000 w 10000"/>
              <a:gd name="connsiteY3" fmla="*/ 0 h 10000"/>
              <a:gd name="connsiteX4" fmla="*/ 0 w 10000"/>
              <a:gd name="connsiteY4" fmla="*/ 3710 h 10000"/>
              <a:gd name="connsiteX0-1" fmla="*/ 0 w 10000"/>
              <a:gd name="connsiteY0-2" fmla="*/ 3710 h 10000"/>
              <a:gd name="connsiteX1-3" fmla="*/ 0 w 10000"/>
              <a:gd name="connsiteY1-4" fmla="*/ 10000 h 10000"/>
              <a:gd name="connsiteX2-5" fmla="*/ 10000 w 10000"/>
              <a:gd name="connsiteY2-6" fmla="*/ 4648 h 10000"/>
              <a:gd name="connsiteX3-7" fmla="*/ 10000 w 10000"/>
              <a:gd name="connsiteY3-8" fmla="*/ 0 h 10000"/>
              <a:gd name="connsiteX4-9" fmla="*/ 0 w 10000"/>
              <a:gd name="connsiteY4-10" fmla="*/ 371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3710"/>
                </a:moveTo>
                <a:lnTo>
                  <a:pt x="0" y="10000"/>
                </a:lnTo>
                <a:lnTo>
                  <a:pt x="10000" y="4648"/>
                </a:lnTo>
                <a:lnTo>
                  <a:pt x="10000" y="0"/>
                </a:lnTo>
                <a:lnTo>
                  <a:pt x="0" y="3710"/>
                </a:lnTo>
                <a:close/>
              </a:path>
            </a:pathLst>
          </a:custGeom>
          <a:solidFill>
            <a:srgbClr val="50BB9F">
              <a:lumMod val="50000"/>
            </a:srgbClr>
          </a:solidFill>
          <a:ln w="3175" cap="flat" cmpd="sng" algn="ctr">
            <a:noFill/>
            <a:prstDash val="solid"/>
          </a:ln>
          <a:effectLst/>
        </p:spPr>
        <p:style>
          <a:lnRef idx="2">
            <a:srgbClr val="2196F3">
              <a:shade val="50000"/>
            </a:srgbClr>
          </a:lnRef>
          <a:fillRef idx="1">
            <a:srgbClr val="2196F3"/>
          </a:fillRef>
          <a:effectRef idx="0">
            <a:srgbClr val="2196F3"/>
          </a:effectRef>
          <a:fontRef idx="minor">
            <a:sysClr val="window" lastClr="FFFFFF"/>
          </a:fontRef>
        </p:style>
        <p:txBody>
          <a:bodyPr lIns="0" tIns="0" rIns="0" bIns="0" anchor="ctr">
            <a:normAutofit/>
          </a:bodyPr>
          <a:lstStyle/>
          <a:p>
            <a:pPr algn="ctr" defTabSz="1219200" latinLnBrk="1">
              <a:lnSpc>
                <a:spcPct val="120000"/>
              </a:lnSpc>
              <a:spcAft>
                <a:spcPts val="400"/>
              </a:spcAft>
              <a:defRPr/>
            </a:pPr>
            <a:endParaRPr lang="ko-KR" altLang="en-US" sz="1600" b="1" dirty="0">
              <a:gradFill>
                <a:gsLst>
                  <a:gs pos="0">
                    <a:prstClr val="white"/>
                  </a:gs>
                  <a:gs pos="100000">
                    <a:prstClr val="white"/>
                  </a:gs>
                </a:gsLst>
                <a:lin ang="5400000" scaled="0"/>
              </a:gradFill>
              <a:latin typeface="微软雅黑" panose="020B0503020204020204" pitchFamily="34" charset="-122"/>
              <a:ea typeface="微软雅黑" panose="020B0503020204020204" pitchFamily="34" charset="-122"/>
            </a:endParaRPr>
          </a:p>
        </p:txBody>
      </p:sp>
      <p:sp>
        <p:nvSpPr>
          <p:cNvPr id="45" name="Freeform 8"/>
          <p:cNvSpPr/>
          <p:nvPr>
            <p:custDataLst>
              <p:tags r:id="rId21"/>
            </p:custDataLst>
          </p:nvPr>
        </p:nvSpPr>
        <p:spPr bwMode="auto">
          <a:xfrm>
            <a:off x="6372860" y="5269865"/>
            <a:ext cx="248285" cy="349250"/>
          </a:xfrm>
          <a:custGeom>
            <a:avLst/>
            <a:gdLst>
              <a:gd name="T0" fmla="*/ 0 w 81"/>
              <a:gd name="T1" fmla="*/ 0 h 102"/>
              <a:gd name="T2" fmla="*/ 81 w 81"/>
              <a:gd name="T3" fmla="*/ 69 h 102"/>
              <a:gd name="T4" fmla="*/ 0 w 81"/>
              <a:gd name="T5" fmla="*/ 102 h 102"/>
              <a:gd name="T6" fmla="*/ 0 w 81"/>
              <a:gd name="T7" fmla="*/ 0 h 102"/>
              <a:gd name="connsiteX0" fmla="*/ 224 w 10224"/>
              <a:gd name="connsiteY0" fmla="*/ 0 h 10000"/>
              <a:gd name="connsiteX1" fmla="*/ 10224 w 10224"/>
              <a:gd name="connsiteY1" fmla="*/ 6765 h 10000"/>
              <a:gd name="connsiteX2" fmla="*/ 224 w 10224"/>
              <a:gd name="connsiteY2" fmla="*/ 10000 h 10000"/>
              <a:gd name="connsiteX3" fmla="*/ 0 w 10224"/>
              <a:gd name="connsiteY3" fmla="*/ 6138 h 10000"/>
              <a:gd name="connsiteX4" fmla="*/ 224 w 10224"/>
              <a:gd name="connsiteY4" fmla="*/ 0 h 10000"/>
              <a:gd name="connsiteX0-1" fmla="*/ 224 w 10224"/>
              <a:gd name="connsiteY0-2" fmla="*/ 0 h 10000"/>
              <a:gd name="connsiteX1-3" fmla="*/ 10224 w 10224"/>
              <a:gd name="connsiteY1-4" fmla="*/ 6765 h 10000"/>
              <a:gd name="connsiteX2-5" fmla="*/ 3068 w 10224"/>
              <a:gd name="connsiteY2-6" fmla="*/ 9017 h 10000"/>
              <a:gd name="connsiteX3-7" fmla="*/ 224 w 10224"/>
              <a:gd name="connsiteY3-8" fmla="*/ 10000 h 10000"/>
              <a:gd name="connsiteX4-9" fmla="*/ 0 w 10224"/>
              <a:gd name="connsiteY4-10" fmla="*/ 6138 h 10000"/>
              <a:gd name="connsiteX5" fmla="*/ 224 w 10224"/>
              <a:gd name="connsiteY5" fmla="*/ 0 h 10000"/>
              <a:gd name="connsiteX0-11" fmla="*/ 224 w 10224"/>
              <a:gd name="connsiteY0-12" fmla="*/ 0 h 9017"/>
              <a:gd name="connsiteX1-13" fmla="*/ 10224 w 10224"/>
              <a:gd name="connsiteY1-14" fmla="*/ 6765 h 9017"/>
              <a:gd name="connsiteX2-15" fmla="*/ 3068 w 10224"/>
              <a:gd name="connsiteY2-16" fmla="*/ 9017 h 9017"/>
              <a:gd name="connsiteX3-17" fmla="*/ 0 w 10224"/>
              <a:gd name="connsiteY3-18" fmla="*/ 6138 h 9017"/>
              <a:gd name="connsiteX4-19" fmla="*/ 224 w 10224"/>
              <a:gd name="connsiteY4-20" fmla="*/ 0 h 9017"/>
              <a:gd name="connsiteX0-21" fmla="*/ 219 w 10000"/>
              <a:gd name="connsiteY0-22" fmla="*/ 0 h 10563"/>
              <a:gd name="connsiteX1-23" fmla="*/ 10000 w 10000"/>
              <a:gd name="connsiteY1-24" fmla="*/ 7502 h 10563"/>
              <a:gd name="connsiteX2-25" fmla="*/ 4751 w 10000"/>
              <a:gd name="connsiteY2-26" fmla="*/ 10563 h 10563"/>
              <a:gd name="connsiteX3-27" fmla="*/ 0 w 10000"/>
              <a:gd name="connsiteY3-28" fmla="*/ 6807 h 10563"/>
              <a:gd name="connsiteX4-29" fmla="*/ 219 w 10000"/>
              <a:gd name="connsiteY4-30" fmla="*/ 0 h 1056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563">
                <a:moveTo>
                  <a:pt x="219" y="0"/>
                </a:moveTo>
                <a:lnTo>
                  <a:pt x="10000" y="7502"/>
                </a:lnTo>
                <a:lnTo>
                  <a:pt x="4751" y="10563"/>
                </a:lnTo>
                <a:lnTo>
                  <a:pt x="0" y="6807"/>
                </a:lnTo>
                <a:lnTo>
                  <a:pt x="219" y="0"/>
                </a:lnTo>
                <a:close/>
              </a:path>
            </a:pathLst>
          </a:custGeom>
          <a:solidFill>
            <a:srgbClr val="50BB9F">
              <a:lumMod val="50000"/>
            </a:srgbClr>
          </a:solidFill>
          <a:ln w="3175" cap="flat" cmpd="sng" algn="ctr">
            <a:noFill/>
            <a:prstDash val="solid"/>
          </a:ln>
          <a:effectLst/>
        </p:spPr>
        <p:style>
          <a:lnRef idx="2">
            <a:srgbClr val="2196F3">
              <a:shade val="50000"/>
            </a:srgbClr>
          </a:lnRef>
          <a:fillRef idx="1">
            <a:srgbClr val="2196F3"/>
          </a:fillRef>
          <a:effectRef idx="0">
            <a:srgbClr val="2196F3"/>
          </a:effectRef>
          <a:fontRef idx="minor">
            <a:sysClr val="window" lastClr="FFFFFF"/>
          </a:fontRef>
        </p:style>
        <p:txBody>
          <a:bodyPr lIns="0" tIns="0" rIns="0" bIns="0" anchor="ctr">
            <a:normAutofit/>
          </a:bodyPr>
          <a:lstStyle/>
          <a:p>
            <a:pPr algn="ctr" defTabSz="1219200" latinLnBrk="1">
              <a:lnSpc>
                <a:spcPct val="120000"/>
              </a:lnSpc>
              <a:spcAft>
                <a:spcPts val="400"/>
              </a:spcAft>
              <a:defRPr/>
            </a:pPr>
            <a:endParaRPr lang="ko-KR" altLang="en-US" sz="1600" b="1" dirty="0">
              <a:gradFill>
                <a:gsLst>
                  <a:gs pos="0">
                    <a:prstClr val="white"/>
                  </a:gs>
                  <a:gs pos="100000">
                    <a:prstClr val="white"/>
                  </a:gs>
                </a:gsLst>
                <a:lin ang="5400000" scaled="0"/>
              </a:gradFill>
              <a:latin typeface="微软雅黑" panose="020B0503020204020204" pitchFamily="34" charset="-122"/>
              <a:ea typeface="微软雅黑" panose="020B0503020204020204" pitchFamily="34" charset="-122"/>
            </a:endParaRPr>
          </a:p>
        </p:txBody>
      </p:sp>
      <p:sp>
        <p:nvSpPr>
          <p:cNvPr id="46" name="Freeform 7"/>
          <p:cNvSpPr/>
          <p:nvPr>
            <p:custDataLst>
              <p:tags r:id="rId22"/>
            </p:custDataLst>
          </p:nvPr>
        </p:nvSpPr>
        <p:spPr bwMode="auto">
          <a:xfrm>
            <a:off x="6135370" y="5269865"/>
            <a:ext cx="2384425" cy="495935"/>
          </a:xfrm>
          <a:custGeom>
            <a:avLst/>
            <a:gdLst>
              <a:gd name="T0" fmla="*/ 81 w 795"/>
              <a:gd name="T1" fmla="*/ 0 h 138"/>
              <a:gd name="T2" fmla="*/ 162 w 795"/>
              <a:gd name="T3" fmla="*/ 69 h 138"/>
              <a:gd name="T4" fmla="*/ 0 w 795"/>
              <a:gd name="T5" fmla="*/ 138 h 138"/>
              <a:gd name="T6" fmla="*/ 636 w 795"/>
              <a:gd name="T7" fmla="*/ 138 h 138"/>
              <a:gd name="T8" fmla="*/ 795 w 795"/>
              <a:gd name="T9" fmla="*/ 69 h 138"/>
              <a:gd name="T10" fmla="*/ 714 w 795"/>
              <a:gd name="T11" fmla="*/ 0 h 138"/>
              <a:gd name="T12" fmla="*/ 81 w 795"/>
              <a:gd name="T13" fmla="*/ 0 h 138"/>
            </a:gdLst>
            <a:ahLst/>
            <a:cxnLst>
              <a:cxn ang="0">
                <a:pos x="T0" y="T1"/>
              </a:cxn>
              <a:cxn ang="0">
                <a:pos x="T2" y="T3"/>
              </a:cxn>
              <a:cxn ang="0">
                <a:pos x="T4" y="T5"/>
              </a:cxn>
              <a:cxn ang="0">
                <a:pos x="T6" y="T7"/>
              </a:cxn>
              <a:cxn ang="0">
                <a:pos x="T8" y="T9"/>
              </a:cxn>
              <a:cxn ang="0">
                <a:pos x="T10" y="T11"/>
              </a:cxn>
              <a:cxn ang="0">
                <a:pos x="T12" y="T13"/>
              </a:cxn>
            </a:cxnLst>
            <a:rect l="0" t="0" r="r" b="b"/>
            <a:pathLst>
              <a:path w="795" h="138">
                <a:moveTo>
                  <a:pt x="81" y="0"/>
                </a:moveTo>
                <a:lnTo>
                  <a:pt x="162" y="69"/>
                </a:lnTo>
                <a:lnTo>
                  <a:pt x="0" y="138"/>
                </a:lnTo>
                <a:lnTo>
                  <a:pt x="636" y="138"/>
                </a:lnTo>
                <a:lnTo>
                  <a:pt x="795" y="69"/>
                </a:lnTo>
                <a:lnTo>
                  <a:pt x="714" y="0"/>
                </a:lnTo>
                <a:lnTo>
                  <a:pt x="81" y="0"/>
                </a:lnTo>
                <a:close/>
              </a:path>
            </a:pathLst>
          </a:custGeom>
          <a:solidFill>
            <a:srgbClr val="50BB9F"/>
          </a:solidFill>
          <a:ln w="3175" cap="flat" cmpd="sng" algn="ctr">
            <a:noFill/>
            <a:prstDash val="solid"/>
          </a:ln>
          <a:effectLst/>
        </p:spPr>
        <p:style>
          <a:lnRef idx="2">
            <a:srgbClr val="2196F3">
              <a:shade val="50000"/>
            </a:srgbClr>
          </a:lnRef>
          <a:fillRef idx="1">
            <a:srgbClr val="2196F3"/>
          </a:fillRef>
          <a:effectRef idx="0">
            <a:srgbClr val="2196F3"/>
          </a:effectRef>
          <a:fontRef idx="minor">
            <a:sysClr val="window" lastClr="FFFFFF"/>
          </a:fontRef>
        </p:style>
        <p:txBody>
          <a:bodyPr lIns="0" tIns="0" rIns="0" bIns="0" anchor="ctr">
            <a:normAutofit/>
          </a:bodyPr>
          <a:lstStyle/>
          <a:p>
            <a:pPr algn="ctr" defTabSz="1219200" latinLnBrk="1">
              <a:lnSpc>
                <a:spcPct val="120000"/>
              </a:lnSpc>
              <a:spcAft>
                <a:spcPts val="400"/>
              </a:spcAft>
              <a:defRPr/>
            </a:pPr>
            <a:endParaRPr lang="ko-KR" altLang="en-US" sz="1600" b="1" dirty="0">
              <a:gradFill>
                <a:gsLst>
                  <a:gs pos="0">
                    <a:prstClr val="white"/>
                  </a:gs>
                  <a:gs pos="100000">
                    <a:prstClr val="white"/>
                  </a:gs>
                </a:gsLst>
                <a:lin ang="5400000" scaled="0"/>
              </a:gradFill>
              <a:latin typeface="微软雅黑" panose="020B0503020204020204" pitchFamily="34" charset="-122"/>
              <a:ea typeface="微软雅黑" panose="020B0503020204020204" pitchFamily="34" charset="-122"/>
            </a:endParaRPr>
          </a:p>
        </p:txBody>
      </p:sp>
      <p:sp>
        <p:nvSpPr>
          <p:cNvPr id="60" name="Freeform 59"/>
          <p:cNvSpPr/>
          <p:nvPr>
            <p:custDataLst>
              <p:tags r:id="rId23"/>
            </p:custDataLst>
          </p:nvPr>
        </p:nvSpPr>
        <p:spPr bwMode="auto">
          <a:xfrm>
            <a:off x="6828155" y="5269865"/>
            <a:ext cx="968375" cy="260350"/>
          </a:xfrm>
          <a:custGeom>
            <a:avLst/>
            <a:gdLst>
              <a:gd name="connsiteX0" fmla="*/ 450091 w 898766"/>
              <a:gd name="connsiteY0" fmla="*/ 84664 h 1091661"/>
              <a:gd name="connsiteX1" fmla="*/ 78421 w 898766"/>
              <a:gd name="connsiteY1" fmla="*/ 456334 h 1091661"/>
              <a:gd name="connsiteX2" fmla="*/ 450091 w 898766"/>
              <a:gd name="connsiteY2" fmla="*/ 828004 h 1091661"/>
              <a:gd name="connsiteX3" fmla="*/ 821761 w 898766"/>
              <a:gd name="connsiteY3" fmla="*/ 456334 h 1091661"/>
              <a:gd name="connsiteX4" fmla="*/ 450091 w 898766"/>
              <a:gd name="connsiteY4" fmla="*/ 84664 h 1091661"/>
              <a:gd name="connsiteX5" fmla="*/ 447730 w 898766"/>
              <a:gd name="connsiteY5" fmla="*/ 0 h 1091661"/>
              <a:gd name="connsiteX6" fmla="*/ 863423 w 898766"/>
              <a:gd name="connsiteY6" fmla="*/ 280035 h 1091661"/>
              <a:gd name="connsiteX7" fmla="*/ 768947 w 898766"/>
              <a:gd name="connsiteY7" fmla="*/ 773656 h 1091661"/>
              <a:gd name="connsiteX8" fmla="*/ 447730 w 898766"/>
              <a:gd name="connsiteY8" fmla="*/ 1091661 h 1091661"/>
              <a:gd name="connsiteX9" fmla="*/ 131236 w 898766"/>
              <a:gd name="connsiteY9" fmla="*/ 773656 h 1091661"/>
              <a:gd name="connsiteX10" fmla="*/ 32036 w 898766"/>
              <a:gd name="connsiteY10" fmla="*/ 280035 h 1091661"/>
              <a:gd name="connsiteX11" fmla="*/ 447730 w 898766"/>
              <a:gd name="connsiteY11" fmla="*/ 0 h 1091661"/>
              <a:gd name="connsiteX0-1" fmla="*/ 821761 w 898766"/>
              <a:gd name="connsiteY0-2" fmla="*/ 456334 h 1091661"/>
              <a:gd name="connsiteX1-3" fmla="*/ 78421 w 898766"/>
              <a:gd name="connsiteY1-4" fmla="*/ 456334 h 1091661"/>
              <a:gd name="connsiteX2-5" fmla="*/ 450091 w 898766"/>
              <a:gd name="connsiteY2-6" fmla="*/ 828004 h 1091661"/>
              <a:gd name="connsiteX3-7" fmla="*/ 821761 w 898766"/>
              <a:gd name="connsiteY3-8" fmla="*/ 456334 h 1091661"/>
              <a:gd name="connsiteX4-9" fmla="*/ 447730 w 898766"/>
              <a:gd name="connsiteY4-10" fmla="*/ 0 h 1091661"/>
              <a:gd name="connsiteX5-11" fmla="*/ 863423 w 898766"/>
              <a:gd name="connsiteY5-12" fmla="*/ 280035 h 1091661"/>
              <a:gd name="connsiteX6-13" fmla="*/ 768947 w 898766"/>
              <a:gd name="connsiteY6-14" fmla="*/ 773656 h 1091661"/>
              <a:gd name="connsiteX7-15" fmla="*/ 447730 w 898766"/>
              <a:gd name="connsiteY7-16" fmla="*/ 1091661 h 1091661"/>
              <a:gd name="connsiteX8-17" fmla="*/ 131236 w 898766"/>
              <a:gd name="connsiteY8-18" fmla="*/ 773656 h 1091661"/>
              <a:gd name="connsiteX9-19" fmla="*/ 32036 w 898766"/>
              <a:gd name="connsiteY9-20" fmla="*/ 280035 h 1091661"/>
              <a:gd name="connsiteX10-21" fmla="*/ 447730 w 898766"/>
              <a:gd name="connsiteY10-22" fmla="*/ 0 h 1091661"/>
              <a:gd name="connsiteX0-23" fmla="*/ 821761 w 898766"/>
              <a:gd name="connsiteY0-24" fmla="*/ 238002 h 873329"/>
              <a:gd name="connsiteX1-25" fmla="*/ 78421 w 898766"/>
              <a:gd name="connsiteY1-26" fmla="*/ 238002 h 873329"/>
              <a:gd name="connsiteX2-27" fmla="*/ 450091 w 898766"/>
              <a:gd name="connsiteY2-28" fmla="*/ 609672 h 873329"/>
              <a:gd name="connsiteX3-29" fmla="*/ 821761 w 898766"/>
              <a:gd name="connsiteY3-30" fmla="*/ 238002 h 873329"/>
              <a:gd name="connsiteX4-31" fmla="*/ 32036 w 898766"/>
              <a:gd name="connsiteY4-32" fmla="*/ 61703 h 873329"/>
              <a:gd name="connsiteX5-33" fmla="*/ 863423 w 898766"/>
              <a:gd name="connsiteY5-34" fmla="*/ 61703 h 873329"/>
              <a:gd name="connsiteX6-35" fmla="*/ 768947 w 898766"/>
              <a:gd name="connsiteY6-36" fmla="*/ 555324 h 873329"/>
              <a:gd name="connsiteX7-37" fmla="*/ 447730 w 898766"/>
              <a:gd name="connsiteY7-38" fmla="*/ 873329 h 873329"/>
              <a:gd name="connsiteX8-39" fmla="*/ 131236 w 898766"/>
              <a:gd name="connsiteY8-40" fmla="*/ 555324 h 873329"/>
              <a:gd name="connsiteX9-41" fmla="*/ 32036 w 898766"/>
              <a:gd name="connsiteY9-42" fmla="*/ 61703 h 873329"/>
              <a:gd name="connsiteX0-43" fmla="*/ 821761 w 832092"/>
              <a:gd name="connsiteY0-44" fmla="*/ 176299 h 811626"/>
              <a:gd name="connsiteX1-45" fmla="*/ 78421 w 832092"/>
              <a:gd name="connsiteY1-46" fmla="*/ 176299 h 811626"/>
              <a:gd name="connsiteX2-47" fmla="*/ 450091 w 832092"/>
              <a:gd name="connsiteY2-48" fmla="*/ 547969 h 811626"/>
              <a:gd name="connsiteX3-49" fmla="*/ 821761 w 832092"/>
              <a:gd name="connsiteY3-50" fmla="*/ 176299 h 811626"/>
              <a:gd name="connsiteX4-51" fmla="*/ 32036 w 832092"/>
              <a:gd name="connsiteY4-52" fmla="*/ 0 h 811626"/>
              <a:gd name="connsiteX5-53" fmla="*/ 768947 w 832092"/>
              <a:gd name="connsiteY5-54" fmla="*/ 493621 h 811626"/>
              <a:gd name="connsiteX6-55" fmla="*/ 447730 w 832092"/>
              <a:gd name="connsiteY6-56" fmla="*/ 811626 h 811626"/>
              <a:gd name="connsiteX7-57" fmla="*/ 131236 w 832092"/>
              <a:gd name="connsiteY7-58" fmla="*/ 493621 h 811626"/>
              <a:gd name="connsiteX8-59" fmla="*/ 32036 w 832092"/>
              <a:gd name="connsiteY8-60" fmla="*/ 0 h 811626"/>
              <a:gd name="connsiteX0-61" fmla="*/ 753672 w 764003"/>
              <a:gd name="connsiteY0-62" fmla="*/ 46459 h 681786"/>
              <a:gd name="connsiteX1-63" fmla="*/ 10332 w 764003"/>
              <a:gd name="connsiteY1-64" fmla="*/ 46459 h 681786"/>
              <a:gd name="connsiteX2-65" fmla="*/ 382002 w 764003"/>
              <a:gd name="connsiteY2-66" fmla="*/ 418129 h 681786"/>
              <a:gd name="connsiteX3-67" fmla="*/ 753672 w 764003"/>
              <a:gd name="connsiteY3-68" fmla="*/ 46459 h 681786"/>
              <a:gd name="connsiteX4-69" fmla="*/ 63147 w 764003"/>
              <a:gd name="connsiteY4-70" fmla="*/ 363781 h 681786"/>
              <a:gd name="connsiteX5-71" fmla="*/ 700858 w 764003"/>
              <a:gd name="connsiteY5-72" fmla="*/ 363781 h 681786"/>
              <a:gd name="connsiteX6-73" fmla="*/ 379641 w 764003"/>
              <a:gd name="connsiteY6-74" fmla="*/ 681786 h 681786"/>
              <a:gd name="connsiteX7-75" fmla="*/ 63147 w 764003"/>
              <a:gd name="connsiteY7-76" fmla="*/ 363781 h 681786"/>
              <a:gd name="connsiteX0-77" fmla="*/ 690525 w 700856"/>
              <a:gd name="connsiteY0-78" fmla="*/ 0 h 635327"/>
              <a:gd name="connsiteX1-79" fmla="*/ 318855 w 700856"/>
              <a:gd name="connsiteY1-80" fmla="*/ 371670 h 635327"/>
              <a:gd name="connsiteX2-81" fmla="*/ 690525 w 700856"/>
              <a:gd name="connsiteY2-82" fmla="*/ 0 h 635327"/>
              <a:gd name="connsiteX3-83" fmla="*/ 0 w 700856"/>
              <a:gd name="connsiteY3-84" fmla="*/ 317322 h 635327"/>
              <a:gd name="connsiteX4-85" fmla="*/ 637711 w 700856"/>
              <a:gd name="connsiteY4-86" fmla="*/ 317322 h 635327"/>
              <a:gd name="connsiteX5-87" fmla="*/ 316494 w 700856"/>
              <a:gd name="connsiteY5-88" fmla="*/ 635327 h 635327"/>
              <a:gd name="connsiteX6-89" fmla="*/ 0 w 700856"/>
              <a:gd name="connsiteY6-90" fmla="*/ 317322 h 635327"/>
              <a:gd name="connsiteX0-91" fmla="*/ 0 w 637711"/>
              <a:gd name="connsiteY0-92" fmla="*/ 39751 h 357756"/>
              <a:gd name="connsiteX1-93" fmla="*/ 637711 w 637711"/>
              <a:gd name="connsiteY1-94" fmla="*/ 39751 h 357756"/>
              <a:gd name="connsiteX2-95" fmla="*/ 316494 w 637711"/>
              <a:gd name="connsiteY2-96" fmla="*/ 357756 h 357756"/>
              <a:gd name="connsiteX3-97" fmla="*/ 0 w 637711"/>
              <a:gd name="connsiteY3-98" fmla="*/ 39751 h 357756"/>
              <a:gd name="connsiteX0-99" fmla="*/ 0 w 637711"/>
              <a:gd name="connsiteY0-100" fmla="*/ 0 h 318005"/>
              <a:gd name="connsiteX1-101" fmla="*/ 637711 w 637711"/>
              <a:gd name="connsiteY1-102" fmla="*/ 0 h 318005"/>
              <a:gd name="connsiteX2-103" fmla="*/ 316494 w 637711"/>
              <a:gd name="connsiteY2-104" fmla="*/ 318005 h 318005"/>
              <a:gd name="connsiteX3-105" fmla="*/ 0 w 637711"/>
              <a:gd name="connsiteY3-106" fmla="*/ 0 h 318005"/>
            </a:gdLst>
            <a:ahLst/>
            <a:cxnLst>
              <a:cxn ang="0">
                <a:pos x="connsiteX0-1" y="connsiteY0-2"/>
              </a:cxn>
              <a:cxn ang="0">
                <a:pos x="connsiteX1-3" y="connsiteY1-4"/>
              </a:cxn>
              <a:cxn ang="0">
                <a:pos x="connsiteX2-5" y="connsiteY2-6"/>
              </a:cxn>
              <a:cxn ang="0">
                <a:pos x="connsiteX3-7" y="connsiteY3-8"/>
              </a:cxn>
            </a:cxnLst>
            <a:rect l="l" t="t" r="r" b="b"/>
            <a:pathLst>
              <a:path w="637711" h="318005">
                <a:moveTo>
                  <a:pt x="0" y="0"/>
                </a:moveTo>
                <a:lnTo>
                  <a:pt x="637711" y="0"/>
                </a:lnTo>
                <a:lnTo>
                  <a:pt x="316494" y="318005"/>
                </a:lnTo>
                <a:lnTo>
                  <a:pt x="0" y="0"/>
                </a:lnTo>
                <a:close/>
              </a:path>
            </a:pathLst>
          </a:custGeom>
          <a:solidFill>
            <a:sysClr val="windowText" lastClr="000000">
              <a:alpha val="20000"/>
            </a:sysClr>
          </a:solidFill>
          <a:ln w="3175" cap="flat">
            <a:noFill/>
            <a:prstDash val="solid"/>
            <a:miter lim="800000"/>
          </a:ln>
        </p:spPr>
        <p:txBody>
          <a:bodyPr lIns="121920" tIns="60960" rIns="121920" bIns="60960">
            <a:normAutofit fontScale="25000" lnSpcReduction="20000"/>
          </a:bodyPr>
          <a:lstStyle>
            <a:lvl1pPr>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defTabSz="457200" latinLnBrk="1">
              <a:lnSpc>
                <a:spcPct val="140000"/>
              </a:lnSpc>
              <a:defRPr/>
            </a:pPr>
            <a:endParaRPr lang="ko-KR" altLang="en-US" sz="3200" dirty="0">
              <a:solidFill>
                <a:srgbClr val="222222"/>
              </a:solidFill>
              <a:latin typeface="微软雅黑" panose="020B0503020204020204" pitchFamily="34" charset="-122"/>
              <a:ea typeface="Gulim" panose="020B0600000101010101" pitchFamily="50" charset="-127"/>
              <a:cs typeface="Source Sans Pro" charset="0"/>
            </a:endParaRPr>
          </a:p>
        </p:txBody>
      </p:sp>
      <p:sp>
        <p:nvSpPr>
          <p:cNvPr id="61" name="Freeform 60"/>
          <p:cNvSpPr/>
          <p:nvPr>
            <p:custDataLst>
              <p:tags r:id="rId24"/>
            </p:custDataLst>
          </p:nvPr>
        </p:nvSpPr>
        <p:spPr bwMode="auto">
          <a:xfrm>
            <a:off x="6631305" y="3874135"/>
            <a:ext cx="1365250" cy="1656080"/>
          </a:xfrm>
          <a:custGeom>
            <a:avLst/>
            <a:gdLst>
              <a:gd name="connsiteX0" fmla="*/ 450091 w 898766"/>
              <a:gd name="connsiteY0" fmla="*/ 84664 h 1091661"/>
              <a:gd name="connsiteX1" fmla="*/ 78421 w 898766"/>
              <a:gd name="connsiteY1" fmla="*/ 456334 h 1091661"/>
              <a:gd name="connsiteX2" fmla="*/ 450091 w 898766"/>
              <a:gd name="connsiteY2" fmla="*/ 828004 h 1091661"/>
              <a:gd name="connsiteX3" fmla="*/ 821761 w 898766"/>
              <a:gd name="connsiteY3" fmla="*/ 456334 h 1091661"/>
              <a:gd name="connsiteX4" fmla="*/ 450091 w 898766"/>
              <a:gd name="connsiteY4" fmla="*/ 84664 h 1091661"/>
              <a:gd name="connsiteX5" fmla="*/ 447730 w 898766"/>
              <a:gd name="connsiteY5" fmla="*/ 0 h 1091661"/>
              <a:gd name="connsiteX6" fmla="*/ 863423 w 898766"/>
              <a:gd name="connsiteY6" fmla="*/ 280035 h 1091661"/>
              <a:gd name="connsiteX7" fmla="*/ 768947 w 898766"/>
              <a:gd name="connsiteY7" fmla="*/ 773656 h 1091661"/>
              <a:gd name="connsiteX8" fmla="*/ 447730 w 898766"/>
              <a:gd name="connsiteY8" fmla="*/ 1091661 h 1091661"/>
              <a:gd name="connsiteX9" fmla="*/ 131236 w 898766"/>
              <a:gd name="connsiteY9" fmla="*/ 773656 h 1091661"/>
              <a:gd name="connsiteX10" fmla="*/ 32036 w 898766"/>
              <a:gd name="connsiteY10" fmla="*/ 280035 h 1091661"/>
              <a:gd name="connsiteX11" fmla="*/ 447730 w 898766"/>
              <a:gd name="connsiteY11" fmla="*/ 0 h 1091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8766" h="1091661">
                <a:moveTo>
                  <a:pt x="450091" y="84664"/>
                </a:moveTo>
                <a:cubicBezTo>
                  <a:pt x="244823" y="84664"/>
                  <a:pt x="78421" y="251066"/>
                  <a:pt x="78421" y="456334"/>
                </a:cubicBezTo>
                <a:cubicBezTo>
                  <a:pt x="78421" y="661602"/>
                  <a:pt x="244823" y="828004"/>
                  <a:pt x="450091" y="828004"/>
                </a:cubicBezTo>
                <a:cubicBezTo>
                  <a:pt x="655359" y="828004"/>
                  <a:pt x="821761" y="661602"/>
                  <a:pt x="821761" y="456334"/>
                </a:cubicBezTo>
                <a:cubicBezTo>
                  <a:pt x="821761" y="251066"/>
                  <a:pt x="655359" y="84664"/>
                  <a:pt x="450091" y="84664"/>
                </a:cubicBezTo>
                <a:close/>
                <a:moveTo>
                  <a:pt x="447730" y="0"/>
                </a:moveTo>
                <a:cubicBezTo>
                  <a:pt x="631958" y="0"/>
                  <a:pt x="792566" y="109166"/>
                  <a:pt x="863423" y="280035"/>
                </a:cubicBezTo>
                <a:cubicBezTo>
                  <a:pt x="934280" y="446157"/>
                  <a:pt x="896490" y="640758"/>
                  <a:pt x="768947" y="773656"/>
                </a:cubicBezTo>
                <a:lnTo>
                  <a:pt x="447730" y="1091661"/>
                </a:lnTo>
                <a:cubicBezTo>
                  <a:pt x="447730" y="1091661"/>
                  <a:pt x="447730" y="1091661"/>
                  <a:pt x="131236" y="773656"/>
                </a:cubicBezTo>
                <a:cubicBezTo>
                  <a:pt x="3693" y="640758"/>
                  <a:pt x="-34097" y="446157"/>
                  <a:pt x="32036" y="280035"/>
                </a:cubicBezTo>
                <a:cubicBezTo>
                  <a:pt x="102893" y="109166"/>
                  <a:pt x="268226" y="0"/>
                  <a:pt x="447730" y="0"/>
                </a:cubicBezTo>
                <a:close/>
              </a:path>
            </a:pathLst>
          </a:custGeom>
          <a:solidFill>
            <a:srgbClr val="50BB9F"/>
          </a:solidFill>
          <a:ln w="3175" cap="flat">
            <a:noFill/>
            <a:prstDash val="solid"/>
            <a:miter lim="800000"/>
          </a:ln>
        </p:spPr>
        <p:txBody>
          <a:bodyPr lIns="121920" tIns="60960" rIns="121920" bIns="60960">
            <a:normAutofit/>
          </a:bodyPr>
          <a:lstStyle>
            <a:lvl1pPr>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defTabSz="457200" latinLnBrk="1">
              <a:lnSpc>
                <a:spcPct val="120000"/>
              </a:lnSpc>
              <a:defRPr/>
            </a:pPr>
            <a:endParaRPr lang="ko-KR" altLang="en-US" sz="3200" dirty="0">
              <a:solidFill>
                <a:srgbClr val="222222"/>
              </a:solidFill>
              <a:latin typeface="微软雅黑" panose="020B0503020204020204" pitchFamily="34" charset="-122"/>
              <a:ea typeface="Gulim" panose="020B0600000101010101" pitchFamily="50" charset="-127"/>
              <a:cs typeface="Source Sans Pro" charset="0"/>
            </a:endParaRPr>
          </a:p>
        </p:txBody>
      </p:sp>
      <p:sp>
        <p:nvSpPr>
          <p:cNvPr id="59" name="文本框 58"/>
          <p:cNvSpPr txBox="1"/>
          <p:nvPr>
            <p:custDataLst>
              <p:tags r:id="rId25"/>
            </p:custDataLst>
          </p:nvPr>
        </p:nvSpPr>
        <p:spPr>
          <a:xfrm>
            <a:off x="6413500" y="2092325"/>
            <a:ext cx="1801495" cy="1708150"/>
          </a:xfrm>
          <a:prstGeom prst="rect">
            <a:avLst/>
          </a:prstGeom>
          <a:noFill/>
        </p:spPr>
        <p:txBody>
          <a:bodyPr wrap="square" rtlCol="0">
            <a:normAutofit lnSpcReduction="10000"/>
          </a:bodyPr>
          <a:lstStyle>
            <a:defPPr>
              <a:defRPr lang="en-US"/>
            </a:defPPr>
            <a:lvl1pPr algn="ctr">
              <a:lnSpc>
                <a:spcPct val="130000"/>
              </a:lnSpc>
              <a:defRPr sz="1400">
                <a:solidFill>
                  <a:sysClr val="windowText" lastClr="000000">
                    <a:lumMod val="75000"/>
                    <a:lumOff val="25000"/>
                  </a:sysClr>
                </a:solidFill>
              </a:defRPr>
            </a:lvl1pPr>
          </a:lstStyle>
          <a:p>
            <a:pPr algn="just" defTabSz="457200">
              <a:lnSpc>
                <a:spcPct val="120000"/>
              </a:lnSpc>
            </a:pPr>
            <a:r>
              <a:rPr lang="zh-CN" altLang="en-US" sz="1200" spc="150">
                <a:solidFill>
                  <a:schemeClr val="bg1"/>
                </a:solidFill>
                <a:latin typeface="Arial" panose="020B0604020202020204" pitchFamily="34" charset="0"/>
                <a:ea typeface="微软雅黑" panose="020B0503020204020204" pitchFamily="34" charset="-122"/>
              </a:rPr>
              <a:t>想尽一切办法缩短与患儿的距离,多与患儿打招呼,逗他玩耍,抓住患儿的细微变化,加以鼓励。</a:t>
            </a:r>
            <a:endParaRPr lang="zh-CN" altLang="en-US" sz="1200" spc="150">
              <a:solidFill>
                <a:schemeClr val="bg1"/>
              </a:solidFill>
              <a:latin typeface="Arial" panose="020B0604020202020204" pitchFamily="34" charset="0"/>
              <a:ea typeface="微软雅黑" panose="020B0503020204020204" pitchFamily="34" charset="-122"/>
            </a:endParaRPr>
          </a:p>
        </p:txBody>
      </p:sp>
      <p:sp>
        <p:nvSpPr>
          <p:cNvPr id="69" name="文本框 68"/>
          <p:cNvSpPr txBox="1"/>
          <p:nvPr>
            <p:custDataLst>
              <p:tags r:id="rId26"/>
            </p:custDataLst>
          </p:nvPr>
        </p:nvSpPr>
        <p:spPr>
          <a:xfrm>
            <a:off x="6829425" y="4248785"/>
            <a:ext cx="968375" cy="785495"/>
          </a:xfrm>
          <a:prstGeom prst="rect">
            <a:avLst/>
          </a:prstGeom>
          <a:noFill/>
        </p:spPr>
        <p:txBody>
          <a:bodyPr wrap="square" rtlCol="0">
            <a:normAutofit/>
          </a:bodyPr>
          <a:lstStyle/>
          <a:p>
            <a:pPr algn="ctr" defTabSz="457200">
              <a:lnSpc>
                <a:spcPct val="120000"/>
              </a:lnSpc>
            </a:pPr>
            <a:r>
              <a:rPr kumimoji="1" lang="zh-CN" altLang="en-US" sz="1600" b="1" spc="300">
                <a:solidFill>
                  <a:schemeClr val="bg1"/>
                </a:solidFill>
                <a:latin typeface="Arial" panose="020B0604020202020204" pitchFamily="34" charset="0"/>
                <a:ea typeface="微软雅黑" panose="020B0503020204020204" pitchFamily="34" charset="-122"/>
              </a:rPr>
              <a:t>恢复期</a:t>
            </a:r>
            <a:endParaRPr kumimoji="1" lang="zh-CN" altLang="en-US" sz="1600" b="1" spc="300">
              <a:solidFill>
                <a:schemeClr val="bg1"/>
              </a:solidFill>
              <a:latin typeface="Arial" panose="020B0604020202020204" pitchFamily="34" charset="0"/>
              <a:ea typeface="微软雅黑" panose="020B0503020204020204" pitchFamily="34" charset="-122"/>
            </a:endParaRPr>
          </a:p>
        </p:txBody>
      </p:sp>
      <p:sp>
        <p:nvSpPr>
          <p:cNvPr id="48" name="Rectangle 5"/>
          <p:cNvSpPr>
            <a:spLocks noChangeArrowheads="1"/>
          </p:cNvSpPr>
          <p:nvPr>
            <p:custDataLst>
              <p:tags r:id="rId27"/>
            </p:custDataLst>
          </p:nvPr>
        </p:nvSpPr>
        <p:spPr bwMode="auto">
          <a:xfrm>
            <a:off x="8597900" y="5766435"/>
            <a:ext cx="1907540" cy="236220"/>
          </a:xfrm>
          <a:prstGeom prst="rect">
            <a:avLst/>
          </a:prstGeom>
          <a:solidFill>
            <a:srgbClr val="67CE75">
              <a:lumMod val="75000"/>
            </a:srgbClr>
          </a:solidFill>
          <a:ln w="3175" cap="flat" cmpd="sng" algn="ctr">
            <a:noFill/>
            <a:prstDash val="solid"/>
          </a:ln>
          <a:effectLst/>
        </p:spPr>
        <p:style>
          <a:lnRef idx="2">
            <a:srgbClr val="2196F3">
              <a:shade val="50000"/>
            </a:srgbClr>
          </a:lnRef>
          <a:fillRef idx="1">
            <a:srgbClr val="2196F3"/>
          </a:fillRef>
          <a:effectRef idx="0">
            <a:srgbClr val="2196F3"/>
          </a:effectRef>
          <a:fontRef idx="minor">
            <a:sysClr val="window" lastClr="FFFFFF"/>
          </a:fontRef>
        </p:style>
        <p:txBody>
          <a:bodyPr lIns="0" tIns="0" rIns="0" bIns="0" anchor="ctr">
            <a:normAutofit fontScale="92500" lnSpcReduction="20000"/>
          </a:bodyPr>
          <a:lstStyle/>
          <a:p>
            <a:pPr algn="ctr" defTabSz="1219200" latinLnBrk="1">
              <a:lnSpc>
                <a:spcPct val="130000"/>
              </a:lnSpc>
              <a:spcAft>
                <a:spcPts val="400"/>
              </a:spcAft>
              <a:defRPr/>
            </a:pPr>
            <a:endParaRPr lang="ko-KR" altLang="en-US" sz="1600" b="1" dirty="0">
              <a:gradFill>
                <a:gsLst>
                  <a:gs pos="0">
                    <a:prstClr val="white"/>
                  </a:gs>
                  <a:gs pos="100000">
                    <a:prstClr val="white"/>
                  </a:gs>
                </a:gsLst>
                <a:lin ang="5400000" scaled="0"/>
              </a:gradFill>
              <a:latin typeface="微软雅黑" panose="020B0503020204020204" pitchFamily="34" charset="-122"/>
              <a:ea typeface="微软雅黑" panose="020B0503020204020204" pitchFamily="34" charset="-122"/>
            </a:endParaRPr>
          </a:p>
        </p:txBody>
      </p:sp>
      <p:sp>
        <p:nvSpPr>
          <p:cNvPr id="49" name="Freeform 6"/>
          <p:cNvSpPr/>
          <p:nvPr>
            <p:custDataLst>
              <p:tags r:id="rId28"/>
            </p:custDataLst>
          </p:nvPr>
        </p:nvSpPr>
        <p:spPr bwMode="auto">
          <a:xfrm>
            <a:off x="10499725" y="5520055"/>
            <a:ext cx="476885" cy="481965"/>
          </a:xfrm>
          <a:custGeom>
            <a:avLst/>
            <a:gdLst>
              <a:gd name="T0" fmla="*/ 0 w 159"/>
              <a:gd name="T1" fmla="*/ 69 h 186"/>
              <a:gd name="T2" fmla="*/ 0 w 159"/>
              <a:gd name="T3" fmla="*/ 186 h 186"/>
              <a:gd name="T4" fmla="*/ 159 w 159"/>
              <a:gd name="T5" fmla="*/ 117 h 186"/>
              <a:gd name="T6" fmla="*/ 159 w 159"/>
              <a:gd name="T7" fmla="*/ 0 h 186"/>
              <a:gd name="T8" fmla="*/ 0 w 159"/>
              <a:gd name="T9" fmla="*/ 69 h 186"/>
              <a:gd name="connsiteX0" fmla="*/ 0 w 10000"/>
              <a:gd name="connsiteY0" fmla="*/ 3710 h 10000"/>
              <a:gd name="connsiteX1" fmla="*/ 0 w 10000"/>
              <a:gd name="connsiteY1" fmla="*/ 10000 h 10000"/>
              <a:gd name="connsiteX2" fmla="*/ 10000 w 10000"/>
              <a:gd name="connsiteY2" fmla="*/ 5163 h 10000"/>
              <a:gd name="connsiteX3" fmla="*/ 10000 w 10000"/>
              <a:gd name="connsiteY3" fmla="*/ 0 h 10000"/>
              <a:gd name="connsiteX4" fmla="*/ 0 w 10000"/>
              <a:gd name="connsiteY4" fmla="*/ 3710 h 10000"/>
              <a:gd name="connsiteX0-1" fmla="*/ 0 w 10000"/>
              <a:gd name="connsiteY0-2" fmla="*/ 3710 h 10000"/>
              <a:gd name="connsiteX1-3" fmla="*/ 0 w 10000"/>
              <a:gd name="connsiteY1-4" fmla="*/ 10000 h 10000"/>
              <a:gd name="connsiteX2-5" fmla="*/ 10000 w 10000"/>
              <a:gd name="connsiteY2-6" fmla="*/ 4648 h 10000"/>
              <a:gd name="connsiteX3-7" fmla="*/ 10000 w 10000"/>
              <a:gd name="connsiteY3-8" fmla="*/ 0 h 10000"/>
              <a:gd name="connsiteX4-9" fmla="*/ 0 w 10000"/>
              <a:gd name="connsiteY4-10" fmla="*/ 371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3710"/>
                </a:moveTo>
                <a:lnTo>
                  <a:pt x="0" y="10000"/>
                </a:lnTo>
                <a:lnTo>
                  <a:pt x="10000" y="4648"/>
                </a:lnTo>
                <a:lnTo>
                  <a:pt x="10000" y="0"/>
                </a:lnTo>
                <a:lnTo>
                  <a:pt x="0" y="3710"/>
                </a:lnTo>
                <a:close/>
              </a:path>
            </a:pathLst>
          </a:custGeom>
          <a:solidFill>
            <a:srgbClr val="67CE75">
              <a:lumMod val="50000"/>
            </a:srgbClr>
          </a:solidFill>
          <a:ln w="3175" cap="flat" cmpd="sng" algn="ctr">
            <a:noFill/>
            <a:prstDash val="solid"/>
          </a:ln>
          <a:effectLst/>
        </p:spPr>
        <p:style>
          <a:lnRef idx="2">
            <a:srgbClr val="2196F3">
              <a:shade val="50000"/>
            </a:srgbClr>
          </a:lnRef>
          <a:fillRef idx="1">
            <a:srgbClr val="2196F3"/>
          </a:fillRef>
          <a:effectRef idx="0">
            <a:srgbClr val="2196F3"/>
          </a:effectRef>
          <a:fontRef idx="minor">
            <a:sysClr val="window" lastClr="FFFFFF"/>
          </a:fontRef>
        </p:style>
        <p:txBody>
          <a:bodyPr lIns="0" tIns="0" rIns="0" bIns="0" anchor="ctr">
            <a:normAutofit/>
          </a:bodyPr>
          <a:lstStyle/>
          <a:p>
            <a:pPr algn="ctr" defTabSz="1219200" latinLnBrk="1">
              <a:lnSpc>
                <a:spcPct val="120000"/>
              </a:lnSpc>
              <a:spcAft>
                <a:spcPts val="400"/>
              </a:spcAft>
              <a:defRPr/>
            </a:pPr>
            <a:endParaRPr lang="ko-KR" altLang="en-US" sz="1600" b="1" dirty="0">
              <a:gradFill>
                <a:gsLst>
                  <a:gs pos="0">
                    <a:prstClr val="white"/>
                  </a:gs>
                  <a:gs pos="100000">
                    <a:prstClr val="white"/>
                  </a:gs>
                </a:gsLst>
                <a:lin ang="5400000" scaled="0"/>
              </a:gradFill>
              <a:latin typeface="微软雅黑" panose="020B0503020204020204" pitchFamily="34" charset="-122"/>
              <a:ea typeface="微软雅黑" panose="020B0503020204020204" pitchFamily="34" charset="-122"/>
            </a:endParaRPr>
          </a:p>
        </p:txBody>
      </p:sp>
      <p:sp>
        <p:nvSpPr>
          <p:cNvPr id="50" name="Freeform 8"/>
          <p:cNvSpPr/>
          <p:nvPr>
            <p:custDataLst>
              <p:tags r:id="rId29"/>
            </p:custDataLst>
          </p:nvPr>
        </p:nvSpPr>
        <p:spPr bwMode="auto">
          <a:xfrm>
            <a:off x="8836025" y="5269865"/>
            <a:ext cx="248285" cy="349250"/>
          </a:xfrm>
          <a:custGeom>
            <a:avLst/>
            <a:gdLst>
              <a:gd name="T0" fmla="*/ 0 w 81"/>
              <a:gd name="T1" fmla="*/ 0 h 102"/>
              <a:gd name="T2" fmla="*/ 81 w 81"/>
              <a:gd name="T3" fmla="*/ 69 h 102"/>
              <a:gd name="T4" fmla="*/ 0 w 81"/>
              <a:gd name="T5" fmla="*/ 102 h 102"/>
              <a:gd name="T6" fmla="*/ 0 w 81"/>
              <a:gd name="T7" fmla="*/ 0 h 102"/>
              <a:gd name="connsiteX0" fmla="*/ 224 w 10224"/>
              <a:gd name="connsiteY0" fmla="*/ 0 h 10000"/>
              <a:gd name="connsiteX1" fmla="*/ 10224 w 10224"/>
              <a:gd name="connsiteY1" fmla="*/ 6765 h 10000"/>
              <a:gd name="connsiteX2" fmla="*/ 224 w 10224"/>
              <a:gd name="connsiteY2" fmla="*/ 10000 h 10000"/>
              <a:gd name="connsiteX3" fmla="*/ 0 w 10224"/>
              <a:gd name="connsiteY3" fmla="*/ 6138 h 10000"/>
              <a:gd name="connsiteX4" fmla="*/ 224 w 10224"/>
              <a:gd name="connsiteY4" fmla="*/ 0 h 10000"/>
              <a:gd name="connsiteX0-1" fmla="*/ 224 w 10224"/>
              <a:gd name="connsiteY0-2" fmla="*/ 0 h 10000"/>
              <a:gd name="connsiteX1-3" fmla="*/ 10224 w 10224"/>
              <a:gd name="connsiteY1-4" fmla="*/ 6765 h 10000"/>
              <a:gd name="connsiteX2-5" fmla="*/ 3068 w 10224"/>
              <a:gd name="connsiteY2-6" fmla="*/ 9017 h 10000"/>
              <a:gd name="connsiteX3-7" fmla="*/ 224 w 10224"/>
              <a:gd name="connsiteY3-8" fmla="*/ 10000 h 10000"/>
              <a:gd name="connsiteX4-9" fmla="*/ 0 w 10224"/>
              <a:gd name="connsiteY4-10" fmla="*/ 6138 h 10000"/>
              <a:gd name="connsiteX5" fmla="*/ 224 w 10224"/>
              <a:gd name="connsiteY5" fmla="*/ 0 h 10000"/>
              <a:gd name="connsiteX0-11" fmla="*/ 224 w 10224"/>
              <a:gd name="connsiteY0-12" fmla="*/ 0 h 9017"/>
              <a:gd name="connsiteX1-13" fmla="*/ 10224 w 10224"/>
              <a:gd name="connsiteY1-14" fmla="*/ 6765 h 9017"/>
              <a:gd name="connsiteX2-15" fmla="*/ 3068 w 10224"/>
              <a:gd name="connsiteY2-16" fmla="*/ 9017 h 9017"/>
              <a:gd name="connsiteX3-17" fmla="*/ 0 w 10224"/>
              <a:gd name="connsiteY3-18" fmla="*/ 6138 h 9017"/>
              <a:gd name="connsiteX4-19" fmla="*/ 224 w 10224"/>
              <a:gd name="connsiteY4-20" fmla="*/ 0 h 9017"/>
              <a:gd name="connsiteX0-21" fmla="*/ 219 w 10000"/>
              <a:gd name="connsiteY0-22" fmla="*/ 0 h 10563"/>
              <a:gd name="connsiteX1-23" fmla="*/ 10000 w 10000"/>
              <a:gd name="connsiteY1-24" fmla="*/ 7502 h 10563"/>
              <a:gd name="connsiteX2-25" fmla="*/ 4751 w 10000"/>
              <a:gd name="connsiteY2-26" fmla="*/ 10563 h 10563"/>
              <a:gd name="connsiteX3-27" fmla="*/ 0 w 10000"/>
              <a:gd name="connsiteY3-28" fmla="*/ 6807 h 10563"/>
              <a:gd name="connsiteX4-29" fmla="*/ 219 w 10000"/>
              <a:gd name="connsiteY4-30" fmla="*/ 0 h 1056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563">
                <a:moveTo>
                  <a:pt x="219" y="0"/>
                </a:moveTo>
                <a:lnTo>
                  <a:pt x="10000" y="7502"/>
                </a:lnTo>
                <a:lnTo>
                  <a:pt x="4751" y="10563"/>
                </a:lnTo>
                <a:lnTo>
                  <a:pt x="0" y="6807"/>
                </a:lnTo>
                <a:lnTo>
                  <a:pt x="219" y="0"/>
                </a:lnTo>
                <a:close/>
              </a:path>
            </a:pathLst>
          </a:custGeom>
          <a:solidFill>
            <a:srgbClr val="67CE75">
              <a:lumMod val="50000"/>
            </a:srgbClr>
          </a:solidFill>
          <a:ln w="3175" cap="flat" cmpd="sng" algn="ctr">
            <a:noFill/>
            <a:prstDash val="solid"/>
          </a:ln>
          <a:effectLst/>
        </p:spPr>
        <p:style>
          <a:lnRef idx="2">
            <a:srgbClr val="2196F3">
              <a:shade val="50000"/>
            </a:srgbClr>
          </a:lnRef>
          <a:fillRef idx="1">
            <a:srgbClr val="2196F3"/>
          </a:fillRef>
          <a:effectRef idx="0">
            <a:srgbClr val="2196F3"/>
          </a:effectRef>
          <a:fontRef idx="minor">
            <a:sysClr val="window" lastClr="FFFFFF"/>
          </a:fontRef>
        </p:style>
        <p:txBody>
          <a:bodyPr lIns="0" tIns="0" rIns="0" bIns="0" anchor="ctr">
            <a:normAutofit/>
          </a:bodyPr>
          <a:lstStyle/>
          <a:p>
            <a:pPr algn="ctr" defTabSz="1219200" latinLnBrk="1">
              <a:lnSpc>
                <a:spcPct val="120000"/>
              </a:lnSpc>
              <a:spcAft>
                <a:spcPts val="400"/>
              </a:spcAft>
              <a:defRPr/>
            </a:pPr>
            <a:endParaRPr lang="ko-KR" altLang="en-US" sz="1600" b="1" dirty="0">
              <a:gradFill>
                <a:gsLst>
                  <a:gs pos="0">
                    <a:prstClr val="white"/>
                  </a:gs>
                  <a:gs pos="100000">
                    <a:prstClr val="white"/>
                  </a:gs>
                </a:gsLst>
                <a:lin ang="5400000" scaled="0"/>
              </a:gradFill>
              <a:latin typeface="微软雅黑" panose="020B0503020204020204" pitchFamily="34" charset="-122"/>
              <a:ea typeface="微软雅黑" panose="020B0503020204020204" pitchFamily="34" charset="-122"/>
            </a:endParaRPr>
          </a:p>
        </p:txBody>
      </p:sp>
      <p:sp>
        <p:nvSpPr>
          <p:cNvPr id="51" name="Freeform 7"/>
          <p:cNvSpPr/>
          <p:nvPr>
            <p:custDataLst>
              <p:tags r:id="rId30"/>
            </p:custDataLst>
          </p:nvPr>
        </p:nvSpPr>
        <p:spPr bwMode="auto">
          <a:xfrm>
            <a:off x="8597900" y="5269865"/>
            <a:ext cx="2384425" cy="495935"/>
          </a:xfrm>
          <a:custGeom>
            <a:avLst/>
            <a:gdLst>
              <a:gd name="T0" fmla="*/ 81 w 795"/>
              <a:gd name="T1" fmla="*/ 0 h 138"/>
              <a:gd name="T2" fmla="*/ 162 w 795"/>
              <a:gd name="T3" fmla="*/ 69 h 138"/>
              <a:gd name="T4" fmla="*/ 0 w 795"/>
              <a:gd name="T5" fmla="*/ 138 h 138"/>
              <a:gd name="T6" fmla="*/ 636 w 795"/>
              <a:gd name="T7" fmla="*/ 138 h 138"/>
              <a:gd name="T8" fmla="*/ 795 w 795"/>
              <a:gd name="T9" fmla="*/ 69 h 138"/>
              <a:gd name="T10" fmla="*/ 714 w 795"/>
              <a:gd name="T11" fmla="*/ 0 h 138"/>
              <a:gd name="T12" fmla="*/ 81 w 795"/>
              <a:gd name="T13" fmla="*/ 0 h 138"/>
            </a:gdLst>
            <a:ahLst/>
            <a:cxnLst>
              <a:cxn ang="0">
                <a:pos x="T0" y="T1"/>
              </a:cxn>
              <a:cxn ang="0">
                <a:pos x="T2" y="T3"/>
              </a:cxn>
              <a:cxn ang="0">
                <a:pos x="T4" y="T5"/>
              </a:cxn>
              <a:cxn ang="0">
                <a:pos x="T6" y="T7"/>
              </a:cxn>
              <a:cxn ang="0">
                <a:pos x="T8" y="T9"/>
              </a:cxn>
              <a:cxn ang="0">
                <a:pos x="T10" y="T11"/>
              </a:cxn>
              <a:cxn ang="0">
                <a:pos x="T12" y="T13"/>
              </a:cxn>
            </a:cxnLst>
            <a:rect l="0" t="0" r="r" b="b"/>
            <a:pathLst>
              <a:path w="795" h="138">
                <a:moveTo>
                  <a:pt x="81" y="0"/>
                </a:moveTo>
                <a:lnTo>
                  <a:pt x="162" y="69"/>
                </a:lnTo>
                <a:lnTo>
                  <a:pt x="0" y="138"/>
                </a:lnTo>
                <a:lnTo>
                  <a:pt x="636" y="138"/>
                </a:lnTo>
                <a:lnTo>
                  <a:pt x="795" y="69"/>
                </a:lnTo>
                <a:lnTo>
                  <a:pt x="714" y="0"/>
                </a:lnTo>
                <a:lnTo>
                  <a:pt x="81" y="0"/>
                </a:lnTo>
                <a:close/>
              </a:path>
            </a:pathLst>
          </a:custGeom>
          <a:solidFill>
            <a:srgbClr val="67CE75"/>
          </a:solidFill>
          <a:ln w="3175" cap="flat" cmpd="sng" algn="ctr">
            <a:noFill/>
            <a:prstDash val="solid"/>
          </a:ln>
          <a:effectLst/>
        </p:spPr>
        <p:style>
          <a:lnRef idx="2">
            <a:srgbClr val="2196F3">
              <a:shade val="50000"/>
            </a:srgbClr>
          </a:lnRef>
          <a:fillRef idx="1">
            <a:srgbClr val="2196F3"/>
          </a:fillRef>
          <a:effectRef idx="0">
            <a:srgbClr val="2196F3"/>
          </a:effectRef>
          <a:fontRef idx="minor">
            <a:sysClr val="window" lastClr="FFFFFF"/>
          </a:fontRef>
        </p:style>
        <p:txBody>
          <a:bodyPr lIns="0" tIns="0" rIns="0" bIns="0" anchor="ctr">
            <a:normAutofit/>
          </a:bodyPr>
          <a:lstStyle/>
          <a:p>
            <a:pPr algn="ctr" defTabSz="1219200" latinLnBrk="1">
              <a:lnSpc>
                <a:spcPct val="120000"/>
              </a:lnSpc>
              <a:spcAft>
                <a:spcPts val="400"/>
              </a:spcAft>
              <a:defRPr/>
            </a:pPr>
            <a:endParaRPr lang="ko-KR" altLang="en-US" sz="1600" b="1" dirty="0">
              <a:gradFill>
                <a:gsLst>
                  <a:gs pos="0">
                    <a:prstClr val="white"/>
                  </a:gs>
                  <a:gs pos="100000">
                    <a:prstClr val="white"/>
                  </a:gs>
                </a:gsLst>
                <a:lin ang="5400000" scaled="0"/>
              </a:gradFill>
              <a:latin typeface="微软雅黑" panose="020B0503020204020204" pitchFamily="34" charset="-122"/>
              <a:ea typeface="微软雅黑" panose="020B0503020204020204" pitchFamily="34" charset="-122"/>
            </a:endParaRPr>
          </a:p>
        </p:txBody>
      </p:sp>
      <p:sp>
        <p:nvSpPr>
          <p:cNvPr id="64" name="Freeform 63"/>
          <p:cNvSpPr/>
          <p:nvPr>
            <p:custDataLst>
              <p:tags r:id="rId31"/>
            </p:custDataLst>
          </p:nvPr>
        </p:nvSpPr>
        <p:spPr bwMode="auto">
          <a:xfrm>
            <a:off x="9307195" y="5269865"/>
            <a:ext cx="968375" cy="260350"/>
          </a:xfrm>
          <a:custGeom>
            <a:avLst/>
            <a:gdLst>
              <a:gd name="connsiteX0" fmla="*/ 450091 w 898766"/>
              <a:gd name="connsiteY0" fmla="*/ 84664 h 1091661"/>
              <a:gd name="connsiteX1" fmla="*/ 78421 w 898766"/>
              <a:gd name="connsiteY1" fmla="*/ 456334 h 1091661"/>
              <a:gd name="connsiteX2" fmla="*/ 450091 w 898766"/>
              <a:gd name="connsiteY2" fmla="*/ 828004 h 1091661"/>
              <a:gd name="connsiteX3" fmla="*/ 821761 w 898766"/>
              <a:gd name="connsiteY3" fmla="*/ 456334 h 1091661"/>
              <a:gd name="connsiteX4" fmla="*/ 450091 w 898766"/>
              <a:gd name="connsiteY4" fmla="*/ 84664 h 1091661"/>
              <a:gd name="connsiteX5" fmla="*/ 447730 w 898766"/>
              <a:gd name="connsiteY5" fmla="*/ 0 h 1091661"/>
              <a:gd name="connsiteX6" fmla="*/ 863423 w 898766"/>
              <a:gd name="connsiteY6" fmla="*/ 280035 h 1091661"/>
              <a:gd name="connsiteX7" fmla="*/ 768947 w 898766"/>
              <a:gd name="connsiteY7" fmla="*/ 773656 h 1091661"/>
              <a:gd name="connsiteX8" fmla="*/ 447730 w 898766"/>
              <a:gd name="connsiteY8" fmla="*/ 1091661 h 1091661"/>
              <a:gd name="connsiteX9" fmla="*/ 131236 w 898766"/>
              <a:gd name="connsiteY9" fmla="*/ 773656 h 1091661"/>
              <a:gd name="connsiteX10" fmla="*/ 32036 w 898766"/>
              <a:gd name="connsiteY10" fmla="*/ 280035 h 1091661"/>
              <a:gd name="connsiteX11" fmla="*/ 447730 w 898766"/>
              <a:gd name="connsiteY11" fmla="*/ 0 h 1091661"/>
              <a:gd name="connsiteX0-1" fmla="*/ 821761 w 898766"/>
              <a:gd name="connsiteY0-2" fmla="*/ 456334 h 1091661"/>
              <a:gd name="connsiteX1-3" fmla="*/ 78421 w 898766"/>
              <a:gd name="connsiteY1-4" fmla="*/ 456334 h 1091661"/>
              <a:gd name="connsiteX2-5" fmla="*/ 450091 w 898766"/>
              <a:gd name="connsiteY2-6" fmla="*/ 828004 h 1091661"/>
              <a:gd name="connsiteX3-7" fmla="*/ 821761 w 898766"/>
              <a:gd name="connsiteY3-8" fmla="*/ 456334 h 1091661"/>
              <a:gd name="connsiteX4-9" fmla="*/ 447730 w 898766"/>
              <a:gd name="connsiteY4-10" fmla="*/ 0 h 1091661"/>
              <a:gd name="connsiteX5-11" fmla="*/ 863423 w 898766"/>
              <a:gd name="connsiteY5-12" fmla="*/ 280035 h 1091661"/>
              <a:gd name="connsiteX6-13" fmla="*/ 768947 w 898766"/>
              <a:gd name="connsiteY6-14" fmla="*/ 773656 h 1091661"/>
              <a:gd name="connsiteX7-15" fmla="*/ 447730 w 898766"/>
              <a:gd name="connsiteY7-16" fmla="*/ 1091661 h 1091661"/>
              <a:gd name="connsiteX8-17" fmla="*/ 131236 w 898766"/>
              <a:gd name="connsiteY8-18" fmla="*/ 773656 h 1091661"/>
              <a:gd name="connsiteX9-19" fmla="*/ 32036 w 898766"/>
              <a:gd name="connsiteY9-20" fmla="*/ 280035 h 1091661"/>
              <a:gd name="connsiteX10-21" fmla="*/ 447730 w 898766"/>
              <a:gd name="connsiteY10-22" fmla="*/ 0 h 1091661"/>
              <a:gd name="connsiteX0-23" fmla="*/ 821761 w 898766"/>
              <a:gd name="connsiteY0-24" fmla="*/ 238002 h 873329"/>
              <a:gd name="connsiteX1-25" fmla="*/ 78421 w 898766"/>
              <a:gd name="connsiteY1-26" fmla="*/ 238002 h 873329"/>
              <a:gd name="connsiteX2-27" fmla="*/ 450091 w 898766"/>
              <a:gd name="connsiteY2-28" fmla="*/ 609672 h 873329"/>
              <a:gd name="connsiteX3-29" fmla="*/ 821761 w 898766"/>
              <a:gd name="connsiteY3-30" fmla="*/ 238002 h 873329"/>
              <a:gd name="connsiteX4-31" fmla="*/ 32036 w 898766"/>
              <a:gd name="connsiteY4-32" fmla="*/ 61703 h 873329"/>
              <a:gd name="connsiteX5-33" fmla="*/ 863423 w 898766"/>
              <a:gd name="connsiteY5-34" fmla="*/ 61703 h 873329"/>
              <a:gd name="connsiteX6-35" fmla="*/ 768947 w 898766"/>
              <a:gd name="connsiteY6-36" fmla="*/ 555324 h 873329"/>
              <a:gd name="connsiteX7-37" fmla="*/ 447730 w 898766"/>
              <a:gd name="connsiteY7-38" fmla="*/ 873329 h 873329"/>
              <a:gd name="connsiteX8-39" fmla="*/ 131236 w 898766"/>
              <a:gd name="connsiteY8-40" fmla="*/ 555324 h 873329"/>
              <a:gd name="connsiteX9-41" fmla="*/ 32036 w 898766"/>
              <a:gd name="connsiteY9-42" fmla="*/ 61703 h 873329"/>
              <a:gd name="connsiteX0-43" fmla="*/ 821761 w 832092"/>
              <a:gd name="connsiteY0-44" fmla="*/ 176299 h 811626"/>
              <a:gd name="connsiteX1-45" fmla="*/ 78421 w 832092"/>
              <a:gd name="connsiteY1-46" fmla="*/ 176299 h 811626"/>
              <a:gd name="connsiteX2-47" fmla="*/ 450091 w 832092"/>
              <a:gd name="connsiteY2-48" fmla="*/ 547969 h 811626"/>
              <a:gd name="connsiteX3-49" fmla="*/ 821761 w 832092"/>
              <a:gd name="connsiteY3-50" fmla="*/ 176299 h 811626"/>
              <a:gd name="connsiteX4-51" fmla="*/ 32036 w 832092"/>
              <a:gd name="connsiteY4-52" fmla="*/ 0 h 811626"/>
              <a:gd name="connsiteX5-53" fmla="*/ 768947 w 832092"/>
              <a:gd name="connsiteY5-54" fmla="*/ 493621 h 811626"/>
              <a:gd name="connsiteX6-55" fmla="*/ 447730 w 832092"/>
              <a:gd name="connsiteY6-56" fmla="*/ 811626 h 811626"/>
              <a:gd name="connsiteX7-57" fmla="*/ 131236 w 832092"/>
              <a:gd name="connsiteY7-58" fmla="*/ 493621 h 811626"/>
              <a:gd name="connsiteX8-59" fmla="*/ 32036 w 832092"/>
              <a:gd name="connsiteY8-60" fmla="*/ 0 h 811626"/>
              <a:gd name="connsiteX0-61" fmla="*/ 753672 w 764003"/>
              <a:gd name="connsiteY0-62" fmla="*/ 46459 h 681786"/>
              <a:gd name="connsiteX1-63" fmla="*/ 10332 w 764003"/>
              <a:gd name="connsiteY1-64" fmla="*/ 46459 h 681786"/>
              <a:gd name="connsiteX2-65" fmla="*/ 382002 w 764003"/>
              <a:gd name="connsiteY2-66" fmla="*/ 418129 h 681786"/>
              <a:gd name="connsiteX3-67" fmla="*/ 753672 w 764003"/>
              <a:gd name="connsiteY3-68" fmla="*/ 46459 h 681786"/>
              <a:gd name="connsiteX4-69" fmla="*/ 63147 w 764003"/>
              <a:gd name="connsiteY4-70" fmla="*/ 363781 h 681786"/>
              <a:gd name="connsiteX5-71" fmla="*/ 700858 w 764003"/>
              <a:gd name="connsiteY5-72" fmla="*/ 363781 h 681786"/>
              <a:gd name="connsiteX6-73" fmla="*/ 379641 w 764003"/>
              <a:gd name="connsiteY6-74" fmla="*/ 681786 h 681786"/>
              <a:gd name="connsiteX7-75" fmla="*/ 63147 w 764003"/>
              <a:gd name="connsiteY7-76" fmla="*/ 363781 h 681786"/>
              <a:gd name="connsiteX0-77" fmla="*/ 690525 w 700856"/>
              <a:gd name="connsiteY0-78" fmla="*/ 0 h 635327"/>
              <a:gd name="connsiteX1-79" fmla="*/ 318855 w 700856"/>
              <a:gd name="connsiteY1-80" fmla="*/ 371670 h 635327"/>
              <a:gd name="connsiteX2-81" fmla="*/ 690525 w 700856"/>
              <a:gd name="connsiteY2-82" fmla="*/ 0 h 635327"/>
              <a:gd name="connsiteX3-83" fmla="*/ 0 w 700856"/>
              <a:gd name="connsiteY3-84" fmla="*/ 317322 h 635327"/>
              <a:gd name="connsiteX4-85" fmla="*/ 637711 w 700856"/>
              <a:gd name="connsiteY4-86" fmla="*/ 317322 h 635327"/>
              <a:gd name="connsiteX5-87" fmla="*/ 316494 w 700856"/>
              <a:gd name="connsiteY5-88" fmla="*/ 635327 h 635327"/>
              <a:gd name="connsiteX6-89" fmla="*/ 0 w 700856"/>
              <a:gd name="connsiteY6-90" fmla="*/ 317322 h 635327"/>
              <a:gd name="connsiteX0-91" fmla="*/ 0 w 637711"/>
              <a:gd name="connsiteY0-92" fmla="*/ 39751 h 357756"/>
              <a:gd name="connsiteX1-93" fmla="*/ 637711 w 637711"/>
              <a:gd name="connsiteY1-94" fmla="*/ 39751 h 357756"/>
              <a:gd name="connsiteX2-95" fmla="*/ 316494 w 637711"/>
              <a:gd name="connsiteY2-96" fmla="*/ 357756 h 357756"/>
              <a:gd name="connsiteX3-97" fmla="*/ 0 w 637711"/>
              <a:gd name="connsiteY3-98" fmla="*/ 39751 h 357756"/>
              <a:gd name="connsiteX0-99" fmla="*/ 0 w 637711"/>
              <a:gd name="connsiteY0-100" fmla="*/ 0 h 318005"/>
              <a:gd name="connsiteX1-101" fmla="*/ 637711 w 637711"/>
              <a:gd name="connsiteY1-102" fmla="*/ 0 h 318005"/>
              <a:gd name="connsiteX2-103" fmla="*/ 316494 w 637711"/>
              <a:gd name="connsiteY2-104" fmla="*/ 318005 h 318005"/>
              <a:gd name="connsiteX3-105" fmla="*/ 0 w 637711"/>
              <a:gd name="connsiteY3-106" fmla="*/ 0 h 318005"/>
            </a:gdLst>
            <a:ahLst/>
            <a:cxnLst>
              <a:cxn ang="0">
                <a:pos x="connsiteX0-1" y="connsiteY0-2"/>
              </a:cxn>
              <a:cxn ang="0">
                <a:pos x="connsiteX1-3" y="connsiteY1-4"/>
              </a:cxn>
              <a:cxn ang="0">
                <a:pos x="connsiteX2-5" y="connsiteY2-6"/>
              </a:cxn>
              <a:cxn ang="0">
                <a:pos x="connsiteX3-7" y="connsiteY3-8"/>
              </a:cxn>
            </a:cxnLst>
            <a:rect l="l" t="t" r="r" b="b"/>
            <a:pathLst>
              <a:path w="637711" h="318005">
                <a:moveTo>
                  <a:pt x="0" y="0"/>
                </a:moveTo>
                <a:lnTo>
                  <a:pt x="637711" y="0"/>
                </a:lnTo>
                <a:lnTo>
                  <a:pt x="316494" y="318005"/>
                </a:lnTo>
                <a:lnTo>
                  <a:pt x="0" y="0"/>
                </a:lnTo>
                <a:close/>
              </a:path>
            </a:pathLst>
          </a:custGeom>
          <a:solidFill>
            <a:sysClr val="windowText" lastClr="000000">
              <a:alpha val="20000"/>
            </a:sysClr>
          </a:solidFill>
          <a:ln w="3175" cap="flat">
            <a:noFill/>
            <a:prstDash val="solid"/>
            <a:miter lim="800000"/>
          </a:ln>
        </p:spPr>
        <p:txBody>
          <a:bodyPr lIns="121920" tIns="60960" rIns="121920" bIns="60960">
            <a:normAutofit fontScale="25000" lnSpcReduction="20000"/>
          </a:bodyPr>
          <a:lstStyle>
            <a:lvl1pPr>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defTabSz="457200" latinLnBrk="1">
              <a:lnSpc>
                <a:spcPct val="140000"/>
              </a:lnSpc>
              <a:defRPr/>
            </a:pPr>
            <a:endParaRPr lang="ko-KR" altLang="en-US" sz="3200" dirty="0">
              <a:solidFill>
                <a:srgbClr val="222222"/>
              </a:solidFill>
              <a:latin typeface="微软雅黑" panose="020B0503020204020204" pitchFamily="34" charset="-122"/>
              <a:ea typeface="Gulim" panose="020B0600000101010101" pitchFamily="50" charset="-127"/>
              <a:cs typeface="Source Sans Pro" charset="0"/>
            </a:endParaRPr>
          </a:p>
        </p:txBody>
      </p:sp>
      <p:sp>
        <p:nvSpPr>
          <p:cNvPr id="65" name="Freeform 64"/>
          <p:cNvSpPr/>
          <p:nvPr>
            <p:custDataLst>
              <p:tags r:id="rId32"/>
            </p:custDataLst>
          </p:nvPr>
        </p:nvSpPr>
        <p:spPr bwMode="auto">
          <a:xfrm>
            <a:off x="9110345" y="3874135"/>
            <a:ext cx="1365250" cy="1656080"/>
          </a:xfrm>
          <a:custGeom>
            <a:avLst/>
            <a:gdLst>
              <a:gd name="connsiteX0" fmla="*/ 450091 w 898766"/>
              <a:gd name="connsiteY0" fmla="*/ 84664 h 1091661"/>
              <a:gd name="connsiteX1" fmla="*/ 78421 w 898766"/>
              <a:gd name="connsiteY1" fmla="*/ 456334 h 1091661"/>
              <a:gd name="connsiteX2" fmla="*/ 450091 w 898766"/>
              <a:gd name="connsiteY2" fmla="*/ 828004 h 1091661"/>
              <a:gd name="connsiteX3" fmla="*/ 821761 w 898766"/>
              <a:gd name="connsiteY3" fmla="*/ 456334 h 1091661"/>
              <a:gd name="connsiteX4" fmla="*/ 450091 w 898766"/>
              <a:gd name="connsiteY4" fmla="*/ 84664 h 1091661"/>
              <a:gd name="connsiteX5" fmla="*/ 447730 w 898766"/>
              <a:gd name="connsiteY5" fmla="*/ 0 h 1091661"/>
              <a:gd name="connsiteX6" fmla="*/ 863423 w 898766"/>
              <a:gd name="connsiteY6" fmla="*/ 280035 h 1091661"/>
              <a:gd name="connsiteX7" fmla="*/ 768947 w 898766"/>
              <a:gd name="connsiteY7" fmla="*/ 773656 h 1091661"/>
              <a:gd name="connsiteX8" fmla="*/ 447730 w 898766"/>
              <a:gd name="connsiteY8" fmla="*/ 1091661 h 1091661"/>
              <a:gd name="connsiteX9" fmla="*/ 131236 w 898766"/>
              <a:gd name="connsiteY9" fmla="*/ 773656 h 1091661"/>
              <a:gd name="connsiteX10" fmla="*/ 32036 w 898766"/>
              <a:gd name="connsiteY10" fmla="*/ 280035 h 1091661"/>
              <a:gd name="connsiteX11" fmla="*/ 447730 w 898766"/>
              <a:gd name="connsiteY11" fmla="*/ 0 h 1091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8766" h="1091661">
                <a:moveTo>
                  <a:pt x="450091" y="84664"/>
                </a:moveTo>
                <a:cubicBezTo>
                  <a:pt x="244823" y="84664"/>
                  <a:pt x="78421" y="251066"/>
                  <a:pt x="78421" y="456334"/>
                </a:cubicBezTo>
                <a:cubicBezTo>
                  <a:pt x="78421" y="661602"/>
                  <a:pt x="244823" y="828004"/>
                  <a:pt x="450091" y="828004"/>
                </a:cubicBezTo>
                <a:cubicBezTo>
                  <a:pt x="655359" y="828004"/>
                  <a:pt x="821761" y="661602"/>
                  <a:pt x="821761" y="456334"/>
                </a:cubicBezTo>
                <a:cubicBezTo>
                  <a:pt x="821761" y="251066"/>
                  <a:pt x="655359" y="84664"/>
                  <a:pt x="450091" y="84664"/>
                </a:cubicBezTo>
                <a:close/>
                <a:moveTo>
                  <a:pt x="447730" y="0"/>
                </a:moveTo>
                <a:cubicBezTo>
                  <a:pt x="631958" y="0"/>
                  <a:pt x="792566" y="109166"/>
                  <a:pt x="863423" y="280035"/>
                </a:cubicBezTo>
                <a:cubicBezTo>
                  <a:pt x="934280" y="446157"/>
                  <a:pt x="896490" y="640758"/>
                  <a:pt x="768947" y="773656"/>
                </a:cubicBezTo>
                <a:lnTo>
                  <a:pt x="447730" y="1091661"/>
                </a:lnTo>
                <a:cubicBezTo>
                  <a:pt x="447730" y="1091661"/>
                  <a:pt x="447730" y="1091661"/>
                  <a:pt x="131236" y="773656"/>
                </a:cubicBezTo>
                <a:cubicBezTo>
                  <a:pt x="3693" y="640758"/>
                  <a:pt x="-34097" y="446157"/>
                  <a:pt x="32036" y="280035"/>
                </a:cubicBezTo>
                <a:cubicBezTo>
                  <a:pt x="102893" y="109166"/>
                  <a:pt x="268226" y="0"/>
                  <a:pt x="447730" y="0"/>
                </a:cubicBezTo>
                <a:close/>
              </a:path>
            </a:pathLst>
          </a:custGeom>
          <a:solidFill>
            <a:srgbClr val="67CE75"/>
          </a:solidFill>
          <a:ln w="3175" cap="flat">
            <a:noFill/>
            <a:prstDash val="solid"/>
            <a:miter lim="800000"/>
          </a:ln>
        </p:spPr>
        <p:txBody>
          <a:bodyPr lIns="121920" tIns="60960" rIns="121920" bIns="60960">
            <a:normAutofit/>
          </a:bodyPr>
          <a:lstStyle>
            <a:lvl1pPr>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defTabSz="457200" latinLnBrk="1">
              <a:lnSpc>
                <a:spcPct val="120000"/>
              </a:lnSpc>
              <a:defRPr/>
            </a:pPr>
            <a:endParaRPr lang="ko-KR" altLang="en-US" sz="3200" dirty="0">
              <a:solidFill>
                <a:srgbClr val="222222"/>
              </a:solidFill>
              <a:latin typeface="微软雅黑" panose="020B0503020204020204" pitchFamily="34" charset="-122"/>
              <a:ea typeface="Gulim" panose="020B0600000101010101" pitchFamily="50" charset="-127"/>
              <a:cs typeface="Source Sans Pro" charset="0"/>
            </a:endParaRPr>
          </a:p>
        </p:txBody>
      </p:sp>
      <p:sp>
        <p:nvSpPr>
          <p:cNvPr id="62" name="文本框 61"/>
          <p:cNvSpPr txBox="1"/>
          <p:nvPr>
            <p:custDataLst>
              <p:tags r:id="rId33"/>
            </p:custDataLst>
          </p:nvPr>
        </p:nvSpPr>
        <p:spPr>
          <a:xfrm>
            <a:off x="8889365" y="2092325"/>
            <a:ext cx="1801495" cy="1708150"/>
          </a:xfrm>
          <a:prstGeom prst="rect">
            <a:avLst/>
          </a:prstGeom>
          <a:noFill/>
        </p:spPr>
        <p:txBody>
          <a:bodyPr wrap="square" rtlCol="0">
            <a:normAutofit/>
          </a:bodyPr>
          <a:lstStyle>
            <a:defPPr>
              <a:defRPr lang="en-US"/>
            </a:defPPr>
            <a:lvl1pPr algn="ctr">
              <a:lnSpc>
                <a:spcPct val="130000"/>
              </a:lnSpc>
              <a:defRPr sz="1400">
                <a:solidFill>
                  <a:sysClr val="windowText" lastClr="000000">
                    <a:lumMod val="75000"/>
                    <a:lumOff val="25000"/>
                  </a:sysClr>
                </a:solidFill>
              </a:defRPr>
            </a:lvl1pPr>
          </a:lstStyle>
          <a:p>
            <a:pPr algn="just" defTabSz="457200">
              <a:lnSpc>
                <a:spcPct val="120000"/>
              </a:lnSpc>
            </a:pPr>
            <a:r>
              <a:rPr lang="zh-CN" altLang="en-US" sz="1200" spc="150">
                <a:solidFill>
                  <a:schemeClr val="bg1"/>
                </a:solidFill>
                <a:latin typeface="Arial" panose="020B0604020202020204" pitchFamily="34" charset="0"/>
                <a:ea typeface="微软雅黑" panose="020B0503020204020204" pitchFamily="34" charset="-122"/>
              </a:rPr>
              <a:t>通过医护人员及家属的治疗护理,患儿颈部及双下肢创面治愈,情绪稳定,精神较好。医护人员与患儿信任关系已经建立。</a:t>
            </a:r>
            <a:endParaRPr lang="zh-CN" altLang="en-US" sz="1200" spc="150">
              <a:solidFill>
                <a:schemeClr val="bg1"/>
              </a:solidFill>
              <a:latin typeface="Arial" panose="020B0604020202020204" pitchFamily="34" charset="0"/>
              <a:ea typeface="微软雅黑" panose="020B0503020204020204" pitchFamily="34" charset="-122"/>
            </a:endParaRPr>
          </a:p>
        </p:txBody>
      </p:sp>
      <p:sp>
        <p:nvSpPr>
          <p:cNvPr id="70" name="文本框 69"/>
          <p:cNvSpPr txBox="1"/>
          <p:nvPr>
            <p:custDataLst>
              <p:tags r:id="rId34"/>
            </p:custDataLst>
          </p:nvPr>
        </p:nvSpPr>
        <p:spPr>
          <a:xfrm>
            <a:off x="9308465" y="4248785"/>
            <a:ext cx="968375" cy="785495"/>
          </a:xfrm>
          <a:prstGeom prst="rect">
            <a:avLst/>
          </a:prstGeom>
          <a:noFill/>
        </p:spPr>
        <p:txBody>
          <a:bodyPr wrap="square" rtlCol="0">
            <a:normAutofit/>
          </a:bodyPr>
          <a:lstStyle/>
          <a:p>
            <a:pPr algn="ctr" defTabSz="457200">
              <a:lnSpc>
                <a:spcPct val="120000"/>
              </a:lnSpc>
            </a:pPr>
            <a:r>
              <a:rPr kumimoji="1" lang="zh-CN" altLang="en-US" sz="1600" b="1" spc="300">
                <a:solidFill>
                  <a:schemeClr val="bg1"/>
                </a:solidFill>
                <a:latin typeface="Arial" panose="020B0604020202020204" pitchFamily="34" charset="0"/>
                <a:ea typeface="微软雅黑" panose="020B0503020204020204" pitchFamily="34" charset="-122"/>
              </a:rPr>
              <a:t>出院</a:t>
            </a:r>
            <a:endParaRPr kumimoji="1" lang="zh-CN" altLang="en-US" sz="1600" b="1" spc="300">
              <a:solidFill>
                <a:schemeClr val="bg1"/>
              </a:solidFill>
              <a:latin typeface="Arial" panose="020B0604020202020204" pitchFamily="34" charset="0"/>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7150"/>
            <a:ext cx="12192000" cy="6858000"/>
          </a:xfrm>
          <a:prstGeom prst="rect">
            <a:avLst/>
          </a:prstGeom>
        </p:spPr>
      </p:pic>
      <p:sp>
        <p:nvSpPr>
          <p:cNvPr id="9" name="íṡľíḍê"/>
          <p:cNvSpPr/>
          <p:nvPr/>
        </p:nvSpPr>
        <p:spPr>
          <a:xfrm>
            <a:off x="5474970" y="1901825"/>
            <a:ext cx="841375" cy="461010"/>
          </a:xfrm>
          <a:prstGeom prst="rect">
            <a:avLst/>
          </a:prstGeom>
        </p:spPr>
        <p:txBody>
          <a:bodyPr wrap="square" lIns="91440" tIns="45720" rIns="91440" bIns="45720" anchor="ctr" anchorCtr="0">
            <a:noAutofit/>
          </a:bodyPr>
          <a:lstStyle/>
          <a:p>
            <a:pPr algn="ctr"/>
            <a:r>
              <a:rPr lang="zh-CN" altLang="en-US" sz="2400" i="1" dirty="0" smtClean="0">
                <a:solidFill>
                  <a:srgbClr val="1E1518"/>
                </a:solidFill>
                <a:latin typeface="微软雅黑" panose="020B0503020204020204" pitchFamily="34" charset="-122"/>
                <a:ea typeface="微软雅黑" panose="020B0503020204020204" pitchFamily="34" charset="-122"/>
              </a:rPr>
              <a:t>敏感</a:t>
            </a:r>
            <a:endParaRPr lang="zh-CN" altLang="en-US" sz="2400" i="1" dirty="0" smtClean="0">
              <a:solidFill>
                <a:srgbClr val="1E1518"/>
              </a:solidFill>
              <a:latin typeface="微软雅黑" panose="020B0503020204020204" pitchFamily="34" charset="-122"/>
              <a:ea typeface="微软雅黑" panose="020B0503020204020204" pitchFamily="34" charset="-122"/>
            </a:endParaRPr>
          </a:p>
        </p:txBody>
      </p:sp>
      <p:sp>
        <p:nvSpPr>
          <p:cNvPr id="12" name="isľïḑe"/>
          <p:cNvSpPr/>
          <p:nvPr/>
        </p:nvSpPr>
        <p:spPr>
          <a:xfrm>
            <a:off x="8983345" y="1901825"/>
            <a:ext cx="892810" cy="461010"/>
          </a:xfrm>
          <a:prstGeom prst="rect">
            <a:avLst/>
          </a:prstGeom>
        </p:spPr>
        <p:txBody>
          <a:bodyPr wrap="square" lIns="91440" tIns="45720" rIns="91440" bIns="45720" anchor="ctr" anchorCtr="0">
            <a:noAutofit/>
          </a:bodyPr>
          <a:lstStyle/>
          <a:p>
            <a:pPr algn="ctr"/>
            <a:r>
              <a:rPr lang="zh-CN" altLang="en-US" sz="2400" i="1" dirty="0">
                <a:solidFill>
                  <a:srgbClr val="1E1518"/>
                </a:solidFill>
                <a:latin typeface="微软雅黑" panose="020B0503020204020204" pitchFamily="34" charset="-122"/>
                <a:ea typeface="微软雅黑" panose="020B0503020204020204" pitchFamily="34" charset="-122"/>
              </a:rPr>
              <a:t>冷漠</a:t>
            </a:r>
            <a:endParaRPr lang="zh-CN" altLang="en-US" sz="2400" i="1" dirty="0">
              <a:solidFill>
                <a:srgbClr val="1E1518"/>
              </a:solidFill>
              <a:latin typeface="微软雅黑" panose="020B0503020204020204" pitchFamily="34" charset="-122"/>
              <a:ea typeface="微软雅黑" panose="020B0503020204020204" pitchFamily="34" charset="-122"/>
            </a:endParaRPr>
          </a:p>
        </p:txBody>
      </p:sp>
      <p:sp>
        <p:nvSpPr>
          <p:cNvPr id="21" name="文本框 20"/>
          <p:cNvSpPr txBox="1"/>
          <p:nvPr/>
        </p:nvSpPr>
        <p:spPr bwMode="auto">
          <a:xfrm>
            <a:off x="1409065" y="1115060"/>
            <a:ext cx="9164320" cy="1938020"/>
          </a:xfrm>
          <a:prstGeom prst="rect">
            <a:avLst/>
          </a:prstGeom>
          <a:noFill/>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r>
              <a:rPr lang="en-US" altLang="zh-CN"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       </a:t>
            </a:r>
            <a:r>
              <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美国心理学家马斯洛把人的需要由低级至高级分成5类：安全需要、生理需要、社交需要、自尊需要、自我实现需要。其中</a:t>
            </a:r>
            <a:r>
              <a:rPr lang="zh-CN" altLang="en-US" sz="2000" dirty="0">
                <a:solidFill>
                  <a:srgbClr val="FF0000"/>
                </a:solidFill>
                <a:latin typeface="微软雅黑" panose="020B0503020204020204" pitchFamily="34" charset="-122"/>
                <a:ea typeface="微软雅黑" panose="020B0503020204020204" pitchFamily="34" charset="-122"/>
              </a:rPr>
              <a:t>安全需要、社交需要</a:t>
            </a:r>
            <a:r>
              <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是基本需要，如果的基本需要得不到满足，就会出现失衡状态而导致心理障碍。故医护人员对患儿的护理活动应先满足低层需要，逐渐至高层需要，在满足低层需要的同时满足高层需要。患儿入院后一般基本需求包括减轻痛苦、良好的护理、家属的关心呵护、与医生护士的关系等。</a:t>
            </a:r>
            <a:endPar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endParaRPr>
          </a:p>
        </p:txBody>
      </p:sp>
      <p:sp>
        <p:nvSpPr>
          <p:cNvPr id="13" name="Oval 60"/>
          <p:cNvSpPr/>
          <p:nvPr/>
        </p:nvSpPr>
        <p:spPr>
          <a:xfrm>
            <a:off x="3073612" y="3733442"/>
            <a:ext cx="479294" cy="571158"/>
          </a:xfrm>
          <a:custGeom>
            <a:avLst/>
            <a:gdLst>
              <a:gd name="T0" fmla="*/ 481 w 481"/>
              <a:gd name="T1" fmla="*/ 453 h 574"/>
              <a:gd name="T2" fmla="*/ 480 w 481"/>
              <a:gd name="T3" fmla="*/ 455 h 574"/>
              <a:gd name="T4" fmla="*/ 241 w 481"/>
              <a:gd name="T5" fmla="*/ 574 h 574"/>
              <a:gd name="T6" fmla="*/ 2 w 481"/>
              <a:gd name="T7" fmla="*/ 455 h 574"/>
              <a:gd name="T8" fmla="*/ 0 w 481"/>
              <a:gd name="T9" fmla="*/ 453 h 574"/>
              <a:gd name="T10" fmla="*/ 1 w 481"/>
              <a:gd name="T11" fmla="*/ 450 h 574"/>
              <a:gd name="T12" fmla="*/ 119 w 481"/>
              <a:gd name="T13" fmla="*/ 269 h 574"/>
              <a:gd name="T14" fmla="*/ 123 w 481"/>
              <a:gd name="T15" fmla="*/ 266 h 574"/>
              <a:gd name="T16" fmla="*/ 127 w 481"/>
              <a:gd name="T17" fmla="*/ 270 h 574"/>
              <a:gd name="T18" fmla="*/ 241 w 481"/>
              <a:gd name="T19" fmla="*/ 319 h 574"/>
              <a:gd name="T20" fmla="*/ 355 w 481"/>
              <a:gd name="T21" fmla="*/ 270 h 574"/>
              <a:gd name="T22" fmla="*/ 359 w 481"/>
              <a:gd name="T23" fmla="*/ 266 h 574"/>
              <a:gd name="T24" fmla="*/ 363 w 481"/>
              <a:gd name="T25" fmla="*/ 269 h 574"/>
              <a:gd name="T26" fmla="*/ 481 w 481"/>
              <a:gd name="T27" fmla="*/ 450 h 574"/>
              <a:gd name="T28" fmla="*/ 481 w 481"/>
              <a:gd name="T29" fmla="*/ 453 h 574"/>
              <a:gd name="T30" fmla="*/ 241 w 481"/>
              <a:gd name="T31" fmla="*/ 287 h 574"/>
              <a:gd name="T32" fmla="*/ 384 w 481"/>
              <a:gd name="T33" fmla="*/ 143 h 574"/>
              <a:gd name="T34" fmla="*/ 241 w 481"/>
              <a:gd name="T35" fmla="*/ 0 h 574"/>
              <a:gd name="T36" fmla="*/ 98 w 481"/>
              <a:gd name="T37" fmla="*/ 143 h 574"/>
              <a:gd name="T38" fmla="*/ 241 w 481"/>
              <a:gd name="T39" fmla="*/ 287 h 574"/>
              <a:gd name="T40" fmla="*/ 340 w 481"/>
              <a:gd name="T41" fmla="*/ 478 h 574"/>
              <a:gd name="T42" fmla="*/ 414 w 481"/>
              <a:gd name="T43" fmla="*/ 405 h 574"/>
              <a:gd name="T44" fmla="*/ 414 w 481"/>
              <a:gd name="T45" fmla="*/ 375 h 574"/>
              <a:gd name="T46" fmla="*/ 384 w 481"/>
              <a:gd name="T47" fmla="*/ 375 h 574"/>
              <a:gd name="T48" fmla="*/ 325 w 481"/>
              <a:gd name="T49" fmla="*/ 433 h 574"/>
              <a:gd name="T50" fmla="*/ 289 w 481"/>
              <a:gd name="T51" fmla="*/ 397 h 574"/>
              <a:gd name="T52" fmla="*/ 259 w 481"/>
              <a:gd name="T53" fmla="*/ 397 h 574"/>
              <a:gd name="T54" fmla="*/ 259 w 481"/>
              <a:gd name="T55" fmla="*/ 427 h 574"/>
              <a:gd name="T56" fmla="*/ 311 w 481"/>
              <a:gd name="T57" fmla="*/ 478 h 574"/>
              <a:gd name="T58" fmla="*/ 325 w 481"/>
              <a:gd name="T59" fmla="*/ 484 h 574"/>
              <a:gd name="T60" fmla="*/ 340 w 481"/>
              <a:gd name="T61" fmla="*/ 478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81" h="574">
                <a:moveTo>
                  <a:pt x="481" y="453"/>
                </a:moveTo>
                <a:lnTo>
                  <a:pt x="480" y="455"/>
                </a:lnTo>
                <a:cubicBezTo>
                  <a:pt x="416" y="532"/>
                  <a:pt x="331" y="574"/>
                  <a:pt x="241" y="574"/>
                </a:cubicBezTo>
                <a:cubicBezTo>
                  <a:pt x="151" y="574"/>
                  <a:pt x="66" y="532"/>
                  <a:pt x="2" y="455"/>
                </a:cubicBezTo>
                <a:lnTo>
                  <a:pt x="0" y="453"/>
                </a:lnTo>
                <a:lnTo>
                  <a:pt x="1" y="450"/>
                </a:lnTo>
                <a:cubicBezTo>
                  <a:pt x="13" y="370"/>
                  <a:pt x="55" y="305"/>
                  <a:pt x="119" y="269"/>
                </a:cubicBezTo>
                <a:lnTo>
                  <a:pt x="123" y="266"/>
                </a:lnTo>
                <a:lnTo>
                  <a:pt x="127" y="270"/>
                </a:lnTo>
                <a:cubicBezTo>
                  <a:pt x="157" y="301"/>
                  <a:pt x="197" y="319"/>
                  <a:pt x="241" y="319"/>
                </a:cubicBezTo>
                <a:cubicBezTo>
                  <a:pt x="284" y="319"/>
                  <a:pt x="325" y="301"/>
                  <a:pt x="355" y="270"/>
                </a:cubicBezTo>
                <a:lnTo>
                  <a:pt x="359" y="266"/>
                </a:lnTo>
                <a:lnTo>
                  <a:pt x="363" y="269"/>
                </a:lnTo>
                <a:cubicBezTo>
                  <a:pt x="427" y="305"/>
                  <a:pt x="469" y="370"/>
                  <a:pt x="481" y="450"/>
                </a:cubicBezTo>
                <a:lnTo>
                  <a:pt x="481" y="453"/>
                </a:lnTo>
                <a:close/>
                <a:moveTo>
                  <a:pt x="241" y="287"/>
                </a:moveTo>
                <a:cubicBezTo>
                  <a:pt x="320" y="287"/>
                  <a:pt x="384" y="222"/>
                  <a:pt x="384" y="143"/>
                </a:cubicBezTo>
                <a:cubicBezTo>
                  <a:pt x="384" y="64"/>
                  <a:pt x="320" y="0"/>
                  <a:pt x="241" y="0"/>
                </a:cubicBezTo>
                <a:cubicBezTo>
                  <a:pt x="162" y="0"/>
                  <a:pt x="98" y="64"/>
                  <a:pt x="98" y="143"/>
                </a:cubicBezTo>
                <a:cubicBezTo>
                  <a:pt x="98" y="222"/>
                  <a:pt x="162" y="287"/>
                  <a:pt x="241" y="287"/>
                </a:cubicBezTo>
                <a:close/>
                <a:moveTo>
                  <a:pt x="340" y="478"/>
                </a:moveTo>
                <a:lnTo>
                  <a:pt x="414" y="405"/>
                </a:lnTo>
                <a:cubicBezTo>
                  <a:pt x="422" y="396"/>
                  <a:pt x="422" y="383"/>
                  <a:pt x="414" y="375"/>
                </a:cubicBezTo>
                <a:cubicBezTo>
                  <a:pt x="406" y="367"/>
                  <a:pt x="392" y="367"/>
                  <a:pt x="384" y="375"/>
                </a:cubicBezTo>
                <a:lnTo>
                  <a:pt x="325" y="433"/>
                </a:lnTo>
                <a:lnTo>
                  <a:pt x="289" y="397"/>
                </a:lnTo>
                <a:cubicBezTo>
                  <a:pt x="281" y="389"/>
                  <a:pt x="267" y="389"/>
                  <a:pt x="259" y="397"/>
                </a:cubicBezTo>
                <a:cubicBezTo>
                  <a:pt x="251" y="405"/>
                  <a:pt x="251" y="418"/>
                  <a:pt x="259" y="427"/>
                </a:cubicBezTo>
                <a:lnTo>
                  <a:pt x="311" y="478"/>
                </a:lnTo>
                <a:cubicBezTo>
                  <a:pt x="315" y="482"/>
                  <a:pt x="320" y="484"/>
                  <a:pt x="325" y="484"/>
                </a:cubicBezTo>
                <a:cubicBezTo>
                  <a:pt x="331" y="484"/>
                  <a:pt x="336" y="482"/>
                  <a:pt x="340" y="478"/>
                </a:cubicBezTo>
                <a:close/>
              </a:path>
            </a:pathLst>
          </a:custGeom>
          <a:gradFill flip="none" rotWithShape="1">
            <a:gsLst>
              <a:gs pos="18000">
                <a:srgbClr val="D6BA73"/>
              </a:gs>
              <a:gs pos="100000">
                <a:srgbClr val="E8D9B2"/>
              </a:gs>
            </a:gsLst>
            <a:lin ang="2700000" scaled="1"/>
            <a:tileRect/>
          </a:gradFill>
          <a:ln>
            <a:noFill/>
          </a:ln>
          <a:effectLst>
            <a:outerShdw blurRad="304800" dist="88900" dir="5400000" algn="t" rotWithShape="0">
              <a:prstClr val="black">
                <a:alpha val="6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blipFill>
                <a:blip r:embed="rId2"/>
                <a:tile tx="0" ty="558800" sx="100000" sy="100000" flip="none" algn="b"/>
              </a:blipFill>
              <a:latin typeface="微软雅黑" panose="020B0503020204020204" pitchFamily="34" charset="-122"/>
              <a:ea typeface="微软雅黑" panose="020B0503020204020204" pitchFamily="34" charset="-122"/>
            </a:endParaRPr>
          </a:p>
        </p:txBody>
      </p:sp>
      <p:sp>
        <p:nvSpPr>
          <p:cNvPr id="3" name="Oval 60"/>
          <p:cNvSpPr/>
          <p:nvPr/>
        </p:nvSpPr>
        <p:spPr>
          <a:xfrm>
            <a:off x="8078047" y="3733442"/>
            <a:ext cx="479294" cy="571158"/>
          </a:xfrm>
          <a:custGeom>
            <a:avLst/>
            <a:gdLst>
              <a:gd name="T0" fmla="*/ 481 w 481"/>
              <a:gd name="T1" fmla="*/ 453 h 574"/>
              <a:gd name="T2" fmla="*/ 480 w 481"/>
              <a:gd name="T3" fmla="*/ 455 h 574"/>
              <a:gd name="T4" fmla="*/ 241 w 481"/>
              <a:gd name="T5" fmla="*/ 574 h 574"/>
              <a:gd name="T6" fmla="*/ 2 w 481"/>
              <a:gd name="T7" fmla="*/ 455 h 574"/>
              <a:gd name="T8" fmla="*/ 0 w 481"/>
              <a:gd name="T9" fmla="*/ 453 h 574"/>
              <a:gd name="T10" fmla="*/ 1 w 481"/>
              <a:gd name="T11" fmla="*/ 450 h 574"/>
              <a:gd name="T12" fmla="*/ 119 w 481"/>
              <a:gd name="T13" fmla="*/ 269 h 574"/>
              <a:gd name="T14" fmla="*/ 123 w 481"/>
              <a:gd name="T15" fmla="*/ 266 h 574"/>
              <a:gd name="T16" fmla="*/ 127 w 481"/>
              <a:gd name="T17" fmla="*/ 270 h 574"/>
              <a:gd name="T18" fmla="*/ 241 w 481"/>
              <a:gd name="T19" fmla="*/ 319 h 574"/>
              <a:gd name="T20" fmla="*/ 355 w 481"/>
              <a:gd name="T21" fmla="*/ 270 h 574"/>
              <a:gd name="T22" fmla="*/ 359 w 481"/>
              <a:gd name="T23" fmla="*/ 266 h 574"/>
              <a:gd name="T24" fmla="*/ 363 w 481"/>
              <a:gd name="T25" fmla="*/ 269 h 574"/>
              <a:gd name="T26" fmla="*/ 481 w 481"/>
              <a:gd name="T27" fmla="*/ 450 h 574"/>
              <a:gd name="T28" fmla="*/ 481 w 481"/>
              <a:gd name="T29" fmla="*/ 453 h 574"/>
              <a:gd name="T30" fmla="*/ 241 w 481"/>
              <a:gd name="T31" fmla="*/ 287 h 574"/>
              <a:gd name="T32" fmla="*/ 384 w 481"/>
              <a:gd name="T33" fmla="*/ 143 h 574"/>
              <a:gd name="T34" fmla="*/ 241 w 481"/>
              <a:gd name="T35" fmla="*/ 0 h 574"/>
              <a:gd name="T36" fmla="*/ 98 w 481"/>
              <a:gd name="T37" fmla="*/ 143 h 574"/>
              <a:gd name="T38" fmla="*/ 241 w 481"/>
              <a:gd name="T39" fmla="*/ 287 h 574"/>
              <a:gd name="T40" fmla="*/ 340 w 481"/>
              <a:gd name="T41" fmla="*/ 478 h 574"/>
              <a:gd name="T42" fmla="*/ 414 w 481"/>
              <a:gd name="T43" fmla="*/ 405 h 574"/>
              <a:gd name="T44" fmla="*/ 414 w 481"/>
              <a:gd name="T45" fmla="*/ 375 h 574"/>
              <a:gd name="T46" fmla="*/ 384 w 481"/>
              <a:gd name="T47" fmla="*/ 375 h 574"/>
              <a:gd name="T48" fmla="*/ 325 w 481"/>
              <a:gd name="T49" fmla="*/ 433 h 574"/>
              <a:gd name="T50" fmla="*/ 289 w 481"/>
              <a:gd name="T51" fmla="*/ 397 h 574"/>
              <a:gd name="T52" fmla="*/ 259 w 481"/>
              <a:gd name="T53" fmla="*/ 397 h 574"/>
              <a:gd name="T54" fmla="*/ 259 w 481"/>
              <a:gd name="T55" fmla="*/ 427 h 574"/>
              <a:gd name="T56" fmla="*/ 311 w 481"/>
              <a:gd name="T57" fmla="*/ 478 h 574"/>
              <a:gd name="T58" fmla="*/ 325 w 481"/>
              <a:gd name="T59" fmla="*/ 484 h 574"/>
              <a:gd name="T60" fmla="*/ 340 w 481"/>
              <a:gd name="T61" fmla="*/ 478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81" h="574">
                <a:moveTo>
                  <a:pt x="481" y="453"/>
                </a:moveTo>
                <a:lnTo>
                  <a:pt x="480" y="455"/>
                </a:lnTo>
                <a:cubicBezTo>
                  <a:pt x="416" y="532"/>
                  <a:pt x="331" y="574"/>
                  <a:pt x="241" y="574"/>
                </a:cubicBezTo>
                <a:cubicBezTo>
                  <a:pt x="151" y="574"/>
                  <a:pt x="66" y="532"/>
                  <a:pt x="2" y="455"/>
                </a:cubicBezTo>
                <a:lnTo>
                  <a:pt x="0" y="453"/>
                </a:lnTo>
                <a:lnTo>
                  <a:pt x="1" y="450"/>
                </a:lnTo>
                <a:cubicBezTo>
                  <a:pt x="13" y="370"/>
                  <a:pt x="55" y="305"/>
                  <a:pt x="119" y="269"/>
                </a:cubicBezTo>
                <a:lnTo>
                  <a:pt x="123" y="266"/>
                </a:lnTo>
                <a:lnTo>
                  <a:pt x="127" y="270"/>
                </a:lnTo>
                <a:cubicBezTo>
                  <a:pt x="157" y="301"/>
                  <a:pt x="197" y="319"/>
                  <a:pt x="241" y="319"/>
                </a:cubicBezTo>
                <a:cubicBezTo>
                  <a:pt x="284" y="319"/>
                  <a:pt x="325" y="301"/>
                  <a:pt x="355" y="270"/>
                </a:cubicBezTo>
                <a:lnTo>
                  <a:pt x="359" y="266"/>
                </a:lnTo>
                <a:lnTo>
                  <a:pt x="363" y="269"/>
                </a:lnTo>
                <a:cubicBezTo>
                  <a:pt x="427" y="305"/>
                  <a:pt x="469" y="370"/>
                  <a:pt x="481" y="450"/>
                </a:cubicBezTo>
                <a:lnTo>
                  <a:pt x="481" y="453"/>
                </a:lnTo>
                <a:close/>
                <a:moveTo>
                  <a:pt x="241" y="287"/>
                </a:moveTo>
                <a:cubicBezTo>
                  <a:pt x="320" y="287"/>
                  <a:pt x="384" y="222"/>
                  <a:pt x="384" y="143"/>
                </a:cubicBezTo>
                <a:cubicBezTo>
                  <a:pt x="384" y="64"/>
                  <a:pt x="320" y="0"/>
                  <a:pt x="241" y="0"/>
                </a:cubicBezTo>
                <a:cubicBezTo>
                  <a:pt x="162" y="0"/>
                  <a:pt x="98" y="64"/>
                  <a:pt x="98" y="143"/>
                </a:cubicBezTo>
                <a:cubicBezTo>
                  <a:pt x="98" y="222"/>
                  <a:pt x="162" y="287"/>
                  <a:pt x="241" y="287"/>
                </a:cubicBezTo>
                <a:close/>
                <a:moveTo>
                  <a:pt x="340" y="478"/>
                </a:moveTo>
                <a:lnTo>
                  <a:pt x="414" y="405"/>
                </a:lnTo>
                <a:cubicBezTo>
                  <a:pt x="422" y="396"/>
                  <a:pt x="422" y="383"/>
                  <a:pt x="414" y="375"/>
                </a:cubicBezTo>
                <a:cubicBezTo>
                  <a:pt x="406" y="367"/>
                  <a:pt x="392" y="367"/>
                  <a:pt x="384" y="375"/>
                </a:cubicBezTo>
                <a:lnTo>
                  <a:pt x="325" y="433"/>
                </a:lnTo>
                <a:lnTo>
                  <a:pt x="289" y="397"/>
                </a:lnTo>
                <a:cubicBezTo>
                  <a:pt x="281" y="389"/>
                  <a:pt x="267" y="389"/>
                  <a:pt x="259" y="397"/>
                </a:cubicBezTo>
                <a:cubicBezTo>
                  <a:pt x="251" y="405"/>
                  <a:pt x="251" y="418"/>
                  <a:pt x="259" y="427"/>
                </a:cubicBezTo>
                <a:lnTo>
                  <a:pt x="311" y="478"/>
                </a:lnTo>
                <a:cubicBezTo>
                  <a:pt x="315" y="482"/>
                  <a:pt x="320" y="484"/>
                  <a:pt x="325" y="484"/>
                </a:cubicBezTo>
                <a:cubicBezTo>
                  <a:pt x="331" y="484"/>
                  <a:pt x="336" y="482"/>
                  <a:pt x="340" y="478"/>
                </a:cubicBezTo>
                <a:close/>
              </a:path>
            </a:pathLst>
          </a:custGeom>
          <a:gradFill flip="none" rotWithShape="1">
            <a:gsLst>
              <a:gs pos="18000">
                <a:srgbClr val="D6BA73"/>
              </a:gs>
              <a:gs pos="100000">
                <a:srgbClr val="E8D9B2"/>
              </a:gs>
            </a:gsLst>
            <a:lin ang="2700000" scaled="1"/>
            <a:tileRect/>
          </a:gradFill>
          <a:ln>
            <a:noFill/>
          </a:ln>
          <a:effectLst>
            <a:outerShdw blurRad="304800" dist="88900" dir="5400000" algn="t" rotWithShape="0">
              <a:prstClr val="black">
                <a:alpha val="6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blipFill>
                <a:blip r:embed="rId2"/>
                <a:tile tx="0" ty="558800" sx="100000" sy="100000" flip="none" algn="b"/>
              </a:blipFill>
              <a:latin typeface="微软雅黑" panose="020B0503020204020204" pitchFamily="34" charset="-122"/>
              <a:ea typeface="微软雅黑" panose="020B0503020204020204" pitchFamily="34" charset="-122"/>
            </a:endParaRPr>
          </a:p>
        </p:txBody>
      </p:sp>
      <p:sp>
        <p:nvSpPr>
          <p:cNvPr id="6" name="文本框 5"/>
          <p:cNvSpPr txBox="1"/>
          <p:nvPr/>
        </p:nvSpPr>
        <p:spPr>
          <a:xfrm>
            <a:off x="2279015" y="4610100"/>
            <a:ext cx="1974850" cy="398780"/>
          </a:xfrm>
          <a:prstGeom prst="rect">
            <a:avLst/>
          </a:prstGeom>
          <a:noFill/>
        </p:spPr>
        <p:txBody>
          <a:bodyPr wrap="square" rtlCol="0">
            <a:spAutoFit/>
          </a:bodyPr>
          <a:p>
            <a:pPr algn="ctr"/>
            <a:r>
              <a:rPr lang="zh-CN" altLang="en-US" sz="2000">
                <a:solidFill>
                  <a:schemeClr val="bg1"/>
                </a:solidFill>
              </a:rPr>
              <a:t>安全需要</a:t>
            </a:r>
            <a:endParaRPr lang="zh-CN" altLang="en-US" sz="2000">
              <a:solidFill>
                <a:schemeClr val="bg1"/>
              </a:solidFill>
            </a:endParaRPr>
          </a:p>
        </p:txBody>
      </p:sp>
      <p:sp>
        <p:nvSpPr>
          <p:cNvPr id="8" name="文本框 7"/>
          <p:cNvSpPr txBox="1"/>
          <p:nvPr/>
        </p:nvSpPr>
        <p:spPr>
          <a:xfrm>
            <a:off x="7330440" y="4610100"/>
            <a:ext cx="1974850" cy="398780"/>
          </a:xfrm>
          <a:prstGeom prst="rect">
            <a:avLst/>
          </a:prstGeom>
          <a:noFill/>
        </p:spPr>
        <p:txBody>
          <a:bodyPr wrap="square" rtlCol="0">
            <a:spAutoFit/>
          </a:bodyPr>
          <a:p>
            <a:pPr algn="ctr"/>
            <a:r>
              <a:rPr lang="zh-CN" altLang="en-US" sz="2000">
                <a:solidFill>
                  <a:schemeClr val="bg1"/>
                </a:solidFill>
              </a:rPr>
              <a:t>社交需要</a:t>
            </a:r>
            <a:endParaRPr lang="zh-CN" altLang="en-US" sz="200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7150"/>
            <a:ext cx="12192000" cy="6858000"/>
          </a:xfrm>
          <a:prstGeom prst="rect">
            <a:avLst/>
          </a:prstGeom>
        </p:spPr>
      </p:pic>
      <p:sp>
        <p:nvSpPr>
          <p:cNvPr id="4" name="同心圆 3"/>
          <p:cNvSpPr/>
          <p:nvPr/>
        </p:nvSpPr>
        <p:spPr>
          <a:xfrm>
            <a:off x="4378325" y="354272"/>
            <a:ext cx="3435927" cy="3435927"/>
          </a:xfrm>
          <a:prstGeom prst="donut">
            <a:avLst>
              <a:gd name="adj" fmla="val 6360"/>
            </a:avLst>
          </a:prstGeom>
          <a:gradFill>
            <a:gsLst>
              <a:gs pos="22000">
                <a:srgbClr val="E5BC7D"/>
              </a:gs>
              <a:gs pos="100000">
                <a:srgbClr val="D39E4D"/>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文本框 5"/>
          <p:cNvSpPr txBox="1"/>
          <p:nvPr/>
        </p:nvSpPr>
        <p:spPr>
          <a:xfrm>
            <a:off x="4977533" y="1811327"/>
            <a:ext cx="2237509" cy="521970"/>
          </a:xfrm>
          <a:prstGeom prst="rect">
            <a:avLst/>
          </a:prstGeom>
          <a:noFill/>
        </p:spPr>
        <p:txBody>
          <a:bodyPr wrap="square" rtlCol="0">
            <a:spAutoFit/>
          </a:bodyPr>
          <a:lstStyle/>
          <a:p>
            <a:pPr algn="dist"/>
            <a:r>
              <a:rPr lang="zh-CN" altLang="en-US" sz="2800" dirty="0">
                <a:solidFill>
                  <a:schemeClr val="bg1"/>
                </a:solidFill>
                <a:latin typeface="微软雅黑" panose="020B0503020204020204" pitchFamily="34" charset="-122"/>
                <a:ea typeface="微软雅黑" panose="020B0503020204020204" pitchFamily="34" charset="-122"/>
              </a:rPr>
              <a:t>严肃游戏</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134870" y="3994785"/>
            <a:ext cx="7924165" cy="460375"/>
          </a:xfrm>
          <a:prstGeom prst="rect">
            <a:avLst/>
          </a:prstGeom>
          <a:noFill/>
        </p:spPr>
        <p:txBody>
          <a:bodyPr wrap="square" rtlCol="0">
            <a:spAutoFit/>
          </a:bodyPr>
          <a:p>
            <a:pPr algn="dist"/>
            <a:r>
              <a:rPr lang="zh-CN" altLang="en-US" sz="2400" dirty="0">
                <a:solidFill>
                  <a:schemeClr val="bg1"/>
                </a:solidFill>
                <a:latin typeface="微软雅黑" panose="020B0503020204020204" pitchFamily="34" charset="-122"/>
                <a:ea typeface="微软雅黑" panose="020B0503020204020204" pitchFamily="34" charset="-122"/>
              </a:rPr>
              <a:t>所有以应用为目的的游戏可以统称为“严肃游戏”</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bwMode="auto">
          <a:xfrm>
            <a:off x="1515110" y="4698365"/>
            <a:ext cx="9164320" cy="193802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buClrTx/>
              <a:buSzTx/>
              <a:buFontTx/>
              <a:defRPr/>
            </a:pPr>
            <a:r>
              <a:rPr lang="zh-CN" altLang="en-US" sz="2000" dirty="0">
                <a:solidFill>
                  <a:schemeClr val="bg1"/>
                </a:solidFill>
                <a:latin typeface="微软雅黑" panose="020B0503020204020204" pitchFamily="34" charset="-122"/>
                <a:ea typeface="微软雅黑" panose="020B0503020204020204" pitchFamily="34" charset="-122"/>
              </a:rPr>
              <a:t>不同种类的游戏能满足不同种类人的各种需求，同时针对性地强化人的部分能力，拓展人的认知。而在强化人能力与拓展人认知的领域，最具有代表性游戏类型的无疑是“严肃游戏”。</a:t>
            </a:r>
            <a:endParaRPr lang="zh-CN" altLang="en-US" sz="2000" dirty="0">
              <a:solidFill>
                <a:schemeClr val="bg1"/>
              </a:solidFill>
              <a:latin typeface="微软雅黑" panose="020B0503020204020204" pitchFamily="34" charset="-122"/>
              <a:ea typeface="微软雅黑" panose="020B0503020204020204" pitchFamily="34" charset="-122"/>
            </a:endParaRPr>
          </a:p>
          <a:p>
            <a:pPr algn="l">
              <a:buClrTx/>
              <a:buSzTx/>
              <a:buFontTx/>
              <a:defRPr/>
            </a:pPr>
            <a:r>
              <a:rPr lang="zh-CN" altLang="en-US" sz="2000" dirty="0">
                <a:solidFill>
                  <a:schemeClr val="bg1"/>
                </a:solidFill>
                <a:latin typeface="微软雅黑" panose="020B0503020204020204" pitchFamily="34" charset="-122"/>
                <a:ea typeface="微软雅黑" panose="020B0503020204020204" pitchFamily="34" charset="-122"/>
              </a:rPr>
              <a:t>严肃游戏最早</a:t>
            </a:r>
            <a:r>
              <a:rPr lang="zh-CN" altLang="en-US" sz="2000" dirty="0">
                <a:solidFill>
                  <a:schemeClr val="bg1"/>
                </a:solidFill>
                <a:latin typeface="微软雅黑" panose="020B0503020204020204" pitchFamily="34" charset="-122"/>
                <a:ea typeface="微软雅黑" panose="020B0503020204020204" pitchFamily="34" charset="-122"/>
              </a:rPr>
              <a:t>被大量应用于培训专业人才（飞行、航空航天、医疗、化工），让使用者利用自己的专业知识完成任务、解决各种现实中可能会出现的问题，强化专业技能。</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íṡľíḍê"/>
          <p:cNvSpPr/>
          <p:nvPr/>
        </p:nvSpPr>
        <p:spPr>
          <a:xfrm>
            <a:off x="5474970" y="1901825"/>
            <a:ext cx="841375" cy="461010"/>
          </a:xfrm>
          <a:prstGeom prst="rect">
            <a:avLst/>
          </a:prstGeom>
        </p:spPr>
        <p:txBody>
          <a:bodyPr wrap="square" lIns="91440" tIns="45720" rIns="91440" bIns="45720" anchor="ctr" anchorCtr="0">
            <a:noAutofit/>
          </a:bodyPr>
          <a:lstStyle/>
          <a:p>
            <a:pPr algn="ctr"/>
            <a:r>
              <a:rPr lang="zh-CN" altLang="en-US" sz="2400" i="1" dirty="0" smtClean="0">
                <a:solidFill>
                  <a:srgbClr val="1E1518"/>
                </a:solidFill>
                <a:latin typeface="微软雅黑" panose="020B0503020204020204" pitchFamily="34" charset="-122"/>
                <a:ea typeface="微软雅黑" panose="020B0503020204020204" pitchFamily="34" charset="-122"/>
              </a:rPr>
              <a:t>敏感</a:t>
            </a:r>
            <a:endParaRPr lang="zh-CN" altLang="en-US" sz="2400" i="1" dirty="0" smtClean="0">
              <a:solidFill>
                <a:srgbClr val="1E1518"/>
              </a:solidFill>
              <a:latin typeface="微软雅黑" panose="020B0503020204020204" pitchFamily="34" charset="-122"/>
              <a:ea typeface="微软雅黑" panose="020B0503020204020204" pitchFamily="34" charset="-122"/>
            </a:endParaRPr>
          </a:p>
        </p:txBody>
      </p:sp>
      <p:sp>
        <p:nvSpPr>
          <p:cNvPr id="12" name="isľïḑe"/>
          <p:cNvSpPr/>
          <p:nvPr/>
        </p:nvSpPr>
        <p:spPr>
          <a:xfrm>
            <a:off x="8983345" y="1901825"/>
            <a:ext cx="892810" cy="461010"/>
          </a:xfrm>
          <a:prstGeom prst="rect">
            <a:avLst/>
          </a:prstGeom>
        </p:spPr>
        <p:txBody>
          <a:bodyPr wrap="square" lIns="91440" tIns="45720" rIns="91440" bIns="45720" anchor="ctr" anchorCtr="0">
            <a:noAutofit/>
          </a:bodyPr>
          <a:lstStyle/>
          <a:p>
            <a:pPr algn="ctr"/>
            <a:r>
              <a:rPr lang="zh-CN" altLang="en-US" sz="2400" i="1" dirty="0">
                <a:solidFill>
                  <a:srgbClr val="1E1518"/>
                </a:solidFill>
                <a:latin typeface="微软雅黑" panose="020B0503020204020204" pitchFamily="34" charset="-122"/>
                <a:ea typeface="微软雅黑" panose="020B0503020204020204" pitchFamily="34" charset="-122"/>
              </a:rPr>
              <a:t>冷漠</a:t>
            </a:r>
            <a:endParaRPr lang="zh-CN" altLang="en-US" sz="2400" i="1" dirty="0">
              <a:solidFill>
                <a:srgbClr val="1E1518"/>
              </a:solidFill>
              <a:latin typeface="微软雅黑" panose="020B0503020204020204" pitchFamily="34" charset="-122"/>
              <a:ea typeface="微软雅黑" panose="020B0503020204020204" pitchFamily="34" charset="-122"/>
            </a:endParaRPr>
          </a:p>
        </p:txBody>
      </p:sp>
      <p:sp>
        <p:nvSpPr>
          <p:cNvPr id="4" name="文本框 3"/>
          <p:cNvSpPr txBox="1"/>
          <p:nvPr/>
        </p:nvSpPr>
        <p:spPr bwMode="auto">
          <a:xfrm>
            <a:off x="1313815" y="815340"/>
            <a:ext cx="9164320" cy="1630045"/>
          </a:xfrm>
          <a:prstGeom prst="rect">
            <a:avLst/>
          </a:prstGeom>
          <a:noFill/>
        </p:spPr>
        <p:txBody>
          <a:bodyPr wrap="square">
            <a:spAutoFit/>
            <a:scene3d>
              <a:camera prst="orthographicFront"/>
              <a:lightRig rig="soft" dir="t">
                <a:rot lat="0" lon="0" rev="15600000"/>
              </a:lightRig>
            </a:scene3d>
            <a:sp3d extrusionH="57150" prstMaterial="softEdge">
              <a:bevelT w="25400" h="38100"/>
            </a:sp3d>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buClrTx/>
              <a:buSzTx/>
              <a:buFontTx/>
              <a:defRPr/>
            </a:pPr>
            <a:r>
              <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本方案旨在以游戏的形式展示医生护士、父母、医疗用品、疾病等元素的形象，让孩子在游戏的过程中收获游戏体验的同时，熟悉这些在治疗过程中可能会接触到的事物，并且通过在游戏过程中与游戏元素的交互加深了解，避免陷入由于未知造成的恐惧。同时将治疗过程看作是保卫身体健康的过程，让孩子在游戏中获得战胜病痛的荣誉感与使命感，以积极的心态面对治疗。</a:t>
            </a:r>
            <a:endParaRPr lang="en-US" altLang="zh-CN"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endParaRPr>
          </a:p>
        </p:txBody>
      </p:sp>
      <p:sp>
        <p:nvSpPr>
          <p:cNvPr id="5" name="文本框 4"/>
          <p:cNvSpPr txBox="1"/>
          <p:nvPr/>
        </p:nvSpPr>
        <p:spPr bwMode="auto">
          <a:xfrm>
            <a:off x="1525905" y="3176270"/>
            <a:ext cx="1364615" cy="706755"/>
          </a:xfrm>
          <a:prstGeom prst="rect">
            <a:avLst/>
          </a:prstGeom>
          <a:noFill/>
        </p:spPr>
        <p:txBody>
          <a:bodyPr wrap="square">
            <a:spAutoFit/>
            <a:scene3d>
              <a:camera prst="orthographicFront"/>
              <a:lightRig rig="soft" dir="t">
                <a:rot lat="0" lon="0" rev="15600000"/>
              </a:lightRig>
            </a:scene3d>
            <a:sp3d extrusionH="57150" prstMaterial="softEdge">
              <a:bevelT w="25400" h="38100"/>
            </a:sp3d>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buClrTx/>
              <a:buSzTx/>
              <a:buFontTx/>
              <a:defRPr/>
            </a:pPr>
            <a:r>
              <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消除陌生感</a:t>
            </a:r>
            <a:endPar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endParaRPr>
          </a:p>
        </p:txBody>
      </p:sp>
      <p:sp>
        <p:nvSpPr>
          <p:cNvPr id="7" name="文本框 6"/>
          <p:cNvSpPr txBox="1"/>
          <p:nvPr/>
        </p:nvSpPr>
        <p:spPr bwMode="auto">
          <a:xfrm>
            <a:off x="9248775" y="3075940"/>
            <a:ext cx="1092835" cy="706755"/>
          </a:xfrm>
          <a:prstGeom prst="rect">
            <a:avLst/>
          </a:prstGeom>
          <a:noFill/>
        </p:spPr>
        <p:txBody>
          <a:bodyPr wrap="square">
            <a:spAutoFit/>
            <a:scene3d>
              <a:camera prst="orthographicFront"/>
              <a:lightRig rig="soft" dir="t">
                <a:rot lat="0" lon="0" rev="15600000"/>
              </a:lightRig>
            </a:scene3d>
            <a:sp3d extrusionH="57150" prstMaterial="softEdge">
              <a:bevelT w="25400" h="38100"/>
            </a:sp3d>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buClrTx/>
              <a:buSzTx/>
              <a:buFontTx/>
              <a:defRPr/>
            </a:pPr>
            <a:r>
              <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宣泄负面情绪</a:t>
            </a:r>
            <a:endPar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endParaRPr>
          </a:p>
        </p:txBody>
      </p:sp>
      <p:sp>
        <p:nvSpPr>
          <p:cNvPr id="10" name="文本框 9"/>
          <p:cNvSpPr txBox="1"/>
          <p:nvPr/>
        </p:nvSpPr>
        <p:spPr bwMode="auto">
          <a:xfrm>
            <a:off x="5619750" y="3075940"/>
            <a:ext cx="761365" cy="706755"/>
          </a:xfrm>
          <a:prstGeom prst="rect">
            <a:avLst/>
          </a:prstGeom>
          <a:noFill/>
        </p:spPr>
        <p:txBody>
          <a:bodyPr wrap="square">
            <a:spAutoFit/>
            <a:scene3d>
              <a:camera prst="orthographicFront"/>
              <a:lightRig rig="soft" dir="t">
                <a:rot lat="0" lon="0" rev="15600000"/>
              </a:lightRig>
            </a:scene3d>
            <a:sp3d extrusionH="57150" prstMaterial="softEdge">
              <a:bevelT w="25400" h="38100"/>
            </a:sp3d>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buClrTx/>
              <a:buSzTx/>
              <a:buFontTx/>
              <a:defRPr/>
            </a:pPr>
            <a:r>
              <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缓解焦虑</a:t>
            </a:r>
            <a:endPar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endParaRPr>
          </a:p>
        </p:txBody>
      </p:sp>
      <p:sp>
        <p:nvSpPr>
          <p:cNvPr id="18" name="Freeform 17"/>
          <p:cNvSpPr/>
          <p:nvPr>
            <p:custDataLst>
              <p:tags r:id="rId3"/>
            </p:custDataLst>
          </p:nvPr>
        </p:nvSpPr>
        <p:spPr bwMode="auto">
          <a:xfrm>
            <a:off x="1525905" y="2777490"/>
            <a:ext cx="1365250" cy="1656080"/>
          </a:xfrm>
          <a:custGeom>
            <a:avLst/>
            <a:gdLst>
              <a:gd name="connsiteX0" fmla="*/ 450091 w 898766"/>
              <a:gd name="connsiteY0" fmla="*/ 84664 h 1091661"/>
              <a:gd name="connsiteX1" fmla="*/ 78421 w 898766"/>
              <a:gd name="connsiteY1" fmla="*/ 456334 h 1091661"/>
              <a:gd name="connsiteX2" fmla="*/ 450091 w 898766"/>
              <a:gd name="connsiteY2" fmla="*/ 828004 h 1091661"/>
              <a:gd name="connsiteX3" fmla="*/ 821761 w 898766"/>
              <a:gd name="connsiteY3" fmla="*/ 456334 h 1091661"/>
              <a:gd name="connsiteX4" fmla="*/ 450091 w 898766"/>
              <a:gd name="connsiteY4" fmla="*/ 84664 h 1091661"/>
              <a:gd name="connsiteX5" fmla="*/ 447730 w 898766"/>
              <a:gd name="connsiteY5" fmla="*/ 0 h 1091661"/>
              <a:gd name="connsiteX6" fmla="*/ 863423 w 898766"/>
              <a:gd name="connsiteY6" fmla="*/ 280035 h 1091661"/>
              <a:gd name="connsiteX7" fmla="*/ 768947 w 898766"/>
              <a:gd name="connsiteY7" fmla="*/ 773656 h 1091661"/>
              <a:gd name="connsiteX8" fmla="*/ 447730 w 898766"/>
              <a:gd name="connsiteY8" fmla="*/ 1091661 h 1091661"/>
              <a:gd name="connsiteX9" fmla="*/ 131236 w 898766"/>
              <a:gd name="connsiteY9" fmla="*/ 773656 h 1091661"/>
              <a:gd name="connsiteX10" fmla="*/ 32036 w 898766"/>
              <a:gd name="connsiteY10" fmla="*/ 280035 h 1091661"/>
              <a:gd name="connsiteX11" fmla="*/ 447730 w 898766"/>
              <a:gd name="connsiteY11" fmla="*/ 0 h 1091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8766" h="1091661">
                <a:moveTo>
                  <a:pt x="450091" y="84664"/>
                </a:moveTo>
                <a:cubicBezTo>
                  <a:pt x="244823" y="84664"/>
                  <a:pt x="78421" y="251066"/>
                  <a:pt x="78421" y="456334"/>
                </a:cubicBezTo>
                <a:cubicBezTo>
                  <a:pt x="78421" y="661602"/>
                  <a:pt x="244823" y="828004"/>
                  <a:pt x="450091" y="828004"/>
                </a:cubicBezTo>
                <a:cubicBezTo>
                  <a:pt x="655359" y="828004"/>
                  <a:pt x="821761" y="661602"/>
                  <a:pt x="821761" y="456334"/>
                </a:cubicBezTo>
                <a:cubicBezTo>
                  <a:pt x="821761" y="251066"/>
                  <a:pt x="655359" y="84664"/>
                  <a:pt x="450091" y="84664"/>
                </a:cubicBezTo>
                <a:close/>
                <a:moveTo>
                  <a:pt x="447730" y="0"/>
                </a:moveTo>
                <a:cubicBezTo>
                  <a:pt x="631958" y="0"/>
                  <a:pt x="792566" y="109166"/>
                  <a:pt x="863423" y="280035"/>
                </a:cubicBezTo>
                <a:cubicBezTo>
                  <a:pt x="934280" y="446157"/>
                  <a:pt x="896490" y="640758"/>
                  <a:pt x="768947" y="773656"/>
                </a:cubicBezTo>
                <a:lnTo>
                  <a:pt x="447730" y="1091661"/>
                </a:lnTo>
                <a:cubicBezTo>
                  <a:pt x="447730" y="1091661"/>
                  <a:pt x="447730" y="1091661"/>
                  <a:pt x="131236" y="773656"/>
                </a:cubicBezTo>
                <a:cubicBezTo>
                  <a:pt x="3693" y="640758"/>
                  <a:pt x="-34097" y="446157"/>
                  <a:pt x="32036" y="280035"/>
                </a:cubicBezTo>
                <a:cubicBezTo>
                  <a:pt x="102893" y="109166"/>
                  <a:pt x="268226" y="0"/>
                  <a:pt x="447730" y="0"/>
                </a:cubicBezTo>
                <a:close/>
              </a:path>
            </a:pathLst>
          </a:custGeom>
          <a:solidFill>
            <a:srgbClr val="2196F3"/>
          </a:solidFill>
          <a:ln w="3175" cap="flat">
            <a:noFill/>
            <a:prstDash val="solid"/>
            <a:miter lim="800000"/>
          </a:ln>
        </p:spPr>
        <p:txBody>
          <a:bodyPr lIns="121920" tIns="60960" rIns="121920" bIns="60960">
            <a:normAutofit/>
          </a:bodyPr>
          <a:lstStyle>
            <a:lvl1pPr>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defTabSz="457200" latinLnBrk="1">
              <a:lnSpc>
                <a:spcPct val="120000"/>
              </a:lnSpc>
              <a:defRPr/>
            </a:pPr>
            <a:endParaRPr lang="ko-KR" altLang="en-US" sz="3200" dirty="0">
              <a:solidFill>
                <a:srgbClr val="222222"/>
              </a:solidFill>
              <a:latin typeface="微软雅黑" panose="020B0503020204020204" pitchFamily="34" charset="-122"/>
              <a:ea typeface="Gulim" panose="020B0600000101010101" pitchFamily="50" charset="-127"/>
              <a:cs typeface="Source Sans Pro" charset="0"/>
            </a:endParaRPr>
          </a:p>
        </p:txBody>
      </p:sp>
      <p:sp>
        <p:nvSpPr>
          <p:cNvPr id="61" name="Freeform 60"/>
          <p:cNvSpPr/>
          <p:nvPr>
            <p:custDataLst>
              <p:tags r:id="rId4"/>
            </p:custDataLst>
          </p:nvPr>
        </p:nvSpPr>
        <p:spPr bwMode="auto">
          <a:xfrm>
            <a:off x="5317490" y="2777490"/>
            <a:ext cx="1365250" cy="1656080"/>
          </a:xfrm>
          <a:custGeom>
            <a:avLst/>
            <a:gdLst>
              <a:gd name="connsiteX0" fmla="*/ 450091 w 898766"/>
              <a:gd name="connsiteY0" fmla="*/ 84664 h 1091661"/>
              <a:gd name="connsiteX1" fmla="*/ 78421 w 898766"/>
              <a:gd name="connsiteY1" fmla="*/ 456334 h 1091661"/>
              <a:gd name="connsiteX2" fmla="*/ 450091 w 898766"/>
              <a:gd name="connsiteY2" fmla="*/ 828004 h 1091661"/>
              <a:gd name="connsiteX3" fmla="*/ 821761 w 898766"/>
              <a:gd name="connsiteY3" fmla="*/ 456334 h 1091661"/>
              <a:gd name="connsiteX4" fmla="*/ 450091 w 898766"/>
              <a:gd name="connsiteY4" fmla="*/ 84664 h 1091661"/>
              <a:gd name="connsiteX5" fmla="*/ 447730 w 898766"/>
              <a:gd name="connsiteY5" fmla="*/ 0 h 1091661"/>
              <a:gd name="connsiteX6" fmla="*/ 863423 w 898766"/>
              <a:gd name="connsiteY6" fmla="*/ 280035 h 1091661"/>
              <a:gd name="connsiteX7" fmla="*/ 768947 w 898766"/>
              <a:gd name="connsiteY7" fmla="*/ 773656 h 1091661"/>
              <a:gd name="connsiteX8" fmla="*/ 447730 w 898766"/>
              <a:gd name="connsiteY8" fmla="*/ 1091661 h 1091661"/>
              <a:gd name="connsiteX9" fmla="*/ 131236 w 898766"/>
              <a:gd name="connsiteY9" fmla="*/ 773656 h 1091661"/>
              <a:gd name="connsiteX10" fmla="*/ 32036 w 898766"/>
              <a:gd name="connsiteY10" fmla="*/ 280035 h 1091661"/>
              <a:gd name="connsiteX11" fmla="*/ 447730 w 898766"/>
              <a:gd name="connsiteY11" fmla="*/ 0 h 1091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8766" h="1091661">
                <a:moveTo>
                  <a:pt x="450091" y="84664"/>
                </a:moveTo>
                <a:cubicBezTo>
                  <a:pt x="244823" y="84664"/>
                  <a:pt x="78421" y="251066"/>
                  <a:pt x="78421" y="456334"/>
                </a:cubicBezTo>
                <a:cubicBezTo>
                  <a:pt x="78421" y="661602"/>
                  <a:pt x="244823" y="828004"/>
                  <a:pt x="450091" y="828004"/>
                </a:cubicBezTo>
                <a:cubicBezTo>
                  <a:pt x="655359" y="828004"/>
                  <a:pt x="821761" y="661602"/>
                  <a:pt x="821761" y="456334"/>
                </a:cubicBezTo>
                <a:cubicBezTo>
                  <a:pt x="821761" y="251066"/>
                  <a:pt x="655359" y="84664"/>
                  <a:pt x="450091" y="84664"/>
                </a:cubicBezTo>
                <a:close/>
                <a:moveTo>
                  <a:pt x="447730" y="0"/>
                </a:moveTo>
                <a:cubicBezTo>
                  <a:pt x="631958" y="0"/>
                  <a:pt x="792566" y="109166"/>
                  <a:pt x="863423" y="280035"/>
                </a:cubicBezTo>
                <a:cubicBezTo>
                  <a:pt x="934280" y="446157"/>
                  <a:pt x="896490" y="640758"/>
                  <a:pt x="768947" y="773656"/>
                </a:cubicBezTo>
                <a:lnTo>
                  <a:pt x="447730" y="1091661"/>
                </a:lnTo>
                <a:cubicBezTo>
                  <a:pt x="447730" y="1091661"/>
                  <a:pt x="447730" y="1091661"/>
                  <a:pt x="131236" y="773656"/>
                </a:cubicBezTo>
                <a:cubicBezTo>
                  <a:pt x="3693" y="640758"/>
                  <a:pt x="-34097" y="446157"/>
                  <a:pt x="32036" y="280035"/>
                </a:cubicBezTo>
                <a:cubicBezTo>
                  <a:pt x="102893" y="109166"/>
                  <a:pt x="268226" y="0"/>
                  <a:pt x="447730" y="0"/>
                </a:cubicBezTo>
                <a:close/>
              </a:path>
            </a:pathLst>
          </a:custGeom>
          <a:solidFill>
            <a:srgbClr val="50BB9F"/>
          </a:solidFill>
          <a:ln w="3175" cap="flat">
            <a:noFill/>
            <a:prstDash val="solid"/>
            <a:miter lim="800000"/>
          </a:ln>
        </p:spPr>
        <p:txBody>
          <a:bodyPr lIns="121920" tIns="60960" rIns="121920" bIns="60960">
            <a:normAutofit/>
          </a:bodyPr>
          <a:lstStyle>
            <a:lvl1pPr>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defTabSz="457200" latinLnBrk="1">
              <a:lnSpc>
                <a:spcPct val="120000"/>
              </a:lnSpc>
              <a:defRPr/>
            </a:pPr>
            <a:endParaRPr lang="ko-KR" altLang="en-US" sz="3200" dirty="0">
              <a:solidFill>
                <a:srgbClr val="222222"/>
              </a:solidFill>
              <a:latin typeface="微软雅黑" panose="020B0503020204020204" pitchFamily="34" charset="-122"/>
              <a:ea typeface="Gulim" panose="020B0600000101010101" pitchFamily="50" charset="-127"/>
              <a:cs typeface="Source Sans Pro" charset="0"/>
            </a:endParaRPr>
          </a:p>
        </p:txBody>
      </p:sp>
      <p:sp>
        <p:nvSpPr>
          <p:cNvPr id="65" name="Freeform 64"/>
          <p:cNvSpPr/>
          <p:nvPr>
            <p:custDataLst>
              <p:tags r:id="rId5"/>
            </p:custDataLst>
          </p:nvPr>
        </p:nvSpPr>
        <p:spPr bwMode="auto">
          <a:xfrm>
            <a:off x="9112885" y="2777490"/>
            <a:ext cx="1365250" cy="1656080"/>
          </a:xfrm>
          <a:custGeom>
            <a:avLst/>
            <a:gdLst>
              <a:gd name="connsiteX0" fmla="*/ 450091 w 898766"/>
              <a:gd name="connsiteY0" fmla="*/ 84664 h 1091661"/>
              <a:gd name="connsiteX1" fmla="*/ 78421 w 898766"/>
              <a:gd name="connsiteY1" fmla="*/ 456334 h 1091661"/>
              <a:gd name="connsiteX2" fmla="*/ 450091 w 898766"/>
              <a:gd name="connsiteY2" fmla="*/ 828004 h 1091661"/>
              <a:gd name="connsiteX3" fmla="*/ 821761 w 898766"/>
              <a:gd name="connsiteY3" fmla="*/ 456334 h 1091661"/>
              <a:gd name="connsiteX4" fmla="*/ 450091 w 898766"/>
              <a:gd name="connsiteY4" fmla="*/ 84664 h 1091661"/>
              <a:gd name="connsiteX5" fmla="*/ 447730 w 898766"/>
              <a:gd name="connsiteY5" fmla="*/ 0 h 1091661"/>
              <a:gd name="connsiteX6" fmla="*/ 863423 w 898766"/>
              <a:gd name="connsiteY6" fmla="*/ 280035 h 1091661"/>
              <a:gd name="connsiteX7" fmla="*/ 768947 w 898766"/>
              <a:gd name="connsiteY7" fmla="*/ 773656 h 1091661"/>
              <a:gd name="connsiteX8" fmla="*/ 447730 w 898766"/>
              <a:gd name="connsiteY8" fmla="*/ 1091661 h 1091661"/>
              <a:gd name="connsiteX9" fmla="*/ 131236 w 898766"/>
              <a:gd name="connsiteY9" fmla="*/ 773656 h 1091661"/>
              <a:gd name="connsiteX10" fmla="*/ 32036 w 898766"/>
              <a:gd name="connsiteY10" fmla="*/ 280035 h 1091661"/>
              <a:gd name="connsiteX11" fmla="*/ 447730 w 898766"/>
              <a:gd name="connsiteY11" fmla="*/ 0 h 1091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8766" h="1091661">
                <a:moveTo>
                  <a:pt x="450091" y="84664"/>
                </a:moveTo>
                <a:cubicBezTo>
                  <a:pt x="244823" y="84664"/>
                  <a:pt x="78421" y="251066"/>
                  <a:pt x="78421" y="456334"/>
                </a:cubicBezTo>
                <a:cubicBezTo>
                  <a:pt x="78421" y="661602"/>
                  <a:pt x="244823" y="828004"/>
                  <a:pt x="450091" y="828004"/>
                </a:cubicBezTo>
                <a:cubicBezTo>
                  <a:pt x="655359" y="828004"/>
                  <a:pt x="821761" y="661602"/>
                  <a:pt x="821761" y="456334"/>
                </a:cubicBezTo>
                <a:cubicBezTo>
                  <a:pt x="821761" y="251066"/>
                  <a:pt x="655359" y="84664"/>
                  <a:pt x="450091" y="84664"/>
                </a:cubicBezTo>
                <a:close/>
                <a:moveTo>
                  <a:pt x="447730" y="0"/>
                </a:moveTo>
                <a:cubicBezTo>
                  <a:pt x="631958" y="0"/>
                  <a:pt x="792566" y="109166"/>
                  <a:pt x="863423" y="280035"/>
                </a:cubicBezTo>
                <a:cubicBezTo>
                  <a:pt x="934280" y="446157"/>
                  <a:pt x="896490" y="640758"/>
                  <a:pt x="768947" y="773656"/>
                </a:cubicBezTo>
                <a:lnTo>
                  <a:pt x="447730" y="1091661"/>
                </a:lnTo>
                <a:cubicBezTo>
                  <a:pt x="447730" y="1091661"/>
                  <a:pt x="447730" y="1091661"/>
                  <a:pt x="131236" y="773656"/>
                </a:cubicBezTo>
                <a:cubicBezTo>
                  <a:pt x="3693" y="640758"/>
                  <a:pt x="-34097" y="446157"/>
                  <a:pt x="32036" y="280035"/>
                </a:cubicBezTo>
                <a:cubicBezTo>
                  <a:pt x="102893" y="109166"/>
                  <a:pt x="268226" y="0"/>
                  <a:pt x="447730" y="0"/>
                </a:cubicBezTo>
                <a:close/>
              </a:path>
            </a:pathLst>
          </a:custGeom>
          <a:solidFill>
            <a:srgbClr val="67CE75"/>
          </a:solidFill>
          <a:ln w="3175" cap="flat">
            <a:noFill/>
            <a:prstDash val="solid"/>
            <a:miter lim="800000"/>
          </a:ln>
        </p:spPr>
        <p:txBody>
          <a:bodyPr lIns="121920" tIns="60960" rIns="121920" bIns="60960">
            <a:normAutofit/>
          </a:bodyPr>
          <a:lstStyle>
            <a:lvl1pPr>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930" eaLnBrk="0" fontAlgn="base" hangingPunct="0">
              <a:spcBef>
                <a:spcPct val="0"/>
              </a:spcBef>
              <a:spcAft>
                <a:spcPct val="0"/>
              </a:spcAft>
              <a:defRPr sz="2400">
                <a:solidFill>
                  <a:sysClr val="windowText" lastClr="000000"/>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defTabSz="457200" latinLnBrk="1">
              <a:lnSpc>
                <a:spcPct val="120000"/>
              </a:lnSpc>
              <a:defRPr/>
            </a:pPr>
            <a:endParaRPr lang="ko-KR" altLang="en-US" sz="3200" dirty="0">
              <a:solidFill>
                <a:srgbClr val="222222"/>
              </a:solidFill>
              <a:latin typeface="微软雅黑" panose="020B0503020204020204" pitchFamily="34" charset="-122"/>
              <a:ea typeface="Gulim" panose="020B0600000101010101" pitchFamily="50" charset="-127"/>
              <a:cs typeface="Source Sans Pro" charset="0"/>
            </a:endParaRPr>
          </a:p>
        </p:txBody>
      </p:sp>
      <p:sp>
        <p:nvSpPr>
          <p:cNvPr id="11" name="文本框 10"/>
          <p:cNvSpPr txBox="1"/>
          <p:nvPr/>
        </p:nvSpPr>
        <p:spPr bwMode="auto">
          <a:xfrm>
            <a:off x="870585" y="4433570"/>
            <a:ext cx="2676525" cy="2245360"/>
          </a:xfrm>
          <a:prstGeom prst="rect">
            <a:avLst/>
          </a:prstGeom>
          <a:noFill/>
        </p:spPr>
        <p:txBody>
          <a:bodyPr wrap="square">
            <a:spAutoFit/>
            <a:scene3d>
              <a:camera prst="orthographicFront"/>
              <a:lightRig rig="soft" dir="t">
                <a:rot lat="0" lon="0" rev="15600000"/>
              </a:lightRig>
            </a:scene3d>
            <a:sp3d extrusionH="57150" prstMaterial="softEdge">
              <a:bevelT w="25400" h="38100"/>
            </a:sp3d>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buClrTx/>
              <a:buSzTx/>
              <a:buFontTx/>
              <a:defRPr/>
            </a:pPr>
            <a:r>
              <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游戏中的医生护士会不断帮助孩子</a:t>
            </a:r>
            <a:r>
              <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抵御疾病，让孩子从心理上亲近医生护士</a:t>
            </a:r>
            <a:endPar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endParaRPr>
          </a:p>
          <a:p>
            <a:pPr algn="l">
              <a:buClrTx/>
              <a:buSzTx/>
              <a:buFontTx/>
              <a:defRPr/>
            </a:pPr>
            <a:r>
              <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让疾病以具体的形象出现在游戏中，让孩子能够开始了解疾病</a:t>
            </a:r>
            <a:endPar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endParaRPr>
          </a:p>
        </p:txBody>
      </p:sp>
      <p:sp>
        <p:nvSpPr>
          <p:cNvPr id="14" name="文本框 13"/>
          <p:cNvSpPr txBox="1"/>
          <p:nvPr/>
        </p:nvSpPr>
        <p:spPr bwMode="auto">
          <a:xfrm>
            <a:off x="4661535" y="4433570"/>
            <a:ext cx="2676525" cy="1938020"/>
          </a:xfrm>
          <a:prstGeom prst="rect">
            <a:avLst/>
          </a:prstGeom>
          <a:noFill/>
        </p:spPr>
        <p:txBody>
          <a:bodyPr wrap="square">
            <a:spAutoFit/>
            <a:scene3d>
              <a:camera prst="orthographicFront"/>
              <a:lightRig rig="soft" dir="t">
                <a:rot lat="0" lon="0" rev="15600000"/>
              </a:lightRig>
            </a:scene3d>
            <a:sp3d extrusionH="57150" prstMaterial="softEdge">
              <a:bevelT w="25400" h="38100"/>
            </a:sp3d>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buClrTx/>
              <a:buSzTx/>
              <a:buFontTx/>
              <a:defRPr/>
            </a:pPr>
            <a:r>
              <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孩子在参与游戏时可以收获快乐，将注意力集中在游戏中，降低对于陌生环境、治疗过程的敏感性和焦虑</a:t>
            </a:r>
            <a:endPar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endParaRPr>
          </a:p>
        </p:txBody>
      </p:sp>
      <p:sp>
        <p:nvSpPr>
          <p:cNvPr id="15" name="文本框 14"/>
          <p:cNvSpPr txBox="1"/>
          <p:nvPr/>
        </p:nvSpPr>
        <p:spPr bwMode="auto">
          <a:xfrm>
            <a:off x="8456930" y="4433570"/>
            <a:ext cx="2676525" cy="2245360"/>
          </a:xfrm>
          <a:prstGeom prst="rect">
            <a:avLst/>
          </a:prstGeom>
          <a:noFill/>
        </p:spPr>
        <p:txBody>
          <a:bodyPr wrap="square">
            <a:spAutoFit/>
            <a:scene3d>
              <a:camera prst="orthographicFront"/>
              <a:lightRig rig="soft" dir="t">
                <a:rot lat="0" lon="0" rev="15600000"/>
              </a:lightRig>
            </a:scene3d>
            <a:sp3d extrusionH="57150" prstMaterial="softEdge">
              <a:bevelT w="25400" h="38100"/>
            </a:sp3d>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buClrTx/>
              <a:buSzTx/>
              <a:buFontTx/>
              <a:defRPr/>
            </a:pPr>
            <a:r>
              <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孩子在参与游戏时需要构建防御设施攻击侵害健康的疾病，孩子在消灭游戏中的疾病时可以宣泄负面情绪，同时更有信心战胜身体上的</a:t>
            </a:r>
            <a:r>
              <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rPr>
              <a:t>疾病</a:t>
            </a:r>
            <a:endParaRPr lang="zh-CN" altLang="en-US" sz="2000" dirty="0">
              <a:blipFill dpi="0" rotWithShape="1">
                <a:blip r:embed="rId2"/>
                <a:srcRect/>
                <a:tile tx="0" ty="558800" sx="100000" sy="100000" flip="none" algn="b"/>
              </a:blipFill>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01470_3*m_h_i*1_1_1"/>
  <p:tag name="KSO_WM_TEMPLATE_CATEGORY" val="diagram"/>
  <p:tag name="KSO_WM_TEMPLATE_INDEX" val="20201470"/>
  <p:tag name="KSO_WM_UNIT_LAYERLEVEL" val="1_1_1"/>
  <p:tag name="KSO_WM_TAG_VERSION" val="1.0"/>
  <p:tag name="KSO_WM_BEAUTIFY_FLAG" val="#wm#"/>
  <p:tag name="KSO_WM_UNIT_FILL_FORE_SCHEMECOLOR_INDEX" val="5"/>
  <p:tag name="KSO_WM_UNIT_FILL_TYPE"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201470_3*m_h_i*1_2_2"/>
  <p:tag name="KSO_WM_TEMPLATE_CATEGORY" val="diagram"/>
  <p:tag name="KSO_WM_TEMPLATE_INDEX" val="20201470"/>
  <p:tag name="KSO_WM_UNIT_LAYERLEVEL" val="1_1_1"/>
  <p:tag name="KSO_WM_TAG_VERSION" val="1.0"/>
  <p:tag name="KSO_WM_BEAUTIFY_FLAG" val="#wm#"/>
  <p:tag name="KSO_WM_UNIT_FILL_FORE_SCHEMECOLOR_INDEX" val="6"/>
  <p:tag name="KSO_WM_UNIT_FILL_TYPE"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6"/>
  <p:tag name="KSO_WM_UNIT_ID" val="diagram20201470_3*m_h_i*1_2_6"/>
  <p:tag name="KSO_WM_TEMPLATE_CATEGORY" val="diagram"/>
  <p:tag name="KSO_WM_TEMPLATE_INDEX" val="20201470"/>
  <p:tag name="KSO_WM_UNIT_LAYERLEVEL" val="1_1_1"/>
  <p:tag name="KSO_WM_TAG_VERSION" val="1.0"/>
  <p:tag name="KSO_WM_BEAUTIFY_FLAG" val="#wm#"/>
  <p:tag name="KSO_WM_UNIT_FILL_FORE_SCHEMECOLOR_INDEX" val="6"/>
  <p:tag name="KSO_WM_UNIT_FILL_TYPE"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201470_3*m_h_i*1_2_3"/>
  <p:tag name="KSO_WM_TEMPLATE_CATEGORY" val="diagram"/>
  <p:tag name="KSO_WM_TEMPLATE_INDEX" val="20201470"/>
  <p:tag name="KSO_WM_UNIT_LAYERLEVEL" val="1_1_1"/>
  <p:tag name="KSO_WM_TAG_VERSION" val="1.0"/>
  <p:tag name="KSO_WM_BEAUTIFY_FLAG" val="#wm#"/>
  <p:tag name="KSO_WM_UNIT_FILL_FORE_SCHEMECOLOR_INDEX" val="6"/>
  <p:tag name="KSO_WM_UNIT_FILL_TYPE"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
  <p:tag name="KSO_WM_UNIT_ID" val="diagram20201470_3*m_h_i*1_2_4"/>
  <p:tag name="KSO_WM_TEMPLATE_CATEGORY" val="diagram"/>
  <p:tag name="KSO_WM_TEMPLATE_INDEX" val="20201470"/>
  <p:tag name="KSO_WM_UNIT_LAYERLEVEL" val="1_1_1"/>
  <p:tag name="KSO_WM_TAG_VERSION" val="1.0"/>
  <p:tag name="KSO_WM_BEAUTIFY_FLAG" val="#wm#"/>
  <p:tag name="KSO_WM_UNIT_FILL_FORE_SCHEMECOLOR_INDEX" val="13"/>
  <p:tag name="KSO_WM_UNIT_FILL_TYPE"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5"/>
  <p:tag name="KSO_WM_UNIT_ID" val="diagram20201470_3*m_h_i*1_2_5"/>
  <p:tag name="KSO_WM_TEMPLATE_CATEGORY" val="diagram"/>
  <p:tag name="KSO_WM_TEMPLATE_INDEX" val="20201470"/>
  <p:tag name="KSO_WM_UNIT_LAYERLEVEL" val="1_1_1"/>
  <p:tag name="KSO_WM_TAG_VERSION" val="1.0"/>
  <p:tag name="KSO_WM_BEAUTIFY_FLAG" val="#wm#"/>
  <p:tag name="KSO_WM_UNIT_FILL_FORE_SCHEMECOLOR_INDEX" val="6"/>
  <p:tag name="KSO_WM_UNIT_FILL_TYPE" val="1"/>
</p:tagLst>
</file>

<file path=ppt/tags/tag15.xml><?xml version="1.0" encoding="utf-8"?>
<p:tagLst xmlns:p="http://schemas.openxmlformats.org/presentationml/2006/main">
  <p:tag name="KSO_WM_UNIT_SUBTYPE" val="a"/>
  <p:tag name="KSO_WM_UNIT_NOCLEAR" val="0"/>
  <p:tag name="KSO_WM_UNIT_VALUE" val="7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01470_3*m_h_f*1_2_1"/>
  <p:tag name="KSO_WM_TEMPLATE_CATEGORY" val="diagram"/>
  <p:tag name="KSO_WM_TEMPLATE_INDEX" val="20201470"/>
  <p:tag name="KSO_WM_UNIT_LAYERLEVEL" val="1_1_1"/>
  <p:tag name="KSO_WM_TAG_VERSION" val="1.0"/>
  <p:tag name="KSO_WM_BEAUTIFY_FLAG" val="#wm#"/>
  <p:tag name="KSO_WM_UNIT_PRESET_TEXT" val="单击此处添加文本具体内容，简明扼要的阐述您的观点。根据需要可酌情增减文字，以便观者准确的理解您传达的思想。"/>
  <p:tag name="KSO_WM_UNIT_TEXT_FILL_FORE_SCHEMECOLOR_INDEX" val="13"/>
  <p:tag name="KSO_WM_UNIT_TEXT_FILL_TYPE" val="1"/>
</p:tagLst>
</file>

<file path=ppt/tags/tag16.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201470_3*m_h_a*1_2_1"/>
  <p:tag name="KSO_WM_TEMPLATE_CATEGORY" val="diagram"/>
  <p:tag name="KSO_WM_TEMPLATE_INDEX" val="20201470"/>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201470_3*m_h_i*1_3_1"/>
  <p:tag name="KSO_WM_TEMPLATE_CATEGORY" val="diagram"/>
  <p:tag name="KSO_WM_TEMPLATE_INDEX" val="20201470"/>
  <p:tag name="KSO_WM_UNIT_LAYERLEVEL" val="1_1_1"/>
  <p:tag name="KSO_WM_TAG_VERSION" val="1.0"/>
  <p:tag name="KSO_WM_BEAUTIFY_FLAG" val="#wm#"/>
  <p:tag name="KSO_WM_UNIT_FILL_FORE_SCHEMECOLOR_INDEX" val="7"/>
  <p:tag name="KSO_WM_UNI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201470_3*m_h_i*1_3_2"/>
  <p:tag name="KSO_WM_TEMPLATE_CATEGORY" val="diagram"/>
  <p:tag name="KSO_WM_TEMPLATE_INDEX" val="20201470"/>
  <p:tag name="KSO_WM_UNIT_LAYERLEVEL" val="1_1_1"/>
  <p:tag name="KSO_WM_TAG_VERSION" val="1.0"/>
  <p:tag name="KSO_WM_BEAUTIFY_FLAG" val="#wm#"/>
  <p:tag name="KSO_WM_UNIT_FILL_FORE_SCHEMECOLOR_INDEX" val="7"/>
  <p:tag name="KSO_WM_UNI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201470_3*m_h_i*1_3_3"/>
  <p:tag name="KSO_WM_TEMPLATE_CATEGORY" val="diagram"/>
  <p:tag name="KSO_WM_TEMPLATE_INDEX" val="20201470"/>
  <p:tag name="KSO_WM_UNIT_LAYERLEVEL" val="1_1_1"/>
  <p:tag name="KSO_WM_TAG_VERSION" val="1.0"/>
  <p:tag name="KSO_WM_BEAUTIFY_FLAG" val="#wm#"/>
  <p:tag name="KSO_WM_UNIT_FILL_FORE_SCHEMECOLOR_INDEX" val="7"/>
  <p:tag name="KSO_WM_UNI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01470_3*m_h_i*1_1_2"/>
  <p:tag name="KSO_WM_TEMPLATE_CATEGORY" val="diagram"/>
  <p:tag name="KSO_WM_TEMPLATE_INDEX" val="20201470"/>
  <p:tag name="KSO_WM_UNIT_LAYERLEVEL" val="1_1_1"/>
  <p:tag name="KSO_WM_TAG_VERSION" val="1.0"/>
  <p:tag name="KSO_WM_BEAUTIFY_FLAG" val="#wm#"/>
  <p:tag name="KSO_WM_UNIT_FILL_FORE_SCHEMECOLOR_INDEX" val="5"/>
  <p:tag name="KSO_WM_UNIT_FILL_TYPE"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4"/>
  <p:tag name="KSO_WM_UNIT_ID" val="diagram20201470_3*m_h_i*1_3_4"/>
  <p:tag name="KSO_WM_TEMPLATE_CATEGORY" val="diagram"/>
  <p:tag name="KSO_WM_TEMPLATE_INDEX" val="20201470"/>
  <p:tag name="KSO_WM_UNIT_LAYERLEVEL" val="1_1_1"/>
  <p:tag name="KSO_WM_TAG_VERSION" val="1.0"/>
  <p:tag name="KSO_WM_BEAUTIFY_FLAG" val="#wm#"/>
  <p:tag name="KSO_WM_UNIT_FILL_FORE_SCHEMECOLOR_INDEX" val="7"/>
  <p:tag name="KSO_WM_UNIT_FILL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5"/>
  <p:tag name="KSO_WM_UNIT_ID" val="diagram20201470_3*m_h_i*1_3_5"/>
  <p:tag name="KSO_WM_TEMPLATE_CATEGORY" val="diagram"/>
  <p:tag name="KSO_WM_TEMPLATE_INDEX" val="20201470"/>
  <p:tag name="KSO_WM_UNIT_LAYERLEVEL" val="1_1_1"/>
  <p:tag name="KSO_WM_TAG_VERSION" val="1.0"/>
  <p:tag name="KSO_WM_BEAUTIFY_FLAG" val="#wm#"/>
  <p:tag name="KSO_WM_UNIT_FILL_FORE_SCHEMECOLOR_INDEX" val="13"/>
  <p:tag name="KSO_WM_UNI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6"/>
  <p:tag name="KSO_WM_UNIT_ID" val="diagram20201470_3*m_h_i*1_3_6"/>
  <p:tag name="KSO_WM_TEMPLATE_CATEGORY" val="diagram"/>
  <p:tag name="KSO_WM_TEMPLATE_INDEX" val="20201470"/>
  <p:tag name="KSO_WM_UNIT_LAYERLEVEL" val="1_1_1"/>
  <p:tag name="KSO_WM_TAG_VERSION" val="1.0"/>
  <p:tag name="KSO_WM_BEAUTIFY_FLAG" val="#wm#"/>
  <p:tag name="KSO_WM_UNIT_FILL_FORE_SCHEMECOLOR_INDEX" val="7"/>
  <p:tag name="KSO_WM_UNIT_FILL_TYPE" val="1"/>
</p:tagLst>
</file>

<file path=ppt/tags/tag23.xml><?xml version="1.0" encoding="utf-8"?>
<p:tagLst xmlns:p="http://schemas.openxmlformats.org/presentationml/2006/main">
  <p:tag name="KSO_WM_UNIT_SUBTYPE" val="a"/>
  <p:tag name="KSO_WM_UNIT_NOCLEAR" val="0"/>
  <p:tag name="KSO_WM_UNIT_VALUE" val="70"/>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201470_3*m_h_f*1_3_1"/>
  <p:tag name="KSO_WM_TEMPLATE_CATEGORY" val="diagram"/>
  <p:tag name="KSO_WM_TEMPLATE_INDEX" val="20201470"/>
  <p:tag name="KSO_WM_UNIT_LAYERLEVEL" val="1_1_1"/>
  <p:tag name="KSO_WM_TAG_VERSION" val="1.0"/>
  <p:tag name="KSO_WM_BEAUTIFY_FLAG" val="#wm#"/>
  <p:tag name="KSO_WM_UNIT_PRESET_TEXT" val="单击此处添加文本具体内容，简明扼要的阐述您的观点。根据需要可酌情增减文字，以便观者准确的理解您传达的思想。"/>
  <p:tag name="KSO_WM_UNIT_TEXT_FILL_FORE_SCHEMECOLOR_INDEX" val="13"/>
  <p:tag name="KSO_WM_UNIT_TEXT_FILL_TYPE" val="1"/>
</p:tagLst>
</file>

<file path=ppt/tags/tag24.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diagram20201470_3*m_h_a*1_3_1"/>
  <p:tag name="KSO_WM_TEMPLATE_CATEGORY" val="diagram"/>
  <p:tag name="KSO_WM_TEMPLATE_INDEX" val="20201470"/>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diagram20201470_3*m_h_i*1_4_1"/>
  <p:tag name="KSO_WM_TEMPLATE_CATEGORY" val="diagram"/>
  <p:tag name="KSO_WM_TEMPLATE_INDEX" val="20201470"/>
  <p:tag name="KSO_WM_UNIT_LAYERLEVEL" val="1_1_1"/>
  <p:tag name="KSO_WM_TAG_VERSION" val="1.0"/>
  <p:tag name="KSO_WM_BEAUTIFY_FLAG" val="#wm#"/>
  <p:tag name="KSO_WM_UNIT_FILL_FORE_SCHEMECOLOR_INDEX" val="8"/>
  <p:tag name="KSO_WM_UNIT_FILL_TYPE"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diagram20201470_3*m_h_i*1_4_2"/>
  <p:tag name="KSO_WM_TEMPLATE_CATEGORY" val="diagram"/>
  <p:tag name="KSO_WM_TEMPLATE_INDEX" val="20201470"/>
  <p:tag name="KSO_WM_UNIT_LAYERLEVEL" val="1_1_1"/>
  <p:tag name="KSO_WM_TAG_VERSION" val="1.0"/>
  <p:tag name="KSO_WM_BEAUTIFY_FLAG" val="#wm#"/>
  <p:tag name="KSO_WM_UNIT_FILL_FORE_SCHEMECOLOR_INDEX" val="8"/>
  <p:tag name="KSO_WM_UNIT_FILL_TYPE"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3"/>
  <p:tag name="KSO_WM_UNIT_ID" val="diagram20201470_3*m_h_i*1_4_3"/>
  <p:tag name="KSO_WM_TEMPLATE_CATEGORY" val="diagram"/>
  <p:tag name="KSO_WM_TEMPLATE_INDEX" val="20201470"/>
  <p:tag name="KSO_WM_UNIT_LAYERLEVEL" val="1_1_1"/>
  <p:tag name="KSO_WM_TAG_VERSION" val="1.0"/>
  <p:tag name="KSO_WM_BEAUTIFY_FLAG" val="#wm#"/>
  <p:tag name="KSO_WM_UNIT_FILL_FORE_SCHEMECOLOR_INDEX" val="8"/>
  <p:tag name="KSO_WM_UNIT_FILL_TYPE"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4"/>
  <p:tag name="KSO_WM_UNIT_ID" val="diagram20201470_3*m_h_i*1_4_4"/>
  <p:tag name="KSO_WM_TEMPLATE_CATEGORY" val="diagram"/>
  <p:tag name="KSO_WM_TEMPLATE_INDEX" val="20201470"/>
  <p:tag name="KSO_WM_UNIT_LAYERLEVEL" val="1_1_1"/>
  <p:tag name="KSO_WM_TAG_VERSION" val="1.0"/>
  <p:tag name="KSO_WM_BEAUTIFY_FLAG" val="#wm#"/>
  <p:tag name="KSO_WM_UNIT_FILL_FORE_SCHEMECOLOR_INDEX" val="8"/>
  <p:tag name="KSO_WM_UNIT_FILL_TYPE"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5"/>
  <p:tag name="KSO_WM_UNIT_ID" val="diagram20201470_3*m_h_i*1_4_5"/>
  <p:tag name="KSO_WM_TEMPLATE_CATEGORY" val="diagram"/>
  <p:tag name="KSO_WM_TEMPLATE_INDEX" val="20201470"/>
  <p:tag name="KSO_WM_UNIT_LAYERLEVEL" val="1_1_1"/>
  <p:tag name="KSO_WM_TAG_VERSION" val="1.0"/>
  <p:tag name="KSO_WM_BEAUTIFY_FLAG" val="#wm#"/>
  <p:tag name="KSO_WM_UNIT_FILL_FORE_SCHEMECOLOR_INDEX" val="13"/>
  <p:tag name="KSO_WM_UNIT_FILL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201470_3*m_h_i*1_1_3"/>
  <p:tag name="KSO_WM_TEMPLATE_CATEGORY" val="diagram"/>
  <p:tag name="KSO_WM_TEMPLATE_INDEX" val="20201470"/>
  <p:tag name="KSO_WM_UNIT_LAYERLEVEL" val="1_1_1"/>
  <p:tag name="KSO_WM_TAG_VERSION" val="1.0"/>
  <p:tag name="KSO_WM_BEAUTIFY_FLAG" val="#wm#"/>
  <p:tag name="KSO_WM_UNIT_FILL_FORE_SCHEMECOLOR_INDEX" val="5"/>
  <p:tag name="KSO_WM_UNIT_FILL_TYPE"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6"/>
  <p:tag name="KSO_WM_UNIT_ID" val="diagram20201470_3*m_h_i*1_4_6"/>
  <p:tag name="KSO_WM_TEMPLATE_CATEGORY" val="diagram"/>
  <p:tag name="KSO_WM_TEMPLATE_INDEX" val="20201470"/>
  <p:tag name="KSO_WM_UNIT_LAYERLEVEL" val="1_1_1"/>
  <p:tag name="KSO_WM_TAG_VERSION" val="1.0"/>
  <p:tag name="KSO_WM_BEAUTIFY_FLAG" val="#wm#"/>
  <p:tag name="KSO_WM_UNIT_FILL_FORE_SCHEMECOLOR_INDEX" val="8"/>
  <p:tag name="KSO_WM_UNIT_FILL_TYPE" val="1"/>
</p:tagLst>
</file>

<file path=ppt/tags/tag31.xml><?xml version="1.0" encoding="utf-8"?>
<p:tagLst xmlns:p="http://schemas.openxmlformats.org/presentationml/2006/main">
  <p:tag name="KSO_WM_UNIT_SUBTYPE" val="a"/>
  <p:tag name="KSO_WM_UNIT_NOCLEAR" val="0"/>
  <p:tag name="KSO_WM_UNIT_VALUE" val="70"/>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diagram20201470_3*m_h_f*1_4_1"/>
  <p:tag name="KSO_WM_TEMPLATE_CATEGORY" val="diagram"/>
  <p:tag name="KSO_WM_TEMPLATE_INDEX" val="20201470"/>
  <p:tag name="KSO_WM_UNIT_LAYERLEVEL" val="1_1_1"/>
  <p:tag name="KSO_WM_TAG_VERSION" val="1.0"/>
  <p:tag name="KSO_WM_BEAUTIFY_FLAG" val="#wm#"/>
  <p:tag name="KSO_WM_UNIT_PRESET_TEXT" val="单击此处添加文本具体内容，简明扼要的阐述您的观点。根据需要可酌情增减文字，以便观者准确的理解您传达的思想。"/>
  <p:tag name="KSO_WM_UNIT_TEXT_FILL_FORE_SCHEMECOLOR_INDEX" val="13"/>
  <p:tag name="KSO_WM_UNIT_TEXT_FILL_TYPE" val="1"/>
</p:tagLst>
</file>

<file path=ppt/tags/tag32.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diagram20201470_3*m_h_a*1_4_1"/>
  <p:tag name="KSO_WM_TEMPLATE_CATEGORY" val="diagram"/>
  <p:tag name="KSO_WM_TEMPLATE_INDEX" val="20201470"/>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6"/>
  <p:tag name="KSO_WM_UNIT_ID" val="diagram20201470_3*m_h_i*1_1_6"/>
  <p:tag name="KSO_WM_TEMPLATE_CATEGORY" val="diagram"/>
  <p:tag name="KSO_WM_TEMPLATE_INDEX" val="20201470"/>
  <p:tag name="KSO_WM_UNIT_LAYERLEVEL" val="1_1_1"/>
  <p:tag name="KSO_WM_TAG_VERSION" val="1.0"/>
  <p:tag name="KSO_WM_BEAUTIFY_FLAG" val="#wm#"/>
  <p:tag name="KSO_WM_UNIT_FILL_FORE_SCHEMECOLOR_INDEX" val="5"/>
  <p:tag name="KSO_WM_UNIT_FILL_TYPE"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6"/>
  <p:tag name="KSO_WM_UNIT_ID" val="diagram20201470_3*m_h_i*1_3_6"/>
  <p:tag name="KSO_WM_TEMPLATE_CATEGORY" val="diagram"/>
  <p:tag name="KSO_WM_TEMPLATE_INDEX" val="20201470"/>
  <p:tag name="KSO_WM_UNIT_LAYERLEVEL" val="1_1_1"/>
  <p:tag name="KSO_WM_TAG_VERSION" val="1.0"/>
  <p:tag name="KSO_WM_BEAUTIFY_FLAG" val="#wm#"/>
  <p:tag name="KSO_WM_UNIT_FILL_FORE_SCHEMECOLOR_INDEX" val="7"/>
  <p:tag name="KSO_WM_UNIT_FILL_TYPE"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6"/>
  <p:tag name="KSO_WM_UNIT_ID" val="diagram20201470_3*m_h_i*1_4_6"/>
  <p:tag name="KSO_WM_TEMPLATE_CATEGORY" val="diagram"/>
  <p:tag name="KSO_WM_TEMPLATE_INDEX" val="20201470"/>
  <p:tag name="KSO_WM_UNIT_LAYERLEVEL" val="1_1_1"/>
  <p:tag name="KSO_WM_TAG_VERSION" val="1.0"/>
  <p:tag name="KSO_WM_BEAUTIFY_FLAG" val="#wm#"/>
  <p:tag name="KSO_WM_UNIT_FILL_FORE_SCHEMECOLOR_INDEX" val="8"/>
  <p:tag name="KSO_WM_UNIT_FILL_TYPE"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
  <p:tag name="KSO_WM_UNIT_ID" val="diagram20187567_1*m_i*1_2"/>
  <p:tag name="KSO_WM_TEMPLATE_CATEGORY" val="diagram"/>
  <p:tag name="KSO_WM_TEMPLATE_INDEX" val="20187567"/>
  <p:tag name="KSO_WM_UNIT_LAYERLEVEL" val="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37.xml><?xml version="1.0" encoding="utf-8"?>
<p:tagLst xmlns:p="http://schemas.openxmlformats.org/presentationml/2006/main">
  <p:tag name="KSO_WM_UNIT_VALUE" val="1179*780"/>
  <p:tag name="KSO_WM_UNIT_HIGHLIGHT" val="0"/>
  <p:tag name="KSO_WM_UNIT_COMPATIBLE" val="0"/>
  <p:tag name="KSO_WM_UNIT_DIAGRAM_ISNUMVISUAL" val="0"/>
  <p:tag name="KSO_WM_UNIT_DIAGRAM_ISREFERUNIT" val="0"/>
  <p:tag name="KSO_WM_DIAGRAM_GROUP_CODE" val="m1-1"/>
  <p:tag name="KSO_WM_UNIT_TYPE" val="m_d"/>
  <p:tag name="KSO_WM_UNIT_INDEX" val="1_1"/>
  <p:tag name="KSO_WM_UNIT_ID" val="diagram20187567_1*m_d*1_1"/>
  <p:tag name="KSO_WM_TEMPLATE_CATEGORY" val="diagram"/>
  <p:tag name="KSO_WM_TEMPLATE_INDEX" val="20187567"/>
  <p:tag name="KSO_WM_UNIT_SUPPORT_UNIT_TYPE" val="[&quot;all&quot;]"/>
  <p:tag name="KSO_WM_UNIT_LAYERLEVEL" val="1_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diagram20187567_1*m_i*1_1"/>
  <p:tag name="KSO_WM_TEMPLATE_CATEGORY" val="diagram"/>
  <p:tag name="KSO_WM_TEMPLATE_INDEX" val="20187567"/>
  <p:tag name="KSO_WM_UNIT_LAYERLEVEL" val="1_1"/>
  <p:tag name="KSO_WM_TAG_VERSION" val="1.0"/>
  <p:tag name="KSO_WM_BEAUTIFY_FLAG" val="#wm#"/>
  <p:tag name="KSO_WM_UNIT_LINE_FORE_SCHEMECOLOR_INDEX" val="14"/>
  <p:tag name="KSO_WM_UNIT_LINE_FILL_TYPE" val="2"/>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87567_1*m_h_i*1_1_1"/>
  <p:tag name="KSO_WM_TEMPLATE_CATEGORY" val="diagram"/>
  <p:tag name="KSO_WM_TEMPLATE_INDEX" val="20187567"/>
  <p:tag name="KSO_WM_UNIT_LAYERLEVEL" val="1_1_1"/>
  <p:tag name="KSO_WM_TAG_VERSION" val="1.0"/>
  <p:tag name="KSO_WM_BEAUTIFY_FLAG" val="#wm#"/>
  <p:tag name="KSO_WM_UNIT_FILL_FORE_SCHEMECOLOR_INDEX" val="16"/>
  <p:tag name="KSO_WM_UNIT_FILL_TYPE" val="1"/>
  <p:tag name="KSO_WM_UNIT_LINE_FORE_SCHEMECOLOR_INDEX" val="5"/>
  <p:tag name="KSO_WM_UNIT_LINE_FILL_TYPE" val="2"/>
  <p:tag name="KSO_WM_UNIT_TEXT_FILL_FORE_SCHEMECOLOR_INDEX" val="2"/>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20201470_3*m_h_i*1_1_4"/>
  <p:tag name="KSO_WM_TEMPLATE_CATEGORY" val="diagram"/>
  <p:tag name="KSO_WM_TEMPLATE_INDEX" val="20201470"/>
  <p:tag name="KSO_WM_UNIT_LAYERLEVEL" val="1_1_1"/>
  <p:tag name="KSO_WM_TAG_VERSION" val="1.0"/>
  <p:tag name="KSO_WM_BEAUTIFY_FLAG" val="#wm#"/>
  <p:tag name="KSO_WM_UNIT_FILL_FORE_SCHEMECOLOR_INDEX" val="5"/>
  <p:tag name="KSO_WM_UNIT_FILL_TYPE" val="1"/>
</p:tagLst>
</file>

<file path=ppt/tags/tag40.xml><?xml version="1.0" encoding="utf-8"?>
<p:tagLst xmlns:p="http://schemas.openxmlformats.org/presentationml/2006/main">
  <p:tag name="KSO_WM_UNIT_ISCONTENTSTITLE" val="0"/>
  <p:tag name="KSO_WM_UNIT_NOCLEAR" val="0"/>
  <p:tag name="KSO_WM_UNIT_VALUE" val="21"/>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187567_1*m_h_a*1_1_1"/>
  <p:tag name="KSO_WM_TEMPLATE_CATEGORY" val="diagram"/>
  <p:tag name="KSO_WM_TEMPLATE_INDEX" val="20187567"/>
  <p:tag name="KSO_WM_UNIT_LAYERLEVEL" val="1_1_1"/>
  <p:tag name="KSO_WM_TAG_VERSION" val="1.0"/>
  <p:tag name="KSO_WM_BEAUTIFY_FLAG" val="#wm#"/>
  <p:tag name="KSO_WM_UNIT_PRESET_TEXT" val="单击此处添加标题"/>
  <p:tag name="KSO_WM_UNIT_TEXT_FILL_FORE_SCHEMECOLOR_INDEX" val="5"/>
  <p:tag name="KSO_WM_UNIT_TEXT_FILL_TYPE"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187567_1*m_h_i*1_1_2"/>
  <p:tag name="KSO_WM_TEMPLATE_CATEGORY" val="diagram"/>
  <p:tag name="KSO_WM_TEMPLATE_INDEX" val="20187567"/>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187567_1*m_h_i*1_1_3"/>
  <p:tag name="KSO_WM_TEMPLATE_CATEGORY" val="diagram"/>
  <p:tag name="KSO_WM_TEMPLATE_INDEX" val="20187567"/>
  <p:tag name="KSO_WM_UNIT_LAYERLEVEL" val="1_1_1"/>
  <p:tag name="KSO_WM_TAG_VERSION" val="1.0"/>
  <p:tag name="KSO_WM_BEAUTIFY_FLAG" val="#wm#"/>
  <p:tag name="KSO_WM_UNIT_TEXT_FILL_FORE_SCHEMECOLOR_INDEX" val="14"/>
  <p:tag name="KSO_WM_UNIT_TEXT_FILL_TYPE"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187567_1*m_h_i*1_2_3"/>
  <p:tag name="KSO_WM_TEMPLATE_CATEGORY" val="diagram"/>
  <p:tag name="KSO_WM_TEMPLATE_INDEX" val="20187567"/>
  <p:tag name="KSO_WM_UNIT_LAYERLEVEL" val="1_1_1"/>
  <p:tag name="KSO_WM_TAG_VERSION" val="1.0"/>
  <p:tag name="KSO_WM_BEAUTIFY_FLAG" val="#wm#"/>
  <p:tag name="KSO_WM_UNIT_FILL_FORE_SCHEMECOLOR_INDEX" val="16"/>
  <p:tag name="KSO_WM_UNIT_FILL_TYPE" val="1"/>
  <p:tag name="KSO_WM_UNIT_LINE_FORE_SCHEMECOLOR_INDEX" val="6"/>
  <p:tag name="KSO_WM_UNIT_LINE_FILL_TYPE" val="2"/>
  <p:tag name="KSO_WM_UNIT_TEXT_FILL_FORE_SCHEMECOLOR_INDEX" val="2"/>
  <p:tag name="KSO_WM_UNIT_TEXT_FILL_TYPE" val="1"/>
</p:tagLst>
</file>

<file path=ppt/tags/tag44.xml><?xml version="1.0" encoding="utf-8"?>
<p:tagLst xmlns:p="http://schemas.openxmlformats.org/presentationml/2006/main">
  <p:tag name="KSO_WM_UNIT_ISCONTENTSTITLE" val="0"/>
  <p:tag name="KSO_WM_UNIT_NOCLEAR" val="0"/>
  <p:tag name="KSO_WM_UNIT_VALUE" val="21"/>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187567_1*m_h_a*1_2_1"/>
  <p:tag name="KSO_WM_TEMPLATE_CATEGORY" val="diagram"/>
  <p:tag name="KSO_WM_TEMPLATE_INDEX" val="20187567"/>
  <p:tag name="KSO_WM_UNIT_LAYERLEVEL" val="1_1_1"/>
  <p:tag name="KSO_WM_TAG_VERSION" val="1.0"/>
  <p:tag name="KSO_WM_BEAUTIFY_FLAG" val="#wm#"/>
  <p:tag name="KSO_WM_UNIT_PRESET_TEXT" val="单击此处添加标题"/>
  <p:tag name="KSO_WM_UNIT_TEXT_FILL_FORE_SCHEMECOLOR_INDEX" val="6"/>
  <p:tag name="KSO_WM_UNIT_TEXT_FILL_TYPE"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187567_1*m_h_i*1_2_2"/>
  <p:tag name="KSO_WM_TEMPLATE_CATEGORY" val="diagram"/>
  <p:tag name="KSO_WM_TEMPLATE_INDEX" val="20187567"/>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187567_1*m_h_i*1_2_1"/>
  <p:tag name="KSO_WM_TEMPLATE_CATEGORY" val="diagram"/>
  <p:tag name="KSO_WM_TEMPLATE_INDEX" val="20187567"/>
  <p:tag name="KSO_WM_UNIT_LAYERLEVEL" val="1_1_1"/>
  <p:tag name="KSO_WM_TAG_VERSION" val="1.0"/>
  <p:tag name="KSO_WM_BEAUTIFY_FLAG" val="#wm#"/>
  <p:tag name="KSO_WM_UNIT_TEXT_FILL_FORE_SCHEMECOLOR_INDEX" val="14"/>
  <p:tag name="KSO_WM_UNIT_TEXT_FILL_TYPE" val="1"/>
</p:tagLst>
</file>

<file path=ppt/tags/tag47.xml><?xml version="1.0" encoding="utf-8"?>
<p:tagLst xmlns:p="http://schemas.openxmlformats.org/presentationml/2006/main">
  <p:tag name="KSO_WM_UNIT_TEXTBOXSTYLE_SHAPETYPE" val="0"/>
  <p:tag name="KSO_WM_UNIT_HIGHLIGHT" val="0"/>
  <p:tag name="KSO_WM_UNIT_COMPATIBLE" val="0"/>
  <p:tag name="KSO_WM_UNIT_DIAGRAM_ISNUMVISUAL" val="0"/>
  <p:tag name="KSO_WM_UNIT_DIAGRAM_ISREFERUNIT" val="0"/>
  <p:tag name="KSO_WM_UNIT_ID" val="mixed20202316_1*f*1"/>
  <p:tag name="KSO_WM_TEMPLATE_CATEGORY" val="mixed"/>
  <p:tag name="KSO_WM_TEMPLATE_INDEX" val="20202316"/>
  <p:tag name="KSO_WM_UNIT_LAYERLEVEL" val="1"/>
  <p:tag name="KSO_WM_TAG_VERSION" val="1.0"/>
  <p:tag name="KSO_WM_BEAUTIFY_FLAG" val="#wm#"/>
  <p:tag name="KSO_WM_UNIT_TEXTBOXSTYLE_TEMPLATETYPE" val="8"/>
  <p:tag name="KSO_WM_UNIT_PRESET_TEXT" val="我们能实现，图文排版，让我们能实现，图文排版，让图图片&#13;您的正文已经经简明扼要，字字珠玑。&#13;您的正文已经经简明扼要，字字珠玑。&#13;您的正文已经经简明扼要，字字珠玑。&#13;您的正文已经经简明扼要，字字珠玑。&#13;我们能实现，图文排版，让我们能实现，图文排版，让图图片"/>
  <p:tag name="KSO_WM_UNIT_NOCLEAR" val="1"/>
  <p:tag name="KSO_WM_UNIT_VALUE" val="252"/>
  <p:tag name="KSO_WM_UNIT_TYPE" val="f"/>
  <p:tag name="KSO_WM_UNIT_INDEX" val="1"/>
  <p:tag name="KSO_WM_UNIT_TEXTBOXSTYLE_GUID" val="{eb0db4cf-5543-413e-a4eb-395edece9439}"/>
  <p:tag name="KSO_WM_UNIT_TEXTBOXSTYLE_TEMPLATEID" val="3139430"/>
  <p:tag name="KSO_WM_UNIT_TEXTBOXSTYLE_TYPE" val="8"/>
</p:tagLst>
</file>

<file path=ppt/tags/tag48.xml><?xml version="1.0" encoding="utf-8"?>
<p:tagLst xmlns:p="http://schemas.openxmlformats.org/presentationml/2006/main">
  <p:tag name="PA" val="v5.2.7"/>
  <p:tag name="PAMAINTYPE" val="4"/>
  <p:tag name="PATYPE" val="163"/>
  <p:tag name="PASUBTYPE" val="166"/>
  <p:tag name="RESOURCELIBID_SHAPE" val="412613"/>
  <p:tag name="RESOURCELIB_SHAPETYPE" val="4"/>
  <p:tag name="KSO_WM_UNIT_TEXTBOXSTYLE_SHAPETYPE" val="1"/>
  <p:tag name="KSO_WM_UNIT_TEXTBOXSTYLE_DECORATEINDEX" val="1"/>
  <p:tag name="KSO_WM_UNIT_TEXTBOXSTYLE_GUID" val="{eb0db4cf-5543-413e-a4eb-395edece9439}"/>
  <p:tag name="KSO_WM_UNIT_TEXTBOXSTYLE_TEMPLATEID" val="3139562"/>
</p:tagLst>
</file>

<file path=ppt/tags/tag49.xml><?xml version="1.0" encoding="utf-8"?>
<p:tagLst xmlns:p="http://schemas.openxmlformats.org/presentationml/2006/main">
  <p:tag name="PA" val="v5.2.7"/>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5"/>
  <p:tag name="KSO_WM_UNIT_ID" val="diagram20201470_3*m_h_i*1_1_5"/>
  <p:tag name="KSO_WM_TEMPLATE_CATEGORY" val="diagram"/>
  <p:tag name="KSO_WM_TEMPLATE_INDEX" val="20201470"/>
  <p:tag name="KSO_WM_UNIT_LAYERLEVEL" val="1_1_1"/>
  <p:tag name="KSO_WM_TAG_VERSION" val="1.0"/>
  <p:tag name="KSO_WM_BEAUTIFY_FLAG" val="#wm#"/>
  <p:tag name="KSO_WM_UNIT_FILL_FORE_SCHEMECOLOR_INDEX" val="13"/>
  <p:tag name="KSO_WM_UNIT_FILL_TYPE" val="1"/>
</p:tagLst>
</file>

<file path=ppt/tags/tag50.xml><?xml version="1.0" encoding="utf-8"?>
<p:tagLst xmlns:p="http://schemas.openxmlformats.org/presentationml/2006/main">
  <p:tag name="PA" val="v5.2.7"/>
</p:tagLst>
</file>

<file path=ppt/tags/tag51.xml><?xml version="1.0" encoding="utf-8"?>
<p:tagLst xmlns:p="http://schemas.openxmlformats.org/presentationml/2006/main">
  <p:tag name="PA" val="v5.2.7"/>
</p:tagLst>
</file>

<file path=ppt/tags/tag52.xml><?xml version="1.0" encoding="utf-8"?>
<p:tagLst xmlns:p="http://schemas.openxmlformats.org/presentationml/2006/main">
  <p:tag name="PA" val="v5.2.7"/>
</p:tagLst>
</file>

<file path=ppt/tags/tag53.xml><?xml version="1.0" encoding="utf-8"?>
<p:tagLst xmlns:p="http://schemas.openxmlformats.org/presentationml/2006/main">
  <p:tag name="PA" val="v5.2.7"/>
</p:tagLst>
</file>

<file path=ppt/tags/tag54.xml><?xml version="1.0" encoding="utf-8"?>
<p:tagLst xmlns:p="http://schemas.openxmlformats.org/presentationml/2006/main">
  <p:tag name="PA" val="v5.2.7"/>
</p:tagLst>
</file>

<file path=ppt/tags/tag55.xml><?xml version="1.0" encoding="utf-8"?>
<p:tagLst xmlns:p="http://schemas.openxmlformats.org/presentationml/2006/main">
  <p:tag name="PA" val="v5.2.7"/>
  <p:tag name="PAMAINTYPE" val="4"/>
  <p:tag name="PATYPE" val="159"/>
  <p:tag name="PASUBTYPE" val="162"/>
  <p:tag name="RESOURCELIBID_SHAPE" val="518053"/>
  <p:tag name="RESOURCELIB_SHAPETYPE" val="4"/>
  <p:tag name="KSO_WM_UNIT_TEXTBOXSTYLE_SHAPETYPE" val="1"/>
  <p:tag name="KSO_WM_UNIT_TEXTBOXSTYLE_DECORATEINDEX" val="2"/>
  <p:tag name="KSO_WM_UNIT_TEXTBOXSTYLE_GUID" val="{eb0db4cf-5543-413e-a4eb-395edece9439}"/>
  <p:tag name="KSO_WM_UNIT_TEXTBOXSTYLE_TEMPLATEID" val="3140118"/>
</p:tagLst>
</file>

<file path=ppt/tags/tag56.xml><?xml version="1.0" encoding="utf-8"?>
<p:tagLst xmlns:p="http://schemas.openxmlformats.org/presentationml/2006/main">
  <p:tag name="PA" val="v5.2.7"/>
</p:tagLst>
</file>

<file path=ppt/tags/tag57.xml><?xml version="1.0" encoding="utf-8"?>
<p:tagLst xmlns:p="http://schemas.openxmlformats.org/presentationml/2006/main">
  <p:tag name="PA" val="v5.2.7"/>
</p:tagLst>
</file>

<file path=ppt/tags/tag58.xml><?xml version="1.0" encoding="utf-8"?>
<p:tagLst xmlns:p="http://schemas.openxmlformats.org/presentationml/2006/main">
  <p:tag name="PA" val="v5.2.7"/>
  <p:tag name="PAMAINTYPE" val="4"/>
  <p:tag name="PATYPE" val="176"/>
  <p:tag name="PASUBTYPE" val="285"/>
  <p:tag name="RESOURCELIBID_SHAPE" val="449874"/>
  <p:tag name="RESOURCELIB_SHAPETYPE" val="4"/>
  <p:tag name="KSO_WM_UNIT_TEXTBOXSTYLE_SHAPETYPE" val="1"/>
  <p:tag name="KSO_WM_UNIT_TEXTBOXSTYLE_DECORATEINDEX" val="3"/>
  <p:tag name="KSO_WM_UNIT_TEXTBOXSTYLE_GUID" val="{eb0db4cf-5543-413e-a4eb-395edece9439}"/>
  <p:tag name="KSO_WM_UNIT_TEXTBOXSTYLE_TEMPLATEID" val="3140269"/>
</p:tagLst>
</file>

<file path=ppt/tags/tag59.xml><?xml version="1.0" encoding="utf-8"?>
<p:tagLst xmlns:p="http://schemas.openxmlformats.org/presentationml/2006/main">
  <p:tag name="PA" val="v5.2.7"/>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6"/>
  <p:tag name="KSO_WM_UNIT_ID" val="diagram20201470_3*m_h_i*1_1_6"/>
  <p:tag name="KSO_WM_TEMPLATE_CATEGORY" val="diagram"/>
  <p:tag name="KSO_WM_TEMPLATE_INDEX" val="20201470"/>
  <p:tag name="KSO_WM_UNIT_LAYERLEVEL" val="1_1_1"/>
  <p:tag name="KSO_WM_TAG_VERSION" val="1.0"/>
  <p:tag name="KSO_WM_BEAUTIFY_FLAG" val="#wm#"/>
  <p:tag name="KSO_WM_UNIT_FILL_FORE_SCHEMECOLOR_INDEX" val="5"/>
  <p:tag name="KSO_WM_UNIT_FILL_TYPE" val="1"/>
</p:tagLst>
</file>

<file path=ppt/tags/tag60.xml><?xml version="1.0" encoding="utf-8"?>
<p:tagLst xmlns:p="http://schemas.openxmlformats.org/presentationml/2006/main">
  <p:tag name="PA" val="v5.2.7"/>
</p:tagLst>
</file>

<file path=ppt/tags/tag61.xml><?xml version="1.0" encoding="utf-8"?>
<p:tagLst xmlns:p="http://schemas.openxmlformats.org/presentationml/2006/main">
  <p:tag name="PA" val="v5.2.7"/>
</p:tagLst>
</file>

<file path=ppt/tags/tag62.xml><?xml version="1.0" encoding="utf-8"?>
<p:tagLst xmlns:p="http://schemas.openxmlformats.org/presentationml/2006/main">
  <p:tag name="PA" val="v5.2.7"/>
</p:tagLst>
</file>

<file path=ppt/tags/tag63.xml><?xml version="1.0" encoding="utf-8"?>
<p:tagLst xmlns:p="http://schemas.openxmlformats.org/presentationml/2006/main">
  <p:tag name="PA" val="v5.2.7"/>
</p:tagLst>
</file>

<file path=ppt/tags/tag64.xml><?xml version="1.0" encoding="utf-8"?>
<p:tagLst xmlns:p="http://schemas.openxmlformats.org/presentationml/2006/main">
  <p:tag name="PA" val="v5.2.7"/>
</p:tagLst>
</file>

<file path=ppt/tags/tag65.xml><?xml version="1.0" encoding="utf-8"?>
<p:tagLst xmlns:p="http://schemas.openxmlformats.org/presentationml/2006/main">
  <p:tag name="PA" val="v5.2.7"/>
  <p:tag name="PAMAINTYPE" val="4"/>
  <p:tag name="PATYPE" val="150"/>
  <p:tag name="PASUBTYPE" val="152"/>
  <p:tag name="RESOURCELIBID_SHAPE" val="3997"/>
  <p:tag name="RESOURCELIB_SHAPETYPE" val="4"/>
  <p:tag name="KSO_WM_UNIT_TEXTBOXSTYLE_SHAPETYPE" val="1"/>
  <p:tag name="KSO_WM_UNIT_TEXTBOXSTYLE_DECORATEINDEX" val="4"/>
  <p:tag name="KSO_WM_UNIT_TEXTBOXSTYLE_GUID" val="{eb0db4cf-5543-413e-a4eb-395edece9439}"/>
  <p:tag name="KSO_WM_UNIT_TEXTBOXSTYLE_TEMPLATEID" val="3140153"/>
</p:tagLst>
</file>

<file path=ppt/tags/tag66.xml><?xml version="1.0" encoding="utf-8"?>
<p:tagLst xmlns:p="http://schemas.openxmlformats.org/presentationml/2006/main">
  <p:tag name="PA" val="v5.2.7"/>
  <p:tag name="PAMAINTYPE" val="4"/>
  <p:tag name="PATYPE" val="159"/>
  <p:tag name="PASUBTYPE" val="162"/>
  <p:tag name="RESOURCELIBID_SHAPE" val="527729"/>
  <p:tag name="RESOURCELIB_SHAPETYPE" val="4"/>
  <p:tag name="KSO_WM_UNIT_TEXTBOXSTYLE_SHAPETYPE" val="1"/>
  <p:tag name="KSO_WM_UNIT_TEXTBOXSTYLE_DECORATEINDEX" val="5"/>
  <p:tag name="KSO_WM_UNIT_TEXTBOXSTYLE_GUID" val="{eb0db4cf-5543-413e-a4eb-395edece9439}"/>
  <p:tag name="KSO_WM_UNIT_TEXTBOXSTYLE_TEMPLATEID" val="3139874"/>
</p:tagLst>
</file>

<file path=ppt/tags/tag67.xml><?xml version="1.0" encoding="utf-8"?>
<p:tagLst xmlns:p="http://schemas.openxmlformats.org/presentationml/2006/main">
  <p:tag name="PA" val="v5.2.7"/>
</p:tagLst>
</file>

<file path=ppt/tags/tag68.xml><?xml version="1.0" encoding="utf-8"?>
<p:tagLst xmlns:p="http://schemas.openxmlformats.org/presentationml/2006/main">
  <p:tag name="PA" val="v5.2.7"/>
</p:tagLst>
</file>

<file path=ppt/tags/tag69.xml><?xml version="1.0" encoding="utf-8"?>
<p:tagLst xmlns:p="http://schemas.openxmlformats.org/presentationml/2006/main">
  <p:tag name="PA" val="v5.2.7"/>
</p:tagLst>
</file>

<file path=ppt/tags/tag7.xml><?xml version="1.0" encoding="utf-8"?>
<p:tagLst xmlns:p="http://schemas.openxmlformats.org/presentationml/2006/main">
  <p:tag name="KSO_WM_UNIT_SUBTYPE" val="a"/>
  <p:tag name="KSO_WM_UNIT_NOCLEAR" val="0"/>
  <p:tag name="KSO_WM_UNIT_VALUE" val="7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01470_3*m_h_f*1_1_1"/>
  <p:tag name="KSO_WM_TEMPLATE_CATEGORY" val="diagram"/>
  <p:tag name="KSO_WM_TEMPLATE_INDEX" val="20201470"/>
  <p:tag name="KSO_WM_UNIT_LAYERLEVEL" val="1_1_1"/>
  <p:tag name="KSO_WM_TAG_VERSION" val="1.0"/>
  <p:tag name="KSO_WM_BEAUTIFY_FLAG" val="#wm#"/>
  <p:tag name="KSO_WM_UNIT_PRESET_TEXT" val="单击此处添加文本具体内容，简明扼要的阐述您的观点。根据需要可酌情增减文字，以便观者准确的理解您传达的思想。"/>
  <p:tag name="KSO_WM_UNIT_TEXT_FILL_FORE_SCHEMECOLOR_INDEX" val="13"/>
  <p:tag name="KSO_WM_UNIT_TEXT_FILL_TYPE" val="1"/>
</p:tagLst>
</file>

<file path=ppt/tags/tag70.xml><?xml version="1.0" encoding="utf-8"?>
<p:tagLst xmlns:p="http://schemas.openxmlformats.org/presentationml/2006/main">
  <p:tag name="PA" val="v5.2.7"/>
</p:tagLst>
</file>

<file path=ppt/tags/tag71.xml><?xml version="1.0" encoding="utf-8"?>
<p:tagLst xmlns:p="http://schemas.openxmlformats.org/presentationml/2006/main">
  <p:tag name="PA" val="v5.2.7"/>
</p:tagLst>
</file>

<file path=ppt/tags/tag72.xml><?xml version="1.0" encoding="utf-8"?>
<p:tagLst xmlns:p="http://schemas.openxmlformats.org/presentationml/2006/main">
  <p:tag name="PA" val="v5.2.7"/>
</p:tagLst>
</file>

<file path=ppt/tags/tag73.xml><?xml version="1.0" encoding="utf-8"?>
<p:tagLst xmlns:p="http://schemas.openxmlformats.org/presentationml/2006/main">
  <p:tag name="PA" val="v5.2.7"/>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01470_3*m_h_i*1_1_1"/>
  <p:tag name="KSO_WM_TEMPLATE_CATEGORY" val="diagram"/>
  <p:tag name="KSO_WM_TEMPLATE_INDEX" val="20201470"/>
  <p:tag name="KSO_WM_UNIT_LAYERLEVEL" val="1_1_1"/>
  <p:tag name="KSO_WM_TAG_VERSION" val="1.0"/>
  <p:tag name="KSO_WM_BEAUTIFY_FLAG" val="#wm#"/>
  <p:tag name="KSO_WM_UNIT_FILL_FORE_SCHEMECOLOR_INDEX" val="5"/>
  <p:tag name="KSO_WM_UNIT_FILL_TYPE" val="1"/>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01470_3*m_h_i*1_1_2"/>
  <p:tag name="KSO_WM_TEMPLATE_CATEGORY" val="diagram"/>
  <p:tag name="KSO_WM_TEMPLATE_INDEX" val="20201470"/>
  <p:tag name="KSO_WM_UNIT_LAYERLEVEL" val="1_1_1"/>
  <p:tag name="KSO_WM_TAG_VERSION" val="1.0"/>
  <p:tag name="KSO_WM_BEAUTIFY_FLAG" val="#wm#"/>
  <p:tag name="KSO_WM_UNIT_FILL_FORE_SCHEMECOLOR_INDEX" val="5"/>
  <p:tag name="KSO_WM_UNIT_FILL_TYPE" val="1"/>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20201470_3*m_h_i*1_1_4"/>
  <p:tag name="KSO_WM_TEMPLATE_CATEGORY" val="diagram"/>
  <p:tag name="KSO_WM_TEMPLATE_INDEX" val="20201470"/>
  <p:tag name="KSO_WM_UNIT_LAYERLEVEL" val="1_1_1"/>
  <p:tag name="KSO_WM_TAG_VERSION" val="1.0"/>
  <p:tag name="KSO_WM_BEAUTIFY_FLAG" val="#wm#"/>
  <p:tag name="KSO_WM_UNIT_FILL_FORE_SCHEMECOLOR_INDEX" val="5"/>
  <p:tag name="KSO_WM_UNIT_FILL_TYPE" val="1"/>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5"/>
  <p:tag name="KSO_WM_UNIT_ID" val="diagram20201470_3*m_h_i*1_1_5"/>
  <p:tag name="KSO_WM_TEMPLATE_CATEGORY" val="diagram"/>
  <p:tag name="KSO_WM_TEMPLATE_INDEX" val="20201470"/>
  <p:tag name="KSO_WM_UNIT_LAYERLEVEL" val="1_1_1"/>
  <p:tag name="KSO_WM_TAG_VERSION" val="1.0"/>
  <p:tag name="KSO_WM_BEAUTIFY_FLAG" val="#wm#"/>
  <p:tag name="KSO_WM_UNIT_FILL_FORE_SCHEMECOLOR_INDEX" val="13"/>
  <p:tag name="KSO_WM_UNIT_FILL_TYPE"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6"/>
  <p:tag name="KSO_WM_UNIT_ID" val="diagram20201470_3*m_h_i*1_1_6"/>
  <p:tag name="KSO_WM_TEMPLATE_CATEGORY" val="diagram"/>
  <p:tag name="KSO_WM_TEMPLATE_INDEX" val="20201470"/>
  <p:tag name="KSO_WM_UNIT_LAYERLEVEL" val="1_1_1"/>
  <p:tag name="KSO_WM_TAG_VERSION" val="1.0"/>
  <p:tag name="KSO_WM_BEAUTIFY_FLAG" val="#wm#"/>
  <p:tag name="KSO_WM_UNIT_FILL_FORE_SCHEMECOLOR_INDEX" val="5"/>
  <p:tag name="KSO_WM_UNIT_FILL_TYPE" val="1"/>
</p:tagLst>
</file>

<file path=ppt/tags/tag79.xml><?xml version="1.0" encoding="utf-8"?>
<p:tagLst xmlns:p="http://schemas.openxmlformats.org/presentationml/2006/main">
  <p:tag name="KSO_WM_UNIT_SUBTYPE" val="a"/>
  <p:tag name="KSO_WM_UNIT_NOCLEAR" val="0"/>
  <p:tag name="KSO_WM_UNIT_VALUE" val="7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01470_3*m_h_f*1_1_1"/>
  <p:tag name="KSO_WM_TEMPLATE_CATEGORY" val="diagram"/>
  <p:tag name="KSO_WM_TEMPLATE_INDEX" val="20201470"/>
  <p:tag name="KSO_WM_UNIT_LAYERLEVEL" val="1_1_1"/>
  <p:tag name="KSO_WM_TAG_VERSION" val="1.0"/>
  <p:tag name="KSO_WM_BEAUTIFY_FLAG" val="#wm#"/>
  <p:tag name="KSO_WM_UNIT_PRESET_TEXT" val="单击此处添加文本具体内容，简明扼要的阐述您的观点。根据需要可酌情增减文字，以便观者准确的理解您传达的思想。"/>
  <p:tag name="KSO_WM_UNIT_TEXT_FILL_FORE_SCHEMECOLOR_INDEX" val="13"/>
  <p:tag name="KSO_WM_UNIT_TEXT_FILL_TYPE" val="1"/>
</p:tagLst>
</file>

<file path=ppt/tags/tag8.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201470_3*m_h_a*1_1_1"/>
  <p:tag name="KSO_WM_TEMPLATE_CATEGORY" val="diagram"/>
  <p:tag name="KSO_WM_TEMPLATE_INDEX" val="20201470"/>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80.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201470_3*m_h_a*1_1_1"/>
  <p:tag name="KSO_WM_TEMPLATE_CATEGORY" val="diagram"/>
  <p:tag name="KSO_WM_TEMPLATE_INDEX" val="20201470"/>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diagram20201470_3*m_h_i*1_4_1"/>
  <p:tag name="KSO_WM_TEMPLATE_CATEGORY" val="diagram"/>
  <p:tag name="KSO_WM_TEMPLATE_INDEX" val="20201470"/>
  <p:tag name="KSO_WM_UNIT_LAYERLEVEL" val="1_1_1"/>
  <p:tag name="KSO_WM_TAG_VERSION" val="1.0"/>
  <p:tag name="KSO_WM_BEAUTIFY_FLAG" val="#wm#"/>
  <p:tag name="KSO_WM_UNIT_FILL_FORE_SCHEMECOLOR_INDEX" val="8"/>
  <p:tag name="KSO_WM_UNIT_FILL_TYPE" val="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diagram20201470_3*m_h_i*1_4_2"/>
  <p:tag name="KSO_WM_TEMPLATE_CATEGORY" val="diagram"/>
  <p:tag name="KSO_WM_TEMPLATE_INDEX" val="20201470"/>
  <p:tag name="KSO_WM_UNIT_LAYERLEVEL" val="1_1_1"/>
  <p:tag name="KSO_WM_TAG_VERSION" val="1.0"/>
  <p:tag name="KSO_WM_BEAUTIFY_FLAG" val="#wm#"/>
  <p:tag name="KSO_WM_UNIT_FILL_FORE_SCHEMECOLOR_INDEX" val="8"/>
  <p:tag name="KSO_WM_UNIT_FILL_TYPE" val="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3"/>
  <p:tag name="KSO_WM_UNIT_ID" val="diagram20201470_3*m_h_i*1_4_3"/>
  <p:tag name="KSO_WM_TEMPLATE_CATEGORY" val="diagram"/>
  <p:tag name="KSO_WM_TEMPLATE_INDEX" val="20201470"/>
  <p:tag name="KSO_WM_UNIT_LAYERLEVEL" val="1_1_1"/>
  <p:tag name="KSO_WM_TAG_VERSION" val="1.0"/>
  <p:tag name="KSO_WM_BEAUTIFY_FLAG" val="#wm#"/>
  <p:tag name="KSO_WM_UNIT_FILL_FORE_SCHEMECOLOR_INDEX" val="8"/>
  <p:tag name="KSO_WM_UNIT_FILL_TYPE"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4"/>
  <p:tag name="KSO_WM_UNIT_ID" val="diagram20201470_3*m_h_i*1_4_4"/>
  <p:tag name="KSO_WM_TEMPLATE_CATEGORY" val="diagram"/>
  <p:tag name="KSO_WM_TEMPLATE_INDEX" val="20201470"/>
  <p:tag name="KSO_WM_UNIT_LAYERLEVEL" val="1_1_1"/>
  <p:tag name="KSO_WM_TAG_VERSION" val="1.0"/>
  <p:tag name="KSO_WM_BEAUTIFY_FLAG" val="#wm#"/>
  <p:tag name="KSO_WM_UNIT_FILL_FORE_SCHEMECOLOR_INDEX" val="8"/>
  <p:tag name="KSO_WM_UNIT_FILL_TYPE" val="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5"/>
  <p:tag name="KSO_WM_UNIT_ID" val="diagram20201470_3*m_h_i*1_4_5"/>
  <p:tag name="KSO_WM_TEMPLATE_CATEGORY" val="diagram"/>
  <p:tag name="KSO_WM_TEMPLATE_INDEX" val="20201470"/>
  <p:tag name="KSO_WM_UNIT_LAYERLEVEL" val="1_1_1"/>
  <p:tag name="KSO_WM_TAG_VERSION" val="1.0"/>
  <p:tag name="KSO_WM_BEAUTIFY_FLAG" val="#wm#"/>
  <p:tag name="KSO_WM_UNIT_FILL_FORE_SCHEMECOLOR_INDEX" val="13"/>
  <p:tag name="KSO_WM_UNIT_FILL_TYPE" val="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6"/>
  <p:tag name="KSO_WM_UNIT_ID" val="diagram20201470_3*m_h_i*1_4_6"/>
  <p:tag name="KSO_WM_TEMPLATE_CATEGORY" val="diagram"/>
  <p:tag name="KSO_WM_TEMPLATE_INDEX" val="20201470"/>
  <p:tag name="KSO_WM_UNIT_LAYERLEVEL" val="1_1_1"/>
  <p:tag name="KSO_WM_TAG_VERSION" val="1.0"/>
  <p:tag name="KSO_WM_BEAUTIFY_FLAG" val="#wm#"/>
  <p:tag name="KSO_WM_UNIT_FILL_FORE_SCHEMECOLOR_INDEX" val="8"/>
  <p:tag name="KSO_WM_UNIT_FILL_TYPE" val="1"/>
</p:tagLst>
</file>

<file path=ppt/tags/tag87.xml><?xml version="1.0" encoding="utf-8"?>
<p:tagLst xmlns:p="http://schemas.openxmlformats.org/presentationml/2006/main">
  <p:tag name="KSO_WM_UNIT_SUBTYPE" val="a"/>
  <p:tag name="KSO_WM_UNIT_NOCLEAR" val="0"/>
  <p:tag name="KSO_WM_UNIT_VALUE" val="70"/>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diagram20201470_3*m_h_f*1_4_1"/>
  <p:tag name="KSO_WM_TEMPLATE_CATEGORY" val="diagram"/>
  <p:tag name="KSO_WM_TEMPLATE_INDEX" val="20201470"/>
  <p:tag name="KSO_WM_UNIT_LAYERLEVEL" val="1_1_1"/>
  <p:tag name="KSO_WM_TAG_VERSION" val="1.0"/>
  <p:tag name="KSO_WM_BEAUTIFY_FLAG" val="#wm#"/>
  <p:tag name="KSO_WM_UNIT_PRESET_TEXT" val="单击此处添加文本具体内容，简明扼要的阐述您的观点。根据需要可酌情增减文字，以便观者准确的理解您传达的思想。"/>
  <p:tag name="KSO_WM_UNIT_TEXT_FILL_FORE_SCHEMECOLOR_INDEX" val="13"/>
  <p:tag name="KSO_WM_UNIT_TEXT_FILL_TYPE" val="1"/>
</p:tagLst>
</file>

<file path=ppt/tags/tag88.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diagram20201470_3*m_h_a*1_4_1"/>
  <p:tag name="KSO_WM_TEMPLATE_CATEGORY" val="diagram"/>
  <p:tag name="KSO_WM_TEMPLATE_INDEX" val="20201470"/>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201470_3*m_h_i*1_1_3"/>
  <p:tag name="KSO_WM_TEMPLATE_CATEGORY" val="diagram"/>
  <p:tag name="KSO_WM_TEMPLATE_INDEX" val="20201470"/>
  <p:tag name="KSO_WM_UNIT_LAYERLEVEL" val="1_1_1"/>
  <p:tag name="KSO_WM_TAG_VERSION" val="1.0"/>
  <p:tag name="KSO_WM_BEAUTIFY_FLAG" val="#wm#"/>
  <p:tag name="KSO_WM_UNIT_FILL_FORE_SCHEMECOLOR_INDEX" val="5"/>
  <p:tag name="KSO_WM_UNI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201470_3*m_h_i*1_2_1"/>
  <p:tag name="KSO_WM_TEMPLATE_CATEGORY" val="diagram"/>
  <p:tag name="KSO_WM_TEMPLATE_INDEX" val="20201470"/>
  <p:tag name="KSO_WM_UNIT_LAYERLEVEL" val="1_1_1"/>
  <p:tag name="KSO_WM_TAG_VERSION" val="1.0"/>
  <p:tag name="KSO_WM_BEAUTIFY_FLAG" val="#wm#"/>
  <p:tag name="KSO_WM_UNIT_FILL_FORE_SCHEMECOLOR_INDEX" val="6"/>
  <p:tag name="KSO_WM_UNI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4104</Words>
  <Application>WPS 演示</Application>
  <PresentationFormat>宽屏</PresentationFormat>
  <Paragraphs>227</Paragraphs>
  <Slides>25</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25</vt:i4>
      </vt:variant>
    </vt:vector>
  </HeadingPairs>
  <TitlesOfParts>
    <vt:vector size="47" baseType="lpstr">
      <vt:lpstr>Arial</vt:lpstr>
      <vt:lpstr>宋体</vt:lpstr>
      <vt:lpstr>Wingdings</vt:lpstr>
      <vt:lpstr>微软雅黑</vt:lpstr>
      <vt:lpstr>Roboto Condensed Light</vt:lpstr>
      <vt:lpstr>Verdana</vt:lpstr>
      <vt:lpstr>Gulim</vt:lpstr>
      <vt:lpstr>Source Sans Pro</vt:lpstr>
      <vt:lpstr>等线</vt:lpstr>
      <vt:lpstr>Arial Unicode MS</vt:lpstr>
      <vt:lpstr>等线 Light</vt:lpstr>
      <vt:lpstr>Calibri</vt:lpstr>
      <vt:lpstr>方正大黑简体</vt:lpstr>
      <vt:lpstr>黑体</vt:lpstr>
      <vt:lpstr>Wingdings</vt:lpstr>
      <vt:lpstr>锐字工房洪荒之光中黑简1.0</vt:lpstr>
      <vt:lpstr>方正小标宋简体</vt:lpstr>
      <vt:lpstr>方正兰亭黑简体</vt:lpstr>
      <vt:lpstr>幼圆</vt:lpstr>
      <vt:lpstr>方正兰亭圆_GBK</vt:lpstr>
      <vt:lpstr>Malgun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yaping tong</dc:creator>
  <cp:lastModifiedBy>admin</cp:lastModifiedBy>
  <cp:revision>34</cp:revision>
  <dcterms:created xsi:type="dcterms:W3CDTF">2020-03-12T01:42:00Z</dcterms:created>
  <dcterms:modified xsi:type="dcterms:W3CDTF">2020-11-07T06:52:51Z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