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119813" cy="46974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79" userDrawn="1">
          <p15:clr>
            <a:srgbClr val="A4A3A4"/>
          </p15:clr>
        </p15:guide>
        <p15:guide id="2" pos="19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1800" y="132"/>
      </p:cViewPr>
      <p:guideLst>
        <p:guide orient="horz" pos="1479"/>
        <p:guide pos="19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986" y="768767"/>
            <a:ext cx="5201841" cy="1635396"/>
          </a:xfrm>
        </p:spPr>
        <p:txBody>
          <a:bodyPr anchor="b"/>
          <a:lstStyle>
            <a:lvl1pPr algn="ctr">
              <a:defRPr sz="4016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4977" y="2467230"/>
            <a:ext cx="4589860" cy="1134120"/>
          </a:xfrm>
        </p:spPr>
        <p:txBody>
          <a:bodyPr/>
          <a:lstStyle>
            <a:lvl1pPr marL="0" indent="0" algn="ctr">
              <a:buNone/>
              <a:defRPr sz="1606"/>
            </a:lvl1pPr>
            <a:lvl2pPr marL="306004" indent="0" algn="ctr">
              <a:buNone/>
              <a:defRPr sz="1339"/>
            </a:lvl2pPr>
            <a:lvl3pPr marL="612008" indent="0" algn="ctr">
              <a:buNone/>
              <a:defRPr sz="1205"/>
            </a:lvl3pPr>
            <a:lvl4pPr marL="918012" indent="0" algn="ctr">
              <a:buNone/>
              <a:defRPr sz="1071"/>
            </a:lvl4pPr>
            <a:lvl5pPr marL="1224016" indent="0" algn="ctr">
              <a:buNone/>
              <a:defRPr sz="1071"/>
            </a:lvl5pPr>
            <a:lvl6pPr marL="1530020" indent="0" algn="ctr">
              <a:buNone/>
              <a:defRPr sz="1071"/>
            </a:lvl6pPr>
            <a:lvl7pPr marL="1836024" indent="0" algn="ctr">
              <a:buNone/>
              <a:defRPr sz="1071"/>
            </a:lvl7pPr>
            <a:lvl8pPr marL="2142028" indent="0" algn="ctr">
              <a:buNone/>
              <a:defRPr sz="1071"/>
            </a:lvl8pPr>
            <a:lvl9pPr marL="2448032" indent="0" algn="ctr">
              <a:buNone/>
              <a:defRPr sz="1071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EA0F0-2EF9-48DA-85E2-162AD61DF8A5}" type="datetimeFigureOut">
              <a:rPr lang="en-DE" smtClean="0"/>
              <a:t>25/07/2024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003A-0EC9-4BB4-B506-0B6F73FAB8EF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6326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EA0F0-2EF9-48DA-85E2-162AD61DF8A5}" type="datetimeFigureOut">
              <a:rPr lang="en-DE" smtClean="0"/>
              <a:t>25/07/2024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003A-0EC9-4BB4-B506-0B6F73FAB8EF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31306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379491" y="250094"/>
            <a:ext cx="1319585" cy="398084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0738" y="250094"/>
            <a:ext cx="3882256" cy="398084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EA0F0-2EF9-48DA-85E2-162AD61DF8A5}" type="datetimeFigureOut">
              <a:rPr lang="en-DE" smtClean="0"/>
              <a:t>25/07/2024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003A-0EC9-4BB4-B506-0B6F73FAB8EF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88973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EA0F0-2EF9-48DA-85E2-162AD61DF8A5}" type="datetimeFigureOut">
              <a:rPr lang="en-DE" smtClean="0"/>
              <a:t>25/07/2024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003A-0EC9-4BB4-B506-0B6F73FAB8EF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94322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550" y="1171093"/>
            <a:ext cx="5278339" cy="1953993"/>
          </a:xfrm>
        </p:spPr>
        <p:txBody>
          <a:bodyPr anchor="b"/>
          <a:lstStyle>
            <a:lvl1pPr>
              <a:defRPr sz="4016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7550" y="3143571"/>
            <a:ext cx="5278339" cy="1027559"/>
          </a:xfrm>
        </p:spPr>
        <p:txBody>
          <a:bodyPr/>
          <a:lstStyle>
            <a:lvl1pPr marL="0" indent="0">
              <a:buNone/>
              <a:defRPr sz="1606">
                <a:solidFill>
                  <a:schemeClr val="tx1">
                    <a:tint val="82000"/>
                  </a:schemeClr>
                </a:solidFill>
              </a:defRPr>
            </a:lvl1pPr>
            <a:lvl2pPr marL="306004" indent="0">
              <a:buNone/>
              <a:defRPr sz="1339">
                <a:solidFill>
                  <a:schemeClr val="tx1">
                    <a:tint val="82000"/>
                  </a:schemeClr>
                </a:solidFill>
              </a:defRPr>
            </a:lvl2pPr>
            <a:lvl3pPr marL="612008" indent="0">
              <a:buNone/>
              <a:defRPr sz="1205">
                <a:solidFill>
                  <a:schemeClr val="tx1">
                    <a:tint val="82000"/>
                  </a:schemeClr>
                </a:solidFill>
              </a:defRPr>
            </a:lvl3pPr>
            <a:lvl4pPr marL="918012" indent="0">
              <a:buNone/>
              <a:defRPr sz="1071">
                <a:solidFill>
                  <a:schemeClr val="tx1">
                    <a:tint val="82000"/>
                  </a:schemeClr>
                </a:solidFill>
              </a:defRPr>
            </a:lvl4pPr>
            <a:lvl5pPr marL="1224016" indent="0">
              <a:buNone/>
              <a:defRPr sz="1071">
                <a:solidFill>
                  <a:schemeClr val="tx1">
                    <a:tint val="82000"/>
                  </a:schemeClr>
                </a:solidFill>
              </a:defRPr>
            </a:lvl5pPr>
            <a:lvl6pPr marL="1530020" indent="0">
              <a:buNone/>
              <a:defRPr sz="1071">
                <a:solidFill>
                  <a:schemeClr val="tx1">
                    <a:tint val="82000"/>
                  </a:schemeClr>
                </a:solidFill>
              </a:defRPr>
            </a:lvl6pPr>
            <a:lvl7pPr marL="1836024" indent="0">
              <a:buNone/>
              <a:defRPr sz="1071">
                <a:solidFill>
                  <a:schemeClr val="tx1">
                    <a:tint val="82000"/>
                  </a:schemeClr>
                </a:solidFill>
              </a:defRPr>
            </a:lvl7pPr>
            <a:lvl8pPr marL="2142028" indent="0">
              <a:buNone/>
              <a:defRPr sz="1071">
                <a:solidFill>
                  <a:schemeClr val="tx1">
                    <a:tint val="82000"/>
                  </a:schemeClr>
                </a:solidFill>
              </a:defRPr>
            </a:lvl8pPr>
            <a:lvl9pPr marL="2448032" indent="0">
              <a:buNone/>
              <a:defRPr sz="1071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EA0F0-2EF9-48DA-85E2-162AD61DF8A5}" type="datetimeFigureOut">
              <a:rPr lang="en-DE" smtClean="0"/>
              <a:t>25/07/2024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003A-0EC9-4BB4-B506-0B6F73FAB8EF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02174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0737" y="1250469"/>
            <a:ext cx="2600921" cy="298046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8155" y="1250469"/>
            <a:ext cx="2600921" cy="298046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EA0F0-2EF9-48DA-85E2-162AD61DF8A5}" type="datetimeFigureOut">
              <a:rPr lang="en-DE" smtClean="0"/>
              <a:t>25/07/2024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003A-0EC9-4BB4-B506-0B6F73FAB8EF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85379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34" y="250095"/>
            <a:ext cx="5278339" cy="907949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1535" y="1151519"/>
            <a:ext cx="2588967" cy="564342"/>
          </a:xfrm>
        </p:spPr>
        <p:txBody>
          <a:bodyPr anchor="b"/>
          <a:lstStyle>
            <a:lvl1pPr marL="0" indent="0">
              <a:buNone/>
              <a:defRPr sz="1606" b="1"/>
            </a:lvl1pPr>
            <a:lvl2pPr marL="306004" indent="0">
              <a:buNone/>
              <a:defRPr sz="1339" b="1"/>
            </a:lvl2pPr>
            <a:lvl3pPr marL="612008" indent="0">
              <a:buNone/>
              <a:defRPr sz="1205" b="1"/>
            </a:lvl3pPr>
            <a:lvl4pPr marL="918012" indent="0">
              <a:buNone/>
              <a:defRPr sz="1071" b="1"/>
            </a:lvl4pPr>
            <a:lvl5pPr marL="1224016" indent="0">
              <a:buNone/>
              <a:defRPr sz="1071" b="1"/>
            </a:lvl5pPr>
            <a:lvl6pPr marL="1530020" indent="0">
              <a:buNone/>
              <a:defRPr sz="1071" b="1"/>
            </a:lvl6pPr>
            <a:lvl7pPr marL="1836024" indent="0">
              <a:buNone/>
              <a:defRPr sz="1071" b="1"/>
            </a:lvl7pPr>
            <a:lvl8pPr marL="2142028" indent="0">
              <a:buNone/>
              <a:defRPr sz="1071" b="1"/>
            </a:lvl8pPr>
            <a:lvl9pPr marL="2448032" indent="0">
              <a:buNone/>
              <a:defRPr sz="1071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1535" y="1715861"/>
            <a:ext cx="2588967" cy="2523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98155" y="1151519"/>
            <a:ext cx="2601718" cy="564342"/>
          </a:xfrm>
        </p:spPr>
        <p:txBody>
          <a:bodyPr anchor="b"/>
          <a:lstStyle>
            <a:lvl1pPr marL="0" indent="0">
              <a:buNone/>
              <a:defRPr sz="1606" b="1"/>
            </a:lvl1pPr>
            <a:lvl2pPr marL="306004" indent="0">
              <a:buNone/>
              <a:defRPr sz="1339" b="1"/>
            </a:lvl2pPr>
            <a:lvl3pPr marL="612008" indent="0">
              <a:buNone/>
              <a:defRPr sz="1205" b="1"/>
            </a:lvl3pPr>
            <a:lvl4pPr marL="918012" indent="0">
              <a:buNone/>
              <a:defRPr sz="1071" b="1"/>
            </a:lvl4pPr>
            <a:lvl5pPr marL="1224016" indent="0">
              <a:buNone/>
              <a:defRPr sz="1071" b="1"/>
            </a:lvl5pPr>
            <a:lvl6pPr marL="1530020" indent="0">
              <a:buNone/>
              <a:defRPr sz="1071" b="1"/>
            </a:lvl6pPr>
            <a:lvl7pPr marL="1836024" indent="0">
              <a:buNone/>
              <a:defRPr sz="1071" b="1"/>
            </a:lvl7pPr>
            <a:lvl8pPr marL="2142028" indent="0">
              <a:buNone/>
              <a:defRPr sz="1071" b="1"/>
            </a:lvl8pPr>
            <a:lvl9pPr marL="2448032" indent="0">
              <a:buNone/>
              <a:defRPr sz="1071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98155" y="1715861"/>
            <a:ext cx="2601718" cy="2523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EA0F0-2EF9-48DA-85E2-162AD61DF8A5}" type="datetimeFigureOut">
              <a:rPr lang="en-DE" smtClean="0"/>
              <a:t>25/07/2024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003A-0EC9-4BB4-B506-0B6F73FAB8EF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54510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EA0F0-2EF9-48DA-85E2-162AD61DF8A5}" type="datetimeFigureOut">
              <a:rPr lang="en-DE" smtClean="0"/>
              <a:t>25/07/2024</a:t>
            </a:fld>
            <a:endParaRPr lang="en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003A-0EC9-4BB4-B506-0B6F73FAB8EF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65368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EA0F0-2EF9-48DA-85E2-162AD61DF8A5}" type="datetimeFigureOut">
              <a:rPr lang="en-DE" smtClean="0"/>
              <a:t>25/07/2024</a:t>
            </a:fld>
            <a:endParaRPr lang="en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003A-0EC9-4BB4-B506-0B6F73FAB8EF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96245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34" y="313161"/>
            <a:ext cx="1973799" cy="1096063"/>
          </a:xfrm>
        </p:spPr>
        <p:txBody>
          <a:bodyPr anchor="b"/>
          <a:lstStyle>
            <a:lvl1pPr>
              <a:defRPr sz="2142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01718" y="676341"/>
            <a:ext cx="3098155" cy="3338208"/>
          </a:xfrm>
        </p:spPr>
        <p:txBody>
          <a:bodyPr/>
          <a:lstStyle>
            <a:lvl1pPr>
              <a:defRPr sz="2142"/>
            </a:lvl1pPr>
            <a:lvl2pPr>
              <a:defRPr sz="1874"/>
            </a:lvl2pPr>
            <a:lvl3pPr>
              <a:defRPr sz="1606"/>
            </a:lvl3pPr>
            <a:lvl4pPr>
              <a:defRPr sz="1339"/>
            </a:lvl4pPr>
            <a:lvl5pPr>
              <a:defRPr sz="1339"/>
            </a:lvl5pPr>
            <a:lvl6pPr>
              <a:defRPr sz="1339"/>
            </a:lvl6pPr>
            <a:lvl7pPr>
              <a:defRPr sz="1339"/>
            </a:lvl7pPr>
            <a:lvl8pPr>
              <a:defRPr sz="1339"/>
            </a:lvl8pPr>
            <a:lvl9pPr>
              <a:defRPr sz="1339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1534" y="1409224"/>
            <a:ext cx="1973799" cy="2610762"/>
          </a:xfrm>
        </p:spPr>
        <p:txBody>
          <a:bodyPr/>
          <a:lstStyle>
            <a:lvl1pPr marL="0" indent="0">
              <a:buNone/>
              <a:defRPr sz="1071"/>
            </a:lvl1pPr>
            <a:lvl2pPr marL="306004" indent="0">
              <a:buNone/>
              <a:defRPr sz="937"/>
            </a:lvl2pPr>
            <a:lvl3pPr marL="612008" indent="0">
              <a:buNone/>
              <a:defRPr sz="803"/>
            </a:lvl3pPr>
            <a:lvl4pPr marL="918012" indent="0">
              <a:buNone/>
              <a:defRPr sz="669"/>
            </a:lvl4pPr>
            <a:lvl5pPr marL="1224016" indent="0">
              <a:buNone/>
              <a:defRPr sz="669"/>
            </a:lvl5pPr>
            <a:lvl6pPr marL="1530020" indent="0">
              <a:buNone/>
              <a:defRPr sz="669"/>
            </a:lvl6pPr>
            <a:lvl7pPr marL="1836024" indent="0">
              <a:buNone/>
              <a:defRPr sz="669"/>
            </a:lvl7pPr>
            <a:lvl8pPr marL="2142028" indent="0">
              <a:buNone/>
              <a:defRPr sz="669"/>
            </a:lvl8pPr>
            <a:lvl9pPr marL="2448032" indent="0">
              <a:buNone/>
              <a:defRPr sz="669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EA0F0-2EF9-48DA-85E2-162AD61DF8A5}" type="datetimeFigureOut">
              <a:rPr lang="en-DE" smtClean="0"/>
              <a:t>25/07/2024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003A-0EC9-4BB4-B506-0B6F73FAB8EF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20264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34" y="313161"/>
            <a:ext cx="1973799" cy="1096063"/>
          </a:xfrm>
        </p:spPr>
        <p:txBody>
          <a:bodyPr anchor="b"/>
          <a:lstStyle>
            <a:lvl1pPr>
              <a:defRPr sz="2142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01718" y="676341"/>
            <a:ext cx="3098155" cy="3338208"/>
          </a:xfrm>
        </p:spPr>
        <p:txBody>
          <a:bodyPr anchor="t"/>
          <a:lstStyle>
            <a:lvl1pPr marL="0" indent="0">
              <a:buNone/>
              <a:defRPr sz="2142"/>
            </a:lvl1pPr>
            <a:lvl2pPr marL="306004" indent="0">
              <a:buNone/>
              <a:defRPr sz="1874"/>
            </a:lvl2pPr>
            <a:lvl3pPr marL="612008" indent="0">
              <a:buNone/>
              <a:defRPr sz="1606"/>
            </a:lvl3pPr>
            <a:lvl4pPr marL="918012" indent="0">
              <a:buNone/>
              <a:defRPr sz="1339"/>
            </a:lvl4pPr>
            <a:lvl5pPr marL="1224016" indent="0">
              <a:buNone/>
              <a:defRPr sz="1339"/>
            </a:lvl5pPr>
            <a:lvl6pPr marL="1530020" indent="0">
              <a:buNone/>
              <a:defRPr sz="1339"/>
            </a:lvl6pPr>
            <a:lvl7pPr marL="1836024" indent="0">
              <a:buNone/>
              <a:defRPr sz="1339"/>
            </a:lvl7pPr>
            <a:lvl8pPr marL="2142028" indent="0">
              <a:buNone/>
              <a:defRPr sz="1339"/>
            </a:lvl8pPr>
            <a:lvl9pPr marL="2448032" indent="0">
              <a:buNone/>
              <a:defRPr sz="1339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1534" y="1409224"/>
            <a:ext cx="1973799" cy="2610762"/>
          </a:xfrm>
        </p:spPr>
        <p:txBody>
          <a:bodyPr/>
          <a:lstStyle>
            <a:lvl1pPr marL="0" indent="0">
              <a:buNone/>
              <a:defRPr sz="1071"/>
            </a:lvl1pPr>
            <a:lvl2pPr marL="306004" indent="0">
              <a:buNone/>
              <a:defRPr sz="937"/>
            </a:lvl2pPr>
            <a:lvl3pPr marL="612008" indent="0">
              <a:buNone/>
              <a:defRPr sz="803"/>
            </a:lvl3pPr>
            <a:lvl4pPr marL="918012" indent="0">
              <a:buNone/>
              <a:defRPr sz="669"/>
            </a:lvl4pPr>
            <a:lvl5pPr marL="1224016" indent="0">
              <a:buNone/>
              <a:defRPr sz="669"/>
            </a:lvl5pPr>
            <a:lvl6pPr marL="1530020" indent="0">
              <a:buNone/>
              <a:defRPr sz="669"/>
            </a:lvl6pPr>
            <a:lvl7pPr marL="1836024" indent="0">
              <a:buNone/>
              <a:defRPr sz="669"/>
            </a:lvl7pPr>
            <a:lvl8pPr marL="2142028" indent="0">
              <a:buNone/>
              <a:defRPr sz="669"/>
            </a:lvl8pPr>
            <a:lvl9pPr marL="2448032" indent="0">
              <a:buNone/>
              <a:defRPr sz="669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EA0F0-2EF9-48DA-85E2-162AD61DF8A5}" type="datetimeFigureOut">
              <a:rPr lang="en-DE" smtClean="0"/>
              <a:t>25/07/2024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003A-0EC9-4BB4-B506-0B6F73FAB8EF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85523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0737" y="250095"/>
            <a:ext cx="5278339" cy="907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0737" y="1250469"/>
            <a:ext cx="5278339" cy="2980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0737" y="4353807"/>
            <a:ext cx="1376958" cy="2500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E7EA0F0-2EF9-48DA-85E2-162AD61DF8A5}" type="datetimeFigureOut">
              <a:rPr lang="en-DE" smtClean="0"/>
              <a:t>25/07/2024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27188" y="4353807"/>
            <a:ext cx="2065437" cy="2500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22118" y="4353807"/>
            <a:ext cx="1376958" cy="2500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653003A-0EC9-4BB4-B506-0B6F73FAB8EF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55872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12008" rtl="0" eaLnBrk="1" latinLnBrk="0" hangingPunct="1">
        <a:lnSpc>
          <a:spcPct val="90000"/>
        </a:lnSpc>
        <a:spcBef>
          <a:spcPct val="0"/>
        </a:spcBef>
        <a:buNone/>
        <a:defRPr sz="294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3002" indent="-153002" algn="l" defTabSz="612008" rtl="0" eaLnBrk="1" latinLnBrk="0" hangingPunct="1">
        <a:lnSpc>
          <a:spcPct val="90000"/>
        </a:lnSpc>
        <a:spcBef>
          <a:spcPts val="669"/>
        </a:spcBef>
        <a:buFont typeface="Arial" panose="020B0604020202020204" pitchFamily="34" charset="0"/>
        <a:buChar char="•"/>
        <a:defRPr sz="1874" kern="1200">
          <a:solidFill>
            <a:schemeClr val="tx1"/>
          </a:solidFill>
          <a:latin typeface="+mn-lt"/>
          <a:ea typeface="+mn-ea"/>
          <a:cs typeface="+mn-cs"/>
        </a:defRPr>
      </a:lvl1pPr>
      <a:lvl2pPr marL="459006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2pPr>
      <a:lvl3pPr marL="765010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339" kern="1200">
          <a:solidFill>
            <a:schemeClr val="tx1"/>
          </a:solidFill>
          <a:latin typeface="+mn-lt"/>
          <a:ea typeface="+mn-ea"/>
          <a:cs typeface="+mn-cs"/>
        </a:defRPr>
      </a:lvl3pPr>
      <a:lvl4pPr marL="1071014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4pPr>
      <a:lvl5pPr marL="1377018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5pPr>
      <a:lvl6pPr marL="1683022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6pPr>
      <a:lvl7pPr marL="1989026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7pPr>
      <a:lvl8pPr marL="2295030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8pPr>
      <a:lvl9pPr marL="2601034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1pPr>
      <a:lvl2pPr marL="306004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2pPr>
      <a:lvl3pPr marL="612008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3pPr>
      <a:lvl4pPr marL="918012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4pPr>
      <a:lvl5pPr marL="1224016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5pPr>
      <a:lvl6pPr marL="1530020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6pPr>
      <a:lvl7pPr marL="1836024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7pPr>
      <a:lvl8pPr marL="2142028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8pPr>
      <a:lvl9pPr marL="2448032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Gruppieren 148">
            <a:extLst>
              <a:ext uri="{FF2B5EF4-FFF2-40B4-BE49-F238E27FC236}">
                <a16:creationId xmlns:a16="http://schemas.microsoft.com/office/drawing/2014/main" id="{F9DBB1AE-4C6D-8706-7204-CF1FB854D2DC}"/>
              </a:ext>
            </a:extLst>
          </p:cNvPr>
          <p:cNvGrpSpPr/>
          <p:nvPr/>
        </p:nvGrpSpPr>
        <p:grpSpPr>
          <a:xfrm>
            <a:off x="-8087" y="13219"/>
            <a:ext cx="5824683" cy="4439184"/>
            <a:chOff x="-8087" y="13219"/>
            <a:chExt cx="5824683" cy="4439184"/>
          </a:xfrm>
        </p:grpSpPr>
        <p:grpSp>
          <p:nvGrpSpPr>
            <p:cNvPr id="144" name="Gruppieren 143">
              <a:extLst>
                <a:ext uri="{FF2B5EF4-FFF2-40B4-BE49-F238E27FC236}">
                  <a16:creationId xmlns:a16="http://schemas.microsoft.com/office/drawing/2014/main" id="{71C08CAB-F9E0-A157-25DA-0E09611FBAD9}"/>
                </a:ext>
              </a:extLst>
            </p:cNvPr>
            <p:cNvGrpSpPr/>
            <p:nvPr/>
          </p:nvGrpSpPr>
          <p:grpSpPr>
            <a:xfrm>
              <a:off x="348343" y="127519"/>
              <a:ext cx="2394857" cy="1973950"/>
              <a:chOff x="348343" y="127519"/>
              <a:chExt cx="2394857" cy="1973950"/>
            </a:xfrm>
          </p:grpSpPr>
          <p:grpSp>
            <p:nvGrpSpPr>
              <p:cNvPr id="6" name="Gruppieren 5">
                <a:extLst>
                  <a:ext uri="{FF2B5EF4-FFF2-40B4-BE49-F238E27FC236}">
                    <a16:creationId xmlns:a16="http://schemas.microsoft.com/office/drawing/2014/main" id="{34247A8E-9D0C-9B91-ED1B-9B2B343B872E}"/>
                  </a:ext>
                </a:extLst>
              </p:cNvPr>
              <p:cNvGrpSpPr/>
              <p:nvPr/>
            </p:nvGrpSpPr>
            <p:grpSpPr>
              <a:xfrm>
                <a:off x="348343" y="127519"/>
                <a:ext cx="2394857" cy="294442"/>
                <a:chOff x="348343" y="130629"/>
                <a:chExt cx="2394857" cy="294442"/>
              </a:xfrm>
            </p:grpSpPr>
            <p:sp>
              <p:nvSpPr>
                <p:cNvPr id="4" name="Rechteck 3">
                  <a:extLst>
                    <a:ext uri="{FF2B5EF4-FFF2-40B4-BE49-F238E27FC236}">
                      <a16:creationId xmlns:a16="http://schemas.microsoft.com/office/drawing/2014/main" id="{FD96D1D4-6077-2AEA-5B8E-85F0FB4367AF}"/>
                    </a:ext>
                  </a:extLst>
                </p:cNvPr>
                <p:cNvSpPr/>
                <p:nvPr/>
              </p:nvSpPr>
              <p:spPr>
                <a:xfrm>
                  <a:off x="348343" y="130629"/>
                  <a:ext cx="2394857" cy="29235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/>
                </a:p>
              </p:txBody>
            </p:sp>
            <p:sp>
              <p:nvSpPr>
                <p:cNvPr id="5" name="Textfeld 4">
                  <a:extLst>
                    <a:ext uri="{FF2B5EF4-FFF2-40B4-BE49-F238E27FC236}">
                      <a16:creationId xmlns:a16="http://schemas.microsoft.com/office/drawing/2014/main" id="{424EFE2F-6996-C2F1-3F28-DDA166E75C66}"/>
                    </a:ext>
                  </a:extLst>
                </p:cNvPr>
                <p:cNvSpPr txBox="1"/>
                <p:nvPr/>
              </p:nvSpPr>
              <p:spPr>
                <a:xfrm>
                  <a:off x="359459" y="148072"/>
                  <a:ext cx="238374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 dirty="0"/>
                    <a:t>Response Selection Task</a:t>
                  </a:r>
                  <a:endParaRPr lang="en-DE" sz="1200" b="1" dirty="0"/>
                </a:p>
              </p:txBody>
            </p:sp>
          </p:grpSp>
          <p:grpSp>
            <p:nvGrpSpPr>
              <p:cNvPr id="137" name="Gruppieren 136">
                <a:extLst>
                  <a:ext uri="{FF2B5EF4-FFF2-40B4-BE49-F238E27FC236}">
                    <a16:creationId xmlns:a16="http://schemas.microsoft.com/office/drawing/2014/main" id="{43D012BC-E063-9D62-8ED7-4663D854547F}"/>
                  </a:ext>
                </a:extLst>
              </p:cNvPr>
              <p:cNvGrpSpPr/>
              <p:nvPr/>
            </p:nvGrpSpPr>
            <p:grpSpPr>
              <a:xfrm>
                <a:off x="424184" y="584718"/>
                <a:ext cx="2243174" cy="1516751"/>
                <a:chOff x="424184" y="584718"/>
                <a:chExt cx="2243174" cy="1516751"/>
              </a:xfrm>
            </p:grpSpPr>
            <p:grpSp>
              <p:nvGrpSpPr>
                <p:cNvPr id="125" name="Gruppieren 124">
                  <a:extLst>
                    <a:ext uri="{FF2B5EF4-FFF2-40B4-BE49-F238E27FC236}">
                      <a16:creationId xmlns:a16="http://schemas.microsoft.com/office/drawing/2014/main" id="{969F95E3-8026-5A98-87D3-74A9D29EE9EB}"/>
                    </a:ext>
                  </a:extLst>
                </p:cNvPr>
                <p:cNvGrpSpPr/>
                <p:nvPr/>
              </p:nvGrpSpPr>
              <p:grpSpPr>
                <a:xfrm>
                  <a:off x="424184" y="584718"/>
                  <a:ext cx="2243174" cy="1507165"/>
                  <a:chOff x="424184" y="584718"/>
                  <a:chExt cx="2243174" cy="1507165"/>
                </a:xfrm>
              </p:grpSpPr>
              <p:grpSp>
                <p:nvGrpSpPr>
                  <p:cNvPr id="37" name="Gruppieren 36">
                    <a:extLst>
                      <a:ext uri="{FF2B5EF4-FFF2-40B4-BE49-F238E27FC236}">
                        <a16:creationId xmlns:a16="http://schemas.microsoft.com/office/drawing/2014/main" id="{5B14959D-0A77-AC58-5831-45FCB6E7AC78}"/>
                      </a:ext>
                    </a:extLst>
                  </p:cNvPr>
                  <p:cNvGrpSpPr/>
                  <p:nvPr/>
                </p:nvGrpSpPr>
                <p:grpSpPr>
                  <a:xfrm>
                    <a:off x="424184" y="584718"/>
                    <a:ext cx="2243174" cy="1507165"/>
                    <a:chOff x="348343" y="584718"/>
                    <a:chExt cx="2243174" cy="1507165"/>
                  </a:xfrm>
                </p:grpSpPr>
                <p:grpSp>
                  <p:nvGrpSpPr>
                    <p:cNvPr id="22" name="Gruppieren 21">
                      <a:extLst>
                        <a:ext uri="{FF2B5EF4-FFF2-40B4-BE49-F238E27FC236}">
                          <a16:creationId xmlns:a16="http://schemas.microsoft.com/office/drawing/2014/main" id="{EF2A69F9-25C6-2C15-74A4-E00EB229A90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8343" y="584718"/>
                      <a:ext cx="796212" cy="541176"/>
                      <a:chOff x="348343" y="584718"/>
                      <a:chExt cx="796212" cy="541176"/>
                    </a:xfrm>
                  </p:grpSpPr>
                  <p:sp>
                    <p:nvSpPr>
                      <p:cNvPr id="18" name="Rechteck 17">
                        <a:extLst>
                          <a:ext uri="{FF2B5EF4-FFF2-40B4-BE49-F238E27FC236}">
                            <a16:creationId xmlns:a16="http://schemas.microsoft.com/office/drawing/2014/main" id="{355E7923-E52A-6C38-9EFE-80C42D37DBD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8343" y="584718"/>
                        <a:ext cx="796212" cy="541176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DE"/>
                      </a:p>
                    </p:txBody>
                  </p:sp>
                  <p:sp>
                    <p:nvSpPr>
                      <p:cNvPr id="20" name="Kreuz 19">
                        <a:extLst>
                          <a:ext uri="{FF2B5EF4-FFF2-40B4-BE49-F238E27FC236}">
                            <a16:creationId xmlns:a16="http://schemas.microsoft.com/office/drawing/2014/main" id="{E5E1280A-DC4A-F88C-4272-D07299726F3B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92449" y="801306"/>
                        <a:ext cx="108000" cy="108000"/>
                      </a:xfrm>
                      <a:prstGeom prst="plus">
                        <a:avLst>
                          <a:gd name="adj" fmla="val 37245"/>
                        </a:avLst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DE"/>
                      </a:p>
                    </p:txBody>
                  </p:sp>
                </p:grpSp>
                <p:grpSp>
                  <p:nvGrpSpPr>
                    <p:cNvPr id="30" name="Gruppieren 29">
                      <a:extLst>
                        <a:ext uri="{FF2B5EF4-FFF2-40B4-BE49-F238E27FC236}">
                          <a16:creationId xmlns:a16="http://schemas.microsoft.com/office/drawing/2014/main" id="{4A6E8B6F-DE0B-7283-C553-259B57675FD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31357" y="909306"/>
                      <a:ext cx="796212" cy="541176"/>
                      <a:chOff x="831357" y="909306"/>
                      <a:chExt cx="796212" cy="541176"/>
                    </a:xfrm>
                  </p:grpSpPr>
                  <p:sp>
                    <p:nvSpPr>
                      <p:cNvPr id="21" name="Rechteck 20">
                        <a:extLst>
                          <a:ext uri="{FF2B5EF4-FFF2-40B4-BE49-F238E27FC236}">
                            <a16:creationId xmlns:a16="http://schemas.microsoft.com/office/drawing/2014/main" id="{8A042785-2676-2DFE-B566-BE87D89A985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31357" y="909306"/>
                        <a:ext cx="796212" cy="541176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DE"/>
                      </a:p>
                    </p:txBody>
                  </p:sp>
                  <p:sp>
                    <p:nvSpPr>
                      <p:cNvPr id="25" name="Pfeil: Chevron 24">
                        <a:extLst>
                          <a:ext uri="{FF2B5EF4-FFF2-40B4-BE49-F238E27FC236}">
                            <a16:creationId xmlns:a16="http://schemas.microsoft.com/office/drawing/2014/main" id="{8AE8B35B-EFBC-E188-6E7D-BF3D78797599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76050" y="1125894"/>
                        <a:ext cx="108000" cy="108000"/>
                      </a:xfrm>
                      <a:prstGeom prst="chevron">
                        <a:avLst>
                          <a:gd name="adj" fmla="val 64135"/>
                        </a:avLst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DE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27" name="Gruppieren 26">
                      <a:extLst>
                        <a:ext uri="{FF2B5EF4-FFF2-40B4-BE49-F238E27FC236}">
                          <a16:creationId xmlns:a16="http://schemas.microsoft.com/office/drawing/2014/main" id="{9FFE4D1B-DC85-A357-C8C1-A4A64AC39BA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315545" y="1231559"/>
                      <a:ext cx="796212" cy="541176"/>
                      <a:chOff x="348343" y="584718"/>
                      <a:chExt cx="796212" cy="541176"/>
                    </a:xfrm>
                  </p:grpSpPr>
                  <p:sp>
                    <p:nvSpPr>
                      <p:cNvPr id="28" name="Rechteck 27">
                        <a:extLst>
                          <a:ext uri="{FF2B5EF4-FFF2-40B4-BE49-F238E27FC236}">
                            <a16:creationId xmlns:a16="http://schemas.microsoft.com/office/drawing/2014/main" id="{7EFB3E98-6E32-4D9E-9FD4-DEB4D52A1EB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8343" y="584718"/>
                        <a:ext cx="796212" cy="541176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DE"/>
                      </a:p>
                    </p:txBody>
                  </p:sp>
                  <p:sp>
                    <p:nvSpPr>
                      <p:cNvPr id="29" name="Kreuz 28">
                        <a:extLst>
                          <a:ext uri="{FF2B5EF4-FFF2-40B4-BE49-F238E27FC236}">
                            <a16:creationId xmlns:a16="http://schemas.microsoft.com/office/drawing/2014/main" id="{F545DCE4-CF38-BD85-1F73-0CCD548A354B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92449" y="801306"/>
                        <a:ext cx="108000" cy="108000"/>
                      </a:xfrm>
                      <a:prstGeom prst="plus">
                        <a:avLst>
                          <a:gd name="adj" fmla="val 37245"/>
                        </a:avLst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DE"/>
                      </a:p>
                    </p:txBody>
                  </p:sp>
                </p:grpSp>
                <p:grpSp>
                  <p:nvGrpSpPr>
                    <p:cNvPr id="36" name="Gruppieren 35">
                      <a:extLst>
                        <a:ext uri="{FF2B5EF4-FFF2-40B4-BE49-F238E27FC236}">
                          <a16:creationId xmlns:a16="http://schemas.microsoft.com/office/drawing/2014/main" id="{135E89E0-D7A0-AF13-98DE-F18C69D6534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795305" y="1550707"/>
                      <a:ext cx="796212" cy="541176"/>
                      <a:chOff x="1795305" y="1550707"/>
                      <a:chExt cx="796212" cy="541176"/>
                    </a:xfrm>
                  </p:grpSpPr>
                  <p:sp>
                    <p:nvSpPr>
                      <p:cNvPr id="31" name="Rechteck 30">
                        <a:extLst>
                          <a:ext uri="{FF2B5EF4-FFF2-40B4-BE49-F238E27FC236}">
                            <a16:creationId xmlns:a16="http://schemas.microsoft.com/office/drawing/2014/main" id="{0FC66519-93AC-25A9-BFF3-877E118A46A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95305" y="1550707"/>
                        <a:ext cx="796212" cy="541176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DE"/>
                      </a:p>
                    </p:txBody>
                  </p:sp>
                  <p:sp>
                    <p:nvSpPr>
                      <p:cNvPr id="32" name="Pfeil: Chevron 31">
                        <a:extLst>
                          <a:ext uri="{FF2B5EF4-FFF2-40B4-BE49-F238E27FC236}">
                            <a16:creationId xmlns:a16="http://schemas.microsoft.com/office/drawing/2014/main" id="{CCBC5021-8006-6EF6-5EC9-3AF10A9F4E5C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 flipH="1">
                        <a:off x="2139998" y="1767295"/>
                        <a:ext cx="108000" cy="108000"/>
                      </a:xfrm>
                      <a:prstGeom prst="chevron">
                        <a:avLst>
                          <a:gd name="adj" fmla="val 64135"/>
                        </a:avLst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DE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</p:grpSp>
              <p:sp>
                <p:nvSpPr>
                  <p:cNvPr id="116" name="Textfeld 115">
                    <a:extLst>
                      <a:ext uri="{FF2B5EF4-FFF2-40B4-BE49-F238E27FC236}">
                        <a16:creationId xmlns:a16="http://schemas.microsoft.com/office/drawing/2014/main" id="{CA33B72D-40BB-AF94-174E-F05481F3EBB5}"/>
                      </a:ext>
                    </a:extLst>
                  </p:cNvPr>
                  <p:cNvSpPr txBox="1"/>
                  <p:nvPr/>
                </p:nvSpPr>
                <p:spPr>
                  <a:xfrm>
                    <a:off x="1220396" y="593445"/>
                    <a:ext cx="824453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b="1" dirty="0"/>
                      <a:t>1700ms</a:t>
                    </a:r>
                    <a:endParaRPr lang="en-DE" sz="1000" b="1" dirty="0"/>
                  </a:p>
                </p:txBody>
              </p:sp>
              <p:sp>
                <p:nvSpPr>
                  <p:cNvPr id="121" name="Textfeld 120">
                    <a:extLst>
                      <a:ext uri="{FF2B5EF4-FFF2-40B4-BE49-F238E27FC236}">
                        <a16:creationId xmlns:a16="http://schemas.microsoft.com/office/drawing/2014/main" id="{45901E60-0F88-EF5B-2DDF-D861D6C77C9D}"/>
                      </a:ext>
                    </a:extLst>
                  </p:cNvPr>
                  <p:cNvSpPr txBox="1"/>
                  <p:nvPr/>
                </p:nvSpPr>
                <p:spPr>
                  <a:xfrm>
                    <a:off x="745042" y="1534704"/>
                    <a:ext cx="824453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b="1" dirty="0"/>
                      <a:t>1700ms</a:t>
                    </a:r>
                    <a:endParaRPr lang="en-DE" sz="1000" b="1" dirty="0"/>
                  </a:p>
                </p:txBody>
              </p:sp>
            </p:grpSp>
            <p:sp>
              <p:nvSpPr>
                <p:cNvPr id="128" name="Textfeld 127">
                  <a:extLst>
                    <a:ext uri="{FF2B5EF4-FFF2-40B4-BE49-F238E27FC236}">
                      <a16:creationId xmlns:a16="http://schemas.microsoft.com/office/drawing/2014/main" id="{A620FFFD-2260-8E7C-20C7-235FF9D4199D}"/>
                    </a:ext>
                  </a:extLst>
                </p:cNvPr>
                <p:cNvSpPr txBox="1"/>
                <p:nvPr/>
              </p:nvSpPr>
              <p:spPr>
                <a:xfrm>
                  <a:off x="1713340" y="869533"/>
                  <a:ext cx="824453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00" b="1" dirty="0"/>
                    <a:t>Response Right</a:t>
                  </a:r>
                  <a:endParaRPr lang="en-DE" sz="1000" b="1" dirty="0"/>
                </a:p>
              </p:txBody>
            </p:sp>
            <p:sp>
              <p:nvSpPr>
                <p:cNvPr id="130" name="Textfeld 129">
                  <a:extLst>
                    <a:ext uri="{FF2B5EF4-FFF2-40B4-BE49-F238E27FC236}">
                      <a16:creationId xmlns:a16="http://schemas.microsoft.com/office/drawing/2014/main" id="{8A3B823D-F8A1-D688-367D-DFD92F556E9A}"/>
                    </a:ext>
                  </a:extLst>
                </p:cNvPr>
                <p:cNvSpPr txBox="1"/>
                <p:nvPr/>
              </p:nvSpPr>
              <p:spPr>
                <a:xfrm>
                  <a:off x="1088778" y="1701359"/>
                  <a:ext cx="824453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00" b="1" dirty="0"/>
                    <a:t>Response Left</a:t>
                  </a:r>
                  <a:endParaRPr lang="en-DE" sz="1000" b="1" dirty="0"/>
                </a:p>
              </p:txBody>
            </p:sp>
          </p:grpSp>
        </p:grpSp>
        <p:grpSp>
          <p:nvGrpSpPr>
            <p:cNvPr id="143" name="Gruppieren 142">
              <a:extLst>
                <a:ext uri="{FF2B5EF4-FFF2-40B4-BE49-F238E27FC236}">
                  <a16:creationId xmlns:a16="http://schemas.microsoft.com/office/drawing/2014/main" id="{3C0621C1-B8E6-88BB-4E2D-7C60A4DE815A}"/>
                </a:ext>
              </a:extLst>
            </p:cNvPr>
            <p:cNvGrpSpPr/>
            <p:nvPr/>
          </p:nvGrpSpPr>
          <p:grpSpPr>
            <a:xfrm>
              <a:off x="3421739" y="127519"/>
              <a:ext cx="2394857" cy="1980300"/>
              <a:chOff x="3421739" y="127519"/>
              <a:chExt cx="2394857" cy="1980300"/>
            </a:xfrm>
          </p:grpSpPr>
          <p:grpSp>
            <p:nvGrpSpPr>
              <p:cNvPr id="7" name="Gruppieren 6">
                <a:extLst>
                  <a:ext uri="{FF2B5EF4-FFF2-40B4-BE49-F238E27FC236}">
                    <a16:creationId xmlns:a16="http://schemas.microsoft.com/office/drawing/2014/main" id="{2ED95291-2476-6EFC-D503-F43F7BD2F7D8}"/>
                  </a:ext>
                </a:extLst>
              </p:cNvPr>
              <p:cNvGrpSpPr/>
              <p:nvPr/>
            </p:nvGrpSpPr>
            <p:grpSpPr>
              <a:xfrm>
                <a:off x="3421739" y="127519"/>
                <a:ext cx="2394857" cy="294442"/>
                <a:chOff x="348343" y="130629"/>
                <a:chExt cx="2394857" cy="294442"/>
              </a:xfrm>
            </p:grpSpPr>
            <p:sp>
              <p:nvSpPr>
                <p:cNvPr id="8" name="Rechteck 7">
                  <a:extLst>
                    <a:ext uri="{FF2B5EF4-FFF2-40B4-BE49-F238E27FC236}">
                      <a16:creationId xmlns:a16="http://schemas.microsoft.com/office/drawing/2014/main" id="{57C059CC-F902-B21A-40BC-3672B11E4B03}"/>
                    </a:ext>
                  </a:extLst>
                </p:cNvPr>
                <p:cNvSpPr/>
                <p:nvPr/>
              </p:nvSpPr>
              <p:spPr>
                <a:xfrm>
                  <a:off x="348343" y="130629"/>
                  <a:ext cx="2394857" cy="29235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/>
                </a:p>
              </p:txBody>
            </p:sp>
            <p:sp>
              <p:nvSpPr>
                <p:cNvPr id="9" name="Textfeld 8">
                  <a:extLst>
                    <a:ext uri="{FF2B5EF4-FFF2-40B4-BE49-F238E27FC236}">
                      <a16:creationId xmlns:a16="http://schemas.microsoft.com/office/drawing/2014/main" id="{5AF14660-6134-3F80-A57B-52981F893252}"/>
                    </a:ext>
                  </a:extLst>
                </p:cNvPr>
                <p:cNvSpPr txBox="1"/>
                <p:nvPr/>
              </p:nvSpPr>
              <p:spPr>
                <a:xfrm>
                  <a:off x="359459" y="148072"/>
                  <a:ext cx="238374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 dirty="0"/>
                    <a:t>Flanker Task</a:t>
                  </a:r>
                  <a:endParaRPr lang="en-DE" sz="1200" b="1" dirty="0"/>
                </a:p>
              </p:txBody>
            </p:sp>
          </p:grpSp>
          <p:grpSp>
            <p:nvGrpSpPr>
              <p:cNvPr id="138" name="Gruppieren 137">
                <a:extLst>
                  <a:ext uri="{FF2B5EF4-FFF2-40B4-BE49-F238E27FC236}">
                    <a16:creationId xmlns:a16="http://schemas.microsoft.com/office/drawing/2014/main" id="{B7951142-EB72-9860-EF89-A7F12BB91123}"/>
                  </a:ext>
                </a:extLst>
              </p:cNvPr>
              <p:cNvGrpSpPr/>
              <p:nvPr/>
            </p:nvGrpSpPr>
            <p:grpSpPr>
              <a:xfrm>
                <a:off x="3497580" y="584718"/>
                <a:ext cx="2243174" cy="1523101"/>
                <a:chOff x="3497580" y="584718"/>
                <a:chExt cx="2243174" cy="1523101"/>
              </a:xfrm>
            </p:grpSpPr>
            <p:grpSp>
              <p:nvGrpSpPr>
                <p:cNvPr id="124" name="Gruppieren 123">
                  <a:extLst>
                    <a:ext uri="{FF2B5EF4-FFF2-40B4-BE49-F238E27FC236}">
                      <a16:creationId xmlns:a16="http://schemas.microsoft.com/office/drawing/2014/main" id="{C9A742DC-CE1D-AA9D-846E-420C9EB4F73C}"/>
                    </a:ext>
                  </a:extLst>
                </p:cNvPr>
                <p:cNvGrpSpPr/>
                <p:nvPr/>
              </p:nvGrpSpPr>
              <p:grpSpPr>
                <a:xfrm>
                  <a:off x="3497580" y="584718"/>
                  <a:ext cx="2243174" cy="1507165"/>
                  <a:chOff x="3497580" y="584718"/>
                  <a:chExt cx="2243174" cy="1507165"/>
                </a:xfrm>
              </p:grpSpPr>
              <p:grpSp>
                <p:nvGrpSpPr>
                  <p:cNvPr id="115" name="Gruppieren 114">
                    <a:extLst>
                      <a:ext uri="{FF2B5EF4-FFF2-40B4-BE49-F238E27FC236}">
                        <a16:creationId xmlns:a16="http://schemas.microsoft.com/office/drawing/2014/main" id="{3D36D368-DDA6-1745-C922-FDABE4B1F918}"/>
                      </a:ext>
                    </a:extLst>
                  </p:cNvPr>
                  <p:cNvGrpSpPr/>
                  <p:nvPr/>
                </p:nvGrpSpPr>
                <p:grpSpPr>
                  <a:xfrm>
                    <a:off x="3497580" y="584718"/>
                    <a:ext cx="2243174" cy="1507165"/>
                    <a:chOff x="3276365" y="604878"/>
                    <a:chExt cx="2243174" cy="1507165"/>
                  </a:xfrm>
                </p:grpSpPr>
                <p:grpSp>
                  <p:nvGrpSpPr>
                    <p:cNvPr id="95" name="Gruppieren 94">
                      <a:extLst>
                        <a:ext uri="{FF2B5EF4-FFF2-40B4-BE49-F238E27FC236}">
                          <a16:creationId xmlns:a16="http://schemas.microsoft.com/office/drawing/2014/main" id="{F15BC0A5-B312-0010-2126-4F70B5FEB7E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76365" y="604878"/>
                      <a:ext cx="2243174" cy="1507165"/>
                      <a:chOff x="348343" y="584718"/>
                      <a:chExt cx="2243174" cy="1507165"/>
                    </a:xfrm>
                  </p:grpSpPr>
                  <p:grpSp>
                    <p:nvGrpSpPr>
                      <p:cNvPr id="96" name="Gruppieren 95">
                        <a:extLst>
                          <a:ext uri="{FF2B5EF4-FFF2-40B4-BE49-F238E27FC236}">
                            <a16:creationId xmlns:a16="http://schemas.microsoft.com/office/drawing/2014/main" id="{560DF0F0-5A4E-0454-84E1-A4BEB7532EE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8343" y="584718"/>
                        <a:ext cx="796212" cy="541176"/>
                        <a:chOff x="348343" y="584718"/>
                        <a:chExt cx="796212" cy="541176"/>
                      </a:xfrm>
                    </p:grpSpPr>
                    <p:sp>
                      <p:nvSpPr>
                        <p:cNvPr id="106" name="Rechteck 105">
                          <a:extLst>
                            <a:ext uri="{FF2B5EF4-FFF2-40B4-BE49-F238E27FC236}">
                              <a16:creationId xmlns:a16="http://schemas.microsoft.com/office/drawing/2014/main" id="{DE2BD6E1-A3F8-37B1-F632-33C142B8460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48343" y="584718"/>
                          <a:ext cx="796212" cy="541176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DE"/>
                        </a:p>
                      </p:txBody>
                    </p:sp>
                    <p:sp>
                      <p:nvSpPr>
                        <p:cNvPr id="107" name="Kreuz 106">
                          <a:extLst>
                            <a:ext uri="{FF2B5EF4-FFF2-40B4-BE49-F238E27FC236}">
                              <a16:creationId xmlns:a16="http://schemas.microsoft.com/office/drawing/2014/main" id="{C053DAA4-65B6-8038-3ADD-14EE4672EA70}"/>
                            </a:ext>
                          </a:extLst>
                        </p:cNvPr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692449" y="801306"/>
                          <a:ext cx="108000" cy="108000"/>
                        </a:xfrm>
                        <a:prstGeom prst="plus">
                          <a:avLst>
                            <a:gd name="adj" fmla="val 37245"/>
                          </a:avLst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DE"/>
                        </a:p>
                      </p:txBody>
                    </p:sp>
                  </p:grpSp>
                  <p:grpSp>
                    <p:nvGrpSpPr>
                      <p:cNvPr id="97" name="Gruppieren 96">
                        <a:extLst>
                          <a:ext uri="{FF2B5EF4-FFF2-40B4-BE49-F238E27FC236}">
                            <a16:creationId xmlns:a16="http://schemas.microsoft.com/office/drawing/2014/main" id="{92375134-8D8B-5795-C6E7-7628672BDEE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831357" y="909306"/>
                        <a:ext cx="796212" cy="541176"/>
                        <a:chOff x="831357" y="909306"/>
                        <a:chExt cx="796212" cy="541176"/>
                      </a:xfrm>
                    </p:grpSpPr>
                    <p:sp>
                      <p:nvSpPr>
                        <p:cNvPr id="104" name="Rechteck 103">
                          <a:extLst>
                            <a:ext uri="{FF2B5EF4-FFF2-40B4-BE49-F238E27FC236}">
                              <a16:creationId xmlns:a16="http://schemas.microsoft.com/office/drawing/2014/main" id="{841C818D-9004-63D0-C9B0-5598FF89E41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31357" y="909306"/>
                          <a:ext cx="796212" cy="541176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DE"/>
                        </a:p>
                      </p:txBody>
                    </p:sp>
                    <p:sp>
                      <p:nvSpPr>
                        <p:cNvPr id="105" name="Pfeil: Chevron 104">
                          <a:extLst>
                            <a:ext uri="{FF2B5EF4-FFF2-40B4-BE49-F238E27FC236}">
                              <a16:creationId xmlns:a16="http://schemas.microsoft.com/office/drawing/2014/main" id="{73EF2C87-32F4-57A5-687D-F5F47D93F082}"/>
                            </a:ext>
                          </a:extLst>
                        </p:cNvPr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176050" y="1125894"/>
                          <a:ext cx="108000" cy="108000"/>
                        </a:xfrm>
                        <a:prstGeom prst="chevron">
                          <a:avLst>
                            <a:gd name="adj" fmla="val 64135"/>
                          </a:avLst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DE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</p:grpSp>
                  <p:grpSp>
                    <p:nvGrpSpPr>
                      <p:cNvPr id="98" name="Gruppieren 97">
                        <a:extLst>
                          <a:ext uri="{FF2B5EF4-FFF2-40B4-BE49-F238E27FC236}">
                            <a16:creationId xmlns:a16="http://schemas.microsoft.com/office/drawing/2014/main" id="{F53EF00D-5F21-3B4A-7567-E7E14651F9E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315545" y="1231559"/>
                        <a:ext cx="796212" cy="541176"/>
                        <a:chOff x="348343" y="584718"/>
                        <a:chExt cx="796212" cy="541176"/>
                      </a:xfrm>
                    </p:grpSpPr>
                    <p:sp>
                      <p:nvSpPr>
                        <p:cNvPr id="102" name="Rechteck 101">
                          <a:extLst>
                            <a:ext uri="{FF2B5EF4-FFF2-40B4-BE49-F238E27FC236}">
                              <a16:creationId xmlns:a16="http://schemas.microsoft.com/office/drawing/2014/main" id="{BCEB4712-ED24-A54F-20A7-6E6C6CF0C46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48343" y="584718"/>
                          <a:ext cx="796212" cy="541176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DE" dirty="0"/>
                        </a:p>
                      </p:txBody>
                    </p:sp>
                    <p:sp>
                      <p:nvSpPr>
                        <p:cNvPr id="103" name="Kreuz 102">
                          <a:extLst>
                            <a:ext uri="{FF2B5EF4-FFF2-40B4-BE49-F238E27FC236}">
                              <a16:creationId xmlns:a16="http://schemas.microsoft.com/office/drawing/2014/main" id="{464B605C-2DCE-B142-CAA3-8CCC6642912E}"/>
                            </a:ext>
                          </a:extLst>
                        </p:cNvPr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692449" y="801306"/>
                          <a:ext cx="108000" cy="108000"/>
                        </a:xfrm>
                        <a:prstGeom prst="plus">
                          <a:avLst>
                            <a:gd name="adj" fmla="val 37245"/>
                          </a:avLst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DE"/>
                        </a:p>
                      </p:txBody>
                    </p:sp>
                  </p:grpSp>
                  <p:grpSp>
                    <p:nvGrpSpPr>
                      <p:cNvPr id="99" name="Gruppieren 98">
                        <a:extLst>
                          <a:ext uri="{FF2B5EF4-FFF2-40B4-BE49-F238E27FC236}">
                            <a16:creationId xmlns:a16="http://schemas.microsoft.com/office/drawing/2014/main" id="{1A3B9B84-6C51-B824-FE70-6ADDA590005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795305" y="1550707"/>
                        <a:ext cx="796212" cy="541176"/>
                        <a:chOff x="1795305" y="1550707"/>
                        <a:chExt cx="796212" cy="541176"/>
                      </a:xfrm>
                    </p:grpSpPr>
                    <p:sp>
                      <p:nvSpPr>
                        <p:cNvPr id="100" name="Rechteck 99">
                          <a:extLst>
                            <a:ext uri="{FF2B5EF4-FFF2-40B4-BE49-F238E27FC236}">
                              <a16:creationId xmlns:a16="http://schemas.microsoft.com/office/drawing/2014/main" id="{2F319D2E-B107-5DF8-0B0B-B98D5ECEE67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795305" y="1550707"/>
                          <a:ext cx="796212" cy="541176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DE"/>
                        </a:p>
                      </p:txBody>
                    </p:sp>
                    <p:sp>
                      <p:nvSpPr>
                        <p:cNvPr id="101" name="Pfeil: Chevron 100">
                          <a:extLst>
                            <a:ext uri="{FF2B5EF4-FFF2-40B4-BE49-F238E27FC236}">
                              <a16:creationId xmlns:a16="http://schemas.microsoft.com/office/drawing/2014/main" id="{B640EC4D-3BDD-6C88-779A-4A7B89C2BDFC}"/>
                            </a:ext>
                          </a:extLst>
                        </p:cNvPr>
                        <p:cNvSpPr>
                          <a:spLocks noChangeAspect="1"/>
                        </p:cNvSpPr>
                        <p:nvPr/>
                      </p:nvSpPr>
                      <p:spPr>
                        <a:xfrm flipH="1">
                          <a:off x="2139998" y="1767295"/>
                          <a:ext cx="108000" cy="108000"/>
                        </a:xfrm>
                        <a:prstGeom prst="chevron">
                          <a:avLst>
                            <a:gd name="adj" fmla="val 64135"/>
                          </a:avLst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DE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</p:grpSp>
                </p:grpSp>
                <p:sp>
                  <p:nvSpPr>
                    <p:cNvPr id="110" name="Pfeil: Chevron 109">
                      <a:extLst>
                        <a:ext uri="{FF2B5EF4-FFF2-40B4-BE49-F238E27FC236}">
                          <a16:creationId xmlns:a16="http://schemas.microsoft.com/office/drawing/2014/main" id="{D09C448C-91EC-9B64-611D-EA1DD673CA4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4242157" y="1146054"/>
                      <a:ext cx="108000" cy="108000"/>
                    </a:xfrm>
                    <a:prstGeom prst="chevron">
                      <a:avLst>
                        <a:gd name="adj" fmla="val 64135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E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08" name="Pfeil: Chevron 107">
                      <a:extLst>
                        <a:ext uri="{FF2B5EF4-FFF2-40B4-BE49-F238E27FC236}">
                          <a16:creationId xmlns:a16="http://schemas.microsoft.com/office/drawing/2014/main" id="{DE0F44B9-C051-0004-6B1D-595FD9A340B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4959433" y="1787455"/>
                      <a:ext cx="108000" cy="108000"/>
                    </a:xfrm>
                    <a:prstGeom prst="chevron">
                      <a:avLst>
                        <a:gd name="adj" fmla="val 64135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E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09" name="Pfeil: Chevron 108">
                      <a:extLst>
                        <a:ext uri="{FF2B5EF4-FFF2-40B4-BE49-F238E27FC236}">
                          <a16:creationId xmlns:a16="http://schemas.microsoft.com/office/drawing/2014/main" id="{40455E78-3CA3-B63A-D8DE-2F5D8269912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960385" y="1146054"/>
                      <a:ext cx="108000" cy="108000"/>
                    </a:xfrm>
                    <a:prstGeom prst="chevron">
                      <a:avLst>
                        <a:gd name="adj" fmla="val 64135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E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11" name="Pfeil: Chevron 110">
                      <a:extLst>
                        <a:ext uri="{FF2B5EF4-FFF2-40B4-BE49-F238E27FC236}">
                          <a16:creationId xmlns:a16="http://schemas.microsoft.com/office/drawing/2014/main" id="{624BCDEA-1142-9A21-5248-0802FE1BC16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4171421" y="1146960"/>
                      <a:ext cx="108000" cy="108000"/>
                    </a:xfrm>
                    <a:prstGeom prst="chevron">
                      <a:avLst>
                        <a:gd name="adj" fmla="val 64135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E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6" name="Pfeil: Chevron 25">
                      <a:extLst>
                        <a:ext uri="{FF2B5EF4-FFF2-40B4-BE49-F238E27FC236}">
                          <a16:creationId xmlns:a16="http://schemas.microsoft.com/office/drawing/2014/main" id="{8F3484BF-7136-F359-E217-E8D30CCE074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4032698" y="1146054"/>
                      <a:ext cx="108000" cy="108000"/>
                    </a:xfrm>
                    <a:prstGeom prst="chevron">
                      <a:avLst>
                        <a:gd name="adj" fmla="val 64135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E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12" name="Pfeil: Chevron 111">
                      <a:extLst>
                        <a:ext uri="{FF2B5EF4-FFF2-40B4-BE49-F238E27FC236}">
                          <a16:creationId xmlns:a16="http://schemas.microsoft.com/office/drawing/2014/main" id="{A0C12D1B-F6E1-5673-6DFD-051268A58034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5251919" y="1787455"/>
                      <a:ext cx="108000" cy="108000"/>
                    </a:xfrm>
                    <a:prstGeom prst="chevron">
                      <a:avLst>
                        <a:gd name="adj" fmla="val 64135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E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13" name="Pfeil: Chevron 112">
                      <a:extLst>
                        <a:ext uri="{FF2B5EF4-FFF2-40B4-BE49-F238E27FC236}">
                          <a16:creationId xmlns:a16="http://schemas.microsoft.com/office/drawing/2014/main" id="{3EF6AE0A-3AF5-8C11-7B45-181BD6AA62C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5185779" y="1787455"/>
                      <a:ext cx="108000" cy="108000"/>
                    </a:xfrm>
                    <a:prstGeom prst="chevron">
                      <a:avLst>
                        <a:gd name="adj" fmla="val 64135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E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14" name="Pfeil: Chevron 113">
                      <a:extLst>
                        <a:ext uri="{FF2B5EF4-FFF2-40B4-BE49-F238E27FC236}">
                          <a16:creationId xmlns:a16="http://schemas.microsoft.com/office/drawing/2014/main" id="{3A840213-3268-DB8F-48F5-BDD02E123974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4891606" y="1787455"/>
                      <a:ext cx="108000" cy="108000"/>
                    </a:xfrm>
                    <a:prstGeom prst="chevron">
                      <a:avLst>
                        <a:gd name="adj" fmla="val 64135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E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sp>
                <p:nvSpPr>
                  <p:cNvPr id="118" name="Textfeld 117">
                    <a:extLst>
                      <a:ext uri="{FF2B5EF4-FFF2-40B4-BE49-F238E27FC236}">
                        <a16:creationId xmlns:a16="http://schemas.microsoft.com/office/drawing/2014/main" id="{F9696E52-7C09-9252-9367-5FAD43AF77CD}"/>
                      </a:ext>
                    </a:extLst>
                  </p:cNvPr>
                  <p:cNvSpPr txBox="1"/>
                  <p:nvPr/>
                </p:nvSpPr>
                <p:spPr>
                  <a:xfrm>
                    <a:off x="4294718" y="593445"/>
                    <a:ext cx="824453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b="1" dirty="0"/>
                      <a:t>1700ms</a:t>
                    </a:r>
                    <a:endParaRPr lang="en-DE" sz="1000" b="1" dirty="0"/>
                  </a:p>
                </p:txBody>
              </p:sp>
              <p:sp>
                <p:nvSpPr>
                  <p:cNvPr id="123" name="Textfeld 122">
                    <a:extLst>
                      <a:ext uri="{FF2B5EF4-FFF2-40B4-BE49-F238E27FC236}">
                        <a16:creationId xmlns:a16="http://schemas.microsoft.com/office/drawing/2014/main" id="{E6CFE0F0-3E8E-37CA-B7F2-01BAD4C3FA0B}"/>
                      </a:ext>
                    </a:extLst>
                  </p:cNvPr>
                  <p:cNvSpPr txBox="1"/>
                  <p:nvPr/>
                </p:nvSpPr>
                <p:spPr>
                  <a:xfrm>
                    <a:off x="3823162" y="1534704"/>
                    <a:ext cx="824453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b="1" dirty="0"/>
                      <a:t>1700ms</a:t>
                    </a:r>
                    <a:endParaRPr lang="en-DE" sz="1000" b="1" dirty="0"/>
                  </a:p>
                </p:txBody>
              </p:sp>
            </p:grpSp>
            <p:sp>
              <p:nvSpPr>
                <p:cNvPr id="131" name="Textfeld 130">
                  <a:extLst>
                    <a:ext uri="{FF2B5EF4-FFF2-40B4-BE49-F238E27FC236}">
                      <a16:creationId xmlns:a16="http://schemas.microsoft.com/office/drawing/2014/main" id="{5A85ED46-F434-113C-A07C-F3254C9E7670}"/>
                    </a:ext>
                  </a:extLst>
                </p:cNvPr>
                <p:cNvSpPr txBox="1"/>
                <p:nvPr/>
              </p:nvSpPr>
              <p:spPr>
                <a:xfrm>
                  <a:off x="4790037" y="869533"/>
                  <a:ext cx="824453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00" b="1" dirty="0"/>
                    <a:t>Response Congruent</a:t>
                  </a:r>
                  <a:endParaRPr lang="en-DE" sz="1000" b="1" dirty="0"/>
                </a:p>
              </p:txBody>
            </p:sp>
            <p:sp>
              <p:nvSpPr>
                <p:cNvPr id="132" name="Textfeld 131">
                  <a:extLst>
                    <a:ext uri="{FF2B5EF4-FFF2-40B4-BE49-F238E27FC236}">
                      <a16:creationId xmlns:a16="http://schemas.microsoft.com/office/drawing/2014/main" id="{90D86A35-C3FF-4538-FCCE-80240A0DCB2E}"/>
                    </a:ext>
                  </a:extLst>
                </p:cNvPr>
                <p:cNvSpPr txBox="1"/>
                <p:nvPr/>
              </p:nvSpPr>
              <p:spPr>
                <a:xfrm>
                  <a:off x="4105236" y="1707709"/>
                  <a:ext cx="91755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00" b="1" dirty="0"/>
                    <a:t>Response Incongruent</a:t>
                  </a:r>
                  <a:endParaRPr lang="en-DE" sz="1000" b="1" dirty="0"/>
                </a:p>
              </p:txBody>
            </p:sp>
          </p:grpSp>
        </p:grpSp>
        <p:grpSp>
          <p:nvGrpSpPr>
            <p:cNvPr id="142" name="Gruppieren 141">
              <a:extLst>
                <a:ext uri="{FF2B5EF4-FFF2-40B4-BE49-F238E27FC236}">
                  <a16:creationId xmlns:a16="http://schemas.microsoft.com/office/drawing/2014/main" id="{3B47E85C-4700-CC1A-C3CC-E77614C1519C}"/>
                </a:ext>
              </a:extLst>
            </p:cNvPr>
            <p:cNvGrpSpPr/>
            <p:nvPr/>
          </p:nvGrpSpPr>
          <p:grpSpPr>
            <a:xfrm>
              <a:off x="3421739" y="2470442"/>
              <a:ext cx="2394857" cy="1981961"/>
              <a:chOff x="3421739" y="2470442"/>
              <a:chExt cx="2394857" cy="1981961"/>
            </a:xfrm>
          </p:grpSpPr>
          <p:grpSp>
            <p:nvGrpSpPr>
              <p:cNvPr id="11" name="Gruppieren 10">
                <a:extLst>
                  <a:ext uri="{FF2B5EF4-FFF2-40B4-BE49-F238E27FC236}">
                    <a16:creationId xmlns:a16="http://schemas.microsoft.com/office/drawing/2014/main" id="{7188D0B8-6627-117B-D81B-2290102508A0}"/>
                  </a:ext>
                </a:extLst>
              </p:cNvPr>
              <p:cNvGrpSpPr/>
              <p:nvPr/>
            </p:nvGrpSpPr>
            <p:grpSpPr>
              <a:xfrm>
                <a:off x="3421739" y="2470442"/>
                <a:ext cx="2394857" cy="294442"/>
                <a:chOff x="348343" y="130629"/>
                <a:chExt cx="2394857" cy="294442"/>
              </a:xfrm>
            </p:grpSpPr>
            <p:sp>
              <p:nvSpPr>
                <p:cNvPr id="12" name="Rechteck 11">
                  <a:extLst>
                    <a:ext uri="{FF2B5EF4-FFF2-40B4-BE49-F238E27FC236}">
                      <a16:creationId xmlns:a16="http://schemas.microsoft.com/office/drawing/2014/main" id="{B6A74379-DD95-B4A2-7C8A-432DD789A926}"/>
                    </a:ext>
                  </a:extLst>
                </p:cNvPr>
                <p:cNvSpPr/>
                <p:nvPr/>
              </p:nvSpPr>
              <p:spPr>
                <a:xfrm>
                  <a:off x="348343" y="130629"/>
                  <a:ext cx="2394857" cy="29235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/>
                </a:p>
              </p:txBody>
            </p:sp>
            <p:sp>
              <p:nvSpPr>
                <p:cNvPr id="13" name="Textfeld 12">
                  <a:extLst>
                    <a:ext uri="{FF2B5EF4-FFF2-40B4-BE49-F238E27FC236}">
                      <a16:creationId xmlns:a16="http://schemas.microsoft.com/office/drawing/2014/main" id="{C07C6E7B-C659-DC43-F8CE-96B3D6E7800D}"/>
                    </a:ext>
                  </a:extLst>
                </p:cNvPr>
                <p:cNvSpPr txBox="1"/>
                <p:nvPr/>
              </p:nvSpPr>
              <p:spPr>
                <a:xfrm>
                  <a:off x="359459" y="148072"/>
                  <a:ext cx="238374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 dirty="0"/>
                    <a:t>Stop-Change Task</a:t>
                  </a:r>
                  <a:endParaRPr lang="en-DE" sz="1200" b="1" dirty="0"/>
                </a:p>
              </p:txBody>
            </p:sp>
          </p:grpSp>
          <p:grpSp>
            <p:nvGrpSpPr>
              <p:cNvPr id="141" name="Gruppieren 140">
                <a:extLst>
                  <a:ext uri="{FF2B5EF4-FFF2-40B4-BE49-F238E27FC236}">
                    <a16:creationId xmlns:a16="http://schemas.microsoft.com/office/drawing/2014/main" id="{3072D301-F2AA-3D21-9FD4-888E44790DA7}"/>
                  </a:ext>
                </a:extLst>
              </p:cNvPr>
              <p:cNvGrpSpPr/>
              <p:nvPr/>
            </p:nvGrpSpPr>
            <p:grpSpPr>
              <a:xfrm>
                <a:off x="3497580" y="2919214"/>
                <a:ext cx="2243174" cy="1533189"/>
                <a:chOff x="3497580" y="2919214"/>
                <a:chExt cx="2243174" cy="1533189"/>
              </a:xfrm>
            </p:grpSpPr>
            <p:grpSp>
              <p:nvGrpSpPr>
                <p:cNvPr id="127" name="Gruppieren 126">
                  <a:extLst>
                    <a:ext uri="{FF2B5EF4-FFF2-40B4-BE49-F238E27FC236}">
                      <a16:creationId xmlns:a16="http://schemas.microsoft.com/office/drawing/2014/main" id="{C3CC1994-76A8-9004-42A8-CB00DFBC2E19}"/>
                    </a:ext>
                  </a:extLst>
                </p:cNvPr>
                <p:cNvGrpSpPr/>
                <p:nvPr/>
              </p:nvGrpSpPr>
              <p:grpSpPr>
                <a:xfrm>
                  <a:off x="3497580" y="2919214"/>
                  <a:ext cx="2243174" cy="1519899"/>
                  <a:chOff x="3497580" y="2919214"/>
                  <a:chExt cx="2243174" cy="1519899"/>
                </a:xfrm>
              </p:grpSpPr>
              <p:grpSp>
                <p:nvGrpSpPr>
                  <p:cNvPr id="81" name="Gruppieren 80">
                    <a:extLst>
                      <a:ext uri="{FF2B5EF4-FFF2-40B4-BE49-F238E27FC236}">
                        <a16:creationId xmlns:a16="http://schemas.microsoft.com/office/drawing/2014/main" id="{CA8770B8-5ED9-4F6F-C892-84C832609FDA}"/>
                      </a:ext>
                    </a:extLst>
                  </p:cNvPr>
                  <p:cNvGrpSpPr/>
                  <p:nvPr/>
                </p:nvGrpSpPr>
                <p:grpSpPr>
                  <a:xfrm>
                    <a:off x="3497580" y="2921625"/>
                    <a:ext cx="2243174" cy="1517488"/>
                    <a:chOff x="3483209" y="2921625"/>
                    <a:chExt cx="2243174" cy="1517488"/>
                  </a:xfrm>
                </p:grpSpPr>
                <p:grpSp>
                  <p:nvGrpSpPr>
                    <p:cNvPr id="52" name="Gruppieren 51">
                      <a:extLst>
                        <a:ext uri="{FF2B5EF4-FFF2-40B4-BE49-F238E27FC236}">
                          <a16:creationId xmlns:a16="http://schemas.microsoft.com/office/drawing/2014/main" id="{F06C3D9B-231F-3EE9-99B4-62C5E1605A4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83209" y="2921625"/>
                      <a:ext cx="2243174" cy="1507165"/>
                      <a:chOff x="348343" y="584718"/>
                      <a:chExt cx="2243174" cy="1507165"/>
                    </a:xfrm>
                  </p:grpSpPr>
                  <p:grpSp>
                    <p:nvGrpSpPr>
                      <p:cNvPr id="53" name="Gruppieren 52">
                        <a:extLst>
                          <a:ext uri="{FF2B5EF4-FFF2-40B4-BE49-F238E27FC236}">
                            <a16:creationId xmlns:a16="http://schemas.microsoft.com/office/drawing/2014/main" id="{A5A89F6E-C2D6-734F-FDF8-7DF74D65C73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8343" y="584718"/>
                        <a:ext cx="796212" cy="541176"/>
                        <a:chOff x="348343" y="584718"/>
                        <a:chExt cx="796212" cy="541176"/>
                      </a:xfrm>
                    </p:grpSpPr>
                    <p:sp>
                      <p:nvSpPr>
                        <p:cNvPr id="63" name="Rechteck 62">
                          <a:extLst>
                            <a:ext uri="{FF2B5EF4-FFF2-40B4-BE49-F238E27FC236}">
                              <a16:creationId xmlns:a16="http://schemas.microsoft.com/office/drawing/2014/main" id="{C601C709-DF60-09A2-38C5-A578E4E00FA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48343" y="584718"/>
                          <a:ext cx="796212" cy="541176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DE"/>
                        </a:p>
                      </p:txBody>
                    </p:sp>
                    <p:sp>
                      <p:nvSpPr>
                        <p:cNvPr id="64" name="Kreuz 63">
                          <a:extLst>
                            <a:ext uri="{FF2B5EF4-FFF2-40B4-BE49-F238E27FC236}">
                              <a16:creationId xmlns:a16="http://schemas.microsoft.com/office/drawing/2014/main" id="{6C245BC2-4EF4-97D8-638C-C82737B4AEB2}"/>
                            </a:ext>
                          </a:extLst>
                        </p:cNvPr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692449" y="801306"/>
                          <a:ext cx="108000" cy="108000"/>
                        </a:xfrm>
                        <a:prstGeom prst="plus">
                          <a:avLst>
                            <a:gd name="adj" fmla="val 37245"/>
                          </a:avLst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DE"/>
                        </a:p>
                      </p:txBody>
                    </p:sp>
                  </p:grpSp>
                  <p:grpSp>
                    <p:nvGrpSpPr>
                      <p:cNvPr id="54" name="Gruppieren 53">
                        <a:extLst>
                          <a:ext uri="{FF2B5EF4-FFF2-40B4-BE49-F238E27FC236}">
                            <a16:creationId xmlns:a16="http://schemas.microsoft.com/office/drawing/2014/main" id="{FA83EE7B-3DE5-D2F6-4134-3E1002C7F7F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831357" y="909306"/>
                        <a:ext cx="796212" cy="541176"/>
                        <a:chOff x="831357" y="909306"/>
                        <a:chExt cx="796212" cy="541176"/>
                      </a:xfrm>
                    </p:grpSpPr>
                    <p:sp>
                      <p:nvSpPr>
                        <p:cNvPr id="61" name="Rechteck 60">
                          <a:extLst>
                            <a:ext uri="{FF2B5EF4-FFF2-40B4-BE49-F238E27FC236}">
                              <a16:creationId xmlns:a16="http://schemas.microsoft.com/office/drawing/2014/main" id="{1C618D28-2722-3CC6-C0AC-82214FA0041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31357" y="909306"/>
                          <a:ext cx="796212" cy="541176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DE"/>
                        </a:p>
                      </p:txBody>
                    </p:sp>
                    <p:sp>
                      <p:nvSpPr>
                        <p:cNvPr id="62" name="Pfeil: Chevron 61">
                          <a:extLst>
                            <a:ext uri="{FF2B5EF4-FFF2-40B4-BE49-F238E27FC236}">
                              <a16:creationId xmlns:a16="http://schemas.microsoft.com/office/drawing/2014/main" id="{03444E1C-E3C7-C8C8-939C-C1DB1E28FFC0}"/>
                            </a:ext>
                          </a:extLst>
                        </p:cNvPr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1176050" y="1125894"/>
                          <a:ext cx="108000" cy="108000"/>
                        </a:xfrm>
                        <a:prstGeom prst="chevron">
                          <a:avLst>
                            <a:gd name="adj" fmla="val 64135"/>
                          </a:avLst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DE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</p:grpSp>
                  <p:grpSp>
                    <p:nvGrpSpPr>
                      <p:cNvPr id="55" name="Gruppieren 54">
                        <a:extLst>
                          <a:ext uri="{FF2B5EF4-FFF2-40B4-BE49-F238E27FC236}">
                            <a16:creationId xmlns:a16="http://schemas.microsoft.com/office/drawing/2014/main" id="{848ABE97-26A6-7C68-9701-CA87F22D37B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315545" y="1231559"/>
                        <a:ext cx="796212" cy="541176"/>
                        <a:chOff x="348343" y="584718"/>
                        <a:chExt cx="796212" cy="541176"/>
                      </a:xfrm>
                    </p:grpSpPr>
                    <p:sp>
                      <p:nvSpPr>
                        <p:cNvPr id="59" name="Rechteck 58">
                          <a:extLst>
                            <a:ext uri="{FF2B5EF4-FFF2-40B4-BE49-F238E27FC236}">
                              <a16:creationId xmlns:a16="http://schemas.microsoft.com/office/drawing/2014/main" id="{F0BDDC17-CDA6-36A9-EC4E-59091AB1A2C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48343" y="584718"/>
                          <a:ext cx="796212" cy="541176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DE"/>
                        </a:p>
                      </p:txBody>
                    </p:sp>
                    <p:sp>
                      <p:nvSpPr>
                        <p:cNvPr id="60" name="Kreuz 59">
                          <a:extLst>
                            <a:ext uri="{FF2B5EF4-FFF2-40B4-BE49-F238E27FC236}">
                              <a16:creationId xmlns:a16="http://schemas.microsoft.com/office/drawing/2014/main" id="{62995760-F780-3DED-483B-C89C1BD99166}"/>
                            </a:ext>
                          </a:extLst>
                        </p:cNvPr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692449" y="801306"/>
                          <a:ext cx="108000" cy="108000"/>
                        </a:xfrm>
                        <a:prstGeom prst="plus">
                          <a:avLst>
                            <a:gd name="adj" fmla="val 37245"/>
                          </a:avLst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DE"/>
                        </a:p>
                      </p:txBody>
                    </p:sp>
                  </p:grpSp>
                  <p:grpSp>
                    <p:nvGrpSpPr>
                      <p:cNvPr id="56" name="Gruppieren 55">
                        <a:extLst>
                          <a:ext uri="{FF2B5EF4-FFF2-40B4-BE49-F238E27FC236}">
                            <a16:creationId xmlns:a16="http://schemas.microsoft.com/office/drawing/2014/main" id="{7C99DB2A-DD37-FFF2-45B7-5B70917E6BC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795305" y="1550707"/>
                        <a:ext cx="796212" cy="541176"/>
                        <a:chOff x="1795305" y="1550707"/>
                        <a:chExt cx="796212" cy="541176"/>
                      </a:xfrm>
                    </p:grpSpPr>
                    <p:sp>
                      <p:nvSpPr>
                        <p:cNvPr id="57" name="Rechteck 56">
                          <a:extLst>
                            <a:ext uri="{FF2B5EF4-FFF2-40B4-BE49-F238E27FC236}">
                              <a16:creationId xmlns:a16="http://schemas.microsoft.com/office/drawing/2014/main" id="{B8710EDC-F0C4-3FC7-3B5A-FBD597DBA0C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795305" y="1550707"/>
                          <a:ext cx="796212" cy="541176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DE"/>
                        </a:p>
                      </p:txBody>
                    </p:sp>
                    <p:sp>
                      <p:nvSpPr>
                        <p:cNvPr id="58" name="Pfeil: Chevron 57">
                          <a:extLst>
                            <a:ext uri="{FF2B5EF4-FFF2-40B4-BE49-F238E27FC236}">
                              <a16:creationId xmlns:a16="http://schemas.microsoft.com/office/drawing/2014/main" id="{BD8C557D-390E-E03F-2663-CCEFA6CF044E}"/>
                            </a:ext>
                          </a:extLst>
                        </p:cNvPr>
                        <p:cNvSpPr>
                          <a:spLocks noChangeAspect="1"/>
                        </p:cNvSpPr>
                        <p:nvPr/>
                      </p:nvSpPr>
                      <p:spPr>
                        <a:xfrm flipH="1">
                          <a:off x="2139998" y="1767295"/>
                          <a:ext cx="108000" cy="108000"/>
                        </a:xfrm>
                        <a:prstGeom prst="chevron">
                          <a:avLst>
                            <a:gd name="adj" fmla="val 64135"/>
                          </a:avLst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DE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</p:grpSp>
                </p:grpSp>
                <p:sp>
                  <p:nvSpPr>
                    <p:cNvPr id="78" name="Kreuz 77">
                      <a:extLst>
                        <a:ext uri="{FF2B5EF4-FFF2-40B4-BE49-F238E27FC236}">
                          <a16:creationId xmlns:a16="http://schemas.microsoft.com/office/drawing/2014/main" id="{4D159F6C-2515-BDD1-F0B4-E9F9E7B10AC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5318208" y="4243090"/>
                      <a:ext cx="54000" cy="54000"/>
                    </a:xfrm>
                    <a:prstGeom prst="plus">
                      <a:avLst>
                        <a:gd name="adj" fmla="val 42567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E" dirty="0"/>
                    </a:p>
                  </p:txBody>
                </p:sp>
                <p:pic>
                  <p:nvPicPr>
                    <p:cNvPr id="80" name="Grafik 79" descr="Volumen mit einfarbiger Füllung">
                      <a:extLst>
                        <a:ext uri="{FF2B5EF4-FFF2-40B4-BE49-F238E27FC236}">
                          <a16:creationId xmlns:a16="http://schemas.microsoft.com/office/drawing/2014/main" id="{6AA238B8-879E-47CE-D37E-157418787B1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295173" y="4295113"/>
                      <a:ext cx="144000" cy="144000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119" name="Textfeld 118">
                    <a:extLst>
                      <a:ext uri="{FF2B5EF4-FFF2-40B4-BE49-F238E27FC236}">
                        <a16:creationId xmlns:a16="http://schemas.microsoft.com/office/drawing/2014/main" id="{EA27903F-F66B-663C-F96F-16E7C300210D}"/>
                      </a:ext>
                    </a:extLst>
                  </p:cNvPr>
                  <p:cNvSpPr txBox="1"/>
                  <p:nvPr/>
                </p:nvSpPr>
                <p:spPr>
                  <a:xfrm>
                    <a:off x="4294718" y="2919214"/>
                    <a:ext cx="824453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b="1" dirty="0"/>
                      <a:t>1700ms</a:t>
                    </a:r>
                    <a:endParaRPr lang="en-DE" sz="1000" b="1" dirty="0"/>
                  </a:p>
                </p:txBody>
              </p:sp>
              <p:sp>
                <p:nvSpPr>
                  <p:cNvPr id="122" name="Textfeld 121">
                    <a:extLst>
                      <a:ext uri="{FF2B5EF4-FFF2-40B4-BE49-F238E27FC236}">
                        <a16:creationId xmlns:a16="http://schemas.microsoft.com/office/drawing/2014/main" id="{B657977C-DDD3-6062-C5D6-CBD9798EB4B7}"/>
                      </a:ext>
                    </a:extLst>
                  </p:cNvPr>
                  <p:cNvSpPr txBox="1"/>
                  <p:nvPr/>
                </p:nvSpPr>
                <p:spPr>
                  <a:xfrm>
                    <a:off x="3823162" y="3870153"/>
                    <a:ext cx="824453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b="1" dirty="0"/>
                      <a:t>1700ms</a:t>
                    </a:r>
                    <a:endParaRPr lang="en-DE" sz="1000" b="1" dirty="0"/>
                  </a:p>
                </p:txBody>
              </p:sp>
            </p:grpSp>
            <p:sp>
              <p:nvSpPr>
                <p:cNvPr id="133" name="Textfeld 132">
                  <a:extLst>
                    <a:ext uri="{FF2B5EF4-FFF2-40B4-BE49-F238E27FC236}">
                      <a16:creationId xmlns:a16="http://schemas.microsoft.com/office/drawing/2014/main" id="{283410CC-3E9A-3535-0C2C-D5A84E9D50EC}"/>
                    </a:ext>
                  </a:extLst>
                </p:cNvPr>
                <p:cNvSpPr txBox="1"/>
                <p:nvPr/>
              </p:nvSpPr>
              <p:spPr>
                <a:xfrm>
                  <a:off x="4790037" y="3214613"/>
                  <a:ext cx="824453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b="1" dirty="0"/>
                    <a:t>Response Right</a:t>
                  </a:r>
                  <a:endParaRPr lang="en-DE" sz="1000" b="1" dirty="0"/>
                </a:p>
              </p:txBody>
            </p:sp>
            <p:sp>
              <p:nvSpPr>
                <p:cNvPr id="134" name="Textfeld 133">
                  <a:extLst>
                    <a:ext uri="{FF2B5EF4-FFF2-40B4-BE49-F238E27FC236}">
                      <a16:creationId xmlns:a16="http://schemas.microsoft.com/office/drawing/2014/main" id="{207DF4B1-CDB8-D3E7-E523-EF03C9B7E25E}"/>
                    </a:ext>
                  </a:extLst>
                </p:cNvPr>
                <p:cNvSpPr txBox="1"/>
                <p:nvPr/>
              </p:nvSpPr>
              <p:spPr>
                <a:xfrm>
                  <a:off x="3889336" y="4052293"/>
                  <a:ext cx="119297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00" b="1" dirty="0"/>
                    <a:t>Response Change to Right</a:t>
                  </a:r>
                  <a:endParaRPr lang="en-DE" sz="1000" b="1" dirty="0"/>
                </a:p>
              </p:txBody>
            </p:sp>
          </p:grpSp>
        </p:grpSp>
        <p:grpSp>
          <p:nvGrpSpPr>
            <p:cNvPr id="140" name="Gruppieren 139">
              <a:extLst>
                <a:ext uri="{FF2B5EF4-FFF2-40B4-BE49-F238E27FC236}">
                  <a16:creationId xmlns:a16="http://schemas.microsoft.com/office/drawing/2014/main" id="{82A8F11C-DE94-FE34-A75E-839D226A99E8}"/>
                </a:ext>
              </a:extLst>
            </p:cNvPr>
            <p:cNvGrpSpPr/>
            <p:nvPr/>
          </p:nvGrpSpPr>
          <p:grpSpPr>
            <a:xfrm>
              <a:off x="348343" y="2470442"/>
              <a:ext cx="2394857" cy="1975611"/>
              <a:chOff x="348343" y="2470442"/>
              <a:chExt cx="2394857" cy="1975611"/>
            </a:xfrm>
          </p:grpSpPr>
          <p:grpSp>
            <p:nvGrpSpPr>
              <p:cNvPr id="14" name="Gruppieren 13">
                <a:extLst>
                  <a:ext uri="{FF2B5EF4-FFF2-40B4-BE49-F238E27FC236}">
                    <a16:creationId xmlns:a16="http://schemas.microsoft.com/office/drawing/2014/main" id="{E37FDCAF-641A-506E-FE05-27AF3326BCD0}"/>
                  </a:ext>
                </a:extLst>
              </p:cNvPr>
              <p:cNvGrpSpPr/>
              <p:nvPr/>
            </p:nvGrpSpPr>
            <p:grpSpPr>
              <a:xfrm>
                <a:off x="348343" y="2470442"/>
                <a:ext cx="2394857" cy="294442"/>
                <a:chOff x="348343" y="130629"/>
                <a:chExt cx="2394857" cy="294442"/>
              </a:xfrm>
            </p:grpSpPr>
            <p:sp>
              <p:nvSpPr>
                <p:cNvPr id="15" name="Rechteck 14">
                  <a:extLst>
                    <a:ext uri="{FF2B5EF4-FFF2-40B4-BE49-F238E27FC236}">
                      <a16:creationId xmlns:a16="http://schemas.microsoft.com/office/drawing/2014/main" id="{D7CC1CFE-0471-B5BF-67DD-1B22E555EB58}"/>
                    </a:ext>
                  </a:extLst>
                </p:cNvPr>
                <p:cNvSpPr/>
                <p:nvPr/>
              </p:nvSpPr>
              <p:spPr>
                <a:xfrm>
                  <a:off x="348343" y="130629"/>
                  <a:ext cx="2394857" cy="29235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/>
                </a:p>
              </p:txBody>
            </p:sp>
            <p:sp>
              <p:nvSpPr>
                <p:cNvPr id="16" name="Textfeld 15">
                  <a:extLst>
                    <a:ext uri="{FF2B5EF4-FFF2-40B4-BE49-F238E27FC236}">
                      <a16:creationId xmlns:a16="http://schemas.microsoft.com/office/drawing/2014/main" id="{71415383-3281-4C60-41AD-655FF9A37CD9}"/>
                    </a:ext>
                  </a:extLst>
                </p:cNvPr>
                <p:cNvSpPr txBox="1"/>
                <p:nvPr/>
              </p:nvSpPr>
              <p:spPr>
                <a:xfrm>
                  <a:off x="359459" y="148072"/>
                  <a:ext cx="238374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 dirty="0"/>
                    <a:t>Go-</a:t>
                  </a:r>
                  <a:r>
                    <a:rPr lang="en-US" sz="1200" b="1" dirty="0" err="1"/>
                    <a:t>NoGo</a:t>
                  </a:r>
                  <a:r>
                    <a:rPr lang="en-US" sz="1200" b="1" dirty="0"/>
                    <a:t> Task</a:t>
                  </a:r>
                  <a:endParaRPr lang="en-DE" sz="1200" b="1" dirty="0"/>
                </a:p>
              </p:txBody>
            </p:sp>
          </p:grpSp>
          <p:grpSp>
            <p:nvGrpSpPr>
              <p:cNvPr id="126" name="Gruppieren 125">
                <a:extLst>
                  <a:ext uri="{FF2B5EF4-FFF2-40B4-BE49-F238E27FC236}">
                    <a16:creationId xmlns:a16="http://schemas.microsoft.com/office/drawing/2014/main" id="{AF160487-1D7D-4BF0-39AA-CAFC29346A90}"/>
                  </a:ext>
                </a:extLst>
              </p:cNvPr>
              <p:cNvGrpSpPr/>
              <p:nvPr/>
            </p:nvGrpSpPr>
            <p:grpSpPr>
              <a:xfrm>
                <a:off x="424184" y="2919214"/>
                <a:ext cx="2243174" cy="1509576"/>
                <a:chOff x="424184" y="2919214"/>
                <a:chExt cx="2243174" cy="1509576"/>
              </a:xfrm>
            </p:grpSpPr>
            <p:grpSp>
              <p:nvGrpSpPr>
                <p:cNvPr id="51" name="Gruppieren 50">
                  <a:extLst>
                    <a:ext uri="{FF2B5EF4-FFF2-40B4-BE49-F238E27FC236}">
                      <a16:creationId xmlns:a16="http://schemas.microsoft.com/office/drawing/2014/main" id="{6AB6DC16-F689-9243-0A30-A770DC8469B2}"/>
                    </a:ext>
                  </a:extLst>
                </p:cNvPr>
                <p:cNvGrpSpPr/>
                <p:nvPr/>
              </p:nvGrpSpPr>
              <p:grpSpPr>
                <a:xfrm>
                  <a:off x="424184" y="2921625"/>
                  <a:ext cx="2243174" cy="1507165"/>
                  <a:chOff x="393430" y="2921625"/>
                  <a:chExt cx="2243174" cy="1507165"/>
                </a:xfrm>
              </p:grpSpPr>
              <p:grpSp>
                <p:nvGrpSpPr>
                  <p:cNvPr id="39" name="Gruppieren 38">
                    <a:extLst>
                      <a:ext uri="{FF2B5EF4-FFF2-40B4-BE49-F238E27FC236}">
                        <a16:creationId xmlns:a16="http://schemas.microsoft.com/office/drawing/2014/main" id="{C127768E-8E33-D7E3-8CD9-C002D31714FE}"/>
                      </a:ext>
                    </a:extLst>
                  </p:cNvPr>
                  <p:cNvGrpSpPr/>
                  <p:nvPr/>
                </p:nvGrpSpPr>
                <p:grpSpPr>
                  <a:xfrm>
                    <a:off x="393430" y="2921625"/>
                    <a:ext cx="796212" cy="541176"/>
                    <a:chOff x="348343" y="584718"/>
                    <a:chExt cx="796212" cy="541176"/>
                  </a:xfrm>
                </p:grpSpPr>
                <p:sp>
                  <p:nvSpPr>
                    <p:cNvPr id="49" name="Rechteck 48">
                      <a:extLst>
                        <a:ext uri="{FF2B5EF4-FFF2-40B4-BE49-F238E27FC236}">
                          <a16:creationId xmlns:a16="http://schemas.microsoft.com/office/drawing/2014/main" id="{4E8B67B1-E1F7-CA20-F185-B34DF93AE70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8343" y="584718"/>
                      <a:ext cx="796212" cy="541176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E"/>
                    </a:p>
                  </p:txBody>
                </p:sp>
                <p:sp>
                  <p:nvSpPr>
                    <p:cNvPr id="50" name="Kreuz 49">
                      <a:extLst>
                        <a:ext uri="{FF2B5EF4-FFF2-40B4-BE49-F238E27FC236}">
                          <a16:creationId xmlns:a16="http://schemas.microsoft.com/office/drawing/2014/main" id="{F7EDBA17-FC37-E8E7-E479-5EA5FE3A2C4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692449" y="801306"/>
                      <a:ext cx="108000" cy="108000"/>
                    </a:xfrm>
                    <a:prstGeom prst="plus">
                      <a:avLst>
                        <a:gd name="adj" fmla="val 37245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E"/>
                    </a:p>
                  </p:txBody>
                </p:sp>
              </p:grpSp>
              <p:grpSp>
                <p:nvGrpSpPr>
                  <p:cNvPr id="40" name="Gruppieren 39">
                    <a:extLst>
                      <a:ext uri="{FF2B5EF4-FFF2-40B4-BE49-F238E27FC236}">
                        <a16:creationId xmlns:a16="http://schemas.microsoft.com/office/drawing/2014/main" id="{10BA4D55-511A-9BE2-AFB9-9872B73446D8}"/>
                      </a:ext>
                    </a:extLst>
                  </p:cNvPr>
                  <p:cNvGrpSpPr/>
                  <p:nvPr/>
                </p:nvGrpSpPr>
                <p:grpSpPr>
                  <a:xfrm>
                    <a:off x="876444" y="3246213"/>
                    <a:ext cx="796212" cy="541176"/>
                    <a:chOff x="831357" y="909306"/>
                    <a:chExt cx="796212" cy="541176"/>
                  </a:xfrm>
                </p:grpSpPr>
                <p:sp>
                  <p:nvSpPr>
                    <p:cNvPr id="47" name="Rechteck 46">
                      <a:extLst>
                        <a:ext uri="{FF2B5EF4-FFF2-40B4-BE49-F238E27FC236}">
                          <a16:creationId xmlns:a16="http://schemas.microsoft.com/office/drawing/2014/main" id="{896D44D6-C6AC-0B25-151B-0C3599532E7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31357" y="909306"/>
                      <a:ext cx="796212" cy="541176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E"/>
                    </a:p>
                  </p:txBody>
                </p:sp>
                <p:sp>
                  <p:nvSpPr>
                    <p:cNvPr id="48" name="Pfeil: Chevron 47">
                      <a:extLst>
                        <a:ext uri="{FF2B5EF4-FFF2-40B4-BE49-F238E27FC236}">
                          <a16:creationId xmlns:a16="http://schemas.microsoft.com/office/drawing/2014/main" id="{4FF06C52-BA2B-1EF9-E6F4-D142AC229DE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1176050" y="1125894"/>
                      <a:ext cx="108000" cy="108000"/>
                    </a:xfrm>
                    <a:prstGeom prst="chevron">
                      <a:avLst>
                        <a:gd name="adj" fmla="val 64135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E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grpSp>
                <p:nvGrpSpPr>
                  <p:cNvPr id="41" name="Gruppieren 40">
                    <a:extLst>
                      <a:ext uri="{FF2B5EF4-FFF2-40B4-BE49-F238E27FC236}">
                        <a16:creationId xmlns:a16="http://schemas.microsoft.com/office/drawing/2014/main" id="{D303D33F-6794-24EE-08A9-330364129793}"/>
                      </a:ext>
                    </a:extLst>
                  </p:cNvPr>
                  <p:cNvGrpSpPr/>
                  <p:nvPr/>
                </p:nvGrpSpPr>
                <p:grpSpPr>
                  <a:xfrm>
                    <a:off x="1360632" y="3568466"/>
                    <a:ext cx="796212" cy="541176"/>
                    <a:chOff x="348343" y="584718"/>
                    <a:chExt cx="796212" cy="541176"/>
                  </a:xfrm>
                </p:grpSpPr>
                <p:sp>
                  <p:nvSpPr>
                    <p:cNvPr id="45" name="Rechteck 44">
                      <a:extLst>
                        <a:ext uri="{FF2B5EF4-FFF2-40B4-BE49-F238E27FC236}">
                          <a16:creationId xmlns:a16="http://schemas.microsoft.com/office/drawing/2014/main" id="{EE2074E8-A0AB-6AA7-6675-F59AE2D6906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8343" y="584718"/>
                      <a:ext cx="796212" cy="541176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E"/>
                    </a:p>
                  </p:txBody>
                </p:sp>
                <p:sp>
                  <p:nvSpPr>
                    <p:cNvPr id="46" name="Kreuz 45">
                      <a:extLst>
                        <a:ext uri="{FF2B5EF4-FFF2-40B4-BE49-F238E27FC236}">
                          <a16:creationId xmlns:a16="http://schemas.microsoft.com/office/drawing/2014/main" id="{204A996D-7C0E-3AAD-9015-B88F2E4F4AF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692449" y="801306"/>
                      <a:ext cx="108000" cy="108000"/>
                    </a:xfrm>
                    <a:prstGeom prst="plus">
                      <a:avLst>
                        <a:gd name="adj" fmla="val 37245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E"/>
                    </a:p>
                  </p:txBody>
                </p:sp>
              </p:grpSp>
              <p:grpSp>
                <p:nvGrpSpPr>
                  <p:cNvPr id="42" name="Gruppieren 41">
                    <a:extLst>
                      <a:ext uri="{FF2B5EF4-FFF2-40B4-BE49-F238E27FC236}">
                        <a16:creationId xmlns:a16="http://schemas.microsoft.com/office/drawing/2014/main" id="{331DE8DB-420E-D146-B20A-DE664985F1DB}"/>
                      </a:ext>
                    </a:extLst>
                  </p:cNvPr>
                  <p:cNvGrpSpPr/>
                  <p:nvPr/>
                </p:nvGrpSpPr>
                <p:grpSpPr>
                  <a:xfrm>
                    <a:off x="1840392" y="3887614"/>
                    <a:ext cx="796212" cy="541176"/>
                    <a:chOff x="1795305" y="1550707"/>
                    <a:chExt cx="796212" cy="541176"/>
                  </a:xfrm>
                </p:grpSpPr>
                <p:sp>
                  <p:nvSpPr>
                    <p:cNvPr id="43" name="Rechteck 42">
                      <a:extLst>
                        <a:ext uri="{FF2B5EF4-FFF2-40B4-BE49-F238E27FC236}">
                          <a16:creationId xmlns:a16="http://schemas.microsoft.com/office/drawing/2014/main" id="{A790F190-CC7A-EB47-7270-13476954455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95305" y="1550707"/>
                      <a:ext cx="796212" cy="541176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E" dirty="0"/>
                    </a:p>
                  </p:txBody>
                </p:sp>
                <p:sp>
                  <p:nvSpPr>
                    <p:cNvPr id="44" name="Pfeil: Chevron 43">
                      <a:extLst>
                        <a:ext uri="{FF2B5EF4-FFF2-40B4-BE49-F238E27FC236}">
                          <a16:creationId xmlns:a16="http://schemas.microsoft.com/office/drawing/2014/main" id="{CCCB7A50-CE7F-0BEB-66D8-3DA3166E611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flipH="1">
                      <a:off x="2139998" y="1767295"/>
                      <a:ext cx="108000" cy="108000"/>
                    </a:xfrm>
                    <a:prstGeom prst="chevron">
                      <a:avLst>
                        <a:gd name="adj" fmla="val 64135"/>
                      </a:avLst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E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  <p:sp>
              <p:nvSpPr>
                <p:cNvPr id="117" name="Textfeld 116">
                  <a:extLst>
                    <a:ext uri="{FF2B5EF4-FFF2-40B4-BE49-F238E27FC236}">
                      <a16:creationId xmlns:a16="http://schemas.microsoft.com/office/drawing/2014/main" id="{12EC8FDE-3A11-C905-0996-A51722CBC41E}"/>
                    </a:ext>
                  </a:extLst>
                </p:cNvPr>
                <p:cNvSpPr txBox="1"/>
                <p:nvPr/>
              </p:nvSpPr>
              <p:spPr>
                <a:xfrm>
                  <a:off x="1220396" y="2919214"/>
                  <a:ext cx="824453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b="1" dirty="0"/>
                    <a:t>1700ms</a:t>
                  </a:r>
                  <a:endParaRPr lang="en-DE" sz="1000" b="1" dirty="0"/>
                </a:p>
              </p:txBody>
            </p:sp>
            <p:sp>
              <p:nvSpPr>
                <p:cNvPr id="120" name="Textfeld 119">
                  <a:extLst>
                    <a:ext uri="{FF2B5EF4-FFF2-40B4-BE49-F238E27FC236}">
                      <a16:creationId xmlns:a16="http://schemas.microsoft.com/office/drawing/2014/main" id="{7BCDDC09-9B41-BFC6-EE34-45669603AA81}"/>
                    </a:ext>
                  </a:extLst>
                </p:cNvPr>
                <p:cNvSpPr txBox="1"/>
                <p:nvPr/>
              </p:nvSpPr>
              <p:spPr>
                <a:xfrm>
                  <a:off x="745042" y="3870153"/>
                  <a:ext cx="824453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b="1" dirty="0"/>
                    <a:t>1700ms</a:t>
                  </a:r>
                  <a:endParaRPr lang="en-DE" sz="1000" b="1" dirty="0"/>
                </a:p>
              </p:txBody>
            </p:sp>
          </p:grpSp>
          <p:sp>
            <p:nvSpPr>
              <p:cNvPr id="135" name="Textfeld 134">
                <a:extLst>
                  <a:ext uri="{FF2B5EF4-FFF2-40B4-BE49-F238E27FC236}">
                    <a16:creationId xmlns:a16="http://schemas.microsoft.com/office/drawing/2014/main" id="{5027CBE0-BF1C-25F6-6AB8-47EA223CE022}"/>
                  </a:ext>
                </a:extLst>
              </p:cNvPr>
              <p:cNvSpPr txBox="1"/>
              <p:nvPr/>
            </p:nvSpPr>
            <p:spPr>
              <a:xfrm>
                <a:off x="1713340" y="3214613"/>
                <a:ext cx="82445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b="1" dirty="0"/>
                  <a:t>Response Go</a:t>
                </a:r>
                <a:endParaRPr lang="en-DE" sz="1000" b="1" dirty="0"/>
              </a:p>
            </p:txBody>
          </p:sp>
          <p:sp>
            <p:nvSpPr>
              <p:cNvPr id="136" name="Textfeld 135">
                <a:extLst>
                  <a:ext uri="{FF2B5EF4-FFF2-40B4-BE49-F238E27FC236}">
                    <a16:creationId xmlns:a16="http://schemas.microsoft.com/office/drawing/2014/main" id="{F9D86617-763D-2F8A-C8C3-6734861C45A3}"/>
                  </a:ext>
                </a:extLst>
              </p:cNvPr>
              <p:cNvSpPr txBox="1"/>
              <p:nvPr/>
            </p:nvSpPr>
            <p:spPr>
              <a:xfrm>
                <a:off x="1088778" y="4045943"/>
                <a:ext cx="82445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b="1" dirty="0"/>
                  <a:t>Response Go (</a:t>
                </a:r>
                <a:r>
                  <a:rPr lang="en-US" sz="1000" b="1" dirty="0" err="1"/>
                  <a:t>NoGo</a:t>
                </a:r>
                <a:r>
                  <a:rPr lang="en-US" sz="1000" b="1" dirty="0"/>
                  <a:t>)</a:t>
                </a:r>
                <a:endParaRPr lang="en-DE" sz="1000" b="1" dirty="0"/>
              </a:p>
            </p:txBody>
          </p:sp>
        </p:grpSp>
        <p:sp>
          <p:nvSpPr>
            <p:cNvPr id="145" name="Textfeld 144">
              <a:extLst>
                <a:ext uri="{FF2B5EF4-FFF2-40B4-BE49-F238E27FC236}">
                  <a16:creationId xmlns:a16="http://schemas.microsoft.com/office/drawing/2014/main" id="{017D53A8-0B9F-940D-7563-59A605C186DF}"/>
                </a:ext>
              </a:extLst>
            </p:cNvPr>
            <p:cNvSpPr txBox="1"/>
            <p:nvPr/>
          </p:nvSpPr>
          <p:spPr>
            <a:xfrm>
              <a:off x="-8087" y="13219"/>
              <a:ext cx="3113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A</a:t>
              </a:r>
              <a:endParaRPr lang="en-DE" sz="1600" b="1" dirty="0"/>
            </a:p>
          </p:txBody>
        </p:sp>
        <p:sp>
          <p:nvSpPr>
            <p:cNvPr id="146" name="Textfeld 145">
              <a:extLst>
                <a:ext uri="{FF2B5EF4-FFF2-40B4-BE49-F238E27FC236}">
                  <a16:creationId xmlns:a16="http://schemas.microsoft.com/office/drawing/2014/main" id="{BB0EFE34-B031-BD28-4A0E-B3082A64CB3A}"/>
                </a:ext>
              </a:extLst>
            </p:cNvPr>
            <p:cNvSpPr txBox="1"/>
            <p:nvPr/>
          </p:nvSpPr>
          <p:spPr>
            <a:xfrm>
              <a:off x="3059906" y="13219"/>
              <a:ext cx="3113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B</a:t>
              </a:r>
              <a:endParaRPr lang="en-DE" sz="1600" b="1" dirty="0"/>
            </a:p>
          </p:txBody>
        </p:sp>
        <p:sp>
          <p:nvSpPr>
            <p:cNvPr id="147" name="Textfeld 146">
              <a:extLst>
                <a:ext uri="{FF2B5EF4-FFF2-40B4-BE49-F238E27FC236}">
                  <a16:creationId xmlns:a16="http://schemas.microsoft.com/office/drawing/2014/main" id="{A0DC48F2-617E-933C-56ED-C8ACCF7EC136}"/>
                </a:ext>
              </a:extLst>
            </p:cNvPr>
            <p:cNvSpPr txBox="1"/>
            <p:nvPr/>
          </p:nvSpPr>
          <p:spPr>
            <a:xfrm>
              <a:off x="3059906" y="2348706"/>
              <a:ext cx="3305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D</a:t>
              </a:r>
              <a:endParaRPr lang="en-DE" sz="1600" b="1" dirty="0"/>
            </a:p>
          </p:txBody>
        </p:sp>
        <p:sp>
          <p:nvSpPr>
            <p:cNvPr id="148" name="Textfeld 147">
              <a:extLst>
                <a:ext uri="{FF2B5EF4-FFF2-40B4-BE49-F238E27FC236}">
                  <a16:creationId xmlns:a16="http://schemas.microsoft.com/office/drawing/2014/main" id="{C01A2560-811A-DA2A-AB1C-5727CAD209C0}"/>
                </a:ext>
              </a:extLst>
            </p:cNvPr>
            <p:cNvSpPr txBox="1"/>
            <p:nvPr/>
          </p:nvSpPr>
          <p:spPr>
            <a:xfrm>
              <a:off x="-8087" y="2348706"/>
              <a:ext cx="3289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C</a:t>
              </a:r>
              <a:endParaRPr lang="en-DE" sz="1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528032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42</Words>
  <Application>Microsoft Office PowerPoint</Application>
  <PresentationFormat>Benutzerdefiniert</PresentationFormat>
  <Paragraphs>24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Julius Kricheldorff</dc:creator>
  <cp:lastModifiedBy>Julius Kricheldorff</cp:lastModifiedBy>
  <cp:revision>3</cp:revision>
  <dcterms:created xsi:type="dcterms:W3CDTF">2024-02-13T11:21:23Z</dcterms:created>
  <dcterms:modified xsi:type="dcterms:W3CDTF">2024-07-25T12:25:31Z</dcterms:modified>
</cp:coreProperties>
</file>