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68857-1723-43AA-BBBD-D80001B4113F}" v="8" dt="2020-01-22T06:23:40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38" y="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chy Seanan" userId="S::shichy.seanan@springboarddac.onmicrosoft.com::990b1637-94be-4c98-8a5c-961d0ab16ef8" providerId="AD" clId="Web-{F1E68857-1723-43AA-BBBD-D80001B4113F}"/>
    <pc:docChg chg="modSld">
      <pc:chgData name="Shichy Seanan" userId="S::shichy.seanan@springboarddac.onmicrosoft.com::990b1637-94be-4c98-8a5c-961d0ab16ef8" providerId="AD" clId="Web-{F1E68857-1723-43AA-BBBD-D80001B4113F}" dt="2020-01-22T06:23:40.100" v="7"/>
      <pc:docMkLst>
        <pc:docMk/>
      </pc:docMkLst>
      <pc:sldChg chg="modSp">
        <pc:chgData name="Shichy Seanan" userId="S::shichy.seanan@springboarddac.onmicrosoft.com::990b1637-94be-4c98-8a5c-961d0ab16ef8" providerId="AD" clId="Web-{F1E68857-1723-43AA-BBBD-D80001B4113F}" dt="2020-01-22T06:23:40.100" v="7"/>
        <pc:sldMkLst>
          <pc:docMk/>
          <pc:sldMk cId="0" sldId="256"/>
        </pc:sldMkLst>
        <pc:spChg chg="mod">
          <ac:chgData name="Shichy Seanan" userId="S::shichy.seanan@springboarddac.onmicrosoft.com::990b1637-94be-4c98-8a5c-961d0ab16ef8" providerId="AD" clId="Web-{F1E68857-1723-43AA-BBBD-D80001B4113F}" dt="2020-01-22T06:23:27.084" v="5"/>
          <ac:spMkLst>
            <pc:docMk/>
            <pc:sldMk cId="0" sldId="256"/>
            <ac:spMk id="34" creationId="{00000000-0000-0000-0000-000000000000}"/>
          </ac:spMkLst>
        </pc:spChg>
        <pc:spChg chg="mod">
          <ac:chgData name="Shichy Seanan" userId="S::shichy.seanan@springboarddac.onmicrosoft.com::990b1637-94be-4c98-8a5c-961d0ab16ef8" providerId="AD" clId="Web-{F1E68857-1723-43AA-BBBD-D80001B4113F}" dt="2020-01-22T06:23:31.900" v="6"/>
          <ac:spMkLst>
            <pc:docMk/>
            <pc:sldMk cId="0" sldId="256"/>
            <ac:spMk id="35" creationId="{00000000-0000-0000-0000-000000000000}"/>
          </ac:spMkLst>
        </pc:spChg>
        <pc:spChg chg="mod">
          <ac:chgData name="Shichy Seanan" userId="S::shichy.seanan@springboarddac.onmicrosoft.com::990b1637-94be-4c98-8a5c-961d0ab16ef8" providerId="AD" clId="Web-{F1E68857-1723-43AA-BBBD-D80001B4113F}" dt="2020-01-22T06:23:20.990" v="1"/>
          <ac:spMkLst>
            <pc:docMk/>
            <pc:sldMk cId="0" sldId="256"/>
            <ac:spMk id="37" creationId="{00000000-0000-0000-0000-000000000000}"/>
          </ac:spMkLst>
        </pc:spChg>
        <pc:spChg chg="mod">
          <ac:chgData name="Shichy Seanan" userId="S::shichy.seanan@springboarddac.onmicrosoft.com::990b1637-94be-4c98-8a5c-961d0ab16ef8" providerId="AD" clId="Web-{F1E68857-1723-43AA-BBBD-D80001B4113F}" dt="2020-01-22T06:23:40.100" v="7"/>
          <ac:spMkLst>
            <pc:docMk/>
            <pc:sldMk cId="0" sldId="256"/>
            <ac:spMk id="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8177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48982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21750" y="1911840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Being an advertising agencies the number of leads generated from the digital advertising is less for the firm</a:t>
            </a:r>
            <a:endParaRPr lang="en-US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What number of posts need to be posted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Specifying dates and events to capture more trafficking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Designs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Unique Content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 Data Sources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604885" y="203856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Creative and interactive designs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content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Potential leads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Increasing competitors and their social media engagement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78424" y="5083581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Diversity of Audience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Trending content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0" dirty="0"/>
              <a:t>Social media tracking data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8409428" cy="1137079"/>
          </a:xfrm>
          <a:prstGeom prst="wedgeRectCallout">
            <a:avLst>
              <a:gd name="adj1" fmla="val 48023"/>
              <a:gd name="adj2" fmla="val 18299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Social media followers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head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71" dirty="0"/>
              <a:t>Design team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53351" y="541140"/>
            <a:ext cx="822301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Wolftain wants to increase a revenue by 20%, by the end of the year by focusing more on by generating social media posts to 50% more </a:t>
            </a:r>
            <a:r>
              <a:rPr lang="en-IN" b="1" dirty="0"/>
              <a:t>capture leads.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437</Words>
  <Application>Microsoft Office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WolftHunters-05</cp:lastModifiedBy>
  <cp:revision>7</cp:revision>
  <dcterms:modified xsi:type="dcterms:W3CDTF">2020-01-22T06:23:40Z</dcterms:modified>
</cp:coreProperties>
</file>