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1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2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85782" autoAdjust="0"/>
  </p:normalViewPr>
  <p:slideViewPr>
    <p:cSldViewPr snapToGrid="0">
      <p:cViewPr varScale="1">
        <p:scale>
          <a:sx n="106" d="100"/>
          <a:sy n="106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12/12/20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Revenue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Revenues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 001 Private Water Hedge 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169688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003 Residential Sales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594716"/>
            <a:ext cx="749300" cy="1766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8825" cy="216455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304806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002 Public Sales002 Public Sales</a:t>
            </a:r>
          </a:p>
          <a:p>
            <a:pPr algn="ctr"/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76428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10C4-4FAB-4FC3-929F-77F655AADC6B}"/>
              </a:ext>
            </a:extLst>
          </p:cNvPr>
          <p:cNvSpPr/>
          <p:nvPr/>
        </p:nvSpPr>
        <p:spPr>
          <a:xfrm>
            <a:off x="4978400" y="2055534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F47F44-5E99-482F-817B-5BEFB3D17BDE}"/>
              </a:ext>
            </a:extLst>
          </p:cNvPr>
          <p:cNvSpPr/>
          <p:nvPr/>
        </p:nvSpPr>
        <p:spPr>
          <a:xfrm>
            <a:off x="4978400" y="2704778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CB8F1D-AD04-4C82-9EC2-14AEC6B451A6}"/>
              </a:ext>
            </a:extLst>
          </p:cNvPr>
          <p:cNvSpPr/>
          <p:nvPr/>
        </p:nvSpPr>
        <p:spPr>
          <a:xfrm>
            <a:off x="4978400" y="387578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AF2829-6123-4E35-A5EA-3FFD21D0189C}"/>
              </a:ext>
            </a:extLst>
          </p:cNvPr>
          <p:cNvSpPr/>
          <p:nvPr/>
        </p:nvSpPr>
        <p:spPr>
          <a:xfrm>
            <a:off x="4978400" y="5298037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8C5EDA-E0B8-4AB6-8CAA-5EF5C2447C7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14800" y="984000"/>
            <a:ext cx="863600" cy="61071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D75ECE7-18F9-4B6A-9EA9-45EBAFCDC19F}"/>
              </a:ext>
            </a:extLst>
          </p:cNvPr>
          <p:cNvCxnSpPr>
            <a:stCxn id="5" idx="3"/>
            <a:endCxn id="26" idx="1"/>
          </p:cNvCxnSpPr>
          <p:nvPr/>
        </p:nvCxnSpPr>
        <p:spPr>
          <a:xfrm>
            <a:off x="4114800" y="1594716"/>
            <a:ext cx="863600" cy="68053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4124325" y="2924497"/>
            <a:ext cx="854075" cy="479170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4124325" y="3403667"/>
            <a:ext cx="854075" cy="69183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 Elements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36B6F-7D09-4959-B3BC-BA5FEA4833E6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BE094-FE88-472F-94F1-111FE8B60F33}"/>
              </a:ext>
            </a:extLst>
          </p:cNvPr>
          <p:cNvCxnSpPr>
            <a:stCxn id="6" idx="3"/>
            <a:endCxn id="29" idx="1"/>
          </p:cNvCxnSpPr>
          <p:nvPr/>
        </p:nvCxnSpPr>
        <p:spPr>
          <a:xfrm flipV="1">
            <a:off x="4124325" y="5517756"/>
            <a:ext cx="854075" cy="75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62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15E10B5A166A49824985A8634E1AFE" ma:contentTypeVersion="2" ma:contentTypeDescription="Create a new document." ma:contentTypeScope="" ma:versionID="73ee4f7d76fe1e8b1fd5270973c6d2f8">
  <xsd:schema xmlns:xsd="http://www.w3.org/2001/XMLSchema" xmlns:xs="http://www.w3.org/2001/XMLSchema" xmlns:p="http://schemas.microsoft.com/office/2006/metadata/properties" xmlns:ns2="37d2a98f-74f4-4e8a-bd54-60ff23fee5b9" targetNamespace="http://schemas.microsoft.com/office/2006/metadata/properties" ma:root="true" ma:fieldsID="e8cdbe0d9ba4c875861173d223b8fd68" ns2:_="">
    <xsd:import namespace="37d2a98f-74f4-4e8a-bd54-60ff23fee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2a98f-74f4-4e8a-bd54-60ff23fee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52FD04-76BB-4B24-89A3-97BA903FA6DA}"/>
</file>

<file path=customXml/itemProps2.xml><?xml version="1.0" encoding="utf-8"?>
<ds:datastoreItem xmlns:ds="http://schemas.openxmlformats.org/officeDocument/2006/customXml" ds:itemID="{41F4571D-FB88-4A38-B268-6972D63CDBC5}"/>
</file>

<file path=customXml/itemProps3.xml><?xml version="1.0" encoding="utf-8"?>
<ds:datastoreItem xmlns:ds="http://schemas.openxmlformats.org/officeDocument/2006/customXml" ds:itemID="{60E1563F-1698-47E2-9D64-16651C3D66D0}"/>
</file>

<file path=docProps/app.xml><?xml version="1.0" encoding="utf-8"?>
<Properties xmlns="http://schemas.openxmlformats.org/officeDocument/2006/extended-properties" xmlns:vt="http://schemas.openxmlformats.org/officeDocument/2006/docPropsVTypes">
  <TotalTime>15014</TotalTime>
  <Words>55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Revenue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Shichy Seanan</cp:lastModifiedBy>
  <cp:revision>35</cp:revision>
  <dcterms:created xsi:type="dcterms:W3CDTF">2020-04-12T13:23:13Z</dcterms:created>
  <dcterms:modified xsi:type="dcterms:W3CDTF">2020-12-12T12:53:42Z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0x0101003815E10B5A166A49824985A8634E1AFE</vt:lpwstr>
  </property>
</Properties>
</file>