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/>
    <p:restoredTop sz="94663"/>
  </p:normalViewPr>
  <p:slideViewPr>
    <p:cSldViewPr snapToGrid="0">
      <p:cViewPr varScale="1">
        <p:scale>
          <a:sx n="112" d="100"/>
          <a:sy n="112" d="100"/>
        </p:scale>
        <p:origin x="218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35670" y="3783279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0112" y="3815336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457490" y="1769751"/>
            <a:ext cx="4324418" cy="1230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CA" sz="1050" dirty="0" err="1"/>
              <a:t>ChemCorp</a:t>
            </a:r>
            <a:r>
              <a:rPr lang="en-CA" sz="1050" dirty="0"/>
              <a:t> has observed that market demand has been strong over the past few years with growth averaging 7% Year-on-Year. With favorable growth rates and lowered barriers to entry due to government regulation, this has attracted increased competition. these competitors weren't a primary concern until recently when discussions with five long-term customers revealed that </a:t>
            </a:r>
            <a:r>
              <a:rPr lang="en-CA" sz="1050" dirty="0" err="1"/>
              <a:t>ChemCorp</a:t>
            </a:r>
            <a:r>
              <a:rPr lang="en-CA" sz="1050" dirty="0"/>
              <a:t> was no longer these firms’ preferred provider of chemicals. After these customers left, the sales management team found that ~ 10% of sales revenue came from these customers. If this trend were to continue unchecked, </a:t>
            </a:r>
            <a:r>
              <a:rPr lang="en-CA" sz="1050" dirty="0" err="1"/>
              <a:t>ChemCorp’s</a:t>
            </a:r>
            <a:r>
              <a:rPr lang="en-CA" sz="1050" dirty="0"/>
              <a:t> market share and potential customer-base would gradually erode, damaging the board’s confidence in existing management.</a:t>
            </a:r>
            <a:endParaRPr sz="1050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4021321"/>
            <a:ext cx="4324418" cy="84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CA" sz="1200" dirty="0"/>
              <a:t>Management has concluded that to best address the loss of customers and protect the existing market share, an immediate short-term action plan needs to be drafted.</a:t>
            </a:r>
            <a:endParaRPr sz="1200" dirty="0"/>
          </a:p>
        </p:txBody>
      </p:sp>
      <p:sp>
        <p:nvSpPr>
          <p:cNvPr id="36" name="Google Shape;36;p1"/>
          <p:cNvSpPr txBox="1"/>
          <p:nvPr/>
        </p:nvSpPr>
        <p:spPr>
          <a:xfrm>
            <a:off x="152692" y="5043400"/>
            <a:ext cx="4324418" cy="1001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CA" sz="1100" dirty="0"/>
              <a:t>I believe there are three key areas we should focus on:</a:t>
            </a:r>
          </a:p>
          <a:p>
            <a:r>
              <a:rPr lang="en-CA" sz="1100" b="1" dirty="0"/>
              <a:t>Customer Strategy</a:t>
            </a:r>
            <a:r>
              <a:rPr lang="en-CA" sz="1100" dirty="0"/>
              <a:t> – Understanding our customers.</a:t>
            </a:r>
          </a:p>
          <a:p>
            <a:r>
              <a:rPr lang="en-CA" sz="1100" b="1" dirty="0"/>
              <a:t>Market Opportunities </a:t>
            </a:r>
            <a:r>
              <a:rPr lang="en-CA" sz="1100" dirty="0"/>
              <a:t>– As we look to the future, what opportunities are we missing?</a:t>
            </a:r>
          </a:p>
          <a:p>
            <a:r>
              <a:rPr lang="en-CA" sz="1100" b="1" dirty="0"/>
              <a:t>Product Divestment </a:t>
            </a:r>
            <a:r>
              <a:rPr lang="en-CA" sz="1100" dirty="0"/>
              <a:t>– We have a limited amount of capital; we need to make sure we’re spending the right dollars in the areas which have the highest growth potential. </a:t>
            </a:r>
            <a:endParaRPr sz="1100" dirty="0"/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CA" sz="1200" dirty="0"/>
              <a:t>Out of the three key areas we have constraints which falls into place such as seasonality, behaviours, High profitability hours &amp; low profitability hours.</a:t>
            </a:r>
            <a:endParaRPr sz="1200" dirty="0"/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CA" sz="1100" b="1" dirty="0"/>
              <a:t>Chief Operations Officer: </a:t>
            </a:r>
            <a:r>
              <a:rPr lang="en-CA" sz="1100" dirty="0"/>
              <a:t>Amelia Edwards</a:t>
            </a:r>
            <a:endParaRPr sz="1100" b="1" dirty="0"/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CA" sz="1200" dirty="0"/>
              <a:t>Chief </a:t>
            </a:r>
            <a:r>
              <a:rPr lang="en-CA" sz="1200"/>
              <a:t>Sales Officer</a:t>
            </a:r>
            <a:endParaRPr lang="en-AU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756469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400"/>
            </a:pPr>
            <a:r>
              <a:rPr lang="en-CA" sz="1200" dirty="0"/>
              <a:t>What opportunities exist for </a:t>
            </a:r>
            <a:r>
              <a:rPr lang="en-CA" sz="1200" dirty="0" err="1"/>
              <a:t>ChemCorp</a:t>
            </a:r>
            <a:r>
              <a:rPr lang="en-CA" sz="1200" dirty="0"/>
              <a:t> has had to maximize its sales &amp; improve their customer retentions rate.</a:t>
            </a:r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15E10B5A166A49824985A8634E1AFE" ma:contentTypeVersion="2" ma:contentTypeDescription="Create a new document." ma:contentTypeScope="" ma:versionID="73ee4f7d76fe1e8b1fd5270973c6d2f8">
  <xsd:schema xmlns:xsd="http://www.w3.org/2001/XMLSchema" xmlns:xs="http://www.w3.org/2001/XMLSchema" xmlns:p="http://schemas.microsoft.com/office/2006/metadata/properties" xmlns:ns2="37d2a98f-74f4-4e8a-bd54-60ff23fee5b9" targetNamespace="http://schemas.microsoft.com/office/2006/metadata/properties" ma:root="true" ma:fieldsID="e8cdbe0d9ba4c875861173d223b8fd68" ns2:_="">
    <xsd:import namespace="37d2a98f-74f4-4e8a-bd54-60ff23fee5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d2a98f-74f4-4e8a-bd54-60ff23fee5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606002-027D-4D00-A4E4-81B0D70C570C}"/>
</file>

<file path=customXml/itemProps2.xml><?xml version="1.0" encoding="utf-8"?>
<ds:datastoreItem xmlns:ds="http://schemas.openxmlformats.org/officeDocument/2006/customXml" ds:itemID="{47378C87-A6CE-4972-964A-FD76E3ED246B}"/>
</file>

<file path=customXml/itemProps3.xml><?xml version="1.0" encoding="utf-8"?>
<ds:datastoreItem xmlns:ds="http://schemas.openxmlformats.org/officeDocument/2006/customXml" ds:itemID="{646AC06C-8A5E-448B-B9FD-5C75C1F940E6}"/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599</Words>
  <Application>Microsoft Macintosh PowerPoint</Application>
  <PresentationFormat>On-screen Show (4:3)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Shichy Seanan</cp:lastModifiedBy>
  <cp:revision>12</cp:revision>
  <dcterms:modified xsi:type="dcterms:W3CDTF">2020-12-21T16:21:30Z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0x0101003815E10B5A166A49824985A8634E1AFE</vt:lpwstr>
  </property>
</Properties>
</file>