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12" d="100"/>
          <a:sy n="112" d="100"/>
        </p:scale>
        <p:origin x="1544"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006832"/>
          </a:xfrm>
          <a:prstGeom prst="rect">
            <a:avLst/>
          </a:prstGeom>
          <a:noFill/>
          <a:ln>
            <a:noFill/>
          </a:ln>
        </p:spPr>
        <p:txBody>
          <a:bodyPr spcFirstLastPara="1" wrap="square" lIns="91425" tIns="45700" rIns="91425" bIns="45700" anchor="t" anchorCtr="0">
            <a:noAutofit/>
          </a:bodyPr>
          <a:lstStyle/>
          <a:p>
            <a:pPr fontAlgn="base"/>
            <a:r>
              <a:rPr lang="en-CA" sz="1100" dirty="0"/>
              <a:t>The aim of analysis is to identify the root cause of the problem (i.e. availability of content and rating of the content) and recommend ways to improve the situation. As a result of your analysis, we will be able to present to the client the root cause(s) and possible hypotheses of the problem(s) and recommend ways to improve them.</a:t>
            </a:r>
            <a:br>
              <a:rPr lang="en-CA" dirty="0"/>
            </a:br>
            <a:endParaRPr dirty="0"/>
          </a:p>
        </p:txBody>
      </p:sp>
      <p:sp>
        <p:nvSpPr>
          <p:cNvPr id="35" name="Google Shape;35;p1"/>
          <p:cNvSpPr txBox="1"/>
          <p:nvPr/>
        </p:nvSpPr>
        <p:spPr>
          <a:xfrm>
            <a:off x="143108" y="3538874"/>
            <a:ext cx="4324418" cy="8235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CA" dirty="0"/>
              <a:t>Is to find out the number of shows with a particular rating and which content can be more included to which category</a:t>
            </a:r>
            <a:endParaRPr dirty="0"/>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r>
              <a:rPr lang="en-AU" dirty="0"/>
              <a:t>If we look into the viewers interest for each category of the shows and also will look for the non availability of the content to better understand the choice of rating for a TV show or movie</a:t>
            </a:r>
            <a:endParaRPr dirty="0"/>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CA" dirty="0"/>
              <a:t>Considering the situation the content availability on competitors channel. On that basis we might have inaccurate data with the data content availability and viewers</a:t>
            </a:r>
            <a:endParaRPr dirty="0"/>
          </a:p>
        </p:txBody>
      </p:sp>
      <p:sp>
        <p:nvSpPr>
          <p:cNvPr id="38" name="Google Shape;38;p1"/>
          <p:cNvSpPr txBox="1"/>
          <p:nvPr/>
        </p:nvSpPr>
        <p:spPr>
          <a:xfrm>
            <a:off x="4590928" y="5094601"/>
            <a:ext cx="4324418" cy="1081065"/>
          </a:xfrm>
          <a:prstGeom prst="rect">
            <a:avLst/>
          </a:prstGeom>
          <a:noFill/>
          <a:ln>
            <a:noFill/>
          </a:ln>
        </p:spPr>
        <p:txBody>
          <a:bodyPr spcFirstLastPara="1" wrap="square" lIns="91425" tIns="45700" rIns="91425" bIns="45700" anchor="t" anchorCtr="0">
            <a:noAutofit/>
          </a:bodyPr>
          <a:lstStyle/>
          <a:p>
            <a:pPr lvl="0"/>
            <a:r>
              <a:rPr lang="en-CA" dirty="0"/>
              <a:t>. Viewers data</a:t>
            </a:r>
          </a:p>
          <a:p>
            <a:pPr lvl="0"/>
            <a:r>
              <a:rPr lang="en-CA" dirty="0"/>
              <a:t>. Content availability on other sources	</a:t>
            </a:r>
            <a:endParaRPr lang="en-AU" dirty="0"/>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23601"/>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1600" dirty="0">
                <a:solidFill>
                  <a:srgbClr val="29748D"/>
                </a:solidFill>
                <a:latin typeface="Quattrocento Sans"/>
                <a:ea typeface="Quattrocento Sans"/>
                <a:cs typeface="Quattrocento Sans"/>
                <a:sym typeface="Quattrocento Sans"/>
              </a:rPr>
              <a:t>Problem Statement Worksheet (Hypothesis Formation)</a:t>
            </a:r>
            <a:endParaRPr sz="1600"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dirty="0"/>
              <a:t>. Viewers</a:t>
            </a:r>
          </a:p>
          <a:p>
            <a:pPr marL="0" marR="0" lvl="0" indent="0" algn="l" rtl="0">
              <a:lnSpc>
                <a:spcPct val="100000"/>
              </a:lnSpc>
              <a:spcBef>
                <a:spcPts val="0"/>
              </a:spcBef>
              <a:spcAft>
                <a:spcPts val="0"/>
              </a:spcAft>
              <a:buNone/>
            </a:pPr>
            <a:r>
              <a:rPr lang="en-AU" dirty="0"/>
              <a:t>. Content providers</a:t>
            </a:r>
          </a:p>
          <a:p>
            <a:pPr marL="0" marR="0" lvl="0" indent="0" algn="l" rtl="0">
              <a:lnSpc>
                <a:spcPct val="100000"/>
              </a:lnSpc>
              <a:spcBef>
                <a:spcPts val="0"/>
              </a:spcBef>
              <a:spcAft>
                <a:spcPts val="0"/>
              </a:spcAft>
              <a:buNone/>
            </a:pPr>
            <a:r>
              <a:rPr lang="en-AU" dirty="0"/>
              <a:t>. Board of films and shows</a:t>
            </a:r>
          </a:p>
          <a:p>
            <a:pPr marL="0" marR="0" lvl="0" indent="0" algn="l" rtl="0">
              <a:lnSpc>
                <a:spcPct val="100000"/>
              </a:lnSpc>
              <a:spcBef>
                <a:spcPts val="0"/>
              </a:spcBef>
              <a:spcAft>
                <a:spcPts val="0"/>
              </a:spcAft>
              <a:buNone/>
            </a:pPr>
            <a:endParaRPr lang="en-AU" dirty="0"/>
          </a:p>
        </p:txBody>
      </p:sp>
      <p:sp>
        <p:nvSpPr>
          <p:cNvPr id="48" name="Google Shape;48;p1"/>
          <p:cNvSpPr txBox="1"/>
          <p:nvPr/>
        </p:nvSpPr>
        <p:spPr>
          <a:xfrm>
            <a:off x="184140" y="361788"/>
            <a:ext cx="7564693" cy="790403"/>
          </a:xfrm>
          <a:prstGeom prst="rect">
            <a:avLst/>
          </a:prstGeom>
          <a:noFill/>
          <a:ln>
            <a:noFill/>
          </a:ln>
        </p:spPr>
        <p:txBody>
          <a:bodyPr spcFirstLastPara="1" wrap="square" lIns="91425" tIns="45700" rIns="91425" bIns="45700" anchor="t" anchorCtr="0">
            <a:noAutofit/>
          </a:bodyPr>
          <a:lstStyle/>
          <a:p>
            <a:pPr fontAlgn="base"/>
            <a:r>
              <a:rPr lang="en-CA" sz="1100" dirty="0"/>
              <a:t>We may have some experience a lot of content non availability on other platforms as compared to Netflix. Well, if these are the problems faced by customers, these very issues also which will effect the Netflix also. </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554</Words>
  <Application>Microsoft Macintosh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Shichy Seanan</cp:lastModifiedBy>
  <cp:revision>8</cp:revision>
  <dcterms:modified xsi:type="dcterms:W3CDTF">2020-12-26T12:14:03Z</dcterms:modified>
</cp:coreProperties>
</file>