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264" y="-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4A5FE-E358-C432-8C0D-39DCFF6DF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408BE0-65EC-4206-A394-6A6437039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D01A57-A00E-041E-0415-5A9C3C848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C2E-8CF6-42BB-8C67-BA3E19F2734D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2CCF8C-083E-33CC-3268-9A017803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547113-CCA1-9383-7860-9FBFCA4F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CEAF-82F4-4D49-9C41-86489F401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40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D6BF0-AC31-7D70-1D37-F0E1E333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EB827C-B07B-7678-C383-0CE3B9DA0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2485E7-DAE1-5D7D-6649-0BBEAF4F0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C2E-8CF6-42BB-8C67-BA3E19F2734D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5A92BC-5EF7-D345-8F5D-884A413E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6D31A8-7F5A-B3C6-7564-249A06C2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CEAF-82F4-4D49-9C41-86489F401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7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D2B52C-9AD8-8CB1-E48C-9ACA3FA63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5F3748-6B08-7172-A2A4-98D503A18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3C0D96-09C9-6F25-99BF-83E65949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C2E-8CF6-42BB-8C67-BA3E19F2734D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FFF06-62A3-CA8D-0578-3CC164C19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AEA8E7-125C-8EFE-A80C-C806F5CF8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CEAF-82F4-4D49-9C41-86489F401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27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93FC6-138A-C95B-4256-49828488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7DCBED-A059-5399-405D-8F5685AC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024553-5057-FF5B-0038-AD82A35B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C2E-8CF6-42BB-8C67-BA3E19F2734D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BC2189-BE6F-8D08-0CD8-F7D25826D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8ADC02-C52C-4B4C-1F23-77A57C76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CEAF-82F4-4D49-9C41-86489F401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02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CB8D4-B3F7-0AFC-EED2-30B789CC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37A6EA-DCE0-9358-B356-E705D2125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5522A1-C836-6051-83ED-497300FA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C2E-8CF6-42BB-8C67-BA3E19F2734D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E1A3D1-4E52-6065-9E89-67BD15340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8D337F-E0E4-92E4-470C-78BACC92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CEAF-82F4-4D49-9C41-86489F401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160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CD7E7-57F4-F604-213E-1D889951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851703-5420-E6D9-AB49-CC31F1BFF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FAF95C-792D-D33F-3E3D-7E33B7185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00ED3E-6343-621F-830B-C6C51FBBD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C2E-8CF6-42BB-8C67-BA3E19F2734D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E46244-D848-7460-F456-E459B59C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50DE1F-6865-77DE-4515-C8794428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CEAF-82F4-4D49-9C41-86489F401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35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83BB3-4719-BE9E-EC26-3C3FCF153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7A83CF-2E71-CB1A-A124-899E794C7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070D70-9B89-6A03-81A6-D22A3012A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11E0BD-CB14-1610-0CA8-C0DFE78B5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4DA884-80CD-3A1F-893F-6CB6E7709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BB5CDE-F69A-5F3C-F35C-1D1ECB670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C2E-8CF6-42BB-8C67-BA3E19F2734D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A2A67A-C2BF-B7DD-0015-2EB55304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BD7C84-EDEF-E08B-BC8A-1670ABE4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CEAF-82F4-4D49-9C41-86489F401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11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73F79-084D-801D-A61F-A83E7B8AB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A9B87C-30A6-F893-B567-C0A3FBE8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C2E-8CF6-42BB-8C67-BA3E19F2734D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C9BD7C-32E9-8337-A589-79C6D45F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5A62F3-FBBC-CD36-DB6A-3EC20904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CEAF-82F4-4D49-9C41-86489F401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50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7B7601-6743-BD4E-0BDE-147EAFAEA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C2E-8CF6-42BB-8C67-BA3E19F2734D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91F46E-BD50-369C-DCFE-51F44D9E7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360CD3-5C3A-C306-9BDA-2909349C0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CEAF-82F4-4D49-9C41-86489F401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26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9F6A5-7E28-049E-0F22-6B0F9932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A2133A-03F0-74DB-2C92-D2957D993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AE485B-2CF6-E636-0E81-BC71F8431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087054-5770-5E5B-9CBA-F6DBDA02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C2E-8CF6-42BB-8C67-BA3E19F2734D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C269ED-88A8-A6A1-C30B-6FF50F182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0989B1-9777-3901-5A32-792A0279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CEAF-82F4-4D49-9C41-86489F401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79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B5815-1348-0664-111E-771FF283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170273-889E-8127-A265-C499EC3A6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455B70-B462-15C0-F8AF-3A7CE1711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2FEF3E-445B-F4E8-C3BE-FCB33DC02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3C2E-8CF6-42BB-8C67-BA3E19F2734D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D2CA1C-70D2-E4B8-390F-07052FBFA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97E1E1-17BE-B16E-4E2B-A2D55C08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ECEAF-82F4-4D49-9C41-86489F401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96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3316DC-9BBD-7511-5A20-1075B0A6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60446D-06FB-9E5F-4224-9E9869A27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6B1A77-D7A4-2A5D-D20C-FF656CD63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13C2E-8CF6-42BB-8C67-BA3E19F2734D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A5A169-7FC2-C6E1-AC70-1C97CEB79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9E34D4-C787-F39C-7FD8-003B4EC8D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ECEAF-82F4-4D49-9C41-86489F401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40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6371143-6487-ED08-7F75-665FC9C39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44" y="429770"/>
            <a:ext cx="2991267" cy="120031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429B81D-3288-1AD8-03B9-7E28FF3CDE74}"/>
              </a:ext>
            </a:extLst>
          </p:cNvPr>
          <p:cNvSpPr txBox="1"/>
          <p:nvPr/>
        </p:nvSpPr>
        <p:spPr>
          <a:xfrm>
            <a:off x="1383890" y="1630088"/>
            <a:ext cx="130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基本事实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5179667-02ED-53EF-7098-BCFC11BC9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762" y="429770"/>
            <a:ext cx="3010320" cy="120031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F9002DA-BE1E-35D6-8232-D6707AE83E85}"/>
              </a:ext>
            </a:extLst>
          </p:cNvPr>
          <p:cNvSpPr txBox="1"/>
          <p:nvPr/>
        </p:nvSpPr>
        <p:spPr>
          <a:xfrm>
            <a:off x="4628535" y="1630088"/>
            <a:ext cx="130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基本事实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B476839-F169-A673-5507-3350DDF25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5082" y="-61302"/>
            <a:ext cx="3343742" cy="26673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EBAC0AB-FEAE-7436-6139-FC10671250A3}"/>
              </a:ext>
            </a:extLst>
          </p:cNvPr>
          <p:cNvSpPr txBox="1"/>
          <p:nvPr/>
        </p:nvSpPr>
        <p:spPr>
          <a:xfrm>
            <a:off x="7916579" y="2421404"/>
            <a:ext cx="130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基本事实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3FD6295-F23D-0FCB-17CD-C075CF98B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972" y="2790736"/>
            <a:ext cx="8640381" cy="127652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5825749-BD88-7775-417E-D375E1596858}"/>
              </a:ext>
            </a:extLst>
          </p:cNvPr>
          <p:cNvSpPr txBox="1"/>
          <p:nvPr/>
        </p:nvSpPr>
        <p:spPr>
          <a:xfrm>
            <a:off x="4041298" y="4190628"/>
            <a:ext cx="205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基本事实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的推论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71A7832-CCA7-E1F5-1057-821A3A6166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404" y="4930027"/>
            <a:ext cx="3286584" cy="108600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823A5E3-21AE-EC4C-96AC-3B2AA9CD5B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7189" y="4357627"/>
            <a:ext cx="2581635" cy="19052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5CF8E75-8EDD-82AA-7C48-BE74D10DE4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0888" y="4858580"/>
            <a:ext cx="3372321" cy="1228896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C8317463-B2EB-17D5-9CF4-4EE5ED3B1719}"/>
              </a:ext>
            </a:extLst>
          </p:cNvPr>
          <p:cNvSpPr txBox="1"/>
          <p:nvPr/>
        </p:nvSpPr>
        <p:spPr>
          <a:xfrm>
            <a:off x="1007926" y="6106783"/>
            <a:ext cx="205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共面，平行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71660FE-6989-769A-DE30-468A915CC50B}"/>
              </a:ext>
            </a:extLst>
          </p:cNvPr>
          <p:cNvSpPr txBox="1"/>
          <p:nvPr/>
        </p:nvSpPr>
        <p:spPr>
          <a:xfrm>
            <a:off x="4766893" y="6106783"/>
            <a:ext cx="205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共面，相交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424E3DC-7370-33BE-FBDD-82B6346A3B87}"/>
              </a:ext>
            </a:extLst>
          </p:cNvPr>
          <p:cNvSpPr txBox="1"/>
          <p:nvPr/>
        </p:nvSpPr>
        <p:spPr>
          <a:xfrm>
            <a:off x="7547189" y="6087476"/>
            <a:ext cx="205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异面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28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EFE7505-A675-6C7D-54DC-5FCE5F575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63" y="102750"/>
            <a:ext cx="6973273" cy="171473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7D884E3-F6EF-3BCD-0B48-DA0C2D80C779}"/>
              </a:ext>
            </a:extLst>
          </p:cNvPr>
          <p:cNvSpPr txBox="1"/>
          <p:nvPr/>
        </p:nvSpPr>
        <p:spPr>
          <a:xfrm>
            <a:off x="753926" y="1372223"/>
            <a:ext cx="121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在平面内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46D43A-D11D-813B-2DB7-F02463B50763}"/>
              </a:ext>
            </a:extLst>
          </p:cNvPr>
          <p:cNvSpPr txBox="1"/>
          <p:nvPr/>
        </p:nvSpPr>
        <p:spPr>
          <a:xfrm>
            <a:off x="2884367" y="1372223"/>
            <a:ext cx="1217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在平面外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相交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DD0DDCE-34ED-3310-5767-7407B6EE527C}"/>
              </a:ext>
            </a:extLst>
          </p:cNvPr>
          <p:cNvSpPr txBox="1"/>
          <p:nvPr/>
        </p:nvSpPr>
        <p:spPr>
          <a:xfrm>
            <a:off x="5292971" y="1372222"/>
            <a:ext cx="1217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在平面外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平行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7AFD905-6127-E8EB-BE0F-B05ED6CBD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49" y="2495972"/>
            <a:ext cx="2705478" cy="201958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2D9F65C-CB9E-FB7D-42F8-D8D5A4F98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509" y="2373140"/>
            <a:ext cx="3343742" cy="266737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B5A924FB-E342-7331-73EC-EDC296AD8958}"/>
              </a:ext>
            </a:extLst>
          </p:cNvPr>
          <p:cNvSpPr txBox="1"/>
          <p:nvPr/>
        </p:nvSpPr>
        <p:spPr>
          <a:xfrm>
            <a:off x="882431" y="4515554"/>
            <a:ext cx="121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平行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69EF319-CEC6-5F93-F8E8-5F3B34D65845}"/>
              </a:ext>
            </a:extLst>
          </p:cNvPr>
          <p:cNvSpPr txBox="1"/>
          <p:nvPr/>
        </p:nvSpPr>
        <p:spPr>
          <a:xfrm>
            <a:off x="3086106" y="4515554"/>
            <a:ext cx="121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相交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56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3579276-9857-6BDD-95A9-AF0157444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869" y="321834"/>
            <a:ext cx="3162741" cy="15813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FCA663F-A3B1-52FF-20D8-3BC9B3A59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16" y="436149"/>
            <a:ext cx="2600688" cy="135273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E9F5A56-4CC2-2CB1-7B96-29DBA5C15D27}"/>
              </a:ext>
            </a:extLst>
          </p:cNvPr>
          <p:cNvSpPr txBox="1"/>
          <p:nvPr/>
        </p:nvSpPr>
        <p:spPr>
          <a:xfrm>
            <a:off x="1840460" y="204216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直线与平面平行的判定定理与性质定理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3D5354A-5CFD-0302-9829-36711BE5F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31" y="2948162"/>
            <a:ext cx="3096057" cy="203863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82CE7B0-4ED9-5E87-6295-FB907766E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8263" y="2829082"/>
            <a:ext cx="2695951" cy="227679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3FA4FFA-F04B-91D6-B2DC-574BC4A384E8}"/>
              </a:ext>
            </a:extLst>
          </p:cNvPr>
          <p:cNvSpPr txBox="1"/>
          <p:nvPr/>
        </p:nvSpPr>
        <p:spPr>
          <a:xfrm>
            <a:off x="1830217" y="5105875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平面与平面平行的判定定理与性质定理</a:t>
            </a:r>
          </a:p>
        </p:txBody>
      </p:sp>
    </p:spTree>
    <p:extLst>
      <p:ext uri="{BB962C8B-B14F-4D97-AF65-F5344CB8AC3E}">
        <p14:creationId xmlns:p14="http://schemas.microsoft.com/office/powerpoint/2010/main" val="112603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53</Words>
  <Application>Microsoft Office PowerPoint</Application>
  <PresentationFormat>宽屏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cj shi</dc:creator>
  <cp:lastModifiedBy>cj shi</cp:lastModifiedBy>
  <cp:revision>1</cp:revision>
  <dcterms:created xsi:type="dcterms:W3CDTF">2024-12-22T11:57:15Z</dcterms:created>
  <dcterms:modified xsi:type="dcterms:W3CDTF">2024-12-22T12:38:24Z</dcterms:modified>
</cp:coreProperties>
</file>