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6FCD-090C-4258-873B-1AE589D3D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DDFCB7-CDAD-4499-B0B8-ADA088A7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47A0-C022-414B-9F74-69BF2178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582D7-5A27-4B64-BD14-C082FADF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EBC0C-0D57-4886-B375-DE2AA1C3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9089-3E3B-424F-A6B1-4E5332DF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FDFDE-9674-480D-819A-A610E254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FEB5-8619-4578-9993-69896A20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33FA8-D29A-4399-A6EC-C7865FC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B1665-5A96-4FAB-97DC-8190407C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7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5F7AF2-7365-4F3E-BC92-06C276594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5269A-27DD-435F-889A-AD7BA299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F093A-3DDF-4886-B610-A000F49D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3BD3C-3FF8-4FFA-A35B-72912CFC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B8022-AFF5-4F65-AFF1-97855F8B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724F4-9620-454A-B2F6-0AD3FBF9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35DDC-6DFE-4278-B03E-2BB020DF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A55BC-6FBB-4297-9F03-9FECDBDA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2BAE5-CF8E-4530-90F5-6C61F523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B9941-A5FF-44F1-859A-A97D60D8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2372-63C4-47A3-836F-A045445A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299F3-FA16-4967-B6FE-1A56AEA19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A93E0-644A-4416-A5AF-CDC046D3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58071-4DF3-401F-AB9E-D34C7C57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18999-3150-4356-9302-2B139A6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9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AEC5-7576-4E89-9AA2-9B8012F9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23795-5A55-4CB3-AD3B-D9A935885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174CC-6537-4F1D-9AFC-571628B6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342EB-9A36-4F6B-9744-707CBEB9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CA677-E7DB-441E-B927-40BEDA6A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7AC24-A1EB-49C4-A2BA-B62D342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7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4102A-3638-4BD8-9D9D-ECC037B6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E0616-4F3C-4569-A39E-262658BA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259F3-7C55-49C9-9624-FFB52E72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D239EC-2436-40C3-A69F-41F310031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387B44-EC33-4BC8-BCEF-12BA031A9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C6662-417C-4364-A749-59A27AA2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E51D3-D796-4B0B-BC53-8DDA7538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52220-205A-40C9-8B41-0156133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3E41-8D1C-4F9A-995A-57EDC931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66997-3F11-4065-86A7-020D366E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F43A1-386B-45D8-869E-EF388F95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B3E9C4-A424-4379-8DA2-1A2CEC02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98A439-727A-40AD-8A11-2E4206A1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5F605F-9425-4441-B9D1-B8FBE9FE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3D511-8947-44B0-8BEB-FE258109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5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7BE9D-6BF2-4D7C-93B8-1E83183F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1BB26-02E3-4DCE-A7A5-3D523BAE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FCF77-7FE7-4562-AB7F-251F8A22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57EC1-D687-4C38-9FA9-CB5EFE15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ED701-BE9C-43EC-B5A2-62DA6E0C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CA091-F96F-49AC-BC12-2EF2223A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7ECD6-A4B9-4580-948B-05966C1E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9A296-08A5-4401-8227-863CC7C5F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EF9C9-ECC2-40A3-9AA1-1BC615740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00C63-5CF1-4480-93BF-DE2DED8D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3E97C-18FF-424E-ABDC-A9DF2BB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6535B-FEC1-41BD-A85F-69CFEF67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A292E7-921A-466B-9872-9638681B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CA838-8C26-4FEF-AA1F-AE4EF3C5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991F3-EE7E-4F87-8E29-C8AF5241B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85DC-28F9-4EA1-AC75-673B4BE3F08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D06BA-81E1-4A7E-B556-76E2EC39C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12A0F-981A-433E-90B9-BEA94221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8ED13-F615-4F7B-8388-76474870E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7DC6D-73FB-4FE1-B789-BFCA3102E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383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0EC15-3DDC-40C8-8B77-18510CB69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3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383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383</dc:title>
  <dc:creator>shi claire</dc:creator>
  <cp:lastModifiedBy>shi claire</cp:lastModifiedBy>
  <cp:revision>1</cp:revision>
  <dcterms:created xsi:type="dcterms:W3CDTF">2018-11-06T12:44:06Z</dcterms:created>
  <dcterms:modified xsi:type="dcterms:W3CDTF">2018-11-06T12:44:10Z</dcterms:modified>
</cp:coreProperties>
</file>