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5" r:id="rId7"/>
    <p:sldId id="261" r:id="rId8"/>
    <p:sldId id="260" r:id="rId9"/>
    <p:sldId id="266" r:id="rId10"/>
    <p:sldId id="262" r:id="rId11"/>
    <p:sldId id="269" r:id="rId12"/>
    <p:sldId id="267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of Information Extraction To Automate Research On Chinese Corruption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Shidan Xu, </a:t>
            </a:r>
            <a:r>
              <a:rPr lang="en-US" dirty="0" err="1" smtClean="0"/>
              <a:t>Tingtao</a:t>
            </a:r>
            <a:r>
              <a:rPr lang="en-US" dirty="0" smtClean="0"/>
              <a:t> Zhou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65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" name="Picture 5" descr="figure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90484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69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_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12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136060"/>
              </p:ext>
            </p:extLst>
          </p:nvPr>
        </p:nvGraphicFramePr>
        <p:xfrm>
          <a:off x="457200" y="1600200"/>
          <a:ext cx="8229599" cy="3285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902"/>
                <a:gridCol w="1066412"/>
                <a:gridCol w="1175657"/>
                <a:gridCol w="1175657"/>
                <a:gridCol w="1175657"/>
                <a:gridCol w="1175657"/>
                <a:gridCol w="1175657"/>
              </a:tblGrid>
              <a:tr h="11261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 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 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Extraction 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ExtractionRecall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Normalized</a:t>
                      </a:r>
                      <a:r>
                        <a:rPr lang="en-US" baseline="0" dirty="0" smtClean="0"/>
                        <a:t> 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Normalized Recall</a:t>
                      </a:r>
                      <a:endParaRPr lang="en-US" dirty="0"/>
                    </a:p>
                  </a:txBody>
                  <a:tcPr/>
                </a:tc>
              </a:tr>
              <a:tr h="456733"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788334">
                <a:tc>
                  <a:txBody>
                    <a:bodyPr/>
                    <a:lstStyle/>
                    <a:p>
                      <a:r>
                        <a:rPr lang="en-US" dirty="0" smtClean="0"/>
                        <a:t>Word Align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35%</a:t>
                      </a:r>
                      <a:endParaRPr lang="en-US" dirty="0"/>
                    </a:p>
                  </a:txBody>
                  <a:tcPr/>
                </a:tc>
              </a:tr>
              <a:tr h="456733">
                <a:tc>
                  <a:txBody>
                    <a:bodyPr/>
                    <a:lstStyle/>
                    <a:p>
                      <a:r>
                        <a:rPr lang="en-US" dirty="0" smtClean="0"/>
                        <a:t>Final</a:t>
                      </a:r>
                    </a:p>
                    <a:p>
                      <a:r>
                        <a:rPr lang="en-US" dirty="0" smtClean="0"/>
                        <a:t>Occupation</a:t>
                      </a:r>
                    </a:p>
                    <a:p>
                      <a:r>
                        <a:rPr lang="en-US" dirty="0" smtClean="0"/>
                        <a:t>Filtering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358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Syntactic Parsing</a:t>
            </a:r>
          </a:p>
          <a:p>
            <a:pPr lvl="1"/>
            <a:r>
              <a:rPr lang="en-US" dirty="0" smtClean="0"/>
              <a:t>Juxtaposition of culprits</a:t>
            </a:r>
          </a:p>
          <a:p>
            <a:pPr lvl="1"/>
            <a:r>
              <a:rPr lang="en-US" dirty="0" smtClean="0"/>
              <a:t>Relation </a:t>
            </a:r>
            <a:r>
              <a:rPr lang="en-US" dirty="0" err="1"/>
              <a:t>d</a:t>
            </a:r>
            <a:r>
              <a:rPr lang="en-US" dirty="0" err="1" smtClean="0"/>
              <a:t>isambiguity</a:t>
            </a:r>
            <a:r>
              <a:rPr lang="en-US" dirty="0" smtClean="0"/>
              <a:t> with dependency parsing</a:t>
            </a:r>
          </a:p>
          <a:p>
            <a:r>
              <a:rPr lang="en-US" dirty="0" smtClean="0"/>
              <a:t>Word Embedding</a:t>
            </a:r>
          </a:p>
          <a:p>
            <a:pPr lvl="1"/>
            <a:r>
              <a:rPr lang="en-US" dirty="0" smtClean="0"/>
              <a:t>Automate feature discovery</a:t>
            </a:r>
          </a:p>
          <a:p>
            <a:r>
              <a:rPr lang="en-US" dirty="0" smtClean="0"/>
              <a:t>Extend to a general framework for correspondence </a:t>
            </a:r>
            <a:r>
              <a:rPr lang="en-US" dirty="0"/>
              <a:t>based information extraction</a:t>
            </a:r>
          </a:p>
          <a:p>
            <a:pPr lvl="1"/>
            <a:r>
              <a:rPr lang="en-US" dirty="0"/>
              <a:t>Change feature </a:t>
            </a:r>
            <a:r>
              <a:rPr lang="en-US" dirty="0" smtClean="0"/>
              <a:t>vectors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40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NLP with the Chinese language has some unique aspects</a:t>
            </a:r>
          </a:p>
          <a:p>
            <a:pPr lvl="1"/>
            <a:r>
              <a:rPr lang="en-US" dirty="0" smtClean="0"/>
              <a:t>Word segmentation</a:t>
            </a:r>
          </a:p>
          <a:p>
            <a:pPr lvl="1"/>
            <a:r>
              <a:rPr lang="en-US" dirty="0" smtClean="0"/>
              <a:t>Encoding</a:t>
            </a:r>
            <a:endParaRPr lang="en-US" dirty="0"/>
          </a:p>
          <a:p>
            <a:r>
              <a:rPr lang="en-US" dirty="0" smtClean="0"/>
              <a:t>Research on Chinese corruption based on publicly available articles.</a:t>
            </a:r>
          </a:p>
          <a:p>
            <a:pPr lvl="1"/>
            <a:r>
              <a:rPr lang="en-US" dirty="0" smtClean="0"/>
              <a:t>Regional difference in punishment, trend of polarization, etc.</a:t>
            </a:r>
          </a:p>
          <a:p>
            <a:pPr lvl="1"/>
            <a:r>
              <a:rPr lang="en-US" dirty="0" smtClean="0"/>
              <a:t>Need to extract relevant information and output structured data as a first step</a:t>
            </a:r>
          </a:p>
        </p:txBody>
      </p:sp>
    </p:spTree>
    <p:extLst>
      <p:ext uri="{BB962C8B-B14F-4D97-AF65-F5344CB8AC3E}">
        <p14:creationId xmlns:p14="http://schemas.microsoft.com/office/powerpoint/2010/main" val="307577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People’s Daily </a:t>
            </a:r>
            <a:r>
              <a:rPr lang="en-US" dirty="0"/>
              <a:t>p</a:t>
            </a:r>
            <a:r>
              <a:rPr lang="en-US" dirty="0" smtClean="0"/>
              <a:t>ublic news articles</a:t>
            </a:r>
          </a:p>
          <a:p>
            <a:r>
              <a:rPr lang="en-US" b="1" dirty="0" smtClean="0"/>
              <a:t>460</a:t>
            </a:r>
            <a:r>
              <a:rPr lang="en-US" dirty="0" smtClean="0"/>
              <a:t> news </a:t>
            </a:r>
            <a:r>
              <a:rPr lang="en-US" dirty="0"/>
              <a:t>a</a:t>
            </a:r>
            <a:r>
              <a:rPr lang="en-US" dirty="0" smtClean="0"/>
              <a:t>rticles on financial crimes in 1990 ~ 2010</a:t>
            </a:r>
          </a:p>
          <a:p>
            <a:pPr lvl="1"/>
            <a:r>
              <a:rPr lang="en-US" dirty="0" smtClean="0"/>
              <a:t>Data courtesy to Prof. Karen </a:t>
            </a:r>
            <a:r>
              <a:rPr lang="en-US" dirty="0" err="1" smtClean="0"/>
              <a:t>Zheng</a:t>
            </a:r>
            <a:r>
              <a:rPr lang="en-US" dirty="0" smtClean="0"/>
              <a:t> of Sloan School of Management</a:t>
            </a:r>
          </a:p>
          <a:p>
            <a:pPr lvl="1"/>
            <a:r>
              <a:rPr lang="en-US" dirty="0" smtClean="0"/>
              <a:t>Segmentation and annotation courtesy to Karen</a:t>
            </a:r>
          </a:p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Extract name, crime, job position, punishment, time, money, location of crime, with respect to each culprit.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10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672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1. Named Entity Recognition</a:t>
            </a:r>
          </a:p>
          <a:p>
            <a:pPr lvl="1"/>
            <a:r>
              <a:rPr lang="en-US" dirty="0" smtClean="0"/>
              <a:t>Boson NLP for person’s name and location names.</a:t>
            </a:r>
          </a:p>
          <a:p>
            <a:pPr lvl="1"/>
            <a:r>
              <a:rPr lang="en-US" dirty="0" smtClean="0"/>
              <a:t>Feature Vectors for crime, money amount, time, position extraction. Learn from law documentation, list of cities in China </a:t>
            </a:r>
          </a:p>
          <a:p>
            <a:pPr marL="457200" lvl="1" indent="0">
              <a:buNone/>
            </a:pPr>
            <a:r>
              <a:rPr lang="en-US" dirty="0" smtClean="0"/>
              <a:t>2. Word Alignment</a:t>
            </a:r>
          </a:p>
          <a:p>
            <a:pPr lvl="1">
              <a:buFontTx/>
              <a:buChar char="-"/>
            </a:pPr>
            <a:r>
              <a:rPr lang="en-US" dirty="0" smtClean="0"/>
              <a:t>Different APIs return different word segmentation.</a:t>
            </a:r>
          </a:p>
          <a:p>
            <a:pPr marL="457200" lvl="1" indent="0">
              <a:buNone/>
            </a:pPr>
            <a:r>
              <a:rPr lang="en-US" dirty="0" smtClean="0"/>
              <a:t>3. De-noise</a:t>
            </a:r>
          </a:p>
          <a:p>
            <a:pPr lvl="1">
              <a:buFontTx/>
              <a:buChar char="-"/>
            </a:pPr>
            <a:r>
              <a:rPr lang="en-US" dirty="0" smtClean="0"/>
              <a:t>Remove irrelevant persons by occupation features</a:t>
            </a:r>
          </a:p>
          <a:p>
            <a:pPr lvl="2">
              <a:buFontTx/>
              <a:buChar char="-"/>
            </a:pPr>
            <a:r>
              <a:rPr lang="en-US" dirty="0" smtClean="0"/>
              <a:t>Journalists, Judges, Police officers are filtered.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4. Correspondence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Distance Metric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98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MaxEnt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time crime / time discovery</a:t>
            </a:r>
          </a:p>
          <a:p>
            <a:pPr lvl="1"/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Training set 50 articles</a:t>
            </a:r>
          </a:p>
          <a:p>
            <a:pPr lvl="1"/>
            <a:r>
              <a:rPr lang="en-US" dirty="0" smtClean="0"/>
              <a:t>Test set 400 articles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23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Text Corpus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100"/>
            <a:ext cx="9144000" cy="449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1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Output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044" y="1223133"/>
            <a:ext cx="3631848" cy="5634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9894"/>
            <a:ext cx="5077110" cy="410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63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vector</a:t>
            </a:r>
          </a:p>
          <a:p>
            <a:r>
              <a:rPr lang="en-US" dirty="0" smtClean="0"/>
              <a:t>nearest distance matching </a:t>
            </a:r>
          </a:p>
          <a:p>
            <a:r>
              <a:rPr lang="en-US" dirty="0" smtClean="0"/>
              <a:t>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4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Encoding</a:t>
            </a:r>
          </a:p>
          <a:p>
            <a:pPr lvl="1"/>
            <a:r>
              <a:rPr lang="en-US" dirty="0" smtClean="0"/>
              <a:t>Chinese language needs to be encoded as </a:t>
            </a:r>
            <a:r>
              <a:rPr lang="en-US" dirty="0"/>
              <a:t>U</a:t>
            </a:r>
            <a:r>
              <a:rPr lang="en-US" dirty="0" smtClean="0"/>
              <a:t>nicode strings</a:t>
            </a:r>
          </a:p>
          <a:p>
            <a:r>
              <a:rPr lang="en-US" dirty="0" smtClean="0"/>
              <a:t>Word Alignment</a:t>
            </a:r>
          </a:p>
          <a:p>
            <a:pPr lvl="1"/>
            <a:r>
              <a:rPr lang="en-US" dirty="0" smtClean="0"/>
              <a:t>Chinese has no spaces between characters, word segmentation from different API return different results</a:t>
            </a:r>
          </a:p>
          <a:p>
            <a:r>
              <a:rPr lang="en-US" dirty="0" smtClean="0"/>
              <a:t>Named entity correspondence</a:t>
            </a:r>
          </a:p>
          <a:p>
            <a:pPr lvl="1"/>
            <a:r>
              <a:rPr lang="en-US" dirty="0" smtClean="0"/>
              <a:t>Who did what</a:t>
            </a:r>
          </a:p>
          <a:p>
            <a:pPr lvl="1"/>
            <a:r>
              <a:rPr lang="en-US" dirty="0" smtClean="0"/>
              <a:t>Filter out reporters and law enforcement officials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18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2249</TotalTime>
  <Words>354</Words>
  <Application>Microsoft Macintosh PowerPoint</Application>
  <PresentationFormat>On-screen Show (4:3)</PresentationFormat>
  <Paragraphs>85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 Black </vt:lpstr>
      <vt:lpstr>Application of Information Extraction To Automate Research On Chinese Corruption</vt:lpstr>
      <vt:lpstr>Introduction</vt:lpstr>
      <vt:lpstr>Dataset</vt:lpstr>
      <vt:lpstr>Approach</vt:lpstr>
      <vt:lpstr>MaxEnt</vt:lpstr>
      <vt:lpstr>Example Text Corpus</vt:lpstr>
      <vt:lpstr>Example Output</vt:lpstr>
      <vt:lpstr>Baseline</vt:lpstr>
      <vt:lpstr>Challenges</vt:lpstr>
      <vt:lpstr>Results</vt:lpstr>
      <vt:lpstr>PowerPoint Presentation</vt:lpstr>
      <vt:lpstr>Results</vt:lpstr>
      <vt:lpstr>Future Works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Information Extraction To Automate Research On Chinese Corruption</dc:title>
  <dc:creator>Shidan Xu</dc:creator>
  <cp:lastModifiedBy>Shidan Xu</cp:lastModifiedBy>
  <cp:revision>78</cp:revision>
  <dcterms:created xsi:type="dcterms:W3CDTF">2015-12-09T04:17:21Z</dcterms:created>
  <dcterms:modified xsi:type="dcterms:W3CDTF">2015-12-10T17:46:39Z</dcterms:modified>
</cp:coreProperties>
</file>