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5" r:id="rId5"/>
    <p:sldId id="259" r:id="rId6"/>
    <p:sldId id="257" r:id="rId7"/>
    <p:sldId id="264" r:id="rId8"/>
    <p:sldId id="261" r:id="rId9"/>
    <p:sldId id="267" r:id="rId10"/>
    <p:sldId id="266" r:id="rId11"/>
    <p:sldId id="268" r:id="rId12"/>
    <p:sldId id="269" r:id="rId13"/>
    <p:sldId id="260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9A646-AA87-D540-8A56-627E96268BDD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5CCF7E-D6E5-064A-9928-0E77CD812124}">
      <dgm:prSet phldrT="[Text]"/>
      <dgm:spPr/>
      <dgm:t>
        <a:bodyPr/>
        <a:lstStyle/>
        <a:p>
          <a:r>
            <a:rPr lang="en-US"/>
            <a:t>#Sessions</a:t>
          </a:r>
        </a:p>
      </dgm:t>
    </dgm:pt>
    <dgm:pt modelId="{0BEB87D8-D9E2-B44C-8331-148F41800662}" type="parTrans" cxnId="{8001C98E-AFE9-F142-96FD-D33912CA744F}">
      <dgm:prSet/>
      <dgm:spPr/>
      <dgm:t>
        <a:bodyPr/>
        <a:lstStyle/>
        <a:p>
          <a:endParaRPr lang="en-US"/>
        </a:p>
      </dgm:t>
    </dgm:pt>
    <dgm:pt modelId="{AB37B3D1-F766-1A47-8AE0-6F474C7345DA}" type="sibTrans" cxnId="{8001C98E-AFE9-F142-96FD-D33912CA744F}">
      <dgm:prSet/>
      <dgm:spPr/>
      <dgm:t>
        <a:bodyPr/>
        <a:lstStyle/>
        <a:p>
          <a:endParaRPr lang="en-US"/>
        </a:p>
      </dgm:t>
    </dgm:pt>
    <dgm:pt modelId="{E6C6F0B8-E238-6A46-A2FD-86AB8B324567}">
      <dgm:prSet phldrT="[Text]"/>
      <dgm:spPr/>
      <dgm:t>
        <a:bodyPr/>
        <a:lstStyle/>
        <a:p>
          <a:r>
            <a:rPr lang="en-US"/>
            <a:t>IP</a:t>
          </a:r>
        </a:p>
      </dgm:t>
    </dgm:pt>
    <dgm:pt modelId="{2A3519F6-EFF9-F34D-8924-AED85AECCD88}" type="parTrans" cxnId="{0A58E6A5-92C8-7947-B9B3-F8A864276713}">
      <dgm:prSet/>
      <dgm:spPr>
        <a:ln w="25400">
          <a:headEnd type="triangle"/>
        </a:ln>
      </dgm:spPr>
      <dgm:t>
        <a:bodyPr/>
        <a:lstStyle/>
        <a:p>
          <a:endParaRPr lang="en-US"/>
        </a:p>
      </dgm:t>
    </dgm:pt>
    <dgm:pt modelId="{580D2A8E-4C72-9042-A92B-DA229CD14BEC}" type="sibTrans" cxnId="{0A58E6A5-92C8-7947-B9B3-F8A864276713}">
      <dgm:prSet/>
      <dgm:spPr/>
      <dgm:t>
        <a:bodyPr/>
        <a:lstStyle/>
        <a:p>
          <a:endParaRPr lang="en-US"/>
        </a:p>
      </dgm:t>
    </dgm:pt>
    <dgm:pt modelId="{800936F3-3182-E74D-A7AA-3D644A1C7C1E}">
      <dgm:prSet phldrT="[Text]"/>
      <dgm:spPr/>
      <dgm:t>
        <a:bodyPr/>
        <a:lstStyle/>
        <a:p>
          <a:r>
            <a:rPr lang="en-US"/>
            <a:t>Date</a:t>
          </a:r>
        </a:p>
      </dgm:t>
    </dgm:pt>
    <dgm:pt modelId="{99E114CD-1EB6-E841-A7A1-B86ECACF2A37}" type="parTrans" cxnId="{6BCCB2CC-1527-D04A-AD42-3D0281B27EA0}">
      <dgm:prSet/>
      <dgm:spPr>
        <a:ln w="25400">
          <a:headEnd type="triangle"/>
        </a:ln>
      </dgm:spPr>
      <dgm:t>
        <a:bodyPr/>
        <a:lstStyle/>
        <a:p>
          <a:endParaRPr lang="en-US"/>
        </a:p>
      </dgm:t>
    </dgm:pt>
    <dgm:pt modelId="{BB36250E-1B7C-7849-BEA5-3E9D847FC1B3}" type="sibTrans" cxnId="{6BCCB2CC-1527-D04A-AD42-3D0281B27EA0}">
      <dgm:prSet/>
      <dgm:spPr/>
      <dgm:t>
        <a:bodyPr/>
        <a:lstStyle/>
        <a:p>
          <a:endParaRPr lang="en-US"/>
        </a:p>
      </dgm:t>
    </dgm:pt>
    <dgm:pt modelId="{44849D24-444F-A64E-A184-069A198C2A9B}">
      <dgm:prSet phldrT="[Text]"/>
      <dgm:spPr/>
      <dgm:t>
        <a:bodyPr/>
        <a:lstStyle/>
        <a:p>
          <a:r>
            <a:rPr lang="en-US"/>
            <a:t>Device</a:t>
          </a:r>
        </a:p>
      </dgm:t>
    </dgm:pt>
    <dgm:pt modelId="{4865BD69-2E75-A342-A301-F78F0390DE43}" type="parTrans" cxnId="{9C6A4263-1C21-EE42-BCE7-E20DC9CF0B82}">
      <dgm:prSet/>
      <dgm:spPr>
        <a:ln w="25400">
          <a:headEnd type="triangle"/>
        </a:ln>
      </dgm:spPr>
      <dgm:t>
        <a:bodyPr/>
        <a:lstStyle/>
        <a:p>
          <a:endParaRPr lang="en-US"/>
        </a:p>
      </dgm:t>
    </dgm:pt>
    <dgm:pt modelId="{6F4302BF-29A0-3447-A36F-56D6C6C29C0D}" type="sibTrans" cxnId="{9C6A4263-1C21-EE42-BCE7-E20DC9CF0B82}">
      <dgm:prSet/>
      <dgm:spPr/>
      <dgm:t>
        <a:bodyPr/>
        <a:lstStyle/>
        <a:p>
          <a:endParaRPr lang="en-US"/>
        </a:p>
      </dgm:t>
    </dgm:pt>
    <dgm:pt modelId="{C4C1D092-E4CF-6C49-ADC7-F7AED4400FBE}">
      <dgm:prSet phldrT="[Text]"/>
      <dgm:spPr/>
      <dgm:t>
        <a:bodyPr/>
        <a:lstStyle/>
        <a:p>
          <a:r>
            <a:rPr lang="en-US" dirty="0"/>
            <a:t>Day of Week, </a:t>
          </a:r>
          <a:r>
            <a:rPr lang="en-US" dirty="0" err="1"/>
            <a:t>etc</a:t>
          </a:r>
          <a:endParaRPr lang="en-US" dirty="0"/>
        </a:p>
      </dgm:t>
    </dgm:pt>
    <dgm:pt modelId="{7BA70A6B-5816-9F4C-8729-CC454A940089}" type="parTrans" cxnId="{515AD7F2-B584-E247-8265-9EA415088EA1}">
      <dgm:prSet/>
      <dgm:spPr>
        <a:ln w="25400">
          <a:headEnd type="triangle" w="lg" len="lg"/>
          <a:tailEnd type="none"/>
        </a:ln>
      </dgm:spPr>
      <dgm:t>
        <a:bodyPr/>
        <a:lstStyle/>
        <a:p>
          <a:endParaRPr lang="en-US"/>
        </a:p>
      </dgm:t>
    </dgm:pt>
    <dgm:pt modelId="{0AE4F5E7-D708-4941-8306-8493D90574B0}" type="sibTrans" cxnId="{515AD7F2-B584-E247-8265-9EA415088EA1}">
      <dgm:prSet/>
      <dgm:spPr/>
      <dgm:t>
        <a:bodyPr/>
        <a:lstStyle/>
        <a:p>
          <a:endParaRPr lang="en-US"/>
        </a:p>
      </dgm:t>
    </dgm:pt>
    <dgm:pt modelId="{84113CDB-C25E-0346-A0F1-CA3C35207722}" type="pres">
      <dgm:prSet presAssocID="{2339A646-AA87-D540-8A56-627E96268BD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63C7EFC-FBB7-4841-922F-9E03AA79C4BC}" type="pres">
      <dgm:prSet presAssocID="{F65CCF7E-D6E5-064A-9928-0E77CD812124}" presName="singleCycle" presStyleCnt="0"/>
      <dgm:spPr/>
    </dgm:pt>
    <dgm:pt modelId="{B3C6CEFC-DED7-A148-BBFE-A02B0FF63F15}" type="pres">
      <dgm:prSet presAssocID="{F65CCF7E-D6E5-064A-9928-0E77CD812124}" presName="singleCenter" presStyleLbl="node1" presStyleIdx="0" presStyleCnt="5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033DB8B3-B78C-6C40-9204-2112035EEBB5}" type="pres">
      <dgm:prSet presAssocID="{2A3519F6-EFF9-F34D-8924-AED85AECCD88}" presName="Name56" presStyleLbl="parChTrans1D2" presStyleIdx="0" presStyleCnt="4"/>
      <dgm:spPr/>
      <dgm:t>
        <a:bodyPr/>
        <a:lstStyle/>
        <a:p>
          <a:endParaRPr lang="en-US"/>
        </a:p>
      </dgm:t>
    </dgm:pt>
    <dgm:pt modelId="{AF940976-9059-794D-8F77-70D77A9407A0}" type="pres">
      <dgm:prSet presAssocID="{E6C6F0B8-E238-6A46-A2FD-86AB8B324567}" presName="text0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15409A-F071-814D-98AB-13F47CC5A63D}" type="pres">
      <dgm:prSet presAssocID="{99E114CD-1EB6-E841-A7A1-B86ECACF2A37}" presName="Name56" presStyleLbl="parChTrans1D2" presStyleIdx="1" presStyleCnt="4"/>
      <dgm:spPr/>
      <dgm:t>
        <a:bodyPr/>
        <a:lstStyle/>
        <a:p>
          <a:endParaRPr lang="en-US"/>
        </a:p>
      </dgm:t>
    </dgm:pt>
    <dgm:pt modelId="{22574DE3-17E4-8C43-8A9B-30786E718010}" type="pres">
      <dgm:prSet presAssocID="{800936F3-3182-E74D-A7AA-3D644A1C7C1E}" presName="text0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EDD5C-5BC5-D849-9F29-E988126D96F8}" type="pres">
      <dgm:prSet presAssocID="{4865BD69-2E75-A342-A301-F78F0390DE43}" presName="Name56" presStyleLbl="parChTrans1D2" presStyleIdx="2" presStyleCnt="4"/>
      <dgm:spPr/>
      <dgm:t>
        <a:bodyPr/>
        <a:lstStyle/>
        <a:p>
          <a:endParaRPr lang="en-US"/>
        </a:p>
      </dgm:t>
    </dgm:pt>
    <dgm:pt modelId="{EAD4156E-DCD6-E344-B79C-CC836B18334B}" type="pres">
      <dgm:prSet presAssocID="{44849D24-444F-A64E-A184-069A198C2A9B}" presName="text0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A4BA8-3E28-924C-A4B3-BC324C121A7A}" type="pres">
      <dgm:prSet presAssocID="{7BA70A6B-5816-9F4C-8729-CC454A940089}" presName="Name56" presStyleLbl="parChTrans1D2" presStyleIdx="3" presStyleCnt="4"/>
      <dgm:spPr/>
      <dgm:t>
        <a:bodyPr/>
        <a:lstStyle/>
        <a:p>
          <a:endParaRPr lang="en-US"/>
        </a:p>
      </dgm:t>
    </dgm:pt>
    <dgm:pt modelId="{47C62672-2F23-B44D-9E1D-8A2D1439F898}" type="pres">
      <dgm:prSet presAssocID="{C4C1D092-E4CF-6C49-ADC7-F7AED4400FBE}" presName="text0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6A4263-1C21-EE42-BCE7-E20DC9CF0B82}" srcId="{F65CCF7E-D6E5-064A-9928-0E77CD812124}" destId="{44849D24-444F-A64E-A184-069A198C2A9B}" srcOrd="2" destOrd="0" parTransId="{4865BD69-2E75-A342-A301-F78F0390DE43}" sibTransId="{6F4302BF-29A0-3447-A36F-56D6C6C29C0D}"/>
    <dgm:cxn modelId="{26DB41D4-BB4A-5240-ACBE-2047323D9198}" type="presOf" srcId="{4865BD69-2E75-A342-A301-F78F0390DE43}" destId="{701EDD5C-5BC5-D849-9F29-E988126D96F8}" srcOrd="0" destOrd="0" presId="urn:microsoft.com/office/officeart/2008/layout/RadialCluster"/>
    <dgm:cxn modelId="{8001C98E-AFE9-F142-96FD-D33912CA744F}" srcId="{2339A646-AA87-D540-8A56-627E96268BDD}" destId="{F65CCF7E-D6E5-064A-9928-0E77CD812124}" srcOrd="0" destOrd="0" parTransId="{0BEB87D8-D9E2-B44C-8331-148F41800662}" sibTransId="{AB37B3D1-F766-1A47-8AE0-6F474C7345DA}"/>
    <dgm:cxn modelId="{28853E8A-74A7-B548-9562-DE76A4673DB7}" type="presOf" srcId="{F65CCF7E-D6E5-064A-9928-0E77CD812124}" destId="{B3C6CEFC-DED7-A148-BBFE-A02B0FF63F15}" srcOrd="0" destOrd="0" presId="urn:microsoft.com/office/officeart/2008/layout/RadialCluster"/>
    <dgm:cxn modelId="{E2F4D59F-CB2C-A64B-8147-2D184E0BB06D}" type="presOf" srcId="{44849D24-444F-A64E-A184-069A198C2A9B}" destId="{EAD4156E-DCD6-E344-B79C-CC836B18334B}" srcOrd="0" destOrd="0" presId="urn:microsoft.com/office/officeart/2008/layout/RadialCluster"/>
    <dgm:cxn modelId="{0A58E6A5-92C8-7947-B9B3-F8A864276713}" srcId="{F65CCF7E-D6E5-064A-9928-0E77CD812124}" destId="{E6C6F0B8-E238-6A46-A2FD-86AB8B324567}" srcOrd="0" destOrd="0" parTransId="{2A3519F6-EFF9-F34D-8924-AED85AECCD88}" sibTransId="{580D2A8E-4C72-9042-A92B-DA229CD14BEC}"/>
    <dgm:cxn modelId="{199208FF-EF96-FD4E-8544-BF959A454DF0}" type="presOf" srcId="{E6C6F0B8-E238-6A46-A2FD-86AB8B324567}" destId="{AF940976-9059-794D-8F77-70D77A9407A0}" srcOrd="0" destOrd="0" presId="urn:microsoft.com/office/officeart/2008/layout/RadialCluster"/>
    <dgm:cxn modelId="{C0958B7A-BEB5-EB48-B650-B4968DFE004E}" type="presOf" srcId="{7BA70A6B-5816-9F4C-8729-CC454A940089}" destId="{157A4BA8-3E28-924C-A4B3-BC324C121A7A}" srcOrd="0" destOrd="0" presId="urn:microsoft.com/office/officeart/2008/layout/RadialCluster"/>
    <dgm:cxn modelId="{6BCCB2CC-1527-D04A-AD42-3D0281B27EA0}" srcId="{F65CCF7E-D6E5-064A-9928-0E77CD812124}" destId="{800936F3-3182-E74D-A7AA-3D644A1C7C1E}" srcOrd="1" destOrd="0" parTransId="{99E114CD-1EB6-E841-A7A1-B86ECACF2A37}" sibTransId="{BB36250E-1B7C-7849-BEA5-3E9D847FC1B3}"/>
    <dgm:cxn modelId="{65AD87C3-33BD-1345-8140-284E512F286E}" type="presOf" srcId="{2A3519F6-EFF9-F34D-8924-AED85AECCD88}" destId="{033DB8B3-B78C-6C40-9204-2112035EEBB5}" srcOrd="0" destOrd="0" presId="urn:microsoft.com/office/officeart/2008/layout/RadialCluster"/>
    <dgm:cxn modelId="{4C4ECF84-48BB-3A41-B9EB-F1BD4B8809AE}" type="presOf" srcId="{C4C1D092-E4CF-6C49-ADC7-F7AED4400FBE}" destId="{47C62672-2F23-B44D-9E1D-8A2D1439F898}" srcOrd="0" destOrd="0" presId="urn:microsoft.com/office/officeart/2008/layout/RadialCluster"/>
    <dgm:cxn modelId="{46B64DE6-EE1B-3241-84B6-C543ECFE5D1B}" type="presOf" srcId="{800936F3-3182-E74D-A7AA-3D644A1C7C1E}" destId="{22574DE3-17E4-8C43-8A9B-30786E718010}" srcOrd="0" destOrd="0" presId="urn:microsoft.com/office/officeart/2008/layout/RadialCluster"/>
    <dgm:cxn modelId="{FE2DB70D-B983-D942-AD7B-EEFDB692A18B}" type="presOf" srcId="{2339A646-AA87-D540-8A56-627E96268BDD}" destId="{84113CDB-C25E-0346-A0F1-CA3C35207722}" srcOrd="0" destOrd="0" presId="urn:microsoft.com/office/officeart/2008/layout/RadialCluster"/>
    <dgm:cxn modelId="{13AFEE07-85AC-5349-83F6-555286C06748}" type="presOf" srcId="{99E114CD-1EB6-E841-A7A1-B86ECACF2A37}" destId="{1315409A-F071-814D-98AB-13F47CC5A63D}" srcOrd="0" destOrd="0" presId="urn:microsoft.com/office/officeart/2008/layout/RadialCluster"/>
    <dgm:cxn modelId="{515AD7F2-B584-E247-8265-9EA415088EA1}" srcId="{F65CCF7E-D6E5-064A-9928-0E77CD812124}" destId="{C4C1D092-E4CF-6C49-ADC7-F7AED4400FBE}" srcOrd="3" destOrd="0" parTransId="{7BA70A6B-5816-9F4C-8729-CC454A940089}" sibTransId="{0AE4F5E7-D708-4941-8306-8493D90574B0}"/>
    <dgm:cxn modelId="{82F607C2-C742-2D4F-BB6F-E59B64D6AB64}" type="presParOf" srcId="{84113CDB-C25E-0346-A0F1-CA3C35207722}" destId="{963C7EFC-FBB7-4841-922F-9E03AA79C4BC}" srcOrd="0" destOrd="0" presId="urn:microsoft.com/office/officeart/2008/layout/RadialCluster"/>
    <dgm:cxn modelId="{15BD8FE6-DD1B-DA46-B35F-E5068AD8DDC9}" type="presParOf" srcId="{963C7EFC-FBB7-4841-922F-9E03AA79C4BC}" destId="{B3C6CEFC-DED7-A148-BBFE-A02B0FF63F15}" srcOrd="0" destOrd="0" presId="urn:microsoft.com/office/officeart/2008/layout/RadialCluster"/>
    <dgm:cxn modelId="{63E3D31E-FBD4-8045-9011-57F43347E26F}" type="presParOf" srcId="{963C7EFC-FBB7-4841-922F-9E03AA79C4BC}" destId="{033DB8B3-B78C-6C40-9204-2112035EEBB5}" srcOrd="1" destOrd="0" presId="urn:microsoft.com/office/officeart/2008/layout/RadialCluster"/>
    <dgm:cxn modelId="{DA815345-F1D2-C546-A27C-ADB6BD96EBFA}" type="presParOf" srcId="{963C7EFC-FBB7-4841-922F-9E03AA79C4BC}" destId="{AF940976-9059-794D-8F77-70D77A9407A0}" srcOrd="2" destOrd="0" presId="urn:microsoft.com/office/officeart/2008/layout/RadialCluster"/>
    <dgm:cxn modelId="{201E52A5-A76B-734E-8D67-1D73612046A9}" type="presParOf" srcId="{963C7EFC-FBB7-4841-922F-9E03AA79C4BC}" destId="{1315409A-F071-814D-98AB-13F47CC5A63D}" srcOrd="3" destOrd="0" presId="urn:microsoft.com/office/officeart/2008/layout/RadialCluster"/>
    <dgm:cxn modelId="{ECA43C66-3743-C34A-BDB7-6680BB126F37}" type="presParOf" srcId="{963C7EFC-FBB7-4841-922F-9E03AA79C4BC}" destId="{22574DE3-17E4-8C43-8A9B-30786E718010}" srcOrd="4" destOrd="0" presId="urn:microsoft.com/office/officeart/2008/layout/RadialCluster"/>
    <dgm:cxn modelId="{6D4B37D6-3B7F-E949-8EAB-649826E66A70}" type="presParOf" srcId="{963C7EFC-FBB7-4841-922F-9E03AA79C4BC}" destId="{701EDD5C-5BC5-D849-9F29-E988126D96F8}" srcOrd="5" destOrd="0" presId="urn:microsoft.com/office/officeart/2008/layout/RadialCluster"/>
    <dgm:cxn modelId="{C8F4BFB5-2B37-4543-BAE8-30FC7B69CB4F}" type="presParOf" srcId="{963C7EFC-FBB7-4841-922F-9E03AA79C4BC}" destId="{EAD4156E-DCD6-E344-B79C-CC836B18334B}" srcOrd="6" destOrd="0" presId="urn:microsoft.com/office/officeart/2008/layout/RadialCluster"/>
    <dgm:cxn modelId="{314063CE-7F99-C14F-8F71-78856712FEAB}" type="presParOf" srcId="{963C7EFC-FBB7-4841-922F-9E03AA79C4BC}" destId="{157A4BA8-3E28-924C-A4B3-BC324C121A7A}" srcOrd="7" destOrd="0" presId="urn:microsoft.com/office/officeart/2008/layout/RadialCluster"/>
    <dgm:cxn modelId="{B4422076-AABD-0245-85C1-45FB8726C0A4}" type="presParOf" srcId="{963C7EFC-FBB7-4841-922F-9E03AA79C4BC}" destId="{47C62672-2F23-B44D-9E1D-8A2D1439F898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9A646-AA87-D540-8A56-627E96268BDD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5CCF7E-D6E5-064A-9928-0E77CD812124}">
      <dgm:prSet phldrT="[Text]"/>
      <dgm:spPr/>
      <dgm:t>
        <a:bodyPr/>
        <a:lstStyle/>
        <a:p>
          <a:r>
            <a:rPr lang="en-US"/>
            <a:t>Time Attach</a:t>
          </a:r>
        </a:p>
      </dgm:t>
    </dgm:pt>
    <dgm:pt modelId="{0BEB87D8-D9E2-B44C-8331-148F41800662}" type="parTrans" cxnId="{8001C98E-AFE9-F142-96FD-D33912CA744F}">
      <dgm:prSet/>
      <dgm:spPr/>
      <dgm:t>
        <a:bodyPr/>
        <a:lstStyle/>
        <a:p>
          <a:endParaRPr lang="en-US"/>
        </a:p>
      </dgm:t>
    </dgm:pt>
    <dgm:pt modelId="{AB37B3D1-F766-1A47-8AE0-6F474C7345DA}" type="sibTrans" cxnId="{8001C98E-AFE9-F142-96FD-D33912CA744F}">
      <dgm:prSet/>
      <dgm:spPr/>
      <dgm:t>
        <a:bodyPr/>
        <a:lstStyle/>
        <a:p>
          <a:endParaRPr lang="en-US"/>
        </a:p>
      </dgm:t>
    </dgm:pt>
    <dgm:pt modelId="{E6C6F0B8-E238-6A46-A2FD-86AB8B324567}">
      <dgm:prSet phldrT="[Text]"/>
      <dgm:spPr/>
      <dgm:t>
        <a:bodyPr/>
        <a:lstStyle/>
        <a:p>
          <a:r>
            <a:rPr lang="en-US"/>
            <a:t>IP</a:t>
          </a:r>
        </a:p>
      </dgm:t>
    </dgm:pt>
    <dgm:pt modelId="{2A3519F6-EFF9-F34D-8924-AED85AECCD88}" type="parTrans" cxnId="{0A58E6A5-92C8-7947-B9B3-F8A864276713}">
      <dgm:prSet/>
      <dgm:spPr>
        <a:ln w="25400">
          <a:headEnd type="triangle"/>
        </a:ln>
      </dgm:spPr>
      <dgm:t>
        <a:bodyPr/>
        <a:lstStyle/>
        <a:p>
          <a:endParaRPr lang="en-US"/>
        </a:p>
      </dgm:t>
    </dgm:pt>
    <dgm:pt modelId="{580D2A8E-4C72-9042-A92B-DA229CD14BEC}" type="sibTrans" cxnId="{0A58E6A5-92C8-7947-B9B3-F8A864276713}">
      <dgm:prSet/>
      <dgm:spPr/>
      <dgm:t>
        <a:bodyPr/>
        <a:lstStyle/>
        <a:p>
          <a:endParaRPr lang="en-US"/>
        </a:p>
      </dgm:t>
    </dgm:pt>
    <dgm:pt modelId="{800936F3-3182-E74D-A7AA-3D644A1C7C1E}">
      <dgm:prSet phldrT="[Text]"/>
      <dgm:spPr/>
      <dgm:t>
        <a:bodyPr/>
        <a:lstStyle/>
        <a:p>
          <a:r>
            <a:rPr lang="en-US"/>
            <a:t>Date</a:t>
          </a:r>
        </a:p>
      </dgm:t>
    </dgm:pt>
    <dgm:pt modelId="{99E114CD-1EB6-E841-A7A1-B86ECACF2A37}" type="parTrans" cxnId="{6BCCB2CC-1527-D04A-AD42-3D0281B27EA0}">
      <dgm:prSet/>
      <dgm:spPr>
        <a:ln w="25400">
          <a:headEnd type="triangle"/>
        </a:ln>
      </dgm:spPr>
      <dgm:t>
        <a:bodyPr/>
        <a:lstStyle/>
        <a:p>
          <a:endParaRPr lang="en-US"/>
        </a:p>
      </dgm:t>
    </dgm:pt>
    <dgm:pt modelId="{BB36250E-1B7C-7849-BEA5-3E9D847FC1B3}" type="sibTrans" cxnId="{6BCCB2CC-1527-D04A-AD42-3D0281B27EA0}">
      <dgm:prSet/>
      <dgm:spPr/>
      <dgm:t>
        <a:bodyPr/>
        <a:lstStyle/>
        <a:p>
          <a:endParaRPr lang="en-US"/>
        </a:p>
      </dgm:t>
    </dgm:pt>
    <dgm:pt modelId="{44849D24-444F-A64E-A184-069A198C2A9B}">
      <dgm:prSet phldrT="[Text]"/>
      <dgm:spPr/>
      <dgm:t>
        <a:bodyPr/>
        <a:lstStyle/>
        <a:p>
          <a:r>
            <a:rPr lang="en-US"/>
            <a:t>Device</a:t>
          </a:r>
        </a:p>
      </dgm:t>
    </dgm:pt>
    <dgm:pt modelId="{4865BD69-2E75-A342-A301-F78F0390DE43}" type="parTrans" cxnId="{9C6A4263-1C21-EE42-BCE7-E20DC9CF0B82}">
      <dgm:prSet/>
      <dgm:spPr>
        <a:ln w="25400">
          <a:headEnd type="triangle"/>
        </a:ln>
      </dgm:spPr>
      <dgm:t>
        <a:bodyPr/>
        <a:lstStyle/>
        <a:p>
          <a:endParaRPr lang="en-US"/>
        </a:p>
      </dgm:t>
    </dgm:pt>
    <dgm:pt modelId="{6F4302BF-29A0-3447-A36F-56D6C6C29C0D}" type="sibTrans" cxnId="{9C6A4263-1C21-EE42-BCE7-E20DC9CF0B82}">
      <dgm:prSet/>
      <dgm:spPr/>
      <dgm:t>
        <a:bodyPr/>
        <a:lstStyle/>
        <a:p>
          <a:endParaRPr lang="en-US"/>
        </a:p>
      </dgm:t>
    </dgm:pt>
    <dgm:pt modelId="{C4C1D092-E4CF-6C49-ADC7-F7AED4400FBE}">
      <dgm:prSet phldrT="[Text]"/>
      <dgm:spPr/>
      <dgm:t>
        <a:bodyPr/>
        <a:lstStyle/>
        <a:p>
          <a:r>
            <a:rPr lang="en-US"/>
            <a:t>Day of Week, etc</a:t>
          </a:r>
        </a:p>
      </dgm:t>
    </dgm:pt>
    <dgm:pt modelId="{7BA70A6B-5816-9F4C-8729-CC454A940089}" type="parTrans" cxnId="{515AD7F2-B584-E247-8265-9EA415088EA1}">
      <dgm:prSet/>
      <dgm:spPr>
        <a:ln w="25400">
          <a:headEnd type="triangle" w="lg" len="lg"/>
          <a:tailEnd type="none"/>
        </a:ln>
      </dgm:spPr>
      <dgm:t>
        <a:bodyPr/>
        <a:lstStyle/>
        <a:p>
          <a:endParaRPr lang="en-US"/>
        </a:p>
      </dgm:t>
    </dgm:pt>
    <dgm:pt modelId="{0AE4F5E7-D708-4941-8306-8493D90574B0}" type="sibTrans" cxnId="{515AD7F2-B584-E247-8265-9EA415088EA1}">
      <dgm:prSet/>
      <dgm:spPr/>
      <dgm:t>
        <a:bodyPr/>
        <a:lstStyle/>
        <a:p>
          <a:endParaRPr lang="en-US"/>
        </a:p>
      </dgm:t>
    </dgm:pt>
    <dgm:pt modelId="{6D29DD21-201B-DF4F-87B7-F7E7A2B2DDF1}">
      <dgm:prSet phldrT="[Text]"/>
      <dgm:spPr/>
      <dgm:t>
        <a:bodyPr/>
        <a:lstStyle/>
        <a:p>
          <a:r>
            <a:rPr lang="en-US"/>
            <a:t>#Sessions</a:t>
          </a:r>
        </a:p>
      </dgm:t>
    </dgm:pt>
    <dgm:pt modelId="{19F33906-943D-3147-9CF0-098B74E59ED2}" type="parTrans" cxnId="{8C939EC5-93E5-664E-AE22-DCB37EFC4BE3}">
      <dgm:prSet/>
      <dgm:spPr>
        <a:ln w="25400">
          <a:headEnd type="triangle"/>
        </a:ln>
      </dgm:spPr>
      <dgm:t>
        <a:bodyPr/>
        <a:lstStyle/>
        <a:p>
          <a:endParaRPr lang="en-US"/>
        </a:p>
      </dgm:t>
    </dgm:pt>
    <dgm:pt modelId="{9290AA5C-160D-C14B-978B-ACED3D0D3E43}" type="sibTrans" cxnId="{8C939EC5-93E5-664E-AE22-DCB37EFC4BE3}">
      <dgm:prSet/>
      <dgm:spPr/>
      <dgm:t>
        <a:bodyPr/>
        <a:lstStyle/>
        <a:p>
          <a:endParaRPr lang="en-US"/>
        </a:p>
      </dgm:t>
    </dgm:pt>
    <dgm:pt modelId="{84113CDB-C25E-0346-A0F1-CA3C35207722}" type="pres">
      <dgm:prSet presAssocID="{2339A646-AA87-D540-8A56-627E96268BD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63C7EFC-FBB7-4841-922F-9E03AA79C4BC}" type="pres">
      <dgm:prSet presAssocID="{F65CCF7E-D6E5-064A-9928-0E77CD812124}" presName="singleCycle" presStyleCnt="0"/>
      <dgm:spPr/>
    </dgm:pt>
    <dgm:pt modelId="{B3C6CEFC-DED7-A148-BBFE-A02B0FF63F15}" type="pres">
      <dgm:prSet presAssocID="{F65CCF7E-D6E5-064A-9928-0E77CD812124}" presName="singleCenter" presStyleLbl="node1" presStyleIdx="0" presStyleCnt="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033DB8B3-B78C-6C40-9204-2112035EEBB5}" type="pres">
      <dgm:prSet presAssocID="{2A3519F6-EFF9-F34D-8924-AED85AECCD88}" presName="Name56" presStyleLbl="parChTrans1D2" presStyleIdx="0" presStyleCnt="5"/>
      <dgm:spPr/>
      <dgm:t>
        <a:bodyPr/>
        <a:lstStyle/>
        <a:p>
          <a:endParaRPr lang="en-US"/>
        </a:p>
      </dgm:t>
    </dgm:pt>
    <dgm:pt modelId="{AF940976-9059-794D-8F77-70D77A9407A0}" type="pres">
      <dgm:prSet presAssocID="{E6C6F0B8-E238-6A46-A2FD-86AB8B324567}" presName="text0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15409A-F071-814D-98AB-13F47CC5A63D}" type="pres">
      <dgm:prSet presAssocID="{99E114CD-1EB6-E841-A7A1-B86ECACF2A37}" presName="Name56" presStyleLbl="parChTrans1D2" presStyleIdx="1" presStyleCnt="5"/>
      <dgm:spPr/>
      <dgm:t>
        <a:bodyPr/>
        <a:lstStyle/>
        <a:p>
          <a:endParaRPr lang="en-US"/>
        </a:p>
      </dgm:t>
    </dgm:pt>
    <dgm:pt modelId="{22574DE3-17E4-8C43-8A9B-30786E718010}" type="pres">
      <dgm:prSet presAssocID="{800936F3-3182-E74D-A7AA-3D644A1C7C1E}" presName="text0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EDD5C-5BC5-D849-9F29-E988126D96F8}" type="pres">
      <dgm:prSet presAssocID="{4865BD69-2E75-A342-A301-F78F0390DE43}" presName="Name56" presStyleLbl="parChTrans1D2" presStyleIdx="2" presStyleCnt="5"/>
      <dgm:spPr/>
      <dgm:t>
        <a:bodyPr/>
        <a:lstStyle/>
        <a:p>
          <a:endParaRPr lang="en-US"/>
        </a:p>
      </dgm:t>
    </dgm:pt>
    <dgm:pt modelId="{EAD4156E-DCD6-E344-B79C-CC836B18334B}" type="pres">
      <dgm:prSet presAssocID="{44849D24-444F-A64E-A184-069A198C2A9B}" presName="text0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A4BA8-3E28-924C-A4B3-BC324C121A7A}" type="pres">
      <dgm:prSet presAssocID="{7BA70A6B-5816-9F4C-8729-CC454A940089}" presName="Name56" presStyleLbl="parChTrans1D2" presStyleIdx="3" presStyleCnt="5"/>
      <dgm:spPr/>
      <dgm:t>
        <a:bodyPr/>
        <a:lstStyle/>
        <a:p>
          <a:endParaRPr lang="en-US"/>
        </a:p>
      </dgm:t>
    </dgm:pt>
    <dgm:pt modelId="{47C62672-2F23-B44D-9E1D-8A2D1439F898}" type="pres">
      <dgm:prSet presAssocID="{C4C1D092-E4CF-6C49-ADC7-F7AED4400FBE}" presName="text0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676CF7-6D0D-0B43-8F06-44C7616F878E}" type="pres">
      <dgm:prSet presAssocID="{19F33906-943D-3147-9CF0-098B74E59ED2}" presName="Name56" presStyleLbl="parChTrans1D2" presStyleIdx="4" presStyleCnt="5"/>
      <dgm:spPr/>
      <dgm:t>
        <a:bodyPr/>
        <a:lstStyle/>
        <a:p>
          <a:endParaRPr lang="en-US"/>
        </a:p>
      </dgm:t>
    </dgm:pt>
    <dgm:pt modelId="{A6F80590-2EDF-BD49-8973-348508A2C5ED}" type="pres">
      <dgm:prSet presAssocID="{6D29DD21-201B-DF4F-87B7-F7E7A2B2DDF1}" presName="text0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1B0E9F-0473-C14F-981F-662182352471}" type="presOf" srcId="{E6C6F0B8-E238-6A46-A2FD-86AB8B324567}" destId="{AF940976-9059-794D-8F77-70D77A9407A0}" srcOrd="0" destOrd="0" presId="urn:microsoft.com/office/officeart/2008/layout/RadialCluster"/>
    <dgm:cxn modelId="{9C6A4263-1C21-EE42-BCE7-E20DC9CF0B82}" srcId="{F65CCF7E-D6E5-064A-9928-0E77CD812124}" destId="{44849D24-444F-A64E-A184-069A198C2A9B}" srcOrd="2" destOrd="0" parTransId="{4865BD69-2E75-A342-A301-F78F0390DE43}" sibTransId="{6F4302BF-29A0-3447-A36F-56D6C6C29C0D}"/>
    <dgm:cxn modelId="{070F172F-E09B-5341-9C94-CB8F1D6B096C}" type="presOf" srcId="{44849D24-444F-A64E-A184-069A198C2A9B}" destId="{EAD4156E-DCD6-E344-B79C-CC836B18334B}" srcOrd="0" destOrd="0" presId="urn:microsoft.com/office/officeart/2008/layout/RadialCluster"/>
    <dgm:cxn modelId="{8107B7AC-2938-6D47-B186-0EB27BBB3587}" type="presOf" srcId="{19F33906-943D-3147-9CF0-098B74E59ED2}" destId="{A3676CF7-6D0D-0B43-8F06-44C7616F878E}" srcOrd="0" destOrd="0" presId="urn:microsoft.com/office/officeart/2008/layout/RadialCluster"/>
    <dgm:cxn modelId="{A83829DB-AD70-954F-8E04-3F9CA893B3A7}" type="presOf" srcId="{2339A646-AA87-D540-8A56-627E96268BDD}" destId="{84113CDB-C25E-0346-A0F1-CA3C35207722}" srcOrd="0" destOrd="0" presId="urn:microsoft.com/office/officeart/2008/layout/RadialCluster"/>
    <dgm:cxn modelId="{3DCFAD0E-8B8B-5E48-B267-9A6E01BFC5AB}" type="presOf" srcId="{4865BD69-2E75-A342-A301-F78F0390DE43}" destId="{701EDD5C-5BC5-D849-9F29-E988126D96F8}" srcOrd="0" destOrd="0" presId="urn:microsoft.com/office/officeart/2008/layout/RadialCluster"/>
    <dgm:cxn modelId="{7BBED25E-EDB2-E842-9B87-E48AA33D1627}" type="presOf" srcId="{F65CCF7E-D6E5-064A-9928-0E77CD812124}" destId="{B3C6CEFC-DED7-A148-BBFE-A02B0FF63F15}" srcOrd="0" destOrd="0" presId="urn:microsoft.com/office/officeart/2008/layout/RadialCluster"/>
    <dgm:cxn modelId="{8001C98E-AFE9-F142-96FD-D33912CA744F}" srcId="{2339A646-AA87-D540-8A56-627E96268BDD}" destId="{F65CCF7E-D6E5-064A-9928-0E77CD812124}" srcOrd="0" destOrd="0" parTransId="{0BEB87D8-D9E2-B44C-8331-148F41800662}" sibTransId="{AB37B3D1-F766-1A47-8AE0-6F474C7345DA}"/>
    <dgm:cxn modelId="{CF1ED4A9-09A2-E740-931F-933EEAF39CB6}" type="presOf" srcId="{2A3519F6-EFF9-F34D-8924-AED85AECCD88}" destId="{033DB8B3-B78C-6C40-9204-2112035EEBB5}" srcOrd="0" destOrd="0" presId="urn:microsoft.com/office/officeart/2008/layout/RadialCluster"/>
    <dgm:cxn modelId="{0A58E6A5-92C8-7947-B9B3-F8A864276713}" srcId="{F65CCF7E-D6E5-064A-9928-0E77CD812124}" destId="{E6C6F0B8-E238-6A46-A2FD-86AB8B324567}" srcOrd="0" destOrd="0" parTransId="{2A3519F6-EFF9-F34D-8924-AED85AECCD88}" sibTransId="{580D2A8E-4C72-9042-A92B-DA229CD14BEC}"/>
    <dgm:cxn modelId="{6BCCB2CC-1527-D04A-AD42-3D0281B27EA0}" srcId="{F65CCF7E-D6E5-064A-9928-0E77CD812124}" destId="{800936F3-3182-E74D-A7AA-3D644A1C7C1E}" srcOrd="1" destOrd="0" parTransId="{99E114CD-1EB6-E841-A7A1-B86ECACF2A37}" sibTransId="{BB36250E-1B7C-7849-BEA5-3E9D847FC1B3}"/>
    <dgm:cxn modelId="{261D0764-0CF3-2A4D-8941-65A863192D63}" type="presOf" srcId="{800936F3-3182-E74D-A7AA-3D644A1C7C1E}" destId="{22574DE3-17E4-8C43-8A9B-30786E718010}" srcOrd="0" destOrd="0" presId="urn:microsoft.com/office/officeart/2008/layout/RadialCluster"/>
    <dgm:cxn modelId="{7D3BFA58-37DE-5342-B7DB-B64C712D8B60}" type="presOf" srcId="{99E114CD-1EB6-E841-A7A1-B86ECACF2A37}" destId="{1315409A-F071-814D-98AB-13F47CC5A63D}" srcOrd="0" destOrd="0" presId="urn:microsoft.com/office/officeart/2008/layout/RadialCluster"/>
    <dgm:cxn modelId="{2B1CB2C1-2D8C-F848-A5B1-30B88AE04AF3}" type="presOf" srcId="{7BA70A6B-5816-9F4C-8729-CC454A940089}" destId="{157A4BA8-3E28-924C-A4B3-BC324C121A7A}" srcOrd="0" destOrd="0" presId="urn:microsoft.com/office/officeart/2008/layout/RadialCluster"/>
    <dgm:cxn modelId="{8C939EC5-93E5-664E-AE22-DCB37EFC4BE3}" srcId="{F65CCF7E-D6E5-064A-9928-0E77CD812124}" destId="{6D29DD21-201B-DF4F-87B7-F7E7A2B2DDF1}" srcOrd="4" destOrd="0" parTransId="{19F33906-943D-3147-9CF0-098B74E59ED2}" sibTransId="{9290AA5C-160D-C14B-978B-ACED3D0D3E43}"/>
    <dgm:cxn modelId="{515AD7F2-B584-E247-8265-9EA415088EA1}" srcId="{F65CCF7E-D6E5-064A-9928-0E77CD812124}" destId="{C4C1D092-E4CF-6C49-ADC7-F7AED4400FBE}" srcOrd="3" destOrd="0" parTransId="{7BA70A6B-5816-9F4C-8729-CC454A940089}" sibTransId="{0AE4F5E7-D708-4941-8306-8493D90574B0}"/>
    <dgm:cxn modelId="{49EB717E-DA3C-0B49-BD61-1EF2E3F07F4A}" type="presOf" srcId="{6D29DD21-201B-DF4F-87B7-F7E7A2B2DDF1}" destId="{A6F80590-2EDF-BD49-8973-348508A2C5ED}" srcOrd="0" destOrd="0" presId="urn:microsoft.com/office/officeart/2008/layout/RadialCluster"/>
    <dgm:cxn modelId="{5F258F7A-2430-EA4D-9CDB-F30BC45F5F9C}" type="presOf" srcId="{C4C1D092-E4CF-6C49-ADC7-F7AED4400FBE}" destId="{47C62672-2F23-B44D-9E1D-8A2D1439F898}" srcOrd="0" destOrd="0" presId="urn:microsoft.com/office/officeart/2008/layout/RadialCluster"/>
    <dgm:cxn modelId="{2CDA82FE-4271-CD4C-B193-1BA253FE6A97}" type="presParOf" srcId="{84113CDB-C25E-0346-A0F1-CA3C35207722}" destId="{963C7EFC-FBB7-4841-922F-9E03AA79C4BC}" srcOrd="0" destOrd="0" presId="urn:microsoft.com/office/officeart/2008/layout/RadialCluster"/>
    <dgm:cxn modelId="{CFF7A8DE-726C-A04A-A72C-BB692B68BDE7}" type="presParOf" srcId="{963C7EFC-FBB7-4841-922F-9E03AA79C4BC}" destId="{B3C6CEFC-DED7-A148-BBFE-A02B0FF63F15}" srcOrd="0" destOrd="0" presId="urn:microsoft.com/office/officeart/2008/layout/RadialCluster"/>
    <dgm:cxn modelId="{A14437FD-9DCA-5646-9AC2-6797C3CD74ED}" type="presParOf" srcId="{963C7EFC-FBB7-4841-922F-9E03AA79C4BC}" destId="{033DB8B3-B78C-6C40-9204-2112035EEBB5}" srcOrd="1" destOrd="0" presId="urn:microsoft.com/office/officeart/2008/layout/RadialCluster"/>
    <dgm:cxn modelId="{DEBFC244-3322-0B4F-9A06-D6524245F4D3}" type="presParOf" srcId="{963C7EFC-FBB7-4841-922F-9E03AA79C4BC}" destId="{AF940976-9059-794D-8F77-70D77A9407A0}" srcOrd="2" destOrd="0" presId="urn:microsoft.com/office/officeart/2008/layout/RadialCluster"/>
    <dgm:cxn modelId="{91A4850A-D7FD-1440-B41E-A0210FE9E420}" type="presParOf" srcId="{963C7EFC-FBB7-4841-922F-9E03AA79C4BC}" destId="{1315409A-F071-814D-98AB-13F47CC5A63D}" srcOrd="3" destOrd="0" presId="urn:microsoft.com/office/officeart/2008/layout/RadialCluster"/>
    <dgm:cxn modelId="{E39D031E-8519-E040-81C8-27F73F7F4C6E}" type="presParOf" srcId="{963C7EFC-FBB7-4841-922F-9E03AA79C4BC}" destId="{22574DE3-17E4-8C43-8A9B-30786E718010}" srcOrd="4" destOrd="0" presId="urn:microsoft.com/office/officeart/2008/layout/RadialCluster"/>
    <dgm:cxn modelId="{4E2C062B-BDC3-A340-8DD5-4F52DFDF8CAA}" type="presParOf" srcId="{963C7EFC-FBB7-4841-922F-9E03AA79C4BC}" destId="{701EDD5C-5BC5-D849-9F29-E988126D96F8}" srcOrd="5" destOrd="0" presId="urn:microsoft.com/office/officeart/2008/layout/RadialCluster"/>
    <dgm:cxn modelId="{BCE4675A-CA05-C944-A423-628B07C8322A}" type="presParOf" srcId="{963C7EFC-FBB7-4841-922F-9E03AA79C4BC}" destId="{EAD4156E-DCD6-E344-B79C-CC836B18334B}" srcOrd="6" destOrd="0" presId="urn:microsoft.com/office/officeart/2008/layout/RadialCluster"/>
    <dgm:cxn modelId="{94545ABC-1124-8642-B5F9-039F9553B628}" type="presParOf" srcId="{963C7EFC-FBB7-4841-922F-9E03AA79C4BC}" destId="{157A4BA8-3E28-924C-A4B3-BC324C121A7A}" srcOrd="7" destOrd="0" presId="urn:microsoft.com/office/officeart/2008/layout/RadialCluster"/>
    <dgm:cxn modelId="{BDD0FF4A-E219-C34F-8FE2-0F7D7FC773FF}" type="presParOf" srcId="{963C7EFC-FBB7-4841-922F-9E03AA79C4BC}" destId="{47C62672-2F23-B44D-9E1D-8A2D1439F898}" srcOrd="8" destOrd="0" presId="urn:microsoft.com/office/officeart/2008/layout/RadialCluster"/>
    <dgm:cxn modelId="{5D122754-33F8-FA4D-8C53-352A5806E98C}" type="presParOf" srcId="{963C7EFC-FBB7-4841-922F-9E03AA79C4BC}" destId="{A3676CF7-6D0D-0B43-8F06-44C7616F878E}" srcOrd="9" destOrd="0" presId="urn:microsoft.com/office/officeart/2008/layout/RadialCluster"/>
    <dgm:cxn modelId="{FC26AA64-9CCB-8A4D-8DFB-E1A2D8FDA6F8}" type="presParOf" srcId="{963C7EFC-FBB7-4841-922F-9E03AA79C4BC}" destId="{A6F80590-2EDF-BD49-8973-348508A2C5ED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39A646-AA87-D540-8A56-627E96268BDD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5CCF7E-D6E5-064A-9928-0E77CD812124}">
      <dgm:prSet phldrT="[Text]"/>
      <dgm:spPr/>
      <dgm:t>
        <a:bodyPr/>
        <a:lstStyle/>
        <a:p>
          <a:r>
            <a:rPr lang="en-US"/>
            <a:t>Duration</a:t>
          </a:r>
        </a:p>
      </dgm:t>
    </dgm:pt>
    <dgm:pt modelId="{0BEB87D8-D9E2-B44C-8331-148F41800662}" type="parTrans" cxnId="{8001C98E-AFE9-F142-96FD-D33912CA744F}">
      <dgm:prSet/>
      <dgm:spPr/>
      <dgm:t>
        <a:bodyPr/>
        <a:lstStyle/>
        <a:p>
          <a:endParaRPr lang="en-US"/>
        </a:p>
      </dgm:t>
    </dgm:pt>
    <dgm:pt modelId="{AB37B3D1-F766-1A47-8AE0-6F474C7345DA}" type="sibTrans" cxnId="{8001C98E-AFE9-F142-96FD-D33912CA744F}">
      <dgm:prSet/>
      <dgm:spPr/>
      <dgm:t>
        <a:bodyPr/>
        <a:lstStyle/>
        <a:p>
          <a:endParaRPr lang="en-US"/>
        </a:p>
      </dgm:t>
    </dgm:pt>
    <dgm:pt modelId="{E6C6F0B8-E238-6A46-A2FD-86AB8B324567}">
      <dgm:prSet phldrT="[Text]"/>
      <dgm:spPr/>
      <dgm:t>
        <a:bodyPr/>
        <a:lstStyle/>
        <a:p>
          <a:r>
            <a:rPr lang="en-US"/>
            <a:t>IP</a:t>
          </a:r>
        </a:p>
      </dgm:t>
    </dgm:pt>
    <dgm:pt modelId="{2A3519F6-EFF9-F34D-8924-AED85AECCD88}" type="parTrans" cxnId="{0A58E6A5-92C8-7947-B9B3-F8A864276713}">
      <dgm:prSet/>
      <dgm:spPr>
        <a:ln w="25400">
          <a:headEnd type="triangle"/>
        </a:ln>
      </dgm:spPr>
      <dgm:t>
        <a:bodyPr/>
        <a:lstStyle/>
        <a:p>
          <a:endParaRPr lang="en-US"/>
        </a:p>
      </dgm:t>
    </dgm:pt>
    <dgm:pt modelId="{580D2A8E-4C72-9042-A92B-DA229CD14BEC}" type="sibTrans" cxnId="{0A58E6A5-92C8-7947-B9B3-F8A864276713}">
      <dgm:prSet/>
      <dgm:spPr/>
      <dgm:t>
        <a:bodyPr/>
        <a:lstStyle/>
        <a:p>
          <a:endParaRPr lang="en-US"/>
        </a:p>
      </dgm:t>
    </dgm:pt>
    <dgm:pt modelId="{800936F3-3182-E74D-A7AA-3D644A1C7C1E}">
      <dgm:prSet phldrT="[Text]"/>
      <dgm:spPr/>
      <dgm:t>
        <a:bodyPr/>
        <a:lstStyle/>
        <a:p>
          <a:r>
            <a:rPr lang="en-US"/>
            <a:t>Date</a:t>
          </a:r>
        </a:p>
      </dgm:t>
    </dgm:pt>
    <dgm:pt modelId="{99E114CD-1EB6-E841-A7A1-B86ECACF2A37}" type="parTrans" cxnId="{6BCCB2CC-1527-D04A-AD42-3D0281B27EA0}">
      <dgm:prSet/>
      <dgm:spPr>
        <a:ln w="25400">
          <a:headEnd type="triangle"/>
        </a:ln>
      </dgm:spPr>
      <dgm:t>
        <a:bodyPr/>
        <a:lstStyle/>
        <a:p>
          <a:endParaRPr lang="en-US"/>
        </a:p>
      </dgm:t>
    </dgm:pt>
    <dgm:pt modelId="{BB36250E-1B7C-7849-BEA5-3E9D847FC1B3}" type="sibTrans" cxnId="{6BCCB2CC-1527-D04A-AD42-3D0281B27EA0}">
      <dgm:prSet/>
      <dgm:spPr/>
      <dgm:t>
        <a:bodyPr/>
        <a:lstStyle/>
        <a:p>
          <a:endParaRPr lang="en-US"/>
        </a:p>
      </dgm:t>
    </dgm:pt>
    <dgm:pt modelId="{44849D24-444F-A64E-A184-069A198C2A9B}">
      <dgm:prSet phldrT="[Text]"/>
      <dgm:spPr/>
      <dgm:t>
        <a:bodyPr/>
        <a:lstStyle/>
        <a:p>
          <a:r>
            <a:rPr lang="en-US"/>
            <a:t>Device</a:t>
          </a:r>
        </a:p>
      </dgm:t>
    </dgm:pt>
    <dgm:pt modelId="{4865BD69-2E75-A342-A301-F78F0390DE43}" type="parTrans" cxnId="{9C6A4263-1C21-EE42-BCE7-E20DC9CF0B82}">
      <dgm:prSet/>
      <dgm:spPr>
        <a:ln w="25400">
          <a:headEnd type="triangle"/>
        </a:ln>
      </dgm:spPr>
      <dgm:t>
        <a:bodyPr/>
        <a:lstStyle/>
        <a:p>
          <a:endParaRPr lang="en-US"/>
        </a:p>
      </dgm:t>
    </dgm:pt>
    <dgm:pt modelId="{6F4302BF-29A0-3447-A36F-56D6C6C29C0D}" type="sibTrans" cxnId="{9C6A4263-1C21-EE42-BCE7-E20DC9CF0B82}">
      <dgm:prSet/>
      <dgm:spPr/>
      <dgm:t>
        <a:bodyPr/>
        <a:lstStyle/>
        <a:p>
          <a:endParaRPr lang="en-US"/>
        </a:p>
      </dgm:t>
    </dgm:pt>
    <dgm:pt modelId="{C4C1D092-E4CF-6C49-ADC7-F7AED4400FBE}">
      <dgm:prSet phldrT="[Text]"/>
      <dgm:spPr/>
      <dgm:t>
        <a:bodyPr/>
        <a:lstStyle/>
        <a:p>
          <a:r>
            <a:rPr lang="en-US"/>
            <a:t>Day of Week, etc</a:t>
          </a:r>
        </a:p>
      </dgm:t>
    </dgm:pt>
    <dgm:pt modelId="{7BA70A6B-5816-9F4C-8729-CC454A940089}" type="parTrans" cxnId="{515AD7F2-B584-E247-8265-9EA415088EA1}">
      <dgm:prSet/>
      <dgm:spPr>
        <a:ln w="25400">
          <a:headEnd type="triangle" w="lg" len="lg"/>
          <a:tailEnd type="none"/>
        </a:ln>
      </dgm:spPr>
      <dgm:t>
        <a:bodyPr/>
        <a:lstStyle/>
        <a:p>
          <a:endParaRPr lang="en-US"/>
        </a:p>
      </dgm:t>
    </dgm:pt>
    <dgm:pt modelId="{0AE4F5E7-D708-4941-8306-8493D90574B0}" type="sibTrans" cxnId="{515AD7F2-B584-E247-8265-9EA415088EA1}">
      <dgm:prSet/>
      <dgm:spPr/>
      <dgm:t>
        <a:bodyPr/>
        <a:lstStyle/>
        <a:p>
          <a:endParaRPr lang="en-US"/>
        </a:p>
      </dgm:t>
    </dgm:pt>
    <dgm:pt modelId="{6D29DD21-201B-DF4F-87B7-F7E7A2B2DDF1}">
      <dgm:prSet phldrT="[Text]"/>
      <dgm:spPr/>
      <dgm:t>
        <a:bodyPr/>
        <a:lstStyle/>
        <a:p>
          <a:r>
            <a:rPr lang="en-US"/>
            <a:t>#Sessions</a:t>
          </a:r>
        </a:p>
      </dgm:t>
    </dgm:pt>
    <dgm:pt modelId="{19F33906-943D-3147-9CF0-098B74E59ED2}" type="parTrans" cxnId="{8C939EC5-93E5-664E-AE22-DCB37EFC4BE3}">
      <dgm:prSet/>
      <dgm:spPr>
        <a:ln w="25400">
          <a:headEnd type="triangle"/>
        </a:ln>
      </dgm:spPr>
      <dgm:t>
        <a:bodyPr/>
        <a:lstStyle/>
        <a:p>
          <a:endParaRPr lang="en-US"/>
        </a:p>
      </dgm:t>
    </dgm:pt>
    <dgm:pt modelId="{9290AA5C-160D-C14B-978B-ACED3D0D3E43}" type="sibTrans" cxnId="{8C939EC5-93E5-664E-AE22-DCB37EFC4BE3}">
      <dgm:prSet/>
      <dgm:spPr/>
      <dgm:t>
        <a:bodyPr/>
        <a:lstStyle/>
        <a:p>
          <a:endParaRPr lang="en-US"/>
        </a:p>
      </dgm:t>
    </dgm:pt>
    <dgm:pt modelId="{74288B1E-D344-A340-8DB0-419FC306A27E}">
      <dgm:prSet phldrT="[Text]"/>
      <dgm:spPr/>
      <dgm:t>
        <a:bodyPr/>
        <a:lstStyle/>
        <a:p>
          <a:r>
            <a:rPr lang="en-US"/>
            <a:t>Time attach</a:t>
          </a:r>
        </a:p>
      </dgm:t>
    </dgm:pt>
    <dgm:pt modelId="{223EA1AC-9E85-0F42-989A-322FA740B3A4}" type="parTrans" cxnId="{15884CC5-C658-0A4F-8AD7-309C6C359B06}">
      <dgm:prSet/>
      <dgm:spPr>
        <a:ln w="25400">
          <a:headEnd type="triangle"/>
        </a:ln>
      </dgm:spPr>
      <dgm:t>
        <a:bodyPr/>
        <a:lstStyle/>
        <a:p>
          <a:endParaRPr lang="en-US"/>
        </a:p>
      </dgm:t>
    </dgm:pt>
    <dgm:pt modelId="{DACB299C-52A8-6C4A-93FD-ADD9DE9A53FA}" type="sibTrans" cxnId="{15884CC5-C658-0A4F-8AD7-309C6C359B06}">
      <dgm:prSet/>
      <dgm:spPr/>
      <dgm:t>
        <a:bodyPr/>
        <a:lstStyle/>
        <a:p>
          <a:endParaRPr lang="en-US"/>
        </a:p>
      </dgm:t>
    </dgm:pt>
    <dgm:pt modelId="{84113CDB-C25E-0346-A0F1-CA3C35207722}" type="pres">
      <dgm:prSet presAssocID="{2339A646-AA87-D540-8A56-627E96268BD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63C7EFC-FBB7-4841-922F-9E03AA79C4BC}" type="pres">
      <dgm:prSet presAssocID="{F65CCF7E-D6E5-064A-9928-0E77CD812124}" presName="singleCycle" presStyleCnt="0"/>
      <dgm:spPr/>
    </dgm:pt>
    <dgm:pt modelId="{B3C6CEFC-DED7-A148-BBFE-A02B0FF63F15}" type="pres">
      <dgm:prSet presAssocID="{F65CCF7E-D6E5-064A-9928-0E77CD812124}" presName="singleCenter" presStyleLbl="node1" presStyleIdx="0" presStyleCnt="7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033DB8B3-B78C-6C40-9204-2112035EEBB5}" type="pres">
      <dgm:prSet presAssocID="{2A3519F6-EFF9-F34D-8924-AED85AECCD88}" presName="Name56" presStyleLbl="parChTrans1D2" presStyleIdx="0" presStyleCnt="6"/>
      <dgm:spPr/>
      <dgm:t>
        <a:bodyPr/>
        <a:lstStyle/>
        <a:p>
          <a:endParaRPr lang="en-US"/>
        </a:p>
      </dgm:t>
    </dgm:pt>
    <dgm:pt modelId="{AF940976-9059-794D-8F77-70D77A9407A0}" type="pres">
      <dgm:prSet presAssocID="{E6C6F0B8-E238-6A46-A2FD-86AB8B324567}" presName="text0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15409A-F071-814D-98AB-13F47CC5A63D}" type="pres">
      <dgm:prSet presAssocID="{99E114CD-1EB6-E841-A7A1-B86ECACF2A37}" presName="Name56" presStyleLbl="parChTrans1D2" presStyleIdx="1" presStyleCnt="6"/>
      <dgm:spPr/>
      <dgm:t>
        <a:bodyPr/>
        <a:lstStyle/>
        <a:p>
          <a:endParaRPr lang="en-US"/>
        </a:p>
      </dgm:t>
    </dgm:pt>
    <dgm:pt modelId="{22574DE3-17E4-8C43-8A9B-30786E718010}" type="pres">
      <dgm:prSet presAssocID="{800936F3-3182-E74D-A7AA-3D644A1C7C1E}" presName="text0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EDD5C-5BC5-D849-9F29-E988126D96F8}" type="pres">
      <dgm:prSet presAssocID="{4865BD69-2E75-A342-A301-F78F0390DE43}" presName="Name56" presStyleLbl="parChTrans1D2" presStyleIdx="2" presStyleCnt="6"/>
      <dgm:spPr/>
      <dgm:t>
        <a:bodyPr/>
        <a:lstStyle/>
        <a:p>
          <a:endParaRPr lang="en-US"/>
        </a:p>
      </dgm:t>
    </dgm:pt>
    <dgm:pt modelId="{EAD4156E-DCD6-E344-B79C-CC836B18334B}" type="pres">
      <dgm:prSet presAssocID="{44849D24-444F-A64E-A184-069A198C2A9B}" presName="text0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A4BA8-3E28-924C-A4B3-BC324C121A7A}" type="pres">
      <dgm:prSet presAssocID="{7BA70A6B-5816-9F4C-8729-CC454A940089}" presName="Name56" presStyleLbl="parChTrans1D2" presStyleIdx="3" presStyleCnt="6"/>
      <dgm:spPr/>
      <dgm:t>
        <a:bodyPr/>
        <a:lstStyle/>
        <a:p>
          <a:endParaRPr lang="en-US"/>
        </a:p>
      </dgm:t>
    </dgm:pt>
    <dgm:pt modelId="{47C62672-2F23-B44D-9E1D-8A2D1439F898}" type="pres">
      <dgm:prSet presAssocID="{C4C1D092-E4CF-6C49-ADC7-F7AED4400FBE}" presName="text0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676CF7-6D0D-0B43-8F06-44C7616F878E}" type="pres">
      <dgm:prSet presAssocID="{19F33906-943D-3147-9CF0-098B74E59ED2}" presName="Name56" presStyleLbl="parChTrans1D2" presStyleIdx="4" presStyleCnt="6"/>
      <dgm:spPr/>
      <dgm:t>
        <a:bodyPr/>
        <a:lstStyle/>
        <a:p>
          <a:endParaRPr lang="en-US"/>
        </a:p>
      </dgm:t>
    </dgm:pt>
    <dgm:pt modelId="{A6F80590-2EDF-BD49-8973-348508A2C5ED}" type="pres">
      <dgm:prSet presAssocID="{6D29DD21-201B-DF4F-87B7-F7E7A2B2DDF1}" presName="text0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17871B-5D57-6142-BF7B-F1839E789E63}" type="pres">
      <dgm:prSet presAssocID="{223EA1AC-9E85-0F42-989A-322FA740B3A4}" presName="Name56" presStyleLbl="parChTrans1D2" presStyleIdx="5" presStyleCnt="6"/>
      <dgm:spPr/>
      <dgm:t>
        <a:bodyPr/>
        <a:lstStyle/>
        <a:p>
          <a:endParaRPr lang="en-US"/>
        </a:p>
      </dgm:t>
    </dgm:pt>
    <dgm:pt modelId="{A952AEFF-035E-1748-9312-589923F208D9}" type="pres">
      <dgm:prSet presAssocID="{74288B1E-D344-A340-8DB0-419FC306A27E}" presName="text0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6A4263-1C21-EE42-BCE7-E20DC9CF0B82}" srcId="{F65CCF7E-D6E5-064A-9928-0E77CD812124}" destId="{44849D24-444F-A64E-A184-069A198C2A9B}" srcOrd="2" destOrd="0" parTransId="{4865BD69-2E75-A342-A301-F78F0390DE43}" sibTransId="{6F4302BF-29A0-3447-A36F-56D6C6C29C0D}"/>
    <dgm:cxn modelId="{555FA54C-68EB-F548-9474-BDAB4E78B5A1}" type="presOf" srcId="{E6C6F0B8-E238-6A46-A2FD-86AB8B324567}" destId="{AF940976-9059-794D-8F77-70D77A9407A0}" srcOrd="0" destOrd="0" presId="urn:microsoft.com/office/officeart/2008/layout/RadialCluster"/>
    <dgm:cxn modelId="{8001C98E-AFE9-F142-96FD-D33912CA744F}" srcId="{2339A646-AA87-D540-8A56-627E96268BDD}" destId="{F65CCF7E-D6E5-064A-9928-0E77CD812124}" srcOrd="0" destOrd="0" parTransId="{0BEB87D8-D9E2-B44C-8331-148F41800662}" sibTransId="{AB37B3D1-F766-1A47-8AE0-6F474C7345DA}"/>
    <dgm:cxn modelId="{1D1C6096-415E-0743-B560-D82C3A140B4C}" type="presOf" srcId="{2A3519F6-EFF9-F34D-8924-AED85AECCD88}" destId="{033DB8B3-B78C-6C40-9204-2112035EEBB5}" srcOrd="0" destOrd="0" presId="urn:microsoft.com/office/officeart/2008/layout/RadialCluster"/>
    <dgm:cxn modelId="{B5011CE0-F951-144D-A7B0-DA611D5FB52A}" type="presOf" srcId="{4865BD69-2E75-A342-A301-F78F0390DE43}" destId="{701EDD5C-5BC5-D849-9F29-E988126D96F8}" srcOrd="0" destOrd="0" presId="urn:microsoft.com/office/officeart/2008/layout/RadialCluster"/>
    <dgm:cxn modelId="{8688AF7B-3F67-9141-8F36-11D0D1C23483}" type="presOf" srcId="{2339A646-AA87-D540-8A56-627E96268BDD}" destId="{84113CDB-C25E-0346-A0F1-CA3C35207722}" srcOrd="0" destOrd="0" presId="urn:microsoft.com/office/officeart/2008/layout/RadialCluster"/>
    <dgm:cxn modelId="{0A58E6A5-92C8-7947-B9B3-F8A864276713}" srcId="{F65CCF7E-D6E5-064A-9928-0E77CD812124}" destId="{E6C6F0B8-E238-6A46-A2FD-86AB8B324567}" srcOrd="0" destOrd="0" parTransId="{2A3519F6-EFF9-F34D-8924-AED85AECCD88}" sibTransId="{580D2A8E-4C72-9042-A92B-DA229CD14BEC}"/>
    <dgm:cxn modelId="{B20BD4C0-D6BC-ED46-BDBB-6BAD60BEBD70}" type="presOf" srcId="{223EA1AC-9E85-0F42-989A-322FA740B3A4}" destId="{7D17871B-5D57-6142-BF7B-F1839E789E63}" srcOrd="0" destOrd="0" presId="urn:microsoft.com/office/officeart/2008/layout/RadialCluster"/>
    <dgm:cxn modelId="{6BCCB2CC-1527-D04A-AD42-3D0281B27EA0}" srcId="{F65CCF7E-D6E5-064A-9928-0E77CD812124}" destId="{800936F3-3182-E74D-A7AA-3D644A1C7C1E}" srcOrd="1" destOrd="0" parTransId="{99E114CD-1EB6-E841-A7A1-B86ECACF2A37}" sibTransId="{BB36250E-1B7C-7849-BEA5-3E9D847FC1B3}"/>
    <dgm:cxn modelId="{EA053F9F-6A45-704A-8F79-DDF24329E1F4}" type="presOf" srcId="{800936F3-3182-E74D-A7AA-3D644A1C7C1E}" destId="{22574DE3-17E4-8C43-8A9B-30786E718010}" srcOrd="0" destOrd="0" presId="urn:microsoft.com/office/officeart/2008/layout/RadialCluster"/>
    <dgm:cxn modelId="{0C6D187E-3414-B048-A1D0-DFC7E0EC4917}" type="presOf" srcId="{99E114CD-1EB6-E841-A7A1-B86ECACF2A37}" destId="{1315409A-F071-814D-98AB-13F47CC5A63D}" srcOrd="0" destOrd="0" presId="urn:microsoft.com/office/officeart/2008/layout/RadialCluster"/>
    <dgm:cxn modelId="{15884CC5-C658-0A4F-8AD7-309C6C359B06}" srcId="{F65CCF7E-D6E5-064A-9928-0E77CD812124}" destId="{74288B1E-D344-A340-8DB0-419FC306A27E}" srcOrd="5" destOrd="0" parTransId="{223EA1AC-9E85-0F42-989A-322FA740B3A4}" sibTransId="{DACB299C-52A8-6C4A-93FD-ADD9DE9A53FA}"/>
    <dgm:cxn modelId="{845F27BA-E03C-0C43-A17F-A787721F8EE2}" type="presOf" srcId="{6D29DD21-201B-DF4F-87B7-F7E7A2B2DDF1}" destId="{A6F80590-2EDF-BD49-8973-348508A2C5ED}" srcOrd="0" destOrd="0" presId="urn:microsoft.com/office/officeart/2008/layout/RadialCluster"/>
    <dgm:cxn modelId="{62C9BD06-395C-7C42-B67B-5BEB21C34D9C}" type="presOf" srcId="{7BA70A6B-5816-9F4C-8729-CC454A940089}" destId="{157A4BA8-3E28-924C-A4B3-BC324C121A7A}" srcOrd="0" destOrd="0" presId="urn:microsoft.com/office/officeart/2008/layout/RadialCluster"/>
    <dgm:cxn modelId="{953D519C-D962-2546-80A8-AF29D1D02D5F}" type="presOf" srcId="{74288B1E-D344-A340-8DB0-419FC306A27E}" destId="{A952AEFF-035E-1748-9312-589923F208D9}" srcOrd="0" destOrd="0" presId="urn:microsoft.com/office/officeart/2008/layout/RadialCluster"/>
    <dgm:cxn modelId="{EB9276C0-D7E8-E240-88A3-22379FE5BE43}" type="presOf" srcId="{44849D24-444F-A64E-A184-069A198C2A9B}" destId="{EAD4156E-DCD6-E344-B79C-CC836B18334B}" srcOrd="0" destOrd="0" presId="urn:microsoft.com/office/officeart/2008/layout/RadialCluster"/>
    <dgm:cxn modelId="{2CAAF46F-41B0-B842-B6E9-829F20EBC660}" type="presOf" srcId="{F65CCF7E-D6E5-064A-9928-0E77CD812124}" destId="{B3C6CEFC-DED7-A148-BBFE-A02B0FF63F15}" srcOrd="0" destOrd="0" presId="urn:microsoft.com/office/officeart/2008/layout/RadialCluster"/>
    <dgm:cxn modelId="{7AF07DD9-80D4-6347-987A-3358E0D563F1}" type="presOf" srcId="{19F33906-943D-3147-9CF0-098B74E59ED2}" destId="{A3676CF7-6D0D-0B43-8F06-44C7616F878E}" srcOrd="0" destOrd="0" presId="urn:microsoft.com/office/officeart/2008/layout/RadialCluster"/>
    <dgm:cxn modelId="{8C939EC5-93E5-664E-AE22-DCB37EFC4BE3}" srcId="{F65CCF7E-D6E5-064A-9928-0E77CD812124}" destId="{6D29DD21-201B-DF4F-87B7-F7E7A2B2DDF1}" srcOrd="4" destOrd="0" parTransId="{19F33906-943D-3147-9CF0-098B74E59ED2}" sibTransId="{9290AA5C-160D-C14B-978B-ACED3D0D3E43}"/>
    <dgm:cxn modelId="{AAD00669-0C35-5244-9861-CC13D6A89963}" type="presOf" srcId="{C4C1D092-E4CF-6C49-ADC7-F7AED4400FBE}" destId="{47C62672-2F23-B44D-9E1D-8A2D1439F898}" srcOrd="0" destOrd="0" presId="urn:microsoft.com/office/officeart/2008/layout/RadialCluster"/>
    <dgm:cxn modelId="{515AD7F2-B584-E247-8265-9EA415088EA1}" srcId="{F65CCF7E-D6E5-064A-9928-0E77CD812124}" destId="{C4C1D092-E4CF-6C49-ADC7-F7AED4400FBE}" srcOrd="3" destOrd="0" parTransId="{7BA70A6B-5816-9F4C-8729-CC454A940089}" sibTransId="{0AE4F5E7-D708-4941-8306-8493D90574B0}"/>
    <dgm:cxn modelId="{5DD34D8B-3CB8-AB4E-9EAA-DFDA952F903E}" type="presParOf" srcId="{84113CDB-C25E-0346-A0F1-CA3C35207722}" destId="{963C7EFC-FBB7-4841-922F-9E03AA79C4BC}" srcOrd="0" destOrd="0" presId="urn:microsoft.com/office/officeart/2008/layout/RadialCluster"/>
    <dgm:cxn modelId="{230188EC-7809-D241-910A-EDC655BC35B5}" type="presParOf" srcId="{963C7EFC-FBB7-4841-922F-9E03AA79C4BC}" destId="{B3C6CEFC-DED7-A148-BBFE-A02B0FF63F15}" srcOrd="0" destOrd="0" presId="urn:microsoft.com/office/officeart/2008/layout/RadialCluster"/>
    <dgm:cxn modelId="{A93821C7-8F15-DD40-ABB0-183D4EB28DFD}" type="presParOf" srcId="{963C7EFC-FBB7-4841-922F-9E03AA79C4BC}" destId="{033DB8B3-B78C-6C40-9204-2112035EEBB5}" srcOrd="1" destOrd="0" presId="urn:microsoft.com/office/officeart/2008/layout/RadialCluster"/>
    <dgm:cxn modelId="{4D73FF18-5056-004F-958D-36637933236D}" type="presParOf" srcId="{963C7EFC-FBB7-4841-922F-9E03AA79C4BC}" destId="{AF940976-9059-794D-8F77-70D77A9407A0}" srcOrd="2" destOrd="0" presId="urn:microsoft.com/office/officeart/2008/layout/RadialCluster"/>
    <dgm:cxn modelId="{2639892A-B18B-124A-B45D-2087B897D6E2}" type="presParOf" srcId="{963C7EFC-FBB7-4841-922F-9E03AA79C4BC}" destId="{1315409A-F071-814D-98AB-13F47CC5A63D}" srcOrd="3" destOrd="0" presId="urn:microsoft.com/office/officeart/2008/layout/RadialCluster"/>
    <dgm:cxn modelId="{DB07B13B-298B-B54E-B9DE-59A2CC69E2C8}" type="presParOf" srcId="{963C7EFC-FBB7-4841-922F-9E03AA79C4BC}" destId="{22574DE3-17E4-8C43-8A9B-30786E718010}" srcOrd="4" destOrd="0" presId="urn:microsoft.com/office/officeart/2008/layout/RadialCluster"/>
    <dgm:cxn modelId="{D5A20F25-9105-7D48-B4FD-C7BEE8F7324F}" type="presParOf" srcId="{963C7EFC-FBB7-4841-922F-9E03AA79C4BC}" destId="{701EDD5C-5BC5-D849-9F29-E988126D96F8}" srcOrd="5" destOrd="0" presId="urn:microsoft.com/office/officeart/2008/layout/RadialCluster"/>
    <dgm:cxn modelId="{48EA0CBE-C403-2A40-B49D-13682C889FA0}" type="presParOf" srcId="{963C7EFC-FBB7-4841-922F-9E03AA79C4BC}" destId="{EAD4156E-DCD6-E344-B79C-CC836B18334B}" srcOrd="6" destOrd="0" presId="urn:microsoft.com/office/officeart/2008/layout/RadialCluster"/>
    <dgm:cxn modelId="{48914004-3370-6E40-8D13-508CACC67F29}" type="presParOf" srcId="{963C7EFC-FBB7-4841-922F-9E03AA79C4BC}" destId="{157A4BA8-3E28-924C-A4B3-BC324C121A7A}" srcOrd="7" destOrd="0" presId="urn:microsoft.com/office/officeart/2008/layout/RadialCluster"/>
    <dgm:cxn modelId="{0BF7B1FD-E616-3943-8256-AB7CF7E478FC}" type="presParOf" srcId="{963C7EFC-FBB7-4841-922F-9E03AA79C4BC}" destId="{47C62672-2F23-B44D-9E1D-8A2D1439F898}" srcOrd="8" destOrd="0" presId="urn:microsoft.com/office/officeart/2008/layout/RadialCluster"/>
    <dgm:cxn modelId="{328C490D-4CEA-0844-9AFE-0C20F3E5CE7A}" type="presParOf" srcId="{963C7EFC-FBB7-4841-922F-9E03AA79C4BC}" destId="{A3676CF7-6D0D-0B43-8F06-44C7616F878E}" srcOrd="9" destOrd="0" presId="urn:microsoft.com/office/officeart/2008/layout/RadialCluster"/>
    <dgm:cxn modelId="{E4A77B0C-DD9E-C54C-84F7-782FCC724715}" type="presParOf" srcId="{963C7EFC-FBB7-4841-922F-9E03AA79C4BC}" destId="{A6F80590-2EDF-BD49-8973-348508A2C5ED}" srcOrd="10" destOrd="0" presId="urn:microsoft.com/office/officeart/2008/layout/RadialCluster"/>
    <dgm:cxn modelId="{F8C1EE1D-C161-6D4B-B7D9-843A10EB10F6}" type="presParOf" srcId="{963C7EFC-FBB7-4841-922F-9E03AA79C4BC}" destId="{7D17871B-5D57-6142-BF7B-F1839E789E63}" srcOrd="11" destOrd="0" presId="urn:microsoft.com/office/officeart/2008/layout/RadialCluster"/>
    <dgm:cxn modelId="{148F70A3-6ABD-AB48-8F8E-6DEB12393DE5}" type="presParOf" srcId="{963C7EFC-FBB7-4841-922F-9E03AA79C4BC}" destId="{A952AEFF-035E-1748-9312-589923F208D9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6CEFC-DED7-A148-BBFE-A02B0FF63F15}">
      <dsp:nvSpPr>
        <dsp:cNvPr id="0" name=""/>
        <dsp:cNvSpPr/>
      </dsp:nvSpPr>
      <dsp:spPr>
        <a:xfrm>
          <a:off x="3435905" y="1584087"/>
          <a:ext cx="1357788" cy="13577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#Sessions</a:t>
          </a:r>
        </a:p>
      </dsp:txBody>
      <dsp:txXfrm>
        <a:off x="3502187" y="1650369"/>
        <a:ext cx="1225224" cy="1225224"/>
      </dsp:txXfrm>
    </dsp:sp>
    <dsp:sp modelId="{033DB8B3-B78C-6C40-9204-2112035EEBB5}">
      <dsp:nvSpPr>
        <dsp:cNvPr id="0" name=""/>
        <dsp:cNvSpPr/>
      </dsp:nvSpPr>
      <dsp:spPr>
        <a:xfrm rot="16200000">
          <a:off x="3777810" y="1247097"/>
          <a:ext cx="6739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3979" y="0"/>
              </a:lnTo>
            </a:path>
          </a:pathLst>
        </a:custGeom>
        <a:noFill/>
        <a:ln w="254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head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40976-9059-794D-8F77-70D77A9407A0}">
      <dsp:nvSpPr>
        <dsp:cNvPr id="0" name=""/>
        <dsp:cNvSpPr/>
      </dsp:nvSpPr>
      <dsp:spPr>
        <a:xfrm>
          <a:off x="3659940" y="388"/>
          <a:ext cx="909718" cy="9097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IP</a:t>
          </a:r>
        </a:p>
      </dsp:txBody>
      <dsp:txXfrm>
        <a:off x="3704349" y="44797"/>
        <a:ext cx="820900" cy="820900"/>
      </dsp:txXfrm>
    </dsp:sp>
    <dsp:sp modelId="{1315409A-F071-814D-98AB-13F47CC5A63D}">
      <dsp:nvSpPr>
        <dsp:cNvPr id="0" name=""/>
        <dsp:cNvSpPr/>
      </dsp:nvSpPr>
      <dsp:spPr>
        <a:xfrm>
          <a:off x="4793694" y="2262981"/>
          <a:ext cx="6739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3979" y="0"/>
              </a:lnTo>
            </a:path>
          </a:pathLst>
        </a:custGeom>
        <a:noFill/>
        <a:ln w="254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head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74DE3-17E4-8C43-8A9B-30786E718010}">
      <dsp:nvSpPr>
        <dsp:cNvPr id="0" name=""/>
        <dsp:cNvSpPr/>
      </dsp:nvSpPr>
      <dsp:spPr>
        <a:xfrm>
          <a:off x="5467673" y="1808122"/>
          <a:ext cx="909718" cy="9097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Date</a:t>
          </a:r>
        </a:p>
      </dsp:txBody>
      <dsp:txXfrm>
        <a:off x="5512082" y="1852531"/>
        <a:ext cx="820900" cy="820900"/>
      </dsp:txXfrm>
    </dsp:sp>
    <dsp:sp modelId="{701EDD5C-5BC5-D849-9F29-E988126D96F8}">
      <dsp:nvSpPr>
        <dsp:cNvPr id="0" name=""/>
        <dsp:cNvSpPr/>
      </dsp:nvSpPr>
      <dsp:spPr>
        <a:xfrm rot="5400000">
          <a:off x="3777810" y="3278865"/>
          <a:ext cx="6739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3979" y="0"/>
              </a:lnTo>
            </a:path>
          </a:pathLst>
        </a:custGeom>
        <a:noFill/>
        <a:ln w="254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head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4156E-DCD6-E344-B79C-CC836B18334B}">
      <dsp:nvSpPr>
        <dsp:cNvPr id="0" name=""/>
        <dsp:cNvSpPr/>
      </dsp:nvSpPr>
      <dsp:spPr>
        <a:xfrm>
          <a:off x="3659940" y="3615855"/>
          <a:ext cx="909718" cy="9097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Device</a:t>
          </a:r>
        </a:p>
      </dsp:txBody>
      <dsp:txXfrm>
        <a:off x="3704349" y="3660264"/>
        <a:ext cx="820900" cy="820900"/>
      </dsp:txXfrm>
    </dsp:sp>
    <dsp:sp modelId="{157A4BA8-3E28-924C-A4B3-BC324C121A7A}">
      <dsp:nvSpPr>
        <dsp:cNvPr id="0" name=""/>
        <dsp:cNvSpPr/>
      </dsp:nvSpPr>
      <dsp:spPr>
        <a:xfrm rot="10800000">
          <a:off x="2761926" y="2262981"/>
          <a:ext cx="6739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3979" y="0"/>
              </a:lnTo>
            </a:path>
          </a:pathLst>
        </a:custGeom>
        <a:noFill/>
        <a:ln w="254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headEnd type="triangle" w="lg" len="lg"/>
          <a:tailEnd type="non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62672-2F23-B44D-9E1D-8A2D1439F898}">
      <dsp:nvSpPr>
        <dsp:cNvPr id="0" name=""/>
        <dsp:cNvSpPr/>
      </dsp:nvSpPr>
      <dsp:spPr>
        <a:xfrm>
          <a:off x="1852207" y="1808122"/>
          <a:ext cx="909718" cy="9097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Day of Week, </a:t>
          </a:r>
          <a:r>
            <a:rPr lang="en-US" sz="1700" kern="1200" dirty="0" err="1"/>
            <a:t>etc</a:t>
          </a:r>
          <a:endParaRPr lang="en-US" sz="1700" kern="1200" dirty="0"/>
        </a:p>
      </dsp:txBody>
      <dsp:txXfrm>
        <a:off x="1896616" y="1852531"/>
        <a:ext cx="820900" cy="820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6CEFC-DED7-A148-BBFE-A02B0FF63F15}">
      <dsp:nvSpPr>
        <dsp:cNvPr id="0" name=""/>
        <dsp:cNvSpPr/>
      </dsp:nvSpPr>
      <dsp:spPr>
        <a:xfrm>
          <a:off x="3435905" y="1765573"/>
          <a:ext cx="1357788" cy="13577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Time Attach</a:t>
          </a:r>
        </a:p>
      </dsp:txBody>
      <dsp:txXfrm>
        <a:off x="3502187" y="1831855"/>
        <a:ext cx="1225224" cy="1225224"/>
      </dsp:txXfrm>
    </dsp:sp>
    <dsp:sp modelId="{033DB8B3-B78C-6C40-9204-2112035EEBB5}">
      <dsp:nvSpPr>
        <dsp:cNvPr id="0" name=""/>
        <dsp:cNvSpPr/>
      </dsp:nvSpPr>
      <dsp:spPr>
        <a:xfrm rot="16200000">
          <a:off x="3731401" y="1382174"/>
          <a:ext cx="76679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6797" y="0"/>
              </a:lnTo>
            </a:path>
          </a:pathLst>
        </a:custGeom>
        <a:noFill/>
        <a:ln w="254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head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40976-9059-794D-8F77-70D77A9407A0}">
      <dsp:nvSpPr>
        <dsp:cNvPr id="0" name=""/>
        <dsp:cNvSpPr/>
      </dsp:nvSpPr>
      <dsp:spPr>
        <a:xfrm>
          <a:off x="3659940" y="89057"/>
          <a:ext cx="909718" cy="9097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IP</a:t>
          </a:r>
        </a:p>
      </dsp:txBody>
      <dsp:txXfrm>
        <a:off x="3704349" y="133466"/>
        <a:ext cx="820900" cy="820900"/>
      </dsp:txXfrm>
    </dsp:sp>
    <dsp:sp modelId="{1315409A-F071-814D-98AB-13F47CC5A63D}">
      <dsp:nvSpPr>
        <dsp:cNvPr id="0" name=""/>
        <dsp:cNvSpPr/>
      </dsp:nvSpPr>
      <dsp:spPr>
        <a:xfrm rot="20520000">
          <a:off x="4776357" y="2114419"/>
          <a:ext cx="7084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8451" y="0"/>
              </a:lnTo>
            </a:path>
          </a:pathLst>
        </a:custGeom>
        <a:noFill/>
        <a:ln w="254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head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74DE3-17E4-8C43-8A9B-30786E718010}">
      <dsp:nvSpPr>
        <dsp:cNvPr id="0" name=""/>
        <dsp:cNvSpPr/>
      </dsp:nvSpPr>
      <dsp:spPr>
        <a:xfrm>
          <a:off x="5467472" y="1402306"/>
          <a:ext cx="909718" cy="9097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Date</a:t>
          </a:r>
        </a:p>
      </dsp:txBody>
      <dsp:txXfrm>
        <a:off x="5511881" y="1446715"/>
        <a:ext cx="820900" cy="820900"/>
      </dsp:txXfrm>
    </dsp:sp>
    <dsp:sp modelId="{701EDD5C-5BC5-D849-9F29-E988126D96F8}">
      <dsp:nvSpPr>
        <dsp:cNvPr id="0" name=""/>
        <dsp:cNvSpPr/>
      </dsp:nvSpPr>
      <dsp:spPr>
        <a:xfrm rot="3240000">
          <a:off x="4505166" y="3325274"/>
          <a:ext cx="499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9154" y="0"/>
              </a:lnTo>
            </a:path>
          </a:pathLst>
        </a:custGeom>
        <a:noFill/>
        <a:ln w="254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head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4156E-DCD6-E344-B79C-CC836B18334B}">
      <dsp:nvSpPr>
        <dsp:cNvPr id="0" name=""/>
        <dsp:cNvSpPr/>
      </dsp:nvSpPr>
      <dsp:spPr>
        <a:xfrm>
          <a:off x="4777056" y="3527186"/>
          <a:ext cx="909718" cy="9097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Device</a:t>
          </a:r>
        </a:p>
      </dsp:txBody>
      <dsp:txXfrm>
        <a:off x="4821465" y="3571595"/>
        <a:ext cx="820900" cy="820900"/>
      </dsp:txXfrm>
    </dsp:sp>
    <dsp:sp modelId="{157A4BA8-3E28-924C-A4B3-BC324C121A7A}">
      <dsp:nvSpPr>
        <dsp:cNvPr id="0" name=""/>
        <dsp:cNvSpPr/>
      </dsp:nvSpPr>
      <dsp:spPr>
        <a:xfrm rot="7560000">
          <a:off x="3225279" y="3325274"/>
          <a:ext cx="499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9154" y="0"/>
              </a:lnTo>
            </a:path>
          </a:pathLst>
        </a:custGeom>
        <a:noFill/>
        <a:ln w="254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headEnd type="triangle" w="lg" len="lg"/>
          <a:tailEnd type="non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62672-2F23-B44D-9E1D-8A2D1439F898}">
      <dsp:nvSpPr>
        <dsp:cNvPr id="0" name=""/>
        <dsp:cNvSpPr/>
      </dsp:nvSpPr>
      <dsp:spPr>
        <a:xfrm>
          <a:off x="2542824" y="3527186"/>
          <a:ext cx="909718" cy="9097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Day of Week, etc</a:t>
          </a:r>
        </a:p>
      </dsp:txBody>
      <dsp:txXfrm>
        <a:off x="2587233" y="3571595"/>
        <a:ext cx="820900" cy="820900"/>
      </dsp:txXfrm>
    </dsp:sp>
    <dsp:sp modelId="{A3676CF7-6D0D-0B43-8F06-44C7616F878E}">
      <dsp:nvSpPr>
        <dsp:cNvPr id="0" name=""/>
        <dsp:cNvSpPr/>
      </dsp:nvSpPr>
      <dsp:spPr>
        <a:xfrm rot="11880000">
          <a:off x="2744790" y="2114419"/>
          <a:ext cx="7084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8451" y="0"/>
              </a:lnTo>
            </a:path>
          </a:pathLst>
        </a:custGeom>
        <a:noFill/>
        <a:ln w="254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head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80590-2EDF-BD49-8973-348508A2C5ED}">
      <dsp:nvSpPr>
        <dsp:cNvPr id="0" name=""/>
        <dsp:cNvSpPr/>
      </dsp:nvSpPr>
      <dsp:spPr>
        <a:xfrm>
          <a:off x="1852409" y="1402306"/>
          <a:ext cx="909718" cy="9097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#Sessions</a:t>
          </a:r>
        </a:p>
      </dsp:txBody>
      <dsp:txXfrm>
        <a:off x="1896818" y="1446715"/>
        <a:ext cx="820900" cy="8209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6CEFC-DED7-A148-BBFE-A02B0FF63F15}">
      <dsp:nvSpPr>
        <dsp:cNvPr id="0" name=""/>
        <dsp:cNvSpPr/>
      </dsp:nvSpPr>
      <dsp:spPr>
        <a:xfrm>
          <a:off x="3435905" y="1584087"/>
          <a:ext cx="1357788" cy="13577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Duration</a:t>
          </a:r>
        </a:p>
      </dsp:txBody>
      <dsp:txXfrm>
        <a:off x="3502187" y="1650369"/>
        <a:ext cx="1225224" cy="1225224"/>
      </dsp:txXfrm>
    </dsp:sp>
    <dsp:sp modelId="{033DB8B3-B78C-6C40-9204-2112035EEBB5}">
      <dsp:nvSpPr>
        <dsp:cNvPr id="0" name=""/>
        <dsp:cNvSpPr/>
      </dsp:nvSpPr>
      <dsp:spPr>
        <a:xfrm rot="16200000">
          <a:off x="3777810" y="1247097"/>
          <a:ext cx="6739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3979" y="0"/>
              </a:lnTo>
            </a:path>
          </a:pathLst>
        </a:custGeom>
        <a:noFill/>
        <a:ln w="254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head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40976-9059-794D-8F77-70D77A9407A0}">
      <dsp:nvSpPr>
        <dsp:cNvPr id="0" name=""/>
        <dsp:cNvSpPr/>
      </dsp:nvSpPr>
      <dsp:spPr>
        <a:xfrm>
          <a:off x="3659940" y="388"/>
          <a:ext cx="909718" cy="9097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IP</a:t>
          </a:r>
        </a:p>
      </dsp:txBody>
      <dsp:txXfrm>
        <a:off x="3704349" y="44797"/>
        <a:ext cx="820900" cy="820900"/>
      </dsp:txXfrm>
    </dsp:sp>
    <dsp:sp modelId="{1315409A-F071-814D-98AB-13F47CC5A63D}">
      <dsp:nvSpPr>
        <dsp:cNvPr id="0" name=""/>
        <dsp:cNvSpPr/>
      </dsp:nvSpPr>
      <dsp:spPr>
        <a:xfrm rot="19800000">
          <a:off x="4760295" y="1746374"/>
          <a:ext cx="4985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8587" y="0"/>
              </a:lnTo>
            </a:path>
          </a:pathLst>
        </a:custGeom>
        <a:noFill/>
        <a:ln w="254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head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74DE3-17E4-8C43-8A9B-30786E718010}">
      <dsp:nvSpPr>
        <dsp:cNvPr id="0" name=""/>
        <dsp:cNvSpPr/>
      </dsp:nvSpPr>
      <dsp:spPr>
        <a:xfrm>
          <a:off x="5225483" y="904255"/>
          <a:ext cx="909718" cy="9097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Date</a:t>
          </a:r>
        </a:p>
      </dsp:txBody>
      <dsp:txXfrm>
        <a:off x="5269892" y="948664"/>
        <a:ext cx="820900" cy="820900"/>
      </dsp:txXfrm>
    </dsp:sp>
    <dsp:sp modelId="{701EDD5C-5BC5-D849-9F29-E988126D96F8}">
      <dsp:nvSpPr>
        <dsp:cNvPr id="0" name=""/>
        <dsp:cNvSpPr/>
      </dsp:nvSpPr>
      <dsp:spPr>
        <a:xfrm rot="1800000">
          <a:off x="4760295" y="2779588"/>
          <a:ext cx="4985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8587" y="0"/>
              </a:lnTo>
            </a:path>
          </a:pathLst>
        </a:custGeom>
        <a:noFill/>
        <a:ln w="254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head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4156E-DCD6-E344-B79C-CC836B18334B}">
      <dsp:nvSpPr>
        <dsp:cNvPr id="0" name=""/>
        <dsp:cNvSpPr/>
      </dsp:nvSpPr>
      <dsp:spPr>
        <a:xfrm>
          <a:off x="5225483" y="2711988"/>
          <a:ext cx="909718" cy="9097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Device</a:t>
          </a:r>
        </a:p>
      </dsp:txBody>
      <dsp:txXfrm>
        <a:off x="5269892" y="2756397"/>
        <a:ext cx="820900" cy="820900"/>
      </dsp:txXfrm>
    </dsp:sp>
    <dsp:sp modelId="{157A4BA8-3E28-924C-A4B3-BC324C121A7A}">
      <dsp:nvSpPr>
        <dsp:cNvPr id="0" name=""/>
        <dsp:cNvSpPr/>
      </dsp:nvSpPr>
      <dsp:spPr>
        <a:xfrm rot="5400000">
          <a:off x="3777810" y="3278865"/>
          <a:ext cx="6739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3979" y="0"/>
              </a:lnTo>
            </a:path>
          </a:pathLst>
        </a:custGeom>
        <a:noFill/>
        <a:ln w="254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headEnd type="triangle" w="lg" len="lg"/>
          <a:tailEnd type="non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62672-2F23-B44D-9E1D-8A2D1439F898}">
      <dsp:nvSpPr>
        <dsp:cNvPr id="0" name=""/>
        <dsp:cNvSpPr/>
      </dsp:nvSpPr>
      <dsp:spPr>
        <a:xfrm>
          <a:off x="3659940" y="3615855"/>
          <a:ext cx="909718" cy="9097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Day of Week, etc</a:t>
          </a:r>
        </a:p>
      </dsp:txBody>
      <dsp:txXfrm>
        <a:off x="3704349" y="3660264"/>
        <a:ext cx="820900" cy="820900"/>
      </dsp:txXfrm>
    </dsp:sp>
    <dsp:sp modelId="{A3676CF7-6D0D-0B43-8F06-44C7616F878E}">
      <dsp:nvSpPr>
        <dsp:cNvPr id="0" name=""/>
        <dsp:cNvSpPr/>
      </dsp:nvSpPr>
      <dsp:spPr>
        <a:xfrm rot="9000000">
          <a:off x="2970717" y="2779588"/>
          <a:ext cx="4985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8587" y="0"/>
              </a:lnTo>
            </a:path>
          </a:pathLst>
        </a:custGeom>
        <a:noFill/>
        <a:ln w="254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head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80590-2EDF-BD49-8973-348508A2C5ED}">
      <dsp:nvSpPr>
        <dsp:cNvPr id="0" name=""/>
        <dsp:cNvSpPr/>
      </dsp:nvSpPr>
      <dsp:spPr>
        <a:xfrm>
          <a:off x="2094397" y="2711988"/>
          <a:ext cx="909718" cy="9097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#Sessions</a:t>
          </a:r>
        </a:p>
      </dsp:txBody>
      <dsp:txXfrm>
        <a:off x="2138806" y="2756397"/>
        <a:ext cx="820900" cy="820900"/>
      </dsp:txXfrm>
    </dsp:sp>
    <dsp:sp modelId="{7D17871B-5D57-6142-BF7B-F1839E789E63}">
      <dsp:nvSpPr>
        <dsp:cNvPr id="0" name=""/>
        <dsp:cNvSpPr/>
      </dsp:nvSpPr>
      <dsp:spPr>
        <a:xfrm rot="12600000">
          <a:off x="2970717" y="1746374"/>
          <a:ext cx="4985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8587" y="0"/>
              </a:lnTo>
            </a:path>
          </a:pathLst>
        </a:custGeom>
        <a:noFill/>
        <a:ln w="254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head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2AEFF-035E-1748-9312-589923F208D9}">
      <dsp:nvSpPr>
        <dsp:cNvPr id="0" name=""/>
        <dsp:cNvSpPr/>
      </dsp:nvSpPr>
      <dsp:spPr>
        <a:xfrm>
          <a:off x="2094397" y="904255"/>
          <a:ext cx="909718" cy="9097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Time attach</a:t>
          </a:r>
        </a:p>
      </dsp:txBody>
      <dsp:txXfrm>
        <a:off x="2138806" y="948664"/>
        <a:ext cx="820900" cy="820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71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(Stuck point)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conditional probabilities seem to be rather difficult to implement in pymc3.</a:t>
            </a:r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healthyalgorithms.com</a:t>
            </a:r>
            <a:r>
              <a:rPr lang="en-US" dirty="0"/>
              <a:t>/2011/11/23/causal-modeling-in-python-</a:t>
            </a:r>
            <a:r>
              <a:rPr lang="en-US" dirty="0" err="1"/>
              <a:t>bayesian</a:t>
            </a:r>
            <a:r>
              <a:rPr lang="en-US" dirty="0"/>
              <a:t>-networks-in-</a:t>
            </a:r>
            <a:r>
              <a:rPr lang="en-US" dirty="0" err="1"/>
              <a:t>pymc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37959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Conditional Prob.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861" r="8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862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requires the user to calculate the conditional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6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of Attachment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7113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0815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distribution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037" y="1611380"/>
            <a:ext cx="6300873" cy="472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5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Attach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818" y="1417638"/>
            <a:ext cx="6805594" cy="510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32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minmax</a:t>
            </a:r>
            <a:r>
              <a:rPr lang="en-US" dirty="0"/>
              <a:t>=(0, 83841), mean=1153.8843298302818, variance=10780759.839966381, </a:t>
            </a:r>
            <a:r>
              <a:rPr lang="en-US" dirty="0" err="1"/>
              <a:t>skewness</a:t>
            </a:r>
            <a:r>
              <a:rPr lang="en-US" dirty="0"/>
              <a:t>=7.442477835976355, kurtosis=87.7463144706822)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47" y="2641149"/>
            <a:ext cx="5405400" cy="40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29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Sessions</a:t>
            </a:r>
          </a:p>
          <a:p>
            <a:r>
              <a:rPr lang="en-US" dirty="0" smtClean="0"/>
              <a:t>Time of Attachment</a:t>
            </a:r>
          </a:p>
          <a:p>
            <a:r>
              <a:rPr lang="en-US" dirty="0" smtClean="0"/>
              <a:t>Duration of Attachment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6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Sessions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4958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#Sessions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759" y="1779282"/>
            <a:ext cx="5122512" cy="384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8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Fitted various models for #Sessions</a:t>
            </a:r>
          </a:p>
          <a:p>
            <a:pPr lvl="1"/>
            <a:r>
              <a:rPr lang="en-US" dirty="0" smtClean="0"/>
              <a:t>Normal (bad)</a:t>
            </a:r>
          </a:p>
          <a:p>
            <a:pPr lvl="1"/>
            <a:r>
              <a:rPr lang="en-US" dirty="0" smtClean="0"/>
              <a:t>Exponential (okay)</a:t>
            </a:r>
          </a:p>
          <a:p>
            <a:pPr lvl="1"/>
            <a:r>
              <a:rPr lang="en-US" dirty="0" smtClean="0"/>
              <a:t>Pareto (best)</a:t>
            </a:r>
          </a:p>
          <a:p>
            <a:pPr lvl="1"/>
            <a:r>
              <a:rPr lang="en-US" dirty="0" smtClean="0"/>
              <a:t>Skew Normal is not available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This is done through giving a uniform distribution over the parameters that decide the e.g. normal distribution. Use </a:t>
            </a:r>
            <a:r>
              <a:rPr lang="en-US" dirty="0" err="1" smtClean="0"/>
              <a:t>find_MAP</a:t>
            </a:r>
            <a:r>
              <a:rPr lang="en-US" dirty="0" smtClean="0"/>
              <a:t>() to estimate optimal parameter values (mu, sigma) given the observed data. Compare the error loss to see which model is better.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209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39" y="895407"/>
            <a:ext cx="8634338" cy="501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6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199</TotalTime>
  <Words>223</Words>
  <Application>Microsoft Macintosh PowerPoint</Application>
  <PresentationFormat>On-screen Show (4:3)</PresentationFormat>
  <Paragraphs>46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 Black </vt:lpstr>
      <vt:lpstr>Update</vt:lpstr>
      <vt:lpstr>IP distribution</vt:lpstr>
      <vt:lpstr>Time Attach Distribution</vt:lpstr>
      <vt:lpstr>Duration Distribution</vt:lpstr>
      <vt:lpstr>New Model</vt:lpstr>
      <vt:lpstr>Number of Sessions</vt:lpstr>
      <vt:lpstr>Distribution of #Sessions</vt:lpstr>
      <vt:lpstr>Outcome</vt:lpstr>
      <vt:lpstr>PowerPoint Presentation</vt:lpstr>
      <vt:lpstr>Challenge (Stuck point)</vt:lpstr>
      <vt:lpstr>Example Conditional Prob.</vt:lpstr>
      <vt:lpstr>PowerPoint Presentation</vt:lpstr>
      <vt:lpstr>Time of Attachment</vt:lpstr>
      <vt:lpstr>Duration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</dc:title>
  <dc:creator>Shidan Xu</dc:creator>
  <cp:lastModifiedBy>Shidan Xu</cp:lastModifiedBy>
  <cp:revision>24</cp:revision>
  <dcterms:created xsi:type="dcterms:W3CDTF">2016-01-21T13:25:49Z</dcterms:created>
  <dcterms:modified xsi:type="dcterms:W3CDTF">2016-01-21T16:45:10Z</dcterms:modified>
</cp:coreProperties>
</file>