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3/25/16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Separate users into classes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 algorithm to separate dataset, 3 components</a:t>
            </a:r>
          </a:p>
          <a:p>
            <a:pPr lvl="1"/>
            <a:r>
              <a:rPr lang="en-US" dirty="0" smtClean="0"/>
              <a:t>The features are </a:t>
            </a:r>
            <a:r>
              <a:rPr lang="en-US" dirty="0" err="1" smtClean="0"/>
              <a:t>avgStartTime</a:t>
            </a:r>
            <a:r>
              <a:rPr lang="en-US" dirty="0" smtClean="0"/>
              <a:t>, apple or android, </a:t>
            </a:r>
            <a:r>
              <a:rPr lang="en-US" dirty="0" err="1" smtClean="0"/>
              <a:t>avgDuration</a:t>
            </a:r>
            <a:endParaRPr lang="en-US" dirty="0" smtClean="0"/>
          </a:p>
          <a:p>
            <a:r>
              <a:rPr lang="en-US" dirty="0" smtClean="0"/>
              <a:t>The distribution of each components mainly differs on average session duration</a:t>
            </a:r>
          </a:p>
        </p:txBody>
      </p:sp>
    </p:spTree>
    <p:extLst>
      <p:ext uri="{BB962C8B-B14F-4D97-AF65-F5344CB8AC3E}">
        <p14:creationId xmlns:p14="http://schemas.microsoft.com/office/powerpoint/2010/main" val="64801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594"/>
            <a:ext cx="5826125" cy="4369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4" y="3984625"/>
            <a:ext cx="3831165" cy="2873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2999" y="4556125"/>
            <a:ext cx="239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= duration avg.</a:t>
            </a:r>
          </a:p>
          <a:p>
            <a:r>
              <a:rPr lang="en-US" dirty="0" smtClean="0"/>
              <a:t>Y = start Time avg.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6876" y="3206750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= Apple</a:t>
            </a:r>
          </a:p>
          <a:p>
            <a:r>
              <a:rPr lang="en-US" dirty="0" smtClean="0"/>
              <a:t>Y =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Using clustering algorithm does not give additional information, and so the clusters we produce might not help us.</a:t>
            </a:r>
          </a:p>
          <a:p>
            <a:pPr lvl="1"/>
            <a:r>
              <a:rPr lang="en-US" dirty="0" smtClean="0"/>
              <a:t>It might thus hurt performance in the inference stage.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6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elated works is almost done</a:t>
            </a:r>
          </a:p>
          <a:p>
            <a:pPr lvl="1"/>
            <a:r>
              <a:rPr lang="en-US" dirty="0" smtClean="0"/>
              <a:t>~5 hours</a:t>
            </a:r>
          </a:p>
          <a:p>
            <a:r>
              <a:rPr lang="en-US" dirty="0" smtClean="0"/>
              <a:t>Started on PYMC detailed analysis section</a:t>
            </a:r>
          </a:p>
          <a:p>
            <a:pPr lvl="1"/>
            <a:r>
              <a:rPr lang="en-US" dirty="0" smtClean="0"/>
              <a:t>~3 hours</a:t>
            </a:r>
          </a:p>
          <a:p>
            <a:r>
              <a:rPr lang="en-US" dirty="0" smtClean="0"/>
              <a:t>Still working on the script that generates each type of user’s behavior</a:t>
            </a:r>
          </a:p>
          <a:p>
            <a:pPr lvl="1"/>
            <a:r>
              <a:rPr lang="en-US" dirty="0" smtClean="0"/>
              <a:t>~Takes 10 more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3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in Related works by Monday</a:t>
            </a:r>
          </a:p>
          <a:p>
            <a:r>
              <a:rPr lang="en-US" dirty="0" smtClean="0"/>
              <a:t>Turn in PYMC Draft by Monday</a:t>
            </a:r>
          </a:p>
          <a:p>
            <a:r>
              <a:rPr lang="en-US" dirty="0" smtClean="0"/>
              <a:t>Turn in the </a:t>
            </a:r>
            <a:r>
              <a:rPr lang="en-US" dirty="0" err="1" smtClean="0"/>
              <a:t>MEng</a:t>
            </a:r>
            <a:r>
              <a:rPr lang="en-US" dirty="0" smtClean="0"/>
              <a:t> seminar 4/8?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3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300 hours of work left in 26 days</a:t>
            </a:r>
          </a:p>
          <a:p>
            <a:pPr lvl="1"/>
            <a:r>
              <a:rPr lang="en-US" dirty="0" smtClean="0"/>
              <a:t>100 hours for writing</a:t>
            </a:r>
          </a:p>
          <a:p>
            <a:pPr lvl="1"/>
            <a:r>
              <a:rPr lang="en-US" dirty="0" smtClean="0"/>
              <a:t>200 hours for working</a:t>
            </a:r>
          </a:p>
          <a:p>
            <a:pPr lvl="1"/>
            <a:r>
              <a:rPr lang="en-US" dirty="0" smtClean="0"/>
              <a:t>~12 hours per day.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8118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442</TotalTime>
  <Words>177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Update</vt:lpstr>
      <vt:lpstr>Clustering</vt:lpstr>
      <vt:lpstr>PowerPoint Presentation</vt:lpstr>
      <vt:lpstr>Pros and Cons</vt:lpstr>
      <vt:lpstr>Other works</vt:lpstr>
      <vt:lpstr>Writing</vt:lpstr>
      <vt:lpstr>Outlook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Shidan Xu</dc:creator>
  <cp:lastModifiedBy>Shidan Xu</cp:lastModifiedBy>
  <cp:revision>30</cp:revision>
  <dcterms:created xsi:type="dcterms:W3CDTF">2016-03-25T16:40:53Z</dcterms:created>
  <dcterms:modified xsi:type="dcterms:W3CDTF">2016-03-26T00:03:35Z</dcterms:modified>
</cp:coreProperties>
</file>