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169334"/>
            <a:ext cx="8669866" cy="65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0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of week do not affect length of 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5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classifier and the generative regression can benefit from more features</a:t>
            </a:r>
          </a:p>
          <a:p>
            <a:r>
              <a:rPr lang="en-US" dirty="0" smtClean="0"/>
              <a:t>Features shall not capture specific behavior, as it will get lost in a sea of data. </a:t>
            </a:r>
          </a:p>
          <a:p>
            <a:r>
              <a:rPr lang="en-US" dirty="0" smtClean="0"/>
              <a:t>Neural net approach – currently debugging a </a:t>
            </a:r>
            <a:r>
              <a:rPr lang="en-US" dirty="0" err="1" smtClean="0"/>
              <a:t>tf.variable</a:t>
            </a:r>
            <a:r>
              <a:rPr lang="en-US" dirty="0" smtClean="0"/>
              <a:t> matrix multiplication dimension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Ridge Regression (alpha penalty on norm of weights)</a:t>
            </a:r>
          </a:p>
          <a:p>
            <a:pPr lvl="1"/>
            <a:r>
              <a:rPr lang="en-US" dirty="0" smtClean="0"/>
              <a:t>Logistic Regression (Classifier)</a:t>
            </a:r>
          </a:p>
        </p:txBody>
      </p:sp>
    </p:spTree>
    <p:extLst>
      <p:ext uri="{BB962C8B-B14F-4D97-AF65-F5344CB8AC3E}">
        <p14:creationId xmlns:p14="http://schemas.microsoft.com/office/powerpoint/2010/main" val="175804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= {</a:t>
            </a:r>
            <a:r>
              <a:rPr lang="en-US" dirty="0" err="1" smtClean="0"/>
              <a:t>iphone</a:t>
            </a:r>
            <a:r>
              <a:rPr lang="en-US" dirty="0" smtClean="0"/>
              <a:t>, </a:t>
            </a:r>
            <a:r>
              <a:rPr lang="en-US" dirty="0" err="1" smtClean="0"/>
              <a:t>ipad</a:t>
            </a:r>
            <a:r>
              <a:rPr lang="en-US" dirty="0" smtClean="0"/>
              <a:t>, mac, </a:t>
            </a:r>
            <a:r>
              <a:rPr lang="en-US" dirty="0" err="1" smtClean="0"/>
              <a:t>etc</a:t>
            </a:r>
            <a:r>
              <a:rPr lang="en-US" dirty="0" smtClean="0"/>
              <a:t>}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timeStartBucket</a:t>
            </a:r>
            <a:r>
              <a:rPr lang="en-US" dirty="0" smtClean="0"/>
              <a:t> {0 ~ 23}</a:t>
            </a:r>
          </a:p>
          <a:p>
            <a:r>
              <a:rPr lang="en-US" dirty="0" smtClean="0"/>
              <a:t>Day of week</a:t>
            </a:r>
          </a:p>
          <a:p>
            <a:r>
              <a:rPr lang="en-US" dirty="0" err="1" smtClean="0"/>
              <a:t>Ip</a:t>
            </a:r>
            <a:r>
              <a:rPr lang="en-US" dirty="0" smtClean="0"/>
              <a:t> by bits (32 bits)</a:t>
            </a:r>
          </a:p>
          <a:p>
            <a:r>
              <a:rPr lang="en-US" dirty="0" smtClean="0"/>
              <a:t>(Not done) Group by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5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ridge regression case</a:t>
            </a:r>
          </a:p>
          <a:p>
            <a:pPr marL="742950" lvl="2" indent="-342900"/>
            <a:r>
              <a:rPr lang="en-US" dirty="0"/>
              <a:t>Output prediction is duration in </a:t>
            </a:r>
            <a:r>
              <a:rPr lang="en-US" dirty="0" smtClean="0"/>
              <a:t>seconds</a:t>
            </a:r>
          </a:p>
          <a:p>
            <a:r>
              <a:rPr lang="en-US" dirty="0" smtClean="0"/>
              <a:t>In Logistic regression case</a:t>
            </a:r>
          </a:p>
          <a:p>
            <a:pPr lvl="1"/>
            <a:r>
              <a:rPr lang="en-US" dirty="0" smtClean="0"/>
              <a:t>Output prediction is one of three classes: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durationShort</a:t>
            </a:r>
            <a:r>
              <a:rPr lang="en-US" dirty="0" smtClean="0"/>
              <a:t>, </a:t>
            </a:r>
            <a:r>
              <a:rPr lang="en-US" dirty="0" err="1" smtClean="0"/>
              <a:t>durationMid</a:t>
            </a:r>
            <a:r>
              <a:rPr lang="en-US" dirty="0" smtClean="0"/>
              <a:t>, or </a:t>
            </a:r>
            <a:r>
              <a:rPr lang="en-US" dirty="0" err="1" smtClean="0"/>
              <a:t>durationLong</a:t>
            </a:r>
            <a:endParaRPr lang="en-US" dirty="0" smtClean="0"/>
          </a:p>
          <a:p>
            <a:pPr lvl="1"/>
            <a:r>
              <a:rPr lang="en-US" dirty="0" smtClean="0"/>
              <a:t>(&lt;5s, 5s ~ 60 min, &gt;=60 min)</a:t>
            </a:r>
          </a:p>
        </p:txBody>
      </p:sp>
    </p:spTree>
    <p:extLst>
      <p:ext uri="{BB962C8B-B14F-4D97-AF65-F5344CB8AC3E}">
        <p14:creationId xmlns:p14="http://schemas.microsoft.com/office/powerpoint/2010/main" val="310760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19" y="1277647"/>
            <a:ext cx="7011145" cy="525835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110498" y="3487301"/>
            <a:ext cx="54193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0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7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x = alpha penalty</a:t>
            </a:r>
            <a:br>
              <a:rPr lang="en-US" dirty="0" smtClean="0"/>
            </a:br>
            <a:r>
              <a:rPr lang="en-US" dirty="0" smtClean="0"/>
              <a:t>y = training, testing scores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34" y="1926034"/>
            <a:ext cx="6456692" cy="48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Duration broken into 3 classes : </a:t>
            </a:r>
          </a:p>
          <a:p>
            <a:pPr lvl="1"/>
            <a:r>
              <a:rPr lang="en-US" dirty="0" smtClean="0"/>
              <a:t>&lt;5s,  5s ~ 1h,  &gt;=1h</a:t>
            </a:r>
          </a:p>
          <a:p>
            <a:r>
              <a:rPr lang="en-US" dirty="0" smtClean="0"/>
              <a:t>Training </a:t>
            </a:r>
            <a:r>
              <a:rPr lang="en-US" dirty="0"/>
              <a:t>set score is:  0.672675</a:t>
            </a:r>
          </a:p>
          <a:p>
            <a:r>
              <a:rPr lang="en-US" dirty="0"/>
              <a:t>Testing set score is:  </a:t>
            </a:r>
            <a:r>
              <a:rPr lang="en-US" dirty="0" smtClean="0"/>
              <a:t>0.671965</a:t>
            </a:r>
          </a:p>
          <a:p>
            <a:endParaRPr lang="en-US" dirty="0"/>
          </a:p>
          <a:p>
            <a:r>
              <a:rPr lang="en-US" dirty="0" smtClean="0"/>
              <a:t>Better than chance (1/3)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2" y="241300"/>
            <a:ext cx="8415867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254000"/>
            <a:ext cx="8602133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5949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96</TotalTime>
  <Words>172</Words>
  <Application>Microsoft Macintosh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Update</vt:lpstr>
      <vt:lpstr>Predict Duration</vt:lpstr>
      <vt:lpstr>Features</vt:lpstr>
      <vt:lpstr>Output</vt:lpstr>
      <vt:lpstr>Results</vt:lpstr>
      <vt:lpstr>Results x = alpha penalty y = training, testing scores</vt:lpstr>
      <vt:lpstr>Logistic Regression</vt:lpstr>
      <vt:lpstr>PowerPoint Presentation</vt:lpstr>
      <vt:lpstr>PowerPoint Presentation</vt:lpstr>
      <vt:lpstr>PowerPoint Presentation</vt:lpstr>
      <vt:lpstr>Summary</vt:lpstr>
      <vt:lpstr>This week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Shidan Xu</dc:creator>
  <cp:lastModifiedBy>Shidan Xu</cp:lastModifiedBy>
  <cp:revision>19</cp:revision>
  <dcterms:created xsi:type="dcterms:W3CDTF">2016-03-03T15:52:02Z</dcterms:created>
  <dcterms:modified xsi:type="dcterms:W3CDTF">2016-03-03T17:28:36Z</dcterms:modified>
</cp:coreProperties>
</file>