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3/14 Pi 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 of 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States based</a:t>
            </a:r>
          </a:p>
          <a:p>
            <a:r>
              <a:rPr lang="en-US" dirty="0" smtClean="0"/>
              <a:t>Gaussian Mixture Model</a:t>
            </a:r>
          </a:p>
          <a:p>
            <a:pPr lvl="1"/>
            <a:r>
              <a:rPr lang="en-US" dirty="0" smtClean="0"/>
              <a:t>G1 + G2</a:t>
            </a:r>
          </a:p>
          <a:p>
            <a:r>
              <a:rPr lang="en-US" dirty="0" smtClean="0"/>
              <a:t>Context-free grammar (G = (MTRSP) ) </a:t>
            </a:r>
          </a:p>
          <a:p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P(male | data) = P(height | male) * P(weight | male) *… /  [ P(data | male) + P(data | female)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 Not Useless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 is mostly for classifying purposes</a:t>
            </a:r>
          </a:p>
          <a:p>
            <a:r>
              <a:rPr lang="en-US" dirty="0" smtClean="0"/>
              <a:t>But not irrelevant</a:t>
            </a:r>
          </a:p>
          <a:p>
            <a:pPr lvl="1"/>
            <a:r>
              <a:rPr lang="en-US" dirty="0" smtClean="0"/>
              <a:t>A generative approach can have results -&gt; categories</a:t>
            </a:r>
          </a:p>
          <a:p>
            <a:pPr lvl="1"/>
            <a:r>
              <a:rPr lang="en-US" dirty="0" smtClean="0"/>
              <a:t>Can then compare performance</a:t>
            </a:r>
          </a:p>
          <a:p>
            <a:pPr lvl="1"/>
            <a:r>
              <a:rPr lang="en-US" dirty="0" smtClean="0"/>
              <a:t>Can help find features for categorizing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models model distributions</a:t>
            </a:r>
          </a:p>
          <a:p>
            <a:pPr lvl="1"/>
            <a:r>
              <a:rPr lang="en-US" dirty="0" smtClean="0"/>
              <a:t>Better, more relevant if cluster the data first.</a:t>
            </a:r>
          </a:p>
          <a:p>
            <a:pPr lvl="1"/>
            <a:r>
              <a:rPr lang="en-US" dirty="0" smtClean="0"/>
              <a:t>Then for each cluster, will have some distribution</a:t>
            </a:r>
          </a:p>
          <a:p>
            <a:pPr lvl="1"/>
            <a:r>
              <a:rPr lang="en-US" dirty="0" smtClean="0"/>
              <a:t>Features rather select the cluster, not directly affect the cluster.</a:t>
            </a:r>
          </a:p>
          <a:p>
            <a:pPr lvl="2"/>
            <a:r>
              <a:rPr lang="en-US" dirty="0" smtClean="0"/>
              <a:t>This makes more sense as we do not have good understanding of which/how features affect cluster</a:t>
            </a:r>
          </a:p>
          <a:p>
            <a:pPr lvl="2"/>
            <a:r>
              <a:rPr lang="en-US" dirty="0" smtClean="0"/>
              <a:t>Will make neural network relevant as it helps select the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Leslie </a:t>
            </a:r>
            <a:r>
              <a:rPr lang="en-US" dirty="0" err="1" smtClean="0"/>
              <a:t>Kaelbling</a:t>
            </a:r>
            <a:r>
              <a:rPr lang="en-US" dirty="0" smtClean="0"/>
              <a:t> / Other machine learning experts regarding generative </a:t>
            </a:r>
            <a:r>
              <a:rPr lang="en-US" dirty="0" err="1" smtClean="0"/>
              <a:t>algos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Devise clustering algorithm</a:t>
            </a:r>
          </a:p>
          <a:p>
            <a:r>
              <a:rPr lang="en-US" dirty="0" smtClean="0"/>
              <a:t>Model each cluster as state transitions</a:t>
            </a:r>
          </a:p>
          <a:p>
            <a:pPr lvl="1"/>
            <a:r>
              <a:rPr lang="en-US" dirty="0" smtClean="0"/>
              <a:t>Each has distribution of duration, </a:t>
            </a:r>
            <a:r>
              <a:rPr lang="en-US" dirty="0" err="1" smtClean="0"/>
              <a:t>num</a:t>
            </a:r>
            <a:r>
              <a:rPr lang="en-US" dirty="0" smtClean="0"/>
              <a:t> session,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209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573</TotalTime>
  <Words>204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Update</vt:lpstr>
      <vt:lpstr>Kinds of Generative Models</vt:lpstr>
      <vt:lpstr>Neural Net Not Useless</vt:lpstr>
      <vt:lpstr>PowerPoint Presentation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Shidan Xu</dc:creator>
  <cp:lastModifiedBy>Shidan Xu</cp:lastModifiedBy>
  <cp:revision>15</cp:revision>
  <dcterms:created xsi:type="dcterms:W3CDTF">2016-03-14T07:11:55Z</dcterms:created>
  <dcterms:modified xsi:type="dcterms:W3CDTF">2016-03-14T16:45:06Z</dcterms:modified>
</cp:coreProperties>
</file>