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2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dissect dataset</a:t>
            </a:r>
          </a:p>
          <a:p>
            <a:r>
              <a:rPr lang="en-US" dirty="0" smtClean="0"/>
              <a:t>More info on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/>
              <a:t>City, Country, </a:t>
            </a:r>
            <a:r>
              <a:rPr lang="en-US" dirty="0" smtClean="0"/>
              <a:t>ISP</a:t>
            </a:r>
          </a:p>
          <a:p>
            <a:pPr lvl="1"/>
            <a:r>
              <a:rPr lang="en-US" dirty="0" smtClean="0"/>
              <a:t>92% US addresses</a:t>
            </a:r>
          </a:p>
          <a:p>
            <a:pPr lvl="1"/>
            <a:r>
              <a:rPr lang="en-US" dirty="0" smtClean="0"/>
              <a:t>Amherst, Newark, New York most common cities</a:t>
            </a:r>
          </a:p>
          <a:p>
            <a:pPr lvl="1"/>
            <a:r>
              <a:rPr lang="en-US" dirty="0" smtClean="0"/>
              <a:t>Verizon, </a:t>
            </a:r>
            <a:r>
              <a:rPr lang="en-US" dirty="0" err="1" smtClean="0"/>
              <a:t>Umass</a:t>
            </a:r>
            <a:r>
              <a:rPr lang="en-US" dirty="0" smtClean="0"/>
              <a:t>, AT&amp;T, Sprint,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Nothing is significant</a:t>
            </a:r>
          </a:p>
          <a:p>
            <a:pPr lvl="1"/>
            <a:r>
              <a:rPr lang="en-US" dirty="0" smtClean="0"/>
              <a:t>Sad 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abstract as a directional start</a:t>
            </a:r>
          </a:p>
          <a:p>
            <a:pPr lvl="1"/>
            <a:r>
              <a:rPr lang="en-US" dirty="0" smtClean="0"/>
              <a:t>How different approaches helped</a:t>
            </a:r>
          </a:p>
          <a:p>
            <a:pPr lvl="1"/>
            <a:r>
              <a:rPr lang="en-US" dirty="0" smtClean="0"/>
              <a:t>What are the difficulties faced</a:t>
            </a:r>
          </a:p>
          <a:p>
            <a:pPr lvl="1"/>
            <a:r>
              <a:rPr lang="en-US" dirty="0" smtClean="0"/>
              <a:t>How different approaches compared based on speed of convergence, complexity, ease of coding, etc.</a:t>
            </a:r>
          </a:p>
          <a:p>
            <a:pPr lvl="1"/>
            <a:r>
              <a:rPr lang="en-US" dirty="0" smtClean="0"/>
              <a:t>Discussions of what can help to achieve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5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have 13 pages</a:t>
            </a:r>
          </a:p>
          <a:p>
            <a:r>
              <a:rPr lang="en-US" dirty="0" smtClean="0"/>
              <a:t>5/1 This Sunday</a:t>
            </a:r>
          </a:p>
          <a:p>
            <a:pPr lvl="1"/>
            <a:r>
              <a:rPr lang="en-US" dirty="0" smtClean="0"/>
              <a:t>Write a thesis with graphs left ~ 30 pages</a:t>
            </a:r>
          </a:p>
          <a:p>
            <a:pPr lvl="1"/>
            <a:r>
              <a:rPr lang="en-US" dirty="0" smtClean="0"/>
              <a:t>5/8 Have another version of the thesis with graphs</a:t>
            </a:r>
          </a:p>
          <a:p>
            <a:pPr lvl="1"/>
            <a:r>
              <a:rPr lang="en-US" dirty="0" smtClean="0"/>
              <a:t>5/15 have all technical parts complete</a:t>
            </a:r>
          </a:p>
          <a:p>
            <a:pPr lvl="1"/>
            <a:r>
              <a:rPr lang="en-US" dirty="0" smtClean="0"/>
              <a:t>5/20 Finish everything</a:t>
            </a:r>
          </a:p>
        </p:txBody>
      </p:sp>
    </p:spTree>
    <p:extLst>
      <p:ext uri="{BB962C8B-B14F-4D97-AF65-F5344CB8AC3E}">
        <p14:creationId xmlns:p14="http://schemas.microsoft.com/office/powerpoint/2010/main" val="416564105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</TotalTime>
  <Words>133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Update</vt:lpstr>
      <vt:lpstr>New info</vt:lpstr>
      <vt:lpstr>Thesis direction</vt:lpstr>
      <vt:lpstr>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Shidan Xu</dc:creator>
  <cp:lastModifiedBy>Shidan Xu</cp:lastModifiedBy>
  <cp:revision>6</cp:revision>
  <dcterms:created xsi:type="dcterms:W3CDTF">2016-04-28T16:25:00Z</dcterms:created>
  <dcterms:modified xsi:type="dcterms:W3CDTF">2016-04-28T16:42:34Z</dcterms:modified>
</cp:coreProperties>
</file>