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handoutMasterIdLst>
    <p:handoutMasterId r:id="rId8"/>
  </p:handoutMasterIdLst>
  <p:sldIdLst>
    <p:sldId id="263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96C6-14B3-2244-B45F-7741E2B31996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57133-3E58-8348-9786-69850A36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1C15-4AA1-CE43-95EF-CCAF76210C54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5041-A94D-E14B-86E2-09A2B94FA5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Mastering the Game of Go with Deep Neural nets and Tree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75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Deep neural nets </a:t>
            </a:r>
            <a:r>
              <a:rPr lang="en-US" dirty="0" smtClean="0"/>
              <a:t>and a collection of systems can combine to reach human level in a perfect information game.</a:t>
            </a:r>
          </a:p>
          <a:p>
            <a:pPr lvl="1"/>
            <a:r>
              <a:rPr lang="en-US" dirty="0" err="1" smtClean="0"/>
              <a:t>AlphaGo</a:t>
            </a:r>
            <a:r>
              <a:rPr lang="en-US" dirty="0" smtClean="0"/>
              <a:t> can compete with human champions in games with astronomically large number of possible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3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sz="2400" dirty="0" smtClean="0"/>
              <a:t>In March 2016, </a:t>
            </a:r>
            <a:r>
              <a:rPr lang="en-US" sz="2400" dirty="0" err="1" smtClean="0"/>
              <a:t>AlphaGo</a:t>
            </a:r>
            <a:r>
              <a:rPr lang="en-US" sz="2400" dirty="0" smtClean="0"/>
              <a:t> won 4-1 against Lee </a:t>
            </a:r>
            <a:r>
              <a:rPr lang="en-US" sz="2400" dirty="0" err="1" smtClean="0"/>
              <a:t>Sedol</a:t>
            </a:r>
            <a:r>
              <a:rPr lang="en-US" sz="2400" dirty="0" smtClean="0"/>
              <a:t>, the top Go player in the world over the last decade.</a:t>
            </a:r>
          </a:p>
          <a:p>
            <a:pPr marL="457200" indent="-457200" algn="l">
              <a:buFontTx/>
              <a:buChar char="-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76820"/>
            <a:ext cx="4273780" cy="28625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6003" y="4908071"/>
            <a:ext cx="360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Go is a two player game with up to 3 ^ 361 different board settings. Big search space requires clever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AlphaGo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073"/>
            <a:ext cx="8229600" cy="3012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Policy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Self Play</a:t>
            </a:r>
            <a:endParaRPr lang="en-US" dirty="0" smtClean="0"/>
          </a:p>
          <a:p>
            <a:r>
              <a:rPr lang="en-US" dirty="0" smtClean="0"/>
              <a:t>Value Network</a:t>
            </a:r>
          </a:p>
          <a:p>
            <a:pPr lvl="1"/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821" y="4612700"/>
            <a:ext cx="8822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AlphaGo</a:t>
            </a:r>
            <a:r>
              <a:rPr lang="en-US" sz="2400" dirty="0" smtClean="0"/>
              <a:t> is  a comprehensive engineering system that combines different yet interesting strategies.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2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4" y="1572087"/>
            <a:ext cx="5835683" cy="3405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91" y="1572087"/>
            <a:ext cx="2582612" cy="4906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2724" y="5182649"/>
            <a:ext cx="481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Calculates where the human is likely to place next move based on human expert historical games.</a:t>
            </a:r>
          </a:p>
          <a:p>
            <a:r>
              <a:rPr lang="en-US" dirty="0" smtClean="0"/>
              <a:t>Self play allows </a:t>
            </a:r>
            <a:r>
              <a:rPr lang="en-US" dirty="0" err="1" smtClean="0"/>
              <a:t>AlphaGo</a:t>
            </a:r>
            <a:r>
              <a:rPr lang="en-US" dirty="0" smtClean="0"/>
              <a:t> to play against itself to gain more mastery.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442"/>
            <a:ext cx="2637768" cy="5000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453" y="1526311"/>
            <a:ext cx="4359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legal move I take yields the highest chance of winning.</a:t>
            </a:r>
          </a:p>
          <a:p>
            <a:endParaRPr lang="en-US" sz="2400" dirty="0"/>
          </a:p>
          <a:p>
            <a:r>
              <a:rPr lang="en-US" sz="2400" dirty="0" smtClean="0"/>
              <a:t>Calculates a chance of winning for each legal move on the board through Monte Carlo simulations.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637768" y="4291059"/>
            <a:ext cx="6506232" cy="21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4000" dirty="0" err="1" smtClean="0"/>
              <a:t>Elo</a:t>
            </a:r>
            <a:r>
              <a:rPr lang="en-US" sz="4000" dirty="0" smtClean="0"/>
              <a:t> Ratings For </a:t>
            </a:r>
            <a:r>
              <a:rPr lang="en-US" sz="4000" dirty="0" err="1" smtClean="0"/>
              <a:t>AlphaGo</a:t>
            </a:r>
            <a:r>
              <a:rPr lang="en-US" sz="4000" dirty="0" smtClean="0"/>
              <a:t> vs. Other programs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5" y="1767592"/>
            <a:ext cx="3689182" cy="3625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37" y="1767592"/>
            <a:ext cx="3498783" cy="3981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565" y="5886254"/>
            <a:ext cx="787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AlphaGo</a:t>
            </a:r>
            <a:r>
              <a:rPr lang="en-US" sz="2400" dirty="0" smtClean="0"/>
              <a:t> reaches human champion ratings at Go and systems combine to produce a higher rating.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7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2620</TotalTime>
  <Words>210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Mastering the Game of Go with Deep Neural nets and Tree Search</vt:lpstr>
      <vt:lpstr>PowerPoint Presentation</vt:lpstr>
      <vt:lpstr>AlphaGo Systems</vt:lpstr>
      <vt:lpstr>Policy Network</vt:lpstr>
      <vt:lpstr>Value Network</vt:lpstr>
      <vt:lpstr>Elo Ratings For AlphaGo vs. Other programs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Xu</dc:creator>
  <cp:lastModifiedBy>Shidan Xu</cp:lastModifiedBy>
  <cp:revision>24</cp:revision>
  <dcterms:created xsi:type="dcterms:W3CDTF">2016-05-02T12:51:43Z</dcterms:created>
  <dcterms:modified xsi:type="dcterms:W3CDTF">2016-05-13T02:42:18Z</dcterms:modified>
</cp:coreProperties>
</file>