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4" autoAdjust="0"/>
  </p:normalViewPr>
  <p:slideViewPr>
    <p:cSldViewPr snapToGrid="0" snapToObjects="1">
      <p:cViewPr varScale="1">
        <p:scale>
          <a:sx n="46" d="100"/>
          <a:sy n="46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6B31D-C5EC-2240-96FB-EBC5A32DC80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DB903-9B2C-904F-AE76-0B35E698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Model Flexibility: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Easy to construct of entirely novel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Clear Inference: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Automate the process of inferring unobserved</a:t>
            </a:r>
            <a:r>
              <a:rPr lang="en-US" baseline="0" dirty="0" smtClean="0"/>
              <a:t> variables in the model conditioned on observed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Unlikely to beat specialized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as mathematical: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Intransitive dice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B903-9B2C-904F-AE76-0B35E698CC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alquraishi.wordpress.com/2015/03/29/the-state-of-probabilistic-programming/" TargetMode="External"/><Relationship Id="rId3" Type="http://schemas.openxmlformats.org/officeDocument/2006/relationships/hyperlink" Target="https://www.youtube.com/watch?v=VVbJ4jEoOf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mdavidsonpilon.github.io/Probabilistic-Programming-and-Bayesian-Methods-for-Hackers/" TargetMode="External"/><Relationship Id="rId3" Type="http://schemas.openxmlformats.org/officeDocument/2006/relationships/hyperlink" Target="https://www.youtube.com/watch?v=icaA7gVxq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does it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machine learning techniques teach slowly</a:t>
            </a:r>
          </a:p>
          <a:p>
            <a:r>
              <a:rPr lang="en-US" dirty="0" smtClean="0"/>
              <a:t>Each algorithm may only solve one particular problem</a:t>
            </a:r>
          </a:p>
          <a:p>
            <a:r>
              <a:rPr lang="en-US" dirty="0" smtClean="0"/>
              <a:t>General purpose inference machinery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vs. Conventional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drawn from distribution</a:t>
            </a:r>
          </a:p>
          <a:p>
            <a:r>
              <a:rPr lang="en-US" dirty="0"/>
              <a:t>Easy to construct complex probabilistic models</a:t>
            </a:r>
          </a:p>
          <a:p>
            <a:r>
              <a:rPr lang="en-US" dirty="0"/>
              <a:t>Explore new models more rapidly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Probabilistic Programming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188864"/>
              </p:ext>
            </p:extLst>
          </p:nvPr>
        </p:nvGraphicFramePr>
        <p:xfrm>
          <a:off x="457200" y="1600200"/>
          <a:ext cx="8229600" cy="293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Unlikely to beat</a:t>
                      </a:r>
                      <a:r>
                        <a:rPr lang="en-US" baseline="0" dirty="0" smtClean="0"/>
                        <a:t> specialized algorithms for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 Inference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as mathematical – i.e. transitivity may not 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Universal inference</a:t>
                      </a:r>
                      <a:r>
                        <a:rPr lang="en-US" baseline="0" dirty="0" smtClean="0"/>
                        <a:t> engine obviates the need to manually derive inference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8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 Probabilistic Computing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BayesDB</a:t>
            </a:r>
            <a:endParaRPr lang="en-US" dirty="0" smtClean="0"/>
          </a:p>
          <a:p>
            <a:r>
              <a:rPr lang="en-US" dirty="0" err="1" smtClean="0"/>
              <a:t>CrossCat</a:t>
            </a:r>
            <a:endParaRPr lang="en-US" dirty="0" smtClean="0"/>
          </a:p>
          <a:p>
            <a:pPr lvl="1"/>
            <a:r>
              <a:rPr lang="en-US" dirty="0" smtClean="0"/>
              <a:t>Nonparametric </a:t>
            </a:r>
            <a:r>
              <a:rPr lang="en-US" dirty="0"/>
              <a:t>B</a:t>
            </a:r>
            <a:r>
              <a:rPr lang="en-US" dirty="0" smtClean="0"/>
              <a:t>ayesian model</a:t>
            </a:r>
          </a:p>
          <a:p>
            <a:r>
              <a:rPr lang="en-US" dirty="0" smtClean="0"/>
              <a:t>Picture</a:t>
            </a:r>
          </a:p>
          <a:p>
            <a:r>
              <a:rPr lang="en-US" dirty="0" smtClean="0"/>
              <a:t>Venture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87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 Monte Carlo sampling</a:t>
            </a:r>
          </a:p>
          <a:p>
            <a:pPr lvl="1"/>
            <a:r>
              <a:rPr lang="en-US" dirty="0" smtClean="0"/>
              <a:t>Markov chain that has desired distribution as equilibrium distribution</a:t>
            </a:r>
          </a:p>
          <a:p>
            <a:pPr lvl="1"/>
            <a:r>
              <a:rPr lang="en-US" dirty="0" smtClean="0"/>
              <a:t>State after n steps is used as approximation of desired distribution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https://moalquraishi.wordpress.com/2015/03/29/the-state-of-probabilistic-programming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Ghahramani</a:t>
            </a:r>
            <a:r>
              <a:rPr lang="en-US" dirty="0" smtClean="0"/>
              <a:t>, Probabilistic machine learning and artificial intelligence, Nature 14541.</a:t>
            </a:r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VVbJ4jEoOfU</a:t>
            </a:r>
            <a:r>
              <a:rPr lang="en-US" dirty="0" smtClean="0"/>
              <a:t> John </a:t>
            </a:r>
            <a:r>
              <a:rPr lang="en-US" dirty="0" err="1" smtClean="0"/>
              <a:t>Salvatier</a:t>
            </a:r>
            <a:r>
              <a:rPr lang="en-US" dirty="0" smtClean="0"/>
              <a:t>: Bayesian inference with PyMC3</a:t>
            </a:r>
          </a:p>
        </p:txBody>
      </p:sp>
    </p:spTree>
    <p:extLst>
      <p:ext uri="{BB962C8B-B14F-4D97-AF65-F5344CB8AC3E}">
        <p14:creationId xmlns:p14="http://schemas.microsoft.com/office/powerpoint/2010/main" val="370476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http://camdavidsonpilon.github.io/Probabilistic-Programming-and-Bayesian-Methods-for-Hackers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altLang="zh-CN" dirty="0" smtClean="0"/>
              <a:t>Probabilistic Programming and Bayesian Methods for Hackers</a:t>
            </a:r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icaA7gVxqSs</a:t>
            </a:r>
            <a:r>
              <a:rPr lang="en-US" dirty="0" smtClean="0"/>
              <a:t> Chris Bishop 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575</TotalTime>
  <Words>258</Words>
  <Application>Microsoft Macintosh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Probabilistic Programming</vt:lpstr>
      <vt:lpstr>Motivation</vt:lpstr>
      <vt:lpstr>Difference vs. Conventional</vt:lpstr>
      <vt:lpstr>Pros and Cons of Probabilistic Programming</vt:lpstr>
      <vt:lpstr>MIT Probabilistic Computing Project</vt:lpstr>
      <vt:lpstr>PyMC</vt:lpstr>
      <vt:lpstr>Sources</vt:lpstr>
      <vt:lpstr>More 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Programming</dc:title>
  <dc:creator>Shidan Xu</dc:creator>
  <cp:lastModifiedBy>Shidan Xu</cp:lastModifiedBy>
  <cp:revision>37</cp:revision>
  <dcterms:created xsi:type="dcterms:W3CDTF">2015-10-15T10:09:13Z</dcterms:created>
  <dcterms:modified xsi:type="dcterms:W3CDTF">2015-10-15T19:44:37Z</dcterms:modified>
</cp:coreProperties>
</file>