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6" autoAdjust="0"/>
  </p:normalViewPr>
  <p:slideViewPr>
    <p:cSldViewPr snapToGrid="0" snapToObjects="1"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896F-0109-014E-A8DC-51E97513010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9F49-4D68-3D4C-B956-F7AC9597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1/25</a:t>
            </a:r>
          </a:p>
        </p:txBody>
      </p:sp>
    </p:spTree>
    <p:extLst>
      <p:ext uri="{BB962C8B-B14F-4D97-AF65-F5344CB8AC3E}">
        <p14:creationId xmlns:p14="http://schemas.microsoft.com/office/powerpoint/2010/main" val="202756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deadline: BUILD the model! No matter how simplistic, let it run.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Time Hour Distribution</a:t>
            </a:r>
            <a:endParaRPr lang="en-US" dirty="0"/>
          </a:p>
        </p:txBody>
      </p:sp>
      <p:pic>
        <p:nvPicPr>
          <p:cNvPr id="4" name="Picture 3" descr="startTimeHourDistrib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" y="1417638"/>
            <a:ext cx="6753534" cy="5065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032" y="1823373"/>
            <a:ext cx="2370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Peak around class hours</a:t>
            </a:r>
          </a:p>
          <a:p>
            <a:pPr marL="342900" indent="-342900">
              <a:buAutoNum type="arabicPeriod"/>
            </a:pPr>
            <a:r>
              <a:rPr lang="en-US" dirty="0" smtClean="0"/>
              <a:t>In general, less night owls</a:t>
            </a:r>
          </a:p>
          <a:p>
            <a:pPr marL="342900" indent="-342900">
              <a:buAutoNum type="arabicPeriod"/>
            </a:pPr>
            <a:r>
              <a:rPr lang="en-US" dirty="0" smtClean="0"/>
              <a:t>Would be interesting to separate into night owls and morning persons.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Week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9" y="1417638"/>
            <a:ext cx="6642781" cy="4982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8658" y="1758253"/>
            <a:ext cx="177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Monday and Sunday low.</a:t>
            </a:r>
          </a:p>
          <a:p>
            <a:r>
              <a:rPr lang="en-US" dirty="0" smtClean="0"/>
              <a:t>Otherwise equivalent.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Time Distribution Given Weekend/weekday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8" y="1420035"/>
            <a:ext cx="7315201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7406" y="1420035"/>
            <a:ext cx="1812114" cy="646331"/>
          </a:xfrm>
          <a:prstGeom prst="rect">
            <a:avLst/>
          </a:prstGeom>
          <a:solidFill>
            <a:srgbClr val="C0504D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time shows increased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Time Distribution Given Weekend/weekday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7" y="1417637"/>
            <a:ext cx="73151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Hour Duration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0"/>
            <a:ext cx="9144000" cy="1888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2005" y="4835195"/>
            <a:ext cx="764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Issue: Look into 13:18:03 ~ 14:18:05 by lookup of IMAPS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051"/>
            <a:ext cx="9144000" cy="218385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8515"/>
            <a:ext cx="8229600" cy="4525963"/>
          </a:xfrm>
        </p:spPr>
        <p:txBody>
          <a:bodyPr/>
          <a:lstStyle/>
          <a:p>
            <a:r>
              <a:rPr lang="en-US" dirty="0" smtClean="0"/>
              <a:t>The 1 hour sessions are simply “Idle for too long”. </a:t>
            </a:r>
          </a:p>
          <a:p>
            <a:r>
              <a:rPr lang="en-US" dirty="0" smtClean="0"/>
              <a:t>Takeaway is 1 hour sessions may not be different from 5 seconds sessions, except one logs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25" y="1041928"/>
            <a:ext cx="6387233" cy="4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Probability PYMC3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Emailed Thomas </a:t>
            </a:r>
            <a:r>
              <a:rPr lang="en-US" dirty="0" err="1" smtClean="0"/>
              <a:t>Wiecki</a:t>
            </a:r>
            <a:r>
              <a:rPr lang="en-US" dirty="0" smtClean="0"/>
              <a:t>, lead data scientist who wrote Pymc3. He hasn’t responded</a:t>
            </a:r>
          </a:p>
          <a:p>
            <a:r>
              <a:rPr lang="en-US" dirty="0" smtClean="0"/>
              <a:t>Modeled </a:t>
            </a:r>
            <a:r>
              <a:rPr lang="en-US" dirty="0" err="1" smtClean="0"/>
              <a:t>startTime</a:t>
            </a:r>
            <a:r>
              <a:rPr lang="en-US" dirty="0" smtClean="0"/>
              <a:t> as normal distributions for weekdays and weekends.</a:t>
            </a:r>
          </a:p>
          <a:p>
            <a:r>
              <a:rPr lang="en-US" dirty="0" smtClean="0"/>
              <a:t>Mu1 = 9.4, mu2 = 9.5, sigma1 = 5.6, sigma2 = 5.8. 1 = Weekend, 2 = weekday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0923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453</TotalTime>
  <Words>184</Words>
  <Application>Microsoft Macintosh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Update</vt:lpstr>
      <vt:lpstr>Start Time Hour Distribution</vt:lpstr>
      <vt:lpstr>Day Of Week</vt:lpstr>
      <vt:lpstr>Start Time Distribution Given Weekend/weekday</vt:lpstr>
      <vt:lpstr>Start Time Distribution Given Weekend/weekday</vt:lpstr>
      <vt:lpstr>One Hour Duration Issue</vt:lpstr>
      <vt:lpstr>PowerPoint Presentation</vt:lpstr>
      <vt:lpstr>PowerPoint Presentation</vt:lpstr>
      <vt:lpstr>Bayesian Probability PYMC3</vt:lpstr>
      <vt:lpstr>This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Shidan Xu</dc:creator>
  <cp:lastModifiedBy>Shidan Xu</cp:lastModifiedBy>
  <cp:revision>34</cp:revision>
  <dcterms:created xsi:type="dcterms:W3CDTF">2016-01-25T07:43:04Z</dcterms:created>
  <dcterms:modified xsi:type="dcterms:W3CDTF">2016-01-25T15:16:09Z</dcterms:modified>
</cp:coreProperties>
</file>