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2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974B-4BBA-4F4C-B4E2-59607D844793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26D5-B594-AE40-98B8-4A2B625DC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4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974B-4BBA-4F4C-B4E2-59607D844793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26D5-B594-AE40-98B8-4A2B625DC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974B-4BBA-4F4C-B4E2-59607D844793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26D5-B594-AE40-98B8-4A2B625DC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0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974B-4BBA-4F4C-B4E2-59607D844793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26D5-B594-AE40-98B8-4A2B625DC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9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974B-4BBA-4F4C-B4E2-59607D844793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26D5-B594-AE40-98B8-4A2B625DC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4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974B-4BBA-4F4C-B4E2-59607D844793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26D5-B594-AE40-98B8-4A2B625DC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7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974B-4BBA-4F4C-B4E2-59607D844793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26D5-B594-AE40-98B8-4A2B625DC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9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974B-4BBA-4F4C-B4E2-59607D844793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26D5-B594-AE40-98B8-4A2B625DC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7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974B-4BBA-4F4C-B4E2-59607D844793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26D5-B594-AE40-98B8-4A2B625DC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3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974B-4BBA-4F4C-B4E2-59607D844793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26D5-B594-AE40-98B8-4A2B625DC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5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974B-4BBA-4F4C-B4E2-59607D844793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26D5-B594-AE40-98B8-4A2B625DC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8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8974B-4BBA-4F4C-B4E2-59607D844793}" type="datetimeFigureOut">
              <a:rPr lang="en-US" smtClean="0"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926D5-B594-AE40-98B8-4A2B625DC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8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Exploration of PYMC3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Shidan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and Depth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Stochastic Volatility Example</a:t>
            </a:r>
          </a:p>
          <a:p>
            <a:r>
              <a:rPr lang="en-US" dirty="0" smtClean="0"/>
              <a:t>Posterior Predicative</a:t>
            </a:r>
          </a:p>
          <a:p>
            <a:r>
              <a:rPr lang="en-US" dirty="0" smtClean="0"/>
              <a:t>Need to learn more math!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9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18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Exploration of PYMC3</vt:lpstr>
      <vt:lpstr>Breadth and Depth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of PYMC3</dc:title>
  <dc:creator>Shidan Xu</dc:creator>
  <cp:lastModifiedBy>Shidan Xu</cp:lastModifiedBy>
  <cp:revision>4</cp:revision>
  <dcterms:created xsi:type="dcterms:W3CDTF">2015-10-23T16:11:33Z</dcterms:created>
  <dcterms:modified xsi:type="dcterms:W3CDTF">2015-10-23T18:42:13Z</dcterms:modified>
</cp:coreProperties>
</file>