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0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 2/4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57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9957"/>
            <a:ext cx="6836834" cy="3944627"/>
          </a:xfrm>
        </p:spPr>
        <p:txBody>
          <a:bodyPr/>
          <a:lstStyle/>
          <a:p>
            <a:r>
              <a:rPr lang="en-US" dirty="0" smtClean="0"/>
              <a:t>Now works!</a:t>
            </a:r>
          </a:p>
          <a:p>
            <a:r>
              <a:rPr lang="en-US" dirty="0" smtClean="0"/>
              <a:t>My mistake is…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578" y="2513821"/>
            <a:ext cx="6120456" cy="419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6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Some Results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49614"/>
          <a:stretch/>
        </p:blipFill>
        <p:spPr>
          <a:xfrm>
            <a:off x="1309780" y="927967"/>
            <a:ext cx="6654439" cy="558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Explained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323" y="1417638"/>
            <a:ext cx="6430463" cy="508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6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plotting techniques for presentation purposes</a:t>
            </a:r>
          </a:p>
          <a:p>
            <a:pPr lvl="1"/>
            <a:r>
              <a:rPr lang="en-US" dirty="0" smtClean="0"/>
              <a:t>Plot Predicted vs. Actual</a:t>
            </a:r>
          </a:p>
          <a:p>
            <a:r>
              <a:rPr lang="en-US" dirty="0" smtClean="0"/>
              <a:t>Store models into files</a:t>
            </a:r>
          </a:p>
          <a:p>
            <a:pPr lvl="1"/>
            <a:r>
              <a:rPr lang="en-US" dirty="0" err="1" smtClean="0"/>
              <a:t>Pickle.dump</a:t>
            </a:r>
            <a:r>
              <a:rPr lang="en-US" dirty="0"/>
              <a:t> </a:t>
            </a:r>
            <a:r>
              <a:rPr lang="en-US" dirty="0" err="1" smtClean="0"/>
              <a:t>dataframe</a:t>
            </a:r>
            <a:endParaRPr lang="en-US" dirty="0" smtClean="0"/>
          </a:p>
          <a:p>
            <a:r>
              <a:rPr lang="en-US" dirty="0" smtClean="0"/>
              <a:t>Data processing to append missing terms,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154560"/>
              </p:ext>
            </p:extLst>
          </p:nvPr>
        </p:nvGraphicFramePr>
        <p:xfrm>
          <a:off x="1279781" y="5435283"/>
          <a:ext cx="659297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089"/>
                <a:gridCol w="1077089"/>
                <a:gridCol w="1077089"/>
                <a:gridCol w="1084684"/>
                <a:gridCol w="1109980"/>
                <a:gridCol w="11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12:15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</a:t>
                      </a:r>
                      <a:r>
                        <a:rPr lang="en-US" dirty="0" err="1" smtClean="0"/>
                        <a:t>mins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1.2.2014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18.183.2.1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Xfad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Ipad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12:13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</a:t>
                      </a:r>
                      <a:r>
                        <a:rPr lang="en-US" dirty="0" err="1" smtClean="0"/>
                        <a:t>mins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1.23.2014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18.4.4.4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131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 12/15 Simple working 3-state HMM model, with baseline metrics</a:t>
            </a:r>
          </a:p>
          <a:p>
            <a:r>
              <a:rPr lang="en-US" dirty="0"/>
              <a:t>  1/8 First new model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FFFF00"/>
                </a:solidFill>
              </a:rPr>
              <a:t>1/15 Multiple working models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 2/1 Extracting relevant data for UMass dataset</a:t>
            </a:r>
          </a:p>
          <a:p>
            <a:r>
              <a:rPr lang="en-US" dirty="0"/>
              <a:t>  2/15 Multiple evaluations</a:t>
            </a:r>
          </a:p>
          <a:p>
            <a:r>
              <a:rPr lang="en-US" dirty="0"/>
              <a:t>  3/15 Analysis of pros and cons of each model; possible extension to new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6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Writeup</a:t>
            </a:r>
            <a:r>
              <a:rPr lang="en-US" dirty="0"/>
              <a:t> </a:t>
            </a:r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2</a:t>
            </a:r>
            <a:r>
              <a:rPr lang="en-US" b="1" dirty="0">
                <a:solidFill>
                  <a:srgbClr val="FFFF00"/>
                </a:solidFill>
              </a:rPr>
              <a:t>/08 Draft Introductory</a:t>
            </a:r>
          </a:p>
          <a:p>
            <a:r>
              <a:rPr lang="en-US" dirty="0"/>
              <a:t> 2/22 Discussion of evaluation techniques</a:t>
            </a:r>
          </a:p>
          <a:p>
            <a:r>
              <a:rPr lang="en-US" dirty="0"/>
              <a:t> 3/22 Draft Modeling and Evaluation</a:t>
            </a:r>
          </a:p>
          <a:p>
            <a:r>
              <a:rPr lang="en-US" dirty="0"/>
              <a:t> 4/15 Draft Conclusion</a:t>
            </a:r>
          </a:p>
          <a:p>
            <a:r>
              <a:rPr lang="en-US" dirty="0"/>
              <a:t> 4/22 Thesis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6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groups.google.com</a:t>
            </a:r>
            <a:r>
              <a:rPr lang="en-US" dirty="0"/>
              <a:t>/forum/#!topic/</a:t>
            </a:r>
            <a:r>
              <a:rPr lang="en-US" dirty="0" err="1"/>
              <a:t>pymc</a:t>
            </a:r>
            <a:r>
              <a:rPr lang="en-US" dirty="0"/>
              <a:t>/gAImsliT34o</a:t>
            </a:r>
          </a:p>
        </p:txBody>
      </p:sp>
    </p:spTree>
    <p:extLst>
      <p:ext uri="{BB962C8B-B14F-4D97-AF65-F5344CB8AC3E}">
        <p14:creationId xmlns:p14="http://schemas.microsoft.com/office/powerpoint/2010/main" val="359343640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8838</TotalTime>
  <Words>187</Words>
  <Application>Microsoft Macintosh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 Black </vt:lpstr>
      <vt:lpstr>Update 2/4</vt:lpstr>
      <vt:lpstr>Model Building</vt:lpstr>
      <vt:lpstr>Some Results</vt:lpstr>
      <vt:lpstr>Model Explained</vt:lpstr>
      <vt:lpstr>Next Steps</vt:lpstr>
      <vt:lpstr>Schedule</vt:lpstr>
      <vt:lpstr>Writeup Timeline</vt:lpstr>
      <vt:lpstr>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Shidan Xu</dc:creator>
  <cp:lastModifiedBy>Shidan Xu</cp:lastModifiedBy>
  <cp:revision>12</cp:revision>
  <dcterms:created xsi:type="dcterms:W3CDTF">2016-01-29T16:44:11Z</dcterms:created>
  <dcterms:modified xsi:type="dcterms:W3CDTF">2016-02-04T20:03:04Z</dcterms:modified>
</cp:coreProperties>
</file>