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2978B-D50E-334B-847A-869B694B41D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BF2E8-8D89-8643-B137-0085CE183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(11/18/15 11:32) -----</a:t>
            </a:r>
          </a:p>
          <a:p>
            <a:r>
              <a:rPr lang="en-US"/>
              <a:t>probabilistic programming on time series data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BF2E8-8D89-8643-B137-0085CE1832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9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Weekly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Shidan Xu</a:t>
            </a:r>
          </a:p>
          <a:p>
            <a:r>
              <a:rPr lang="en-US" dirty="0" smtClean="0"/>
              <a:t>11/18/2015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00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model that predicts transition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1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processing!!!</a:t>
            </a:r>
          </a:p>
          <a:p>
            <a:r>
              <a:rPr lang="en-US" dirty="0" smtClean="0"/>
              <a:t>Baseline</a:t>
            </a:r>
          </a:p>
          <a:p>
            <a:pPr lvl="1"/>
            <a:r>
              <a:rPr lang="en-US" dirty="0" smtClean="0"/>
              <a:t>Randomly generated join/leave data</a:t>
            </a:r>
          </a:p>
          <a:p>
            <a:pPr lvl="1"/>
            <a:r>
              <a:rPr lang="en-US" dirty="0" smtClean="0"/>
              <a:t>Start time, end time, IP, device, identifier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Screenshot 2015-11-18 10.13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3845612"/>
            <a:ext cx="90932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8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Combined times to produce a by time sequence </a:t>
            </a:r>
          </a:p>
          <a:p>
            <a:pPr lvl="1"/>
            <a:r>
              <a:rPr lang="en-US" dirty="0" smtClean="0"/>
              <a:t>Three states. 1. Not online. 2. Online with one </a:t>
            </a:r>
            <a:r>
              <a:rPr lang="en-US" dirty="0" err="1" smtClean="0"/>
              <a:t>ip</a:t>
            </a:r>
            <a:r>
              <a:rPr lang="en-US" dirty="0" smtClean="0"/>
              <a:t>. 3. Online with 2+ </a:t>
            </a:r>
            <a:r>
              <a:rPr lang="en-US" dirty="0" err="1" smtClean="0"/>
              <a:t>ips</a:t>
            </a:r>
            <a:endParaRPr lang="en-US" dirty="0" smtClean="0"/>
          </a:p>
          <a:p>
            <a:pPr lvl="1"/>
            <a:r>
              <a:rPr lang="tr-TR" dirty="0" smtClean="0"/>
              <a:t>[(00:00:00, 1, [</a:t>
            </a:r>
            <a:r>
              <a:rPr lang="tr-TR" dirty="0"/>
              <a:t>]), </a:t>
            </a:r>
            <a:endParaRPr lang="tr-TR" dirty="0" smtClean="0"/>
          </a:p>
          <a:p>
            <a:pPr lvl="1"/>
            <a:r>
              <a:rPr lang="tr-TR" dirty="0" smtClean="0"/>
              <a:t>(01:52;03, </a:t>
            </a:r>
            <a:r>
              <a:rPr lang="tr-TR" dirty="0"/>
              <a:t>2, ['84.179.82.182']), </a:t>
            </a:r>
            <a:endParaRPr lang="tr-TR" dirty="0" smtClean="0"/>
          </a:p>
          <a:p>
            <a:pPr lvl="1"/>
            <a:r>
              <a:rPr lang="tr-TR" dirty="0" smtClean="0"/>
              <a:t>(01:56:06, </a:t>
            </a:r>
            <a:r>
              <a:rPr lang="tr-TR" dirty="0"/>
              <a:t>2, ['84.179.82.182'])</a:t>
            </a:r>
            <a:r>
              <a:rPr lang="tr-TR" dirty="0" smtClean="0"/>
              <a:t>,</a:t>
            </a:r>
          </a:p>
          <a:p>
            <a:pPr lvl="1"/>
            <a:r>
              <a:rPr lang="tr-TR" dirty="0" smtClean="0"/>
              <a:t>(03:19:48, </a:t>
            </a:r>
            <a:r>
              <a:rPr lang="tr-TR" dirty="0"/>
              <a:t>3, ['84.179.82.182', '127.98.224.175'])</a:t>
            </a:r>
            <a:r>
              <a:rPr lang="tr-TR" dirty="0" smtClean="0"/>
              <a:t>,</a:t>
            </a:r>
          </a:p>
          <a:p>
            <a:pPr lvl="1"/>
            <a:r>
              <a:rPr lang="tr-TR" dirty="0" smtClean="0"/>
              <a:t>(03:25:24, </a:t>
            </a:r>
            <a:r>
              <a:rPr lang="tr-TR" dirty="0"/>
              <a:t>2</a:t>
            </a:r>
            <a:r>
              <a:rPr lang="tr-TR" dirty="0" smtClean="0"/>
              <a:t>, [</a:t>
            </a:r>
            <a:r>
              <a:rPr lang="tr-TR" dirty="0"/>
              <a:t>'</a:t>
            </a:r>
            <a:r>
              <a:rPr lang="tr-TR" dirty="0" smtClean="0"/>
              <a:t>127.98.224.175’]),</a:t>
            </a:r>
          </a:p>
          <a:p>
            <a:pPr lvl="1"/>
            <a:r>
              <a:rPr lang="tr-TR" dirty="0" smtClean="0"/>
              <a:t>(04:02:43, 1, [])]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4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HMM</a:t>
            </a:r>
          </a:p>
          <a:p>
            <a:pPr lvl="1"/>
            <a:r>
              <a:rPr lang="en-US" dirty="0" smtClean="0"/>
              <a:t>Canonical problem of given the output observation, find hidden parameters</a:t>
            </a:r>
          </a:p>
          <a:p>
            <a:pPr lvl="1"/>
            <a:r>
              <a:rPr lang="en-US" dirty="0" smtClean="0"/>
              <a:t>Hidden parameters: state transition matrix</a:t>
            </a:r>
          </a:p>
          <a:p>
            <a:pPr lvl="1"/>
            <a:r>
              <a:rPr lang="en-US" dirty="0" smtClean="0"/>
              <a:t>Observation: number AND IP of devices in network, join/leave action, time of day, and other features, current state</a:t>
            </a:r>
          </a:p>
          <a:p>
            <a:pPr lvl="1"/>
            <a:r>
              <a:rPr lang="en-US" dirty="0" smtClean="0"/>
              <a:t>Train the model to predict transition.</a:t>
            </a:r>
          </a:p>
        </p:txBody>
      </p:sp>
    </p:spTree>
    <p:extLst>
      <p:ext uri="{BB962C8B-B14F-4D97-AF65-F5344CB8AC3E}">
        <p14:creationId xmlns:p14="http://schemas.microsoft.com/office/powerpoint/2010/main" val="243157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sudo</a:t>
            </a:r>
            <a:r>
              <a:rPr lang="en-US" dirty="0" smtClean="0"/>
              <a:t> access</a:t>
            </a:r>
          </a:p>
          <a:p>
            <a:r>
              <a:rPr lang="en-US" dirty="0" smtClean="0"/>
              <a:t>Chat with </a:t>
            </a:r>
            <a:r>
              <a:rPr lang="en-US" dirty="0" err="1" smtClean="0"/>
              <a:t>pp</a:t>
            </a:r>
            <a:r>
              <a:rPr lang="en-US" dirty="0" smtClean="0"/>
              <a:t> friend 4:15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72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2275</TotalTime>
  <Words>258</Words>
  <Application>Microsoft Macintosh PowerPoint</Application>
  <PresentationFormat>On-screen Show (4:3)</PresentationFormat>
  <Paragraphs>32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 Black </vt:lpstr>
      <vt:lpstr>Weekly Update</vt:lpstr>
      <vt:lpstr>Last Week Goal</vt:lpstr>
      <vt:lpstr>Progress</vt:lpstr>
      <vt:lpstr>Progress</vt:lpstr>
      <vt:lpstr>Next Steps</vt:lpstr>
      <vt:lpstr>Others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</dc:title>
  <dc:creator>Shidan Xu</dc:creator>
  <cp:lastModifiedBy>Shidan Xu</cp:lastModifiedBy>
  <cp:revision>51</cp:revision>
  <dcterms:created xsi:type="dcterms:W3CDTF">2015-11-18T15:11:48Z</dcterms:created>
  <dcterms:modified xsi:type="dcterms:W3CDTF">2015-11-20T05:07:12Z</dcterms:modified>
</cp:coreProperties>
</file>