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38"/>
  </p:notesMasterIdLst>
  <p:handoutMasterIdLst>
    <p:handoutMasterId r:id="rId39"/>
  </p:handoutMasterIdLst>
  <p:sldIdLst>
    <p:sldId id="543" r:id="rId5"/>
    <p:sldId id="507" r:id="rId6"/>
    <p:sldId id="508" r:id="rId7"/>
    <p:sldId id="509" r:id="rId8"/>
    <p:sldId id="516" r:id="rId9"/>
    <p:sldId id="517" r:id="rId10"/>
    <p:sldId id="524" r:id="rId11"/>
    <p:sldId id="510" r:id="rId12"/>
    <p:sldId id="511" r:id="rId13"/>
    <p:sldId id="512" r:id="rId14"/>
    <p:sldId id="514" r:id="rId15"/>
    <p:sldId id="513" r:id="rId16"/>
    <p:sldId id="534" r:id="rId17"/>
    <p:sldId id="535" r:id="rId18"/>
    <p:sldId id="547" r:id="rId19"/>
    <p:sldId id="548" r:id="rId20"/>
    <p:sldId id="550" r:id="rId21"/>
    <p:sldId id="549" r:id="rId22"/>
    <p:sldId id="536" r:id="rId23"/>
    <p:sldId id="539" r:id="rId24"/>
    <p:sldId id="540" r:id="rId25"/>
    <p:sldId id="546" r:id="rId26"/>
    <p:sldId id="551" r:id="rId27"/>
    <p:sldId id="554" r:id="rId28"/>
    <p:sldId id="555" r:id="rId29"/>
    <p:sldId id="556" r:id="rId30"/>
    <p:sldId id="557" r:id="rId31"/>
    <p:sldId id="558" r:id="rId32"/>
    <p:sldId id="552" r:id="rId33"/>
    <p:sldId id="538" r:id="rId34"/>
    <p:sldId id="541" r:id="rId35"/>
    <p:sldId id="553" r:id="rId36"/>
    <p:sldId id="542" r:id="rId37"/>
  </p:sldIdLst>
  <p:sldSz cx="12192000" cy="6858000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4416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lekoppa, Shidlingayya" initials="GS" lastIdx="1" clrIdx="0">
    <p:extLst>
      <p:ext uri="{19B8F6BF-5375-455C-9EA6-DF929625EA0E}">
        <p15:presenceInfo xmlns:p15="http://schemas.microsoft.com/office/powerpoint/2012/main" userId="S::shidlingayya_gorlekoppa@baxter.com::87b2455b-f068-46d1-82f6-ecda64ed59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7C6"/>
    <a:srgbClr val="0491C6"/>
    <a:srgbClr val="CECCFC"/>
    <a:srgbClr val="00448E"/>
    <a:srgbClr val="12306C"/>
    <a:srgbClr val="14367A"/>
    <a:srgbClr val="2E8EB8"/>
    <a:srgbClr val="003399"/>
    <a:srgbClr val="009F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9822A-BC77-4471-A437-232383C11FC5}" v="2" dt="2022-10-21T05:30:22.465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353" autoAdjust="0"/>
  </p:normalViewPr>
  <p:slideViewPr>
    <p:cSldViewPr snapToGrid="0" showGuides="1">
      <p:cViewPr>
        <p:scale>
          <a:sx n="60" d="100"/>
          <a:sy n="60" d="100"/>
        </p:scale>
        <p:origin x="1140" y="68"/>
      </p:cViewPr>
      <p:guideLst>
        <p:guide orient="horz" pos="1368"/>
        <p:guide pos="44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lekoppa, Shidlingayya" userId="87b2455b-f068-46d1-82f6-ecda64ed59a5" providerId="ADAL" clId="{58CBF645-E0DA-435A-98DF-6866BD186A7C}"/>
    <pc:docChg chg="undo custSel addSld modSld sldOrd">
      <pc:chgData name="Gorlekoppa, Shidlingayya" userId="87b2455b-f068-46d1-82f6-ecda64ed59a5" providerId="ADAL" clId="{58CBF645-E0DA-435A-98DF-6866BD186A7C}" dt="2022-04-15T06:09:15.404" v="241" actId="115"/>
      <pc:docMkLst>
        <pc:docMk/>
      </pc:docMkLst>
      <pc:sldChg chg="modSp mod">
        <pc:chgData name="Gorlekoppa, Shidlingayya" userId="87b2455b-f068-46d1-82f6-ecda64ed59a5" providerId="ADAL" clId="{58CBF645-E0DA-435A-98DF-6866BD186A7C}" dt="2022-03-29T08:44:23.092" v="158" actId="20577"/>
        <pc:sldMkLst>
          <pc:docMk/>
          <pc:sldMk cId="460411553" sldId="516"/>
        </pc:sldMkLst>
        <pc:spChg chg="mod">
          <ac:chgData name="Gorlekoppa, Shidlingayya" userId="87b2455b-f068-46d1-82f6-ecda64ed59a5" providerId="ADAL" clId="{58CBF645-E0DA-435A-98DF-6866BD186A7C}" dt="2022-03-29T08:44:23.092" v="158" actId="20577"/>
          <ac:spMkLst>
            <pc:docMk/>
            <pc:sldMk cId="460411553" sldId="516"/>
            <ac:spMk id="11" creationId="{6E9D5DC7-E4BE-4584-8E3C-0069C586F587}"/>
          </ac:spMkLst>
        </pc:spChg>
      </pc:sldChg>
      <pc:sldChg chg="modSp mod">
        <pc:chgData name="Gorlekoppa, Shidlingayya" userId="87b2455b-f068-46d1-82f6-ecda64ed59a5" providerId="ADAL" clId="{58CBF645-E0DA-435A-98DF-6866BD186A7C}" dt="2022-03-21T04:24:49.532" v="20" actId="20577"/>
        <pc:sldMkLst>
          <pc:docMk/>
          <pc:sldMk cId="1244346212" sldId="543"/>
        </pc:sldMkLst>
        <pc:spChg chg="mod">
          <ac:chgData name="Gorlekoppa, Shidlingayya" userId="87b2455b-f068-46d1-82f6-ecda64ed59a5" providerId="ADAL" clId="{58CBF645-E0DA-435A-98DF-6866BD186A7C}" dt="2022-03-21T04:24:49.532" v="20" actId="20577"/>
          <ac:spMkLst>
            <pc:docMk/>
            <pc:sldMk cId="1244346212" sldId="543"/>
            <ac:spMk id="50" creationId="{720D987E-5255-4D98-9A01-C66000CBA93C}"/>
          </ac:spMkLst>
        </pc:spChg>
      </pc:sldChg>
      <pc:sldChg chg="delSp modSp add mod ord">
        <pc:chgData name="Gorlekoppa, Shidlingayya" userId="87b2455b-f068-46d1-82f6-ecda64ed59a5" providerId="ADAL" clId="{58CBF645-E0DA-435A-98DF-6866BD186A7C}" dt="2022-03-29T09:10:21.093" v="198" actId="115"/>
        <pc:sldMkLst>
          <pc:docMk/>
          <pc:sldMk cId="2248514117" sldId="544"/>
        </pc:sldMkLst>
        <pc:spChg chg="mod">
          <ac:chgData name="Gorlekoppa, Shidlingayya" userId="87b2455b-f068-46d1-82f6-ecda64ed59a5" providerId="ADAL" clId="{58CBF645-E0DA-435A-98DF-6866BD186A7C}" dt="2022-03-29T08:51:18.476" v="178" actId="14100"/>
          <ac:spMkLst>
            <pc:docMk/>
            <pc:sldMk cId="2248514117" sldId="544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58CBF645-E0DA-435A-98DF-6866BD186A7C}" dt="2022-03-29T09:10:21.093" v="198" actId="115"/>
          <ac:spMkLst>
            <pc:docMk/>
            <pc:sldMk cId="2248514117" sldId="544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58CBF645-E0DA-435A-98DF-6866BD186A7C}" dt="2022-03-29T08:51:29.283" v="181" actId="478"/>
          <ac:spMkLst>
            <pc:docMk/>
            <pc:sldMk cId="2248514117" sldId="544"/>
            <ac:spMk id="39" creationId="{4B5CD3D9-4871-4C48-B7BE-D24CD3247C09}"/>
          </ac:spMkLst>
        </pc:spChg>
        <pc:spChg chg="del mod">
          <ac:chgData name="Gorlekoppa, Shidlingayya" userId="87b2455b-f068-46d1-82f6-ecda64ed59a5" providerId="ADAL" clId="{58CBF645-E0DA-435A-98DF-6866BD186A7C}" dt="2022-03-29T08:51:31.431" v="182" actId="478"/>
          <ac:spMkLst>
            <pc:docMk/>
            <pc:sldMk cId="2248514117" sldId="544"/>
            <ac:spMk id="40" creationId="{9247D322-DA69-4D12-82CC-90E6FE524BF0}"/>
          </ac:spMkLst>
        </pc:spChg>
        <pc:grpChg chg="del">
          <ac:chgData name="Gorlekoppa, Shidlingayya" userId="87b2455b-f068-46d1-82f6-ecda64ed59a5" providerId="ADAL" clId="{58CBF645-E0DA-435A-98DF-6866BD186A7C}" dt="2022-03-29T08:51:21.393" v="179" actId="478"/>
          <ac:grpSpMkLst>
            <pc:docMk/>
            <pc:sldMk cId="2248514117" sldId="544"/>
            <ac:grpSpMk id="24" creationId="{C5FB5D03-37BA-4A45-BDF1-4591FCA52A97}"/>
          </ac:grpSpMkLst>
        </pc:grpChg>
        <pc:cxnChg chg="mod">
          <ac:chgData name="Gorlekoppa, Shidlingayya" userId="87b2455b-f068-46d1-82f6-ecda64ed59a5" providerId="ADAL" clId="{58CBF645-E0DA-435A-98DF-6866BD186A7C}" dt="2022-03-29T08:51:21.393" v="179" actId="478"/>
          <ac:cxnSpMkLst>
            <pc:docMk/>
            <pc:sldMk cId="2248514117" sldId="544"/>
            <ac:cxnSpMk id="8" creationId="{27C4B764-ABF4-4D51-9F7F-A79B6FACB24B}"/>
          </ac:cxnSpMkLst>
        </pc:cxnChg>
        <pc:cxnChg chg="mod">
          <ac:chgData name="Gorlekoppa, Shidlingayya" userId="87b2455b-f068-46d1-82f6-ecda64ed59a5" providerId="ADAL" clId="{58CBF645-E0DA-435A-98DF-6866BD186A7C}" dt="2022-03-29T08:51:21.393" v="179" actId="478"/>
          <ac:cxnSpMkLst>
            <pc:docMk/>
            <pc:sldMk cId="2248514117" sldId="544"/>
            <ac:cxnSpMk id="25" creationId="{9EF68122-6A31-48C5-83D0-254CADC7F258}"/>
          </ac:cxnSpMkLst>
        </pc:cxnChg>
      </pc:sldChg>
      <pc:sldChg chg="modSp add mod">
        <pc:chgData name="Gorlekoppa, Shidlingayya" userId="87b2455b-f068-46d1-82f6-ecda64ed59a5" providerId="ADAL" clId="{58CBF645-E0DA-435A-98DF-6866BD186A7C}" dt="2022-04-15T06:09:15.404" v="241" actId="115"/>
        <pc:sldMkLst>
          <pc:docMk/>
          <pc:sldMk cId="2514620845" sldId="545"/>
        </pc:sldMkLst>
        <pc:spChg chg="mod">
          <ac:chgData name="Gorlekoppa, Shidlingayya" userId="87b2455b-f068-46d1-82f6-ecda64ed59a5" providerId="ADAL" clId="{58CBF645-E0DA-435A-98DF-6866BD186A7C}" dt="2022-03-29T09:12:07.868" v="222" actId="14100"/>
          <ac:spMkLst>
            <pc:docMk/>
            <pc:sldMk cId="2514620845" sldId="545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58CBF645-E0DA-435A-98DF-6866BD186A7C}" dt="2022-04-15T06:09:15.404" v="241" actId="115"/>
          <ac:spMkLst>
            <pc:docMk/>
            <pc:sldMk cId="2514620845" sldId="545"/>
            <ac:spMk id="11" creationId="{6E9D5DC7-E4BE-4584-8E3C-0069C586F587}"/>
          </ac:spMkLst>
        </pc:spChg>
      </pc:sldChg>
    </pc:docChg>
  </pc:docChgLst>
  <pc:docChgLst>
    <pc:chgData name="Gorlekoppa, Shidlingayya" userId="87b2455b-f068-46d1-82f6-ecda64ed59a5" providerId="ADAL" clId="{2FD364EE-6D96-4088-8CD3-7AA619C1F716}"/>
    <pc:docChg chg="undo custSel addSld delSld modSld sldOrd modMainMaster">
      <pc:chgData name="Gorlekoppa, Shidlingayya" userId="87b2455b-f068-46d1-82f6-ecda64ed59a5" providerId="ADAL" clId="{2FD364EE-6D96-4088-8CD3-7AA619C1F716}" dt="2022-02-18T06:35:13.880" v="8877" actId="20577"/>
      <pc:docMkLst>
        <pc:docMk/>
      </pc:docMkLst>
      <pc:sldChg chg="addSp delSp modSp mod">
        <pc:chgData name="Gorlekoppa, Shidlingayya" userId="87b2455b-f068-46d1-82f6-ecda64ed59a5" providerId="ADAL" clId="{2FD364EE-6D96-4088-8CD3-7AA619C1F716}" dt="2022-02-18T04:16:46.997" v="8717" actId="115"/>
        <pc:sldMkLst>
          <pc:docMk/>
          <pc:sldMk cId="3287445958" sldId="507"/>
        </pc:sldMkLst>
        <pc:spChg chg="mod">
          <ac:chgData name="Gorlekoppa, Shidlingayya" userId="87b2455b-f068-46d1-82f6-ecda64ed59a5" providerId="ADAL" clId="{2FD364EE-6D96-4088-8CD3-7AA619C1F716}" dt="2022-02-07T08:52:12.838" v="21" actId="20577"/>
          <ac:spMkLst>
            <pc:docMk/>
            <pc:sldMk cId="3287445958" sldId="507"/>
            <ac:spMk id="2" creationId="{00000000-0000-0000-0000-000000000000}"/>
          </ac:spMkLst>
        </pc:spChg>
        <pc:spChg chg="add del mod">
          <ac:chgData name="Gorlekoppa, Shidlingayya" userId="87b2455b-f068-46d1-82f6-ecda64ed59a5" providerId="ADAL" clId="{2FD364EE-6D96-4088-8CD3-7AA619C1F716}" dt="2022-02-07T09:51:58.337" v="764" actId="207"/>
          <ac:spMkLst>
            <pc:docMk/>
            <pc:sldMk cId="3287445958" sldId="507"/>
            <ac:spMk id="3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18T04:16:46.997" v="8717" actId="115"/>
          <ac:spMkLst>
            <pc:docMk/>
            <pc:sldMk cId="3287445958" sldId="507"/>
            <ac:spMk id="7" creationId="{DAE21769-DE79-4D6D-BE41-4A6159B355AB}"/>
          </ac:spMkLst>
        </pc:spChg>
        <pc:spChg chg="add del mod">
          <ac:chgData name="Gorlekoppa, Shidlingayya" userId="87b2455b-f068-46d1-82f6-ecda64ed59a5" providerId="ADAL" clId="{2FD364EE-6D96-4088-8CD3-7AA619C1F716}" dt="2022-02-07T09:15:19.695" v="82" actId="478"/>
          <ac:spMkLst>
            <pc:docMk/>
            <pc:sldMk cId="3287445958" sldId="507"/>
            <ac:spMk id="9" creationId="{77F4E784-23CA-44FF-BA7A-3EC6450FA88E}"/>
          </ac:spMkLst>
        </pc:spChg>
        <pc:spChg chg="add del mod">
          <ac:chgData name="Gorlekoppa, Shidlingayya" userId="87b2455b-f068-46d1-82f6-ecda64ed59a5" providerId="ADAL" clId="{2FD364EE-6D96-4088-8CD3-7AA619C1F716}" dt="2022-02-07T09:16:01.322" v="90" actId="478"/>
          <ac:spMkLst>
            <pc:docMk/>
            <pc:sldMk cId="3287445958" sldId="507"/>
            <ac:spMk id="10" creationId="{CFF6CD22-5C08-46CD-93C8-99D46C493068}"/>
          </ac:spMkLst>
        </pc:spChg>
        <pc:spChg chg="add mod ord">
          <ac:chgData name="Gorlekoppa, Shidlingayya" userId="87b2455b-f068-46d1-82f6-ecda64ed59a5" providerId="ADAL" clId="{2FD364EE-6D96-4088-8CD3-7AA619C1F716}" dt="2022-02-07T09:29:05.448" v="275" actId="164"/>
          <ac:spMkLst>
            <pc:docMk/>
            <pc:sldMk cId="3287445958" sldId="507"/>
            <ac:spMk id="13" creationId="{EB603234-6256-4F50-822D-5143AD3B2265}"/>
          </ac:spMkLst>
        </pc:spChg>
        <pc:spChg chg="add mod">
          <ac:chgData name="Gorlekoppa, Shidlingayya" userId="87b2455b-f068-46d1-82f6-ecda64ed59a5" providerId="ADAL" clId="{2FD364EE-6D96-4088-8CD3-7AA619C1F716}" dt="2022-02-07T09:29:05.448" v="275" actId="164"/>
          <ac:spMkLst>
            <pc:docMk/>
            <pc:sldMk cId="3287445958" sldId="507"/>
            <ac:spMk id="14" creationId="{AD176467-573F-4799-8C72-70D747450E33}"/>
          </ac:spMkLst>
        </pc:spChg>
        <pc:spChg chg="add mod">
          <ac:chgData name="Gorlekoppa, Shidlingayya" userId="87b2455b-f068-46d1-82f6-ecda64ed59a5" providerId="ADAL" clId="{2FD364EE-6D96-4088-8CD3-7AA619C1F716}" dt="2022-02-07T09:32:52.052" v="352" actId="164"/>
          <ac:spMkLst>
            <pc:docMk/>
            <pc:sldMk cId="3287445958" sldId="507"/>
            <ac:spMk id="15" creationId="{EB374156-B8EB-46E3-AF79-02F032650FFA}"/>
          </ac:spMkLst>
        </pc:spChg>
        <pc:spChg chg="add mod ord">
          <ac:chgData name="Gorlekoppa, Shidlingayya" userId="87b2455b-f068-46d1-82f6-ecda64ed59a5" providerId="ADAL" clId="{2FD364EE-6D96-4088-8CD3-7AA619C1F716}" dt="2022-02-07T09:29:37.776" v="280" actId="14100"/>
          <ac:spMkLst>
            <pc:docMk/>
            <pc:sldMk cId="3287445958" sldId="507"/>
            <ac:spMk id="16" creationId="{60D05831-FFED-495C-86BE-B168C7A16CA1}"/>
          </ac:spMkLst>
        </pc:spChg>
        <pc:spChg chg="add mod">
          <ac:chgData name="Gorlekoppa, Shidlingayya" userId="87b2455b-f068-46d1-82f6-ecda64ed59a5" providerId="ADAL" clId="{2FD364EE-6D96-4088-8CD3-7AA619C1F716}" dt="2022-02-07T09:28:58.684" v="273" actId="164"/>
          <ac:spMkLst>
            <pc:docMk/>
            <pc:sldMk cId="3287445958" sldId="507"/>
            <ac:spMk id="17" creationId="{58ACCEBE-18C4-422B-B5CB-3FC1D163C943}"/>
          </ac:spMkLst>
        </pc:spChg>
        <pc:spChg chg="add mod">
          <ac:chgData name="Gorlekoppa, Shidlingayya" userId="87b2455b-f068-46d1-82f6-ecda64ed59a5" providerId="ADAL" clId="{2FD364EE-6D96-4088-8CD3-7AA619C1F716}" dt="2022-02-07T09:31:02.551" v="318" actId="164"/>
          <ac:spMkLst>
            <pc:docMk/>
            <pc:sldMk cId="3287445958" sldId="507"/>
            <ac:spMk id="18" creationId="{D4978CB5-4343-47E2-8F98-13E9DAC23C68}"/>
          </ac:spMkLst>
        </pc:spChg>
        <pc:spChg chg="add mod or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21" creationId="{D984AD49-01DB-4921-A094-9A035952E1F0}"/>
          </ac:spMkLst>
        </pc:spChg>
        <pc:spChg chg="mod topLvl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23" creationId="{45CBB91B-7542-443A-B6D7-9C59F22B8D45}"/>
          </ac:spMkLst>
        </pc:spChg>
        <pc:spChg chg="del mod topLvl">
          <ac:chgData name="Gorlekoppa, Shidlingayya" userId="87b2455b-f068-46d1-82f6-ecda64ed59a5" providerId="ADAL" clId="{2FD364EE-6D96-4088-8CD3-7AA619C1F716}" dt="2022-02-07T09:30:10.710" v="300" actId="478"/>
          <ac:spMkLst>
            <pc:docMk/>
            <pc:sldMk cId="3287445958" sldId="507"/>
            <ac:spMk id="24" creationId="{33E376F9-ADE3-4E7C-8022-9AF8DE40BF12}"/>
          </ac:spMkLst>
        </pc:spChg>
        <pc:spChg chg="add mod">
          <ac:chgData name="Gorlekoppa, Shidlingayya" userId="87b2455b-f068-46d1-82f6-ecda64ed59a5" providerId="ADAL" clId="{2FD364EE-6D96-4088-8CD3-7AA619C1F716}" dt="2022-02-07T09:36:55.618" v="373" actId="164"/>
          <ac:spMkLst>
            <pc:docMk/>
            <pc:sldMk cId="3287445958" sldId="507"/>
            <ac:spMk id="25" creationId="{D3B45EB7-3A6A-40F4-81DB-72959B2896E3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1" creationId="{022D5B12-E148-4BC2-8173-B0752FAC747B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2" creationId="{3A768739-A5CF-4AAD-B03E-988CE99C4D67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3" creationId="{BFB8482A-B0E7-4B58-9BD1-13B340273210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6" creationId="{C0574EF8-216F-41A7-B65D-AFD5DF5FFF1D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7" creationId="{6709C852-BC42-4DB6-88D0-71EF8ADD8B9A}"/>
          </ac:spMkLst>
        </pc:spChg>
        <pc:spChg chg="mod">
          <ac:chgData name="Gorlekoppa, Shidlingayya" userId="87b2455b-f068-46d1-82f6-ecda64ed59a5" providerId="ADAL" clId="{2FD364EE-6D96-4088-8CD3-7AA619C1F716}" dt="2022-02-07T09:36:40.843" v="368" actId="164"/>
          <ac:spMkLst>
            <pc:docMk/>
            <pc:sldMk cId="3287445958" sldId="507"/>
            <ac:spMk id="38" creationId="{AC96596F-1C6E-40F5-B913-DE30364974E4}"/>
          </ac:spMkLst>
        </pc:spChg>
        <pc:spChg chg="add mod">
          <ac:chgData name="Gorlekoppa, Shidlingayya" userId="87b2455b-f068-46d1-82f6-ecda64ed59a5" providerId="ADAL" clId="{2FD364EE-6D96-4088-8CD3-7AA619C1F716}" dt="2022-02-09T05:21:35.556" v="1410" actId="313"/>
          <ac:spMkLst>
            <pc:docMk/>
            <pc:sldMk cId="3287445958" sldId="507"/>
            <ac:spMk id="39" creationId="{B25CAD9A-5CD0-47AA-8158-646F4D1ADD16}"/>
          </ac:spMkLst>
        </pc:spChg>
        <pc:spChg chg="add del mod">
          <ac:chgData name="Gorlekoppa, Shidlingayya" userId="87b2455b-f068-46d1-82f6-ecda64ed59a5" providerId="ADAL" clId="{2FD364EE-6D96-4088-8CD3-7AA619C1F716}" dt="2022-02-07T09:47:41.261" v="723" actId="478"/>
          <ac:spMkLst>
            <pc:docMk/>
            <pc:sldMk cId="3287445958" sldId="507"/>
            <ac:spMk id="42" creationId="{7928ED96-38E9-4138-AE4A-D7F2E9860F7D}"/>
          </ac:spMkLst>
        </pc:spChg>
        <pc:spChg chg="add del mod">
          <ac:chgData name="Gorlekoppa, Shidlingayya" userId="87b2455b-f068-46d1-82f6-ecda64ed59a5" providerId="ADAL" clId="{2FD364EE-6D96-4088-8CD3-7AA619C1F716}" dt="2022-02-07T09:43:34.885" v="545" actId="478"/>
          <ac:spMkLst>
            <pc:docMk/>
            <pc:sldMk cId="3287445958" sldId="507"/>
            <ac:spMk id="43" creationId="{19C47AE5-A333-48DD-8EB2-B0410596FAFA}"/>
          </ac:spMkLst>
        </pc:spChg>
        <pc:spChg chg="add mod">
          <ac:chgData name="Gorlekoppa, Shidlingayya" userId="87b2455b-f068-46d1-82f6-ecda64ed59a5" providerId="ADAL" clId="{2FD364EE-6D96-4088-8CD3-7AA619C1F716}" dt="2022-02-09T05:22:08.334" v="1467" actId="14100"/>
          <ac:spMkLst>
            <pc:docMk/>
            <pc:sldMk cId="3287445958" sldId="507"/>
            <ac:spMk id="43" creationId="{DFCED4FD-0467-4375-A8F3-4FF41B2A84A0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4" creationId="{7D5596A1-AFAD-42A2-A800-4F2D48D50CF4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5" creationId="{2225D0B1-4B99-46CD-919F-980885CD6DA2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6" creationId="{C0415A03-AD00-4E28-B0B0-7A05D076A3B8}"/>
          </ac:spMkLst>
        </pc:spChg>
        <pc:spChg chg="add mod">
          <ac:chgData name="Gorlekoppa, Shidlingayya" userId="87b2455b-f068-46d1-82f6-ecda64ed59a5" providerId="ADAL" clId="{2FD364EE-6D96-4088-8CD3-7AA619C1F716}" dt="2022-02-07T09:50:17.453" v="725" actId="1076"/>
          <ac:spMkLst>
            <pc:docMk/>
            <pc:sldMk cId="3287445958" sldId="507"/>
            <ac:spMk id="47" creationId="{37CF5128-4538-4171-897C-0CC7E222686D}"/>
          </ac:spMkLst>
        </pc:spChg>
        <pc:spChg chg="add mod">
          <ac:chgData name="Gorlekoppa, Shidlingayya" userId="87b2455b-f068-46d1-82f6-ecda64ed59a5" providerId="ADAL" clId="{2FD364EE-6D96-4088-8CD3-7AA619C1F716}" dt="2022-02-09T05:22:37.188" v="1519" actId="20577"/>
          <ac:spMkLst>
            <pc:docMk/>
            <pc:sldMk cId="3287445958" sldId="507"/>
            <ac:spMk id="48" creationId="{B0E99F90-5918-41AF-951D-BF6ED8AF1E9A}"/>
          </ac:spMkLst>
        </pc:spChg>
        <pc:grpChg chg="add mod">
          <ac:chgData name="Gorlekoppa, Shidlingayya" userId="87b2455b-f068-46d1-82f6-ecda64ed59a5" providerId="ADAL" clId="{2FD364EE-6D96-4088-8CD3-7AA619C1F716}" dt="2022-02-07T09:31:02.551" v="318" actId="164"/>
          <ac:grpSpMkLst>
            <pc:docMk/>
            <pc:sldMk cId="3287445958" sldId="507"/>
            <ac:grpSpMk id="19" creationId="{265EF28F-9D56-4B0B-883C-3799DDE2FC0C}"/>
          </ac:grpSpMkLst>
        </pc:grpChg>
        <pc:grpChg chg="add mod">
          <ac:chgData name="Gorlekoppa, Shidlingayya" userId="87b2455b-f068-46d1-82f6-ecda64ed59a5" providerId="ADAL" clId="{2FD364EE-6D96-4088-8CD3-7AA619C1F716}" dt="2022-02-07T09:32:52.052" v="352" actId="164"/>
          <ac:grpSpMkLst>
            <pc:docMk/>
            <pc:sldMk cId="3287445958" sldId="507"/>
            <ac:grpSpMk id="20" creationId="{AA9A9991-C443-4DFA-ADA5-7109B5466D2D}"/>
          </ac:grpSpMkLst>
        </pc:grpChg>
        <pc:grpChg chg="add del mod">
          <ac:chgData name="Gorlekoppa, Shidlingayya" userId="87b2455b-f068-46d1-82f6-ecda64ed59a5" providerId="ADAL" clId="{2FD364EE-6D96-4088-8CD3-7AA619C1F716}" dt="2022-02-07T09:30:10.710" v="300" actId="478"/>
          <ac:grpSpMkLst>
            <pc:docMk/>
            <pc:sldMk cId="3287445958" sldId="507"/>
            <ac:grpSpMk id="22" creationId="{6F97455C-F443-4376-9601-CB59A55AB608}"/>
          </ac:grpSpMkLst>
        </pc:grpChg>
        <pc:grpChg chg="add mod">
          <ac:chgData name="Gorlekoppa, Shidlingayya" userId="87b2455b-f068-46d1-82f6-ecda64ed59a5" providerId="ADAL" clId="{2FD364EE-6D96-4088-8CD3-7AA619C1F716}" dt="2022-02-07T09:36:55.618" v="373" actId="164"/>
          <ac:grpSpMkLst>
            <pc:docMk/>
            <pc:sldMk cId="3287445958" sldId="507"/>
            <ac:grpSpMk id="26" creationId="{0A402DCE-5EB4-4EEE-93A4-5A175855D022}"/>
          </ac:grpSpMkLst>
        </pc:grpChg>
        <pc:grpChg chg="add del mod">
          <ac:chgData name="Gorlekoppa, Shidlingayya" userId="87b2455b-f068-46d1-82f6-ecda64ed59a5" providerId="ADAL" clId="{2FD364EE-6D96-4088-8CD3-7AA619C1F716}" dt="2022-02-07T09:36:44.633" v="370" actId="478"/>
          <ac:grpSpMkLst>
            <pc:docMk/>
            <pc:sldMk cId="3287445958" sldId="507"/>
            <ac:grpSpMk id="27" creationId="{60DCD53F-DF4C-40F4-A4D8-26A5B270E131}"/>
          </ac:grpSpMkLst>
        </pc:grpChg>
        <pc:grpChg chg="add del mod">
          <ac:chgData name="Gorlekoppa, Shidlingayya" userId="87b2455b-f068-46d1-82f6-ecda64ed59a5" providerId="ADAL" clId="{2FD364EE-6D96-4088-8CD3-7AA619C1F716}" dt="2022-02-07T09:37:12.809" v="376" actId="478"/>
          <ac:grpSpMkLst>
            <pc:docMk/>
            <pc:sldMk cId="3287445958" sldId="507"/>
            <ac:grpSpMk id="28" creationId="{D429C949-B152-4C9E-9F30-3EBF26B5678D}"/>
          </ac:grpSpMkLst>
        </pc:grpChg>
        <pc:grpChg chg="add mod">
          <ac:chgData name="Gorlekoppa, Shidlingayya" userId="87b2455b-f068-46d1-82f6-ecda64ed59a5" providerId="ADAL" clId="{2FD364EE-6D96-4088-8CD3-7AA619C1F716}" dt="2022-02-07T09:37:06.651" v="374" actId="164"/>
          <ac:grpSpMkLst>
            <pc:docMk/>
            <pc:sldMk cId="3287445958" sldId="507"/>
            <ac:grpSpMk id="29" creationId="{3313914B-F958-482C-BAA1-82EB5E45323B}"/>
          </ac:grpSpMkLst>
        </pc:grpChg>
        <pc:grpChg chg="mod">
          <ac:chgData name="Gorlekoppa, Shidlingayya" userId="87b2455b-f068-46d1-82f6-ecda64ed59a5" providerId="ADAL" clId="{2FD364EE-6D96-4088-8CD3-7AA619C1F716}" dt="2022-02-07T09:36:40.843" v="368" actId="164"/>
          <ac:grpSpMkLst>
            <pc:docMk/>
            <pc:sldMk cId="3287445958" sldId="507"/>
            <ac:grpSpMk id="30" creationId="{EB43A2A3-1667-4576-B508-176643857FD0}"/>
          </ac:grpSpMkLst>
        </pc:grpChg>
        <pc:grpChg chg="add mod">
          <ac:chgData name="Gorlekoppa, Shidlingayya" userId="87b2455b-f068-46d1-82f6-ecda64ed59a5" providerId="ADAL" clId="{2FD364EE-6D96-4088-8CD3-7AA619C1F716}" dt="2022-02-07T09:37:06.651" v="374" actId="164"/>
          <ac:grpSpMkLst>
            <pc:docMk/>
            <pc:sldMk cId="3287445958" sldId="507"/>
            <ac:grpSpMk id="34" creationId="{68E98520-57D7-49AF-B3E6-F60A57ADC925}"/>
          </ac:grpSpMkLst>
        </pc:grpChg>
        <pc:grpChg chg="mod">
          <ac:chgData name="Gorlekoppa, Shidlingayya" userId="87b2455b-f068-46d1-82f6-ecda64ed59a5" providerId="ADAL" clId="{2FD364EE-6D96-4088-8CD3-7AA619C1F716}" dt="2022-02-07T09:36:40.843" v="368" actId="164"/>
          <ac:grpSpMkLst>
            <pc:docMk/>
            <pc:sldMk cId="3287445958" sldId="507"/>
            <ac:grpSpMk id="35" creationId="{2990F5BA-9C2E-4B58-9F6A-B0F3A21B71EB}"/>
          </ac:grpSpMkLst>
        </pc:grpChg>
        <pc:grpChg chg="add mod">
          <ac:chgData name="Gorlekoppa, Shidlingayya" userId="87b2455b-f068-46d1-82f6-ecda64ed59a5" providerId="ADAL" clId="{2FD364EE-6D96-4088-8CD3-7AA619C1F716}" dt="2022-02-07T09:36:40.843" v="368" actId="164"/>
          <ac:grpSpMkLst>
            <pc:docMk/>
            <pc:sldMk cId="3287445958" sldId="507"/>
            <ac:grpSpMk id="39" creationId="{5475E9E7-BB60-43A7-BC66-39A9BF5BFE91}"/>
          </ac:grpSpMkLst>
        </pc:grpChg>
        <pc:grpChg chg="add mod">
          <ac:chgData name="Gorlekoppa, Shidlingayya" userId="87b2455b-f068-46d1-82f6-ecda64ed59a5" providerId="ADAL" clId="{2FD364EE-6D96-4088-8CD3-7AA619C1F716}" dt="2022-02-07T09:37:06.651" v="374" actId="164"/>
          <ac:grpSpMkLst>
            <pc:docMk/>
            <pc:sldMk cId="3287445958" sldId="507"/>
            <ac:grpSpMk id="40" creationId="{EB3A420F-076F-4770-8C33-1F1D6E85235C}"/>
          </ac:grpSpMkLst>
        </pc:grpChg>
        <pc:grpChg chg="add mod">
          <ac:chgData name="Gorlekoppa, Shidlingayya" userId="87b2455b-f068-46d1-82f6-ecda64ed59a5" providerId="ADAL" clId="{2FD364EE-6D96-4088-8CD3-7AA619C1F716}" dt="2022-02-07T09:41:15.957" v="463" actId="14100"/>
          <ac:grpSpMkLst>
            <pc:docMk/>
            <pc:sldMk cId="3287445958" sldId="507"/>
            <ac:grpSpMk id="41" creationId="{23E1EADA-97FC-467B-B11B-386E37634408}"/>
          </ac:grpSpMkLst>
        </pc:grpChg>
        <pc:picChg chg="add del mod">
          <ac:chgData name="Gorlekoppa, Shidlingayya" userId="87b2455b-f068-46d1-82f6-ecda64ed59a5" providerId="ADAL" clId="{2FD364EE-6D96-4088-8CD3-7AA619C1F716}" dt="2022-02-07T09:30:35.997" v="312" actId="478"/>
          <ac:picMkLst>
            <pc:docMk/>
            <pc:sldMk cId="3287445958" sldId="507"/>
            <ac:picMk id="12" creationId="{0DA0D7AD-7975-4980-94FA-061DFC6A5005}"/>
          </ac:picMkLst>
        </pc:picChg>
        <pc:cxnChg chg="add mod">
          <ac:chgData name="Gorlekoppa, Shidlingayya" userId="87b2455b-f068-46d1-82f6-ecda64ed59a5" providerId="ADAL" clId="{2FD364EE-6D96-4088-8CD3-7AA619C1F716}" dt="2022-02-07T09:47:41.261" v="723" actId="478"/>
          <ac:cxnSpMkLst>
            <pc:docMk/>
            <pc:sldMk cId="3287445958" sldId="507"/>
            <ac:cxnSpMk id="49" creationId="{6F32F8D5-F393-4A6A-82E0-6D05D66F96B4}"/>
          </ac:cxnSpMkLst>
        </pc:cxnChg>
        <pc:cxnChg chg="add del">
          <ac:chgData name="Gorlekoppa, Shidlingayya" userId="87b2455b-f068-46d1-82f6-ecda64ed59a5" providerId="ADAL" clId="{2FD364EE-6D96-4088-8CD3-7AA619C1F716}" dt="2022-02-07T09:46:54.918" v="707" actId="11529"/>
          <ac:cxnSpMkLst>
            <pc:docMk/>
            <pc:sldMk cId="3287445958" sldId="507"/>
            <ac:cxnSpMk id="52" creationId="{FCFB9D62-00BC-406E-A354-64769FE586AF}"/>
          </ac:cxnSpMkLst>
        </pc:cxnChg>
        <pc:cxnChg chg="add del">
          <ac:chgData name="Gorlekoppa, Shidlingayya" userId="87b2455b-f068-46d1-82f6-ecda64ed59a5" providerId="ADAL" clId="{2FD364EE-6D96-4088-8CD3-7AA619C1F716}" dt="2022-02-07T09:50:56.050" v="729" actId="478"/>
          <ac:cxnSpMkLst>
            <pc:docMk/>
            <pc:sldMk cId="3287445958" sldId="507"/>
            <ac:cxnSpMk id="54" creationId="{FC93C739-4BB6-4DB4-96BC-53DAA2B84A8D}"/>
          </ac:cxnSpMkLst>
        </pc:cxnChg>
        <pc:cxnChg chg="add del mod">
          <ac:chgData name="Gorlekoppa, Shidlingayya" userId="87b2455b-f068-46d1-82f6-ecda64ed59a5" providerId="ADAL" clId="{2FD364EE-6D96-4088-8CD3-7AA619C1F716}" dt="2022-02-07T09:50:53.332" v="728" actId="11529"/>
          <ac:cxnSpMkLst>
            <pc:docMk/>
            <pc:sldMk cId="3287445958" sldId="507"/>
            <ac:cxnSpMk id="56" creationId="{1726B2ED-7B6F-4915-A44A-7F6265B628B6}"/>
          </ac:cxnSpMkLst>
        </pc:cxnChg>
        <pc:cxnChg chg="add del mod">
          <ac:chgData name="Gorlekoppa, Shidlingayya" userId="87b2455b-f068-46d1-82f6-ecda64ed59a5" providerId="ADAL" clId="{2FD364EE-6D96-4088-8CD3-7AA619C1F716}" dt="2022-02-07T09:51:01.895" v="731" actId="11529"/>
          <ac:cxnSpMkLst>
            <pc:docMk/>
            <pc:sldMk cId="3287445958" sldId="507"/>
            <ac:cxnSpMk id="58" creationId="{B86B9A14-D8A1-4C71-AE3A-40F75CA32FE0}"/>
          </ac:cxnSpMkLst>
        </pc:cxnChg>
        <pc:cxnChg chg="add del mod">
          <ac:chgData name="Gorlekoppa, Shidlingayya" userId="87b2455b-f068-46d1-82f6-ecda64ed59a5" providerId="ADAL" clId="{2FD364EE-6D96-4088-8CD3-7AA619C1F716}" dt="2022-02-07T09:51:11.924" v="733" actId="11529"/>
          <ac:cxnSpMkLst>
            <pc:docMk/>
            <pc:sldMk cId="3287445958" sldId="507"/>
            <ac:cxnSpMk id="60" creationId="{EDC8A8DC-5531-4413-A598-7A04F8A09B35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8T04:16:44.933" v="8716" actId="14100"/>
        <pc:sldMkLst>
          <pc:docMk/>
          <pc:sldMk cId="2836221011" sldId="508"/>
        </pc:sldMkLst>
        <pc:spChg chg="mod">
          <ac:chgData name="Gorlekoppa, Shidlingayya" userId="87b2455b-f068-46d1-82f6-ecda64ed59a5" providerId="ADAL" clId="{2FD364EE-6D96-4088-8CD3-7AA619C1F716}" dt="2022-02-07T09:53:32.342" v="803" actId="20577"/>
          <ac:spMkLst>
            <pc:docMk/>
            <pc:sldMk cId="2836221011" sldId="508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2FD364EE-6D96-4088-8CD3-7AA619C1F716}" dt="2022-02-07T09:53:29.280" v="798" actId="478"/>
          <ac:spMkLst>
            <pc:docMk/>
            <pc:sldMk cId="2836221011" sldId="508"/>
            <ac:spMk id="3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07T10:00:15.729" v="954" actId="207"/>
          <ac:spMkLst>
            <pc:docMk/>
            <pc:sldMk cId="2836221011" sldId="508"/>
            <ac:spMk id="6" creationId="{FB55616A-DA36-4499-B268-6FACC4CD515E}"/>
          </ac:spMkLst>
        </pc:spChg>
        <pc:spChg chg="del mod">
          <ac:chgData name="Gorlekoppa, Shidlingayya" userId="87b2455b-f068-46d1-82f6-ecda64ed59a5" providerId="ADAL" clId="{2FD364EE-6D96-4088-8CD3-7AA619C1F716}" dt="2022-02-07T09:51:31.646" v="761"/>
          <ac:spMkLst>
            <pc:docMk/>
            <pc:sldMk cId="2836221011" sldId="508"/>
            <ac:spMk id="7" creationId="{DAE21769-DE79-4D6D-BE41-4A6159B355AB}"/>
          </ac:spMkLst>
        </pc:spChg>
        <pc:spChg chg="add del">
          <ac:chgData name="Gorlekoppa, Shidlingayya" userId="87b2455b-f068-46d1-82f6-ecda64ed59a5" providerId="ADAL" clId="{2FD364EE-6D96-4088-8CD3-7AA619C1F716}" dt="2022-02-09T04:50:26.072" v="965" actId="11529"/>
          <ac:spMkLst>
            <pc:docMk/>
            <pc:sldMk cId="2836221011" sldId="508"/>
            <ac:spMk id="9" creationId="{98828CA6-F2D4-425A-B881-772FCD511965}"/>
          </ac:spMkLst>
        </pc:spChg>
        <pc:spChg chg="add del mod">
          <ac:chgData name="Gorlekoppa, Shidlingayya" userId="87b2455b-f068-46d1-82f6-ecda64ed59a5" providerId="ADAL" clId="{2FD364EE-6D96-4088-8CD3-7AA619C1F716}" dt="2022-02-07T09:53:34.809" v="804" actId="478"/>
          <ac:spMkLst>
            <pc:docMk/>
            <pc:sldMk cId="2836221011" sldId="508"/>
            <ac:spMk id="9" creationId="{BC24379A-5F88-4136-BA1E-86BDBFD59157}"/>
          </ac:spMkLst>
        </pc:spChg>
        <pc:spChg chg="add del mod">
          <ac:chgData name="Gorlekoppa, Shidlingayya" userId="87b2455b-f068-46d1-82f6-ecda64ed59a5" providerId="ADAL" clId="{2FD364EE-6D96-4088-8CD3-7AA619C1F716}" dt="2022-02-07T09:57:48.413" v="850" actId="478"/>
          <ac:spMkLst>
            <pc:docMk/>
            <pc:sldMk cId="2836221011" sldId="508"/>
            <ac:spMk id="10" creationId="{7817AB74-59A8-4626-AF3C-09228253F80B}"/>
          </ac:spMkLst>
        </pc:spChg>
        <pc:spChg chg="add del mod">
          <ac:chgData name="Gorlekoppa, Shidlingayya" userId="87b2455b-f068-46d1-82f6-ecda64ed59a5" providerId="ADAL" clId="{2FD364EE-6D96-4088-8CD3-7AA619C1F716}" dt="2022-02-09T04:53:04.145" v="990" actId="478"/>
          <ac:spMkLst>
            <pc:docMk/>
            <pc:sldMk cId="2836221011" sldId="508"/>
            <ac:spMk id="10" creationId="{AD03FD97-F7F5-42AE-A517-4FE639D43D9C}"/>
          </ac:spMkLst>
        </pc:spChg>
        <pc:spChg chg="add del">
          <ac:chgData name="Gorlekoppa, Shidlingayya" userId="87b2455b-f068-46d1-82f6-ecda64ed59a5" providerId="ADAL" clId="{2FD364EE-6D96-4088-8CD3-7AA619C1F716}" dt="2022-02-09T04:51:18.886" v="971" actId="11529"/>
          <ac:spMkLst>
            <pc:docMk/>
            <pc:sldMk cId="2836221011" sldId="508"/>
            <ac:spMk id="11" creationId="{C968BDB4-2DB1-4BCD-A1B3-29054288DCD8}"/>
          </ac:spMkLst>
        </pc:spChg>
        <pc:spChg chg="add del mod">
          <ac:chgData name="Gorlekoppa, Shidlingayya" userId="87b2455b-f068-46d1-82f6-ecda64ed59a5" providerId="ADAL" clId="{2FD364EE-6D96-4088-8CD3-7AA619C1F716}" dt="2022-02-07T09:57:49.040" v="851" actId="478"/>
          <ac:spMkLst>
            <pc:docMk/>
            <pc:sldMk cId="2836221011" sldId="508"/>
            <ac:spMk id="11" creationId="{E4A4BDA9-30FE-496C-8B00-6B09867E755F}"/>
          </ac:spMkLst>
        </pc:spChg>
        <pc:spChg chg="add del mod">
          <ac:chgData name="Gorlekoppa, Shidlingayya" userId="87b2455b-f068-46d1-82f6-ecda64ed59a5" providerId="ADAL" clId="{2FD364EE-6D96-4088-8CD3-7AA619C1F716}" dt="2022-02-07T09:57:49.537" v="852" actId="478"/>
          <ac:spMkLst>
            <pc:docMk/>
            <pc:sldMk cId="2836221011" sldId="508"/>
            <ac:spMk id="12" creationId="{9A1810DA-1C00-4CBA-9B3A-CA4779FA6006}"/>
          </ac:spMkLst>
        </pc:spChg>
        <pc:spChg chg="add del mod">
          <ac:chgData name="Gorlekoppa, Shidlingayya" userId="87b2455b-f068-46d1-82f6-ecda64ed59a5" providerId="ADAL" clId="{2FD364EE-6D96-4088-8CD3-7AA619C1F716}" dt="2022-02-09T04:53:02.295" v="989" actId="478"/>
          <ac:spMkLst>
            <pc:docMk/>
            <pc:sldMk cId="2836221011" sldId="508"/>
            <ac:spMk id="12" creationId="{CD64DA5A-3751-480B-A574-7E6C9DDC8117}"/>
          </ac:spMkLst>
        </pc:spChg>
        <pc:spChg chg="add mod">
          <ac:chgData name="Gorlekoppa, Shidlingayya" userId="87b2455b-f068-46d1-82f6-ecda64ed59a5" providerId="ADAL" clId="{2FD364EE-6D96-4088-8CD3-7AA619C1F716}" dt="2022-02-09T06:18:22.618" v="1758"/>
          <ac:spMkLst>
            <pc:docMk/>
            <pc:sldMk cId="2836221011" sldId="508"/>
            <ac:spMk id="13" creationId="{1130D1B8-55E8-4D8F-A8BE-D76F5978DBA8}"/>
          </ac:spMkLst>
        </pc:spChg>
        <pc:spChg chg="add mod">
          <ac:chgData name="Gorlekoppa, Shidlingayya" userId="87b2455b-f068-46d1-82f6-ecda64ed59a5" providerId="ADAL" clId="{2FD364EE-6D96-4088-8CD3-7AA619C1F716}" dt="2022-02-09T04:53:08.170" v="991" actId="1076"/>
          <ac:spMkLst>
            <pc:docMk/>
            <pc:sldMk cId="2836221011" sldId="508"/>
            <ac:spMk id="14" creationId="{FE02D5B2-B017-4555-A6DE-F2874C5F9222}"/>
          </ac:spMkLst>
        </pc:spChg>
        <pc:spChg chg="add mod">
          <ac:chgData name="Gorlekoppa, Shidlingayya" userId="87b2455b-f068-46d1-82f6-ecda64ed59a5" providerId="ADAL" clId="{2FD364EE-6D96-4088-8CD3-7AA619C1F716}" dt="2022-02-09T04:53:11" v="992" actId="1076"/>
          <ac:spMkLst>
            <pc:docMk/>
            <pc:sldMk cId="2836221011" sldId="508"/>
            <ac:spMk id="15" creationId="{CD1B310A-7121-41F0-8AEA-E1FB4D3E4F88}"/>
          </ac:spMkLst>
        </pc:spChg>
        <pc:spChg chg="add del mod">
          <ac:chgData name="Gorlekoppa, Shidlingayya" userId="87b2455b-f068-46d1-82f6-ecda64ed59a5" providerId="ADAL" clId="{2FD364EE-6D96-4088-8CD3-7AA619C1F716}" dt="2022-02-09T04:52:59.684" v="988" actId="478"/>
          <ac:spMkLst>
            <pc:docMk/>
            <pc:sldMk cId="2836221011" sldId="508"/>
            <ac:spMk id="16" creationId="{A3FD92DE-EB7E-4050-9B6D-39BBE492AD51}"/>
          </ac:spMkLst>
        </pc:spChg>
        <pc:spChg chg="add mod">
          <ac:chgData name="Gorlekoppa, Shidlingayya" userId="87b2455b-f068-46d1-82f6-ecda64ed59a5" providerId="ADAL" clId="{2FD364EE-6D96-4088-8CD3-7AA619C1F716}" dt="2022-02-14T04:33:11.532" v="5774" actId="1076"/>
          <ac:spMkLst>
            <pc:docMk/>
            <pc:sldMk cId="2836221011" sldId="508"/>
            <ac:spMk id="26" creationId="{79D5A64F-0534-42D6-AB62-AB18F8C7576E}"/>
          </ac:spMkLst>
        </pc:spChg>
        <pc:spChg chg="add mod">
          <ac:chgData name="Gorlekoppa, Shidlingayya" userId="87b2455b-f068-46d1-82f6-ecda64ed59a5" providerId="ADAL" clId="{2FD364EE-6D96-4088-8CD3-7AA619C1F716}" dt="2022-02-14T04:33:25.863" v="5779" actId="1076"/>
          <ac:spMkLst>
            <pc:docMk/>
            <pc:sldMk cId="2836221011" sldId="508"/>
            <ac:spMk id="27" creationId="{C7299922-EFE2-4D96-9D7C-339A5C9E35B1}"/>
          </ac:spMkLst>
        </pc:spChg>
        <pc:spChg chg="add mod">
          <ac:chgData name="Gorlekoppa, Shidlingayya" userId="87b2455b-f068-46d1-82f6-ecda64ed59a5" providerId="ADAL" clId="{2FD364EE-6D96-4088-8CD3-7AA619C1F716}" dt="2022-02-14T04:33:21.410" v="5777" actId="1076"/>
          <ac:spMkLst>
            <pc:docMk/>
            <pc:sldMk cId="2836221011" sldId="508"/>
            <ac:spMk id="28" creationId="{31A1B885-1855-4830-9494-B8E9E5165722}"/>
          </ac:spMkLst>
        </pc:spChg>
        <pc:spChg chg="add mod">
          <ac:chgData name="Gorlekoppa, Shidlingayya" userId="87b2455b-f068-46d1-82f6-ecda64ed59a5" providerId="ADAL" clId="{2FD364EE-6D96-4088-8CD3-7AA619C1F716}" dt="2022-02-14T04:33:28.256" v="5780" actId="1076"/>
          <ac:spMkLst>
            <pc:docMk/>
            <pc:sldMk cId="2836221011" sldId="508"/>
            <ac:spMk id="29" creationId="{9C69EED4-982A-4ECE-892F-655F31BC8937}"/>
          </ac:spMkLst>
        </pc:spChg>
        <pc:spChg chg="add mod">
          <ac:chgData name="Gorlekoppa, Shidlingayya" userId="87b2455b-f068-46d1-82f6-ecda64ed59a5" providerId="ADAL" clId="{2FD364EE-6D96-4088-8CD3-7AA619C1F716}" dt="2022-02-09T12:06:32.522" v="2110" actId="20577"/>
          <ac:spMkLst>
            <pc:docMk/>
            <pc:sldMk cId="2836221011" sldId="508"/>
            <ac:spMk id="30" creationId="{0342AD14-95BE-47C7-BD1E-2761A1D5310D}"/>
          </ac:spMkLst>
        </pc:spChg>
        <pc:spChg chg="add mod">
          <ac:chgData name="Gorlekoppa, Shidlingayya" userId="87b2455b-f068-46d1-82f6-ecda64ed59a5" providerId="ADAL" clId="{2FD364EE-6D96-4088-8CD3-7AA619C1F716}" dt="2022-02-09T05:42:20.615" v="1532" actId="108"/>
          <ac:spMkLst>
            <pc:docMk/>
            <pc:sldMk cId="2836221011" sldId="508"/>
            <ac:spMk id="31" creationId="{721ACF55-46A5-4F85-B30C-EEAEA0232B1F}"/>
          </ac:spMkLst>
        </pc:spChg>
        <pc:spChg chg="add mod">
          <ac:chgData name="Gorlekoppa, Shidlingayya" userId="87b2455b-f068-46d1-82f6-ecda64ed59a5" providerId="ADAL" clId="{2FD364EE-6D96-4088-8CD3-7AA619C1F716}" dt="2022-02-09T05:42:26.907" v="1533" actId="108"/>
          <ac:spMkLst>
            <pc:docMk/>
            <pc:sldMk cId="2836221011" sldId="508"/>
            <ac:spMk id="32" creationId="{0339CD32-6FC8-41A8-9704-C7F5385B1325}"/>
          </ac:spMkLst>
        </pc:spChg>
        <pc:spChg chg="add mod">
          <ac:chgData name="Gorlekoppa, Shidlingayya" userId="87b2455b-f068-46d1-82f6-ecda64ed59a5" providerId="ADAL" clId="{2FD364EE-6D96-4088-8CD3-7AA619C1F716}" dt="2022-02-09T05:42:29.612" v="1534" actId="108"/>
          <ac:spMkLst>
            <pc:docMk/>
            <pc:sldMk cId="2836221011" sldId="508"/>
            <ac:spMk id="33" creationId="{DF6DBA5C-1761-4EDD-9126-1AB6082976EA}"/>
          </ac:spMkLst>
        </pc:spChg>
        <pc:spChg chg="add mod">
          <ac:chgData name="Gorlekoppa, Shidlingayya" userId="87b2455b-f068-46d1-82f6-ecda64ed59a5" providerId="ADAL" clId="{2FD364EE-6D96-4088-8CD3-7AA619C1F716}" dt="2022-02-09T05:42:36.047" v="1536" actId="1076"/>
          <ac:spMkLst>
            <pc:docMk/>
            <pc:sldMk cId="2836221011" sldId="508"/>
            <ac:spMk id="34" creationId="{676A50C7-6A5E-4127-B154-B43C2FD7EF4A}"/>
          </ac:spMkLst>
        </pc:spChg>
        <pc:spChg chg="add mod">
          <ac:chgData name="Gorlekoppa, Shidlingayya" userId="87b2455b-f068-46d1-82f6-ecda64ed59a5" providerId="ADAL" clId="{2FD364EE-6D96-4088-8CD3-7AA619C1F716}" dt="2022-02-09T05:42:42.846" v="1538" actId="1076"/>
          <ac:spMkLst>
            <pc:docMk/>
            <pc:sldMk cId="2836221011" sldId="508"/>
            <ac:spMk id="35" creationId="{992D06B9-703A-4BB2-9422-4D1E88128DFB}"/>
          </ac:spMkLst>
        </pc:spChg>
        <pc:spChg chg="add mod">
          <ac:chgData name="Gorlekoppa, Shidlingayya" userId="87b2455b-f068-46d1-82f6-ecda64ed59a5" providerId="ADAL" clId="{2FD364EE-6D96-4088-8CD3-7AA619C1F716}" dt="2022-02-09T05:42:57.768" v="1541" actId="1076"/>
          <ac:spMkLst>
            <pc:docMk/>
            <pc:sldMk cId="2836221011" sldId="508"/>
            <ac:spMk id="36" creationId="{09E09241-6EB9-4DBC-939C-DD5786C59ADA}"/>
          </ac:spMkLst>
        </pc:spChg>
        <pc:spChg chg="add mod">
          <ac:chgData name="Gorlekoppa, Shidlingayya" userId="87b2455b-f068-46d1-82f6-ecda64ed59a5" providerId="ADAL" clId="{2FD364EE-6D96-4088-8CD3-7AA619C1F716}" dt="2022-02-09T05:42:59.838" v="1542" actId="1076"/>
          <ac:spMkLst>
            <pc:docMk/>
            <pc:sldMk cId="2836221011" sldId="508"/>
            <ac:spMk id="37" creationId="{B47D9291-DE0E-4792-AE88-17BE814F4E40}"/>
          </ac:spMkLst>
        </pc:spChg>
        <pc:spChg chg="add mod">
          <ac:chgData name="Gorlekoppa, Shidlingayya" userId="87b2455b-f068-46d1-82f6-ecda64ed59a5" providerId="ADAL" clId="{2FD364EE-6D96-4088-8CD3-7AA619C1F716}" dt="2022-02-09T05:43:05.750" v="1543" actId="108"/>
          <ac:spMkLst>
            <pc:docMk/>
            <pc:sldMk cId="2836221011" sldId="508"/>
            <ac:spMk id="38" creationId="{AF887F9D-FFA7-40F5-AFA3-C9CC0F46C686}"/>
          </ac:spMkLst>
        </pc:spChg>
        <pc:spChg chg="add mod">
          <ac:chgData name="Gorlekoppa, Shidlingayya" userId="87b2455b-f068-46d1-82f6-ecda64ed59a5" providerId="ADAL" clId="{2FD364EE-6D96-4088-8CD3-7AA619C1F716}" dt="2022-02-18T04:16:44.933" v="8716" actId="14100"/>
          <ac:spMkLst>
            <pc:docMk/>
            <pc:sldMk cId="2836221011" sldId="508"/>
            <ac:spMk id="39" creationId="{74D1A3F2-2DE8-4001-BF4B-B53E63C17F80}"/>
          </ac:spMkLst>
        </pc:spChg>
        <pc:spChg chg="add mod">
          <ac:chgData name="Gorlekoppa, Shidlingayya" userId="87b2455b-f068-46d1-82f6-ecda64ed59a5" providerId="ADAL" clId="{2FD364EE-6D96-4088-8CD3-7AA619C1F716}" dt="2022-02-09T05:43:11.968" v="1545" actId="108"/>
          <ac:spMkLst>
            <pc:docMk/>
            <pc:sldMk cId="2836221011" sldId="508"/>
            <ac:spMk id="40" creationId="{51A015F7-41E3-4E9F-B91B-4566726A3F15}"/>
          </ac:spMkLst>
        </pc:spChg>
        <pc:spChg chg="add mod">
          <ac:chgData name="Gorlekoppa, Shidlingayya" userId="87b2455b-f068-46d1-82f6-ecda64ed59a5" providerId="ADAL" clId="{2FD364EE-6D96-4088-8CD3-7AA619C1F716}" dt="2022-02-09T05:43:14.708" v="1546" actId="108"/>
          <ac:spMkLst>
            <pc:docMk/>
            <pc:sldMk cId="2836221011" sldId="508"/>
            <ac:spMk id="41" creationId="{CE0E78C9-F005-43EC-88CD-FA51951C1281}"/>
          </ac:spMkLst>
        </pc:spChg>
        <pc:spChg chg="add mod">
          <ac:chgData name="Gorlekoppa, Shidlingayya" userId="87b2455b-f068-46d1-82f6-ecda64ed59a5" providerId="ADAL" clId="{2FD364EE-6D96-4088-8CD3-7AA619C1F716}" dt="2022-02-09T05:43:16.778" v="1547" actId="108"/>
          <ac:spMkLst>
            <pc:docMk/>
            <pc:sldMk cId="2836221011" sldId="508"/>
            <ac:spMk id="42" creationId="{1B2B0EF1-52A9-4D68-BF6F-D59DD1197849}"/>
          </ac:spMkLst>
        </pc:spChg>
        <pc:spChg chg="add mod">
          <ac:chgData name="Gorlekoppa, Shidlingayya" userId="87b2455b-f068-46d1-82f6-ecda64ed59a5" providerId="ADAL" clId="{2FD364EE-6D96-4088-8CD3-7AA619C1F716}" dt="2022-02-09T05:43:18.829" v="1548" actId="108"/>
          <ac:spMkLst>
            <pc:docMk/>
            <pc:sldMk cId="2836221011" sldId="508"/>
            <ac:spMk id="43" creationId="{73751DF0-BBF7-48F6-B932-B2BA6CED856B}"/>
          </ac:spMkLst>
        </pc:spChg>
        <pc:spChg chg="add mod">
          <ac:chgData name="Gorlekoppa, Shidlingayya" userId="87b2455b-f068-46d1-82f6-ecda64ed59a5" providerId="ADAL" clId="{2FD364EE-6D96-4088-8CD3-7AA619C1F716}" dt="2022-02-09T05:43:20.987" v="1549" actId="108"/>
          <ac:spMkLst>
            <pc:docMk/>
            <pc:sldMk cId="2836221011" sldId="508"/>
            <ac:spMk id="44" creationId="{74C49335-9215-468E-9D4A-C35D87BF847D}"/>
          </ac:spMkLst>
        </pc:spChg>
        <pc:spChg chg="add mod">
          <ac:chgData name="Gorlekoppa, Shidlingayya" userId="87b2455b-f068-46d1-82f6-ecda64ed59a5" providerId="ADAL" clId="{2FD364EE-6D96-4088-8CD3-7AA619C1F716}" dt="2022-02-18T04:16:44.453" v="8715" actId="1076"/>
          <ac:spMkLst>
            <pc:docMk/>
            <pc:sldMk cId="2836221011" sldId="508"/>
            <ac:spMk id="45" creationId="{224BC6E4-6261-4636-B2E9-0087223EF47E}"/>
          </ac:spMkLst>
        </pc:spChg>
        <pc:spChg chg="add mod">
          <ac:chgData name="Gorlekoppa, Shidlingayya" userId="87b2455b-f068-46d1-82f6-ecda64ed59a5" providerId="ADAL" clId="{2FD364EE-6D96-4088-8CD3-7AA619C1F716}" dt="2022-02-09T05:43:30.008" v="1551" actId="108"/>
          <ac:spMkLst>
            <pc:docMk/>
            <pc:sldMk cId="2836221011" sldId="508"/>
            <ac:spMk id="46" creationId="{EE011624-B075-4C88-A06B-DB3D27597B2F}"/>
          </ac:spMkLst>
        </pc:spChg>
        <pc:spChg chg="add mod">
          <ac:chgData name="Gorlekoppa, Shidlingayya" userId="87b2455b-f068-46d1-82f6-ecda64ed59a5" providerId="ADAL" clId="{2FD364EE-6D96-4088-8CD3-7AA619C1F716}" dt="2022-02-09T05:43:36.943" v="1553" actId="108"/>
          <ac:spMkLst>
            <pc:docMk/>
            <pc:sldMk cId="2836221011" sldId="508"/>
            <ac:spMk id="47" creationId="{71C5BABF-B70E-4B4E-834A-442200967DF6}"/>
          </ac:spMkLst>
        </pc:spChg>
        <pc:cxnChg chg="add del mod">
          <ac:chgData name="Gorlekoppa, Shidlingayya" userId="87b2455b-f068-46d1-82f6-ecda64ed59a5" providerId="ADAL" clId="{2FD364EE-6D96-4088-8CD3-7AA619C1F716}" dt="2022-02-09T04:50:15.408" v="963" actId="478"/>
          <ac:cxnSpMkLst>
            <pc:docMk/>
            <pc:sldMk cId="2836221011" sldId="508"/>
            <ac:cxnSpMk id="7" creationId="{E0457324-FF9A-4876-899E-E34757D1F8EA}"/>
          </ac:cxnSpMkLst>
        </pc:cxnChg>
        <pc:cxnChg chg="add mod">
          <ac:chgData name="Gorlekoppa, Shidlingayya" userId="87b2455b-f068-46d1-82f6-ecda64ed59a5" providerId="ADAL" clId="{2FD364EE-6D96-4088-8CD3-7AA619C1F716}" dt="2022-02-09T04:53:31.352" v="998" actId="692"/>
          <ac:cxnSpMkLst>
            <pc:docMk/>
            <pc:sldMk cId="2836221011" sldId="508"/>
            <ac:cxnSpMk id="18" creationId="{967CD373-B926-4DBF-A709-CA556FBC2596}"/>
          </ac:cxnSpMkLst>
        </pc:cxnChg>
        <pc:cxnChg chg="add mod">
          <ac:chgData name="Gorlekoppa, Shidlingayya" userId="87b2455b-f068-46d1-82f6-ecda64ed59a5" providerId="ADAL" clId="{2FD364EE-6D96-4088-8CD3-7AA619C1F716}" dt="2022-02-09T04:53:57.468" v="1005" actId="692"/>
          <ac:cxnSpMkLst>
            <pc:docMk/>
            <pc:sldMk cId="2836221011" sldId="508"/>
            <ac:cxnSpMk id="20" creationId="{FCE2E1FD-A2BD-479A-87F5-B6E45BB7C54B}"/>
          </ac:cxnSpMkLst>
        </pc:cxnChg>
        <pc:cxnChg chg="add mod">
          <ac:chgData name="Gorlekoppa, Shidlingayya" userId="87b2455b-f068-46d1-82f6-ecda64ed59a5" providerId="ADAL" clId="{2FD364EE-6D96-4088-8CD3-7AA619C1F716}" dt="2022-02-09T04:54:04.730" v="1008" actId="692"/>
          <ac:cxnSpMkLst>
            <pc:docMk/>
            <pc:sldMk cId="2836221011" sldId="508"/>
            <ac:cxnSpMk id="22" creationId="{25162EA1-A843-4F0C-8D13-6D689CBD5C0E}"/>
          </ac:cxnSpMkLst>
        </pc:cxnChg>
        <pc:cxnChg chg="add mod">
          <ac:chgData name="Gorlekoppa, Shidlingayya" userId="87b2455b-f068-46d1-82f6-ecda64ed59a5" providerId="ADAL" clId="{2FD364EE-6D96-4088-8CD3-7AA619C1F716}" dt="2022-02-09T04:54:23.385" v="1013" actId="14100"/>
          <ac:cxnSpMkLst>
            <pc:docMk/>
            <pc:sldMk cId="2836221011" sldId="508"/>
            <ac:cxnSpMk id="23" creationId="{94B65959-D850-4CC1-8399-75F68F868600}"/>
          </ac:cxnSpMkLst>
        </pc:cxnChg>
        <pc:cxnChg chg="add mod">
          <ac:chgData name="Gorlekoppa, Shidlingayya" userId="87b2455b-f068-46d1-82f6-ecda64ed59a5" providerId="ADAL" clId="{2FD364EE-6D96-4088-8CD3-7AA619C1F716}" dt="2022-02-09T04:54:20.553" v="1012" actId="1076"/>
          <ac:cxnSpMkLst>
            <pc:docMk/>
            <pc:sldMk cId="2836221011" sldId="508"/>
            <ac:cxnSpMk id="24" creationId="{019CF8B1-EF58-41BA-AD5F-9ADC93258CC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09T06:28:15.344" v="1801" actId="20577"/>
        <pc:sldMkLst>
          <pc:docMk/>
          <pc:sldMk cId="3902718851" sldId="509"/>
        </pc:sldMkLst>
        <pc:spChg chg="add del mod">
          <ac:chgData name="Gorlekoppa, Shidlingayya" userId="87b2455b-f068-46d1-82f6-ecda64ed59a5" providerId="ADAL" clId="{2FD364EE-6D96-4088-8CD3-7AA619C1F716}" dt="2022-02-09T05:46:45.916" v="1599" actId="478"/>
          <ac:spMkLst>
            <pc:docMk/>
            <pc:sldMk cId="3902718851" sldId="509"/>
            <ac:spMk id="3" creationId="{F0D8DE0A-7257-4086-90D5-FE7370AAD3D6}"/>
          </ac:spMkLst>
        </pc:spChg>
        <pc:spChg chg="del mod">
          <ac:chgData name="Gorlekoppa, Shidlingayya" userId="87b2455b-f068-46d1-82f6-ecda64ed59a5" providerId="ADAL" clId="{2FD364EE-6D96-4088-8CD3-7AA619C1F716}" dt="2022-02-09T05:44:17.933" v="1582" actId="478"/>
          <ac:spMkLst>
            <pc:docMk/>
            <pc:sldMk cId="3902718851" sldId="509"/>
            <ac:spMk id="6" creationId="{FB55616A-DA36-4499-B268-6FACC4CD515E}"/>
          </ac:spMkLst>
        </pc:spChg>
        <pc:spChg chg="add mod">
          <ac:chgData name="Gorlekoppa, Shidlingayya" userId="87b2455b-f068-46d1-82f6-ecda64ed59a5" providerId="ADAL" clId="{2FD364EE-6D96-4088-8CD3-7AA619C1F716}" dt="2022-02-09T06:06:05.268" v="1743" actId="108"/>
          <ac:spMkLst>
            <pc:docMk/>
            <pc:sldMk cId="3902718851" sldId="509"/>
            <ac:spMk id="7" creationId="{9A989695-C2F7-4CF9-A2FD-39B417831B1F}"/>
          </ac:spMkLst>
        </pc:spChg>
        <pc:spChg chg="mod">
          <ac:chgData name="Gorlekoppa, Shidlingayya" userId="87b2455b-f068-46d1-82f6-ecda64ed59a5" providerId="ADAL" clId="{2FD364EE-6D96-4088-8CD3-7AA619C1F716}" dt="2022-02-09T06:06:21.502" v="1749" actId="1076"/>
          <ac:spMkLst>
            <pc:docMk/>
            <pc:sldMk cId="3902718851" sldId="509"/>
            <ac:spMk id="13" creationId="{1130D1B8-55E8-4D8F-A8BE-D76F5978DBA8}"/>
          </ac:spMkLst>
        </pc:spChg>
        <pc:spChg chg="mod">
          <ac:chgData name="Gorlekoppa, Shidlingayya" userId="87b2455b-f068-46d1-82f6-ecda64ed59a5" providerId="ADAL" clId="{2FD364EE-6D96-4088-8CD3-7AA619C1F716}" dt="2022-02-09T06:06:18.726" v="1748" actId="1076"/>
          <ac:spMkLst>
            <pc:docMk/>
            <pc:sldMk cId="3902718851" sldId="509"/>
            <ac:spMk id="14" creationId="{FE02D5B2-B017-4555-A6DE-F2874C5F9222}"/>
          </ac:spMkLst>
        </pc:spChg>
        <pc:spChg chg="mod">
          <ac:chgData name="Gorlekoppa, Shidlingayya" userId="87b2455b-f068-46d1-82f6-ecda64ed59a5" providerId="ADAL" clId="{2FD364EE-6D96-4088-8CD3-7AA619C1F716}" dt="2022-02-09T06:06:14.542" v="1746" actId="1076"/>
          <ac:spMkLst>
            <pc:docMk/>
            <pc:sldMk cId="3902718851" sldId="509"/>
            <ac:spMk id="15" creationId="{CD1B310A-7121-41F0-8AEA-E1FB4D3E4F88}"/>
          </ac:spMkLst>
        </pc:spChg>
        <pc:spChg chg="del">
          <ac:chgData name="Gorlekoppa, Shidlingayya" userId="87b2455b-f068-46d1-82f6-ecda64ed59a5" providerId="ADAL" clId="{2FD364EE-6D96-4088-8CD3-7AA619C1F716}" dt="2022-02-09T05:43:58.125" v="1557" actId="478"/>
          <ac:spMkLst>
            <pc:docMk/>
            <pc:sldMk cId="3902718851" sldId="509"/>
            <ac:spMk id="26" creationId="{79D5A64F-0534-42D6-AB62-AB18F8C7576E}"/>
          </ac:spMkLst>
        </pc:spChg>
        <pc:spChg chg="del">
          <ac:chgData name="Gorlekoppa, Shidlingayya" userId="87b2455b-f068-46d1-82f6-ecda64ed59a5" providerId="ADAL" clId="{2FD364EE-6D96-4088-8CD3-7AA619C1F716}" dt="2022-02-09T05:43:57.647" v="1556" actId="478"/>
          <ac:spMkLst>
            <pc:docMk/>
            <pc:sldMk cId="3902718851" sldId="509"/>
            <ac:spMk id="27" creationId="{C7299922-EFE2-4D96-9D7C-339A5C9E35B1}"/>
          </ac:spMkLst>
        </pc:spChg>
        <pc:spChg chg="del">
          <ac:chgData name="Gorlekoppa, Shidlingayya" userId="87b2455b-f068-46d1-82f6-ecda64ed59a5" providerId="ADAL" clId="{2FD364EE-6D96-4088-8CD3-7AA619C1F716}" dt="2022-02-09T05:43:57.225" v="1555" actId="478"/>
          <ac:spMkLst>
            <pc:docMk/>
            <pc:sldMk cId="3902718851" sldId="509"/>
            <ac:spMk id="28" creationId="{31A1B885-1855-4830-9494-B8E9E5165722}"/>
          </ac:spMkLst>
        </pc:spChg>
        <pc:spChg chg="del">
          <ac:chgData name="Gorlekoppa, Shidlingayya" userId="87b2455b-f068-46d1-82f6-ecda64ed59a5" providerId="ADAL" clId="{2FD364EE-6D96-4088-8CD3-7AA619C1F716}" dt="2022-02-09T05:43:58.599" v="1558" actId="478"/>
          <ac:spMkLst>
            <pc:docMk/>
            <pc:sldMk cId="3902718851" sldId="509"/>
            <ac:spMk id="29" creationId="{9C69EED4-982A-4ECE-892F-655F31BC8937}"/>
          </ac:spMkLst>
        </pc:spChg>
        <pc:spChg chg="del">
          <ac:chgData name="Gorlekoppa, Shidlingayya" userId="87b2455b-f068-46d1-82f6-ecda64ed59a5" providerId="ADAL" clId="{2FD364EE-6D96-4088-8CD3-7AA619C1F716}" dt="2022-02-09T05:43:56.553" v="1554" actId="478"/>
          <ac:spMkLst>
            <pc:docMk/>
            <pc:sldMk cId="3902718851" sldId="509"/>
            <ac:spMk id="30" creationId="{0342AD14-95BE-47C7-BD1E-2761A1D5310D}"/>
          </ac:spMkLst>
        </pc:spChg>
        <pc:spChg chg="del">
          <ac:chgData name="Gorlekoppa, Shidlingayya" userId="87b2455b-f068-46d1-82f6-ecda64ed59a5" providerId="ADAL" clId="{2FD364EE-6D96-4088-8CD3-7AA619C1F716}" dt="2022-02-09T05:43:59.372" v="1559" actId="478"/>
          <ac:spMkLst>
            <pc:docMk/>
            <pc:sldMk cId="3902718851" sldId="509"/>
            <ac:spMk id="31" creationId="{721ACF55-46A5-4F85-B30C-EEAEA0232B1F}"/>
          </ac:spMkLst>
        </pc:spChg>
        <pc:spChg chg="del">
          <ac:chgData name="Gorlekoppa, Shidlingayya" userId="87b2455b-f068-46d1-82f6-ecda64ed59a5" providerId="ADAL" clId="{2FD364EE-6D96-4088-8CD3-7AA619C1F716}" dt="2022-02-09T05:43:59.896" v="1560" actId="478"/>
          <ac:spMkLst>
            <pc:docMk/>
            <pc:sldMk cId="3902718851" sldId="509"/>
            <ac:spMk id="32" creationId="{0339CD32-6FC8-41A8-9704-C7F5385B1325}"/>
          </ac:spMkLst>
        </pc:spChg>
        <pc:spChg chg="del">
          <ac:chgData name="Gorlekoppa, Shidlingayya" userId="87b2455b-f068-46d1-82f6-ecda64ed59a5" providerId="ADAL" clId="{2FD364EE-6D96-4088-8CD3-7AA619C1F716}" dt="2022-02-09T05:44:00.380" v="1561" actId="478"/>
          <ac:spMkLst>
            <pc:docMk/>
            <pc:sldMk cId="3902718851" sldId="509"/>
            <ac:spMk id="33" creationId="{DF6DBA5C-1761-4EDD-9126-1AB6082976EA}"/>
          </ac:spMkLst>
        </pc:spChg>
        <pc:spChg chg="del">
          <ac:chgData name="Gorlekoppa, Shidlingayya" userId="87b2455b-f068-46d1-82f6-ecda64ed59a5" providerId="ADAL" clId="{2FD364EE-6D96-4088-8CD3-7AA619C1F716}" dt="2022-02-09T05:44:00.855" v="1562" actId="478"/>
          <ac:spMkLst>
            <pc:docMk/>
            <pc:sldMk cId="3902718851" sldId="509"/>
            <ac:spMk id="34" creationId="{676A50C7-6A5E-4127-B154-B43C2FD7EF4A}"/>
          </ac:spMkLst>
        </pc:spChg>
        <pc:spChg chg="del">
          <ac:chgData name="Gorlekoppa, Shidlingayya" userId="87b2455b-f068-46d1-82f6-ecda64ed59a5" providerId="ADAL" clId="{2FD364EE-6D96-4088-8CD3-7AA619C1F716}" dt="2022-02-09T05:44:01.188" v="1563" actId="478"/>
          <ac:spMkLst>
            <pc:docMk/>
            <pc:sldMk cId="3902718851" sldId="509"/>
            <ac:spMk id="35" creationId="{992D06B9-703A-4BB2-9422-4D1E88128DFB}"/>
          </ac:spMkLst>
        </pc:spChg>
        <pc:spChg chg="del">
          <ac:chgData name="Gorlekoppa, Shidlingayya" userId="87b2455b-f068-46d1-82f6-ecda64ed59a5" providerId="ADAL" clId="{2FD364EE-6D96-4088-8CD3-7AA619C1F716}" dt="2022-02-09T05:44:01.647" v="1564" actId="478"/>
          <ac:spMkLst>
            <pc:docMk/>
            <pc:sldMk cId="3902718851" sldId="509"/>
            <ac:spMk id="36" creationId="{09E09241-6EB9-4DBC-939C-DD5786C59ADA}"/>
          </ac:spMkLst>
        </pc:spChg>
        <pc:spChg chg="del">
          <ac:chgData name="Gorlekoppa, Shidlingayya" userId="87b2455b-f068-46d1-82f6-ecda64ed59a5" providerId="ADAL" clId="{2FD364EE-6D96-4088-8CD3-7AA619C1F716}" dt="2022-02-09T05:44:02.047" v="1565" actId="478"/>
          <ac:spMkLst>
            <pc:docMk/>
            <pc:sldMk cId="3902718851" sldId="509"/>
            <ac:spMk id="37" creationId="{B47D9291-DE0E-4792-AE88-17BE814F4E40}"/>
          </ac:spMkLst>
        </pc:spChg>
        <pc:spChg chg="del">
          <ac:chgData name="Gorlekoppa, Shidlingayya" userId="87b2455b-f068-46d1-82f6-ecda64ed59a5" providerId="ADAL" clId="{2FD364EE-6D96-4088-8CD3-7AA619C1F716}" dt="2022-02-09T05:44:03.272" v="1566" actId="478"/>
          <ac:spMkLst>
            <pc:docMk/>
            <pc:sldMk cId="3902718851" sldId="509"/>
            <ac:spMk id="38" creationId="{AF887F9D-FFA7-40F5-AFA3-C9CC0F46C686}"/>
          </ac:spMkLst>
        </pc:spChg>
        <pc:spChg chg="del">
          <ac:chgData name="Gorlekoppa, Shidlingayya" userId="87b2455b-f068-46d1-82f6-ecda64ed59a5" providerId="ADAL" clId="{2FD364EE-6D96-4088-8CD3-7AA619C1F716}" dt="2022-02-09T05:44:03.813" v="1567" actId="478"/>
          <ac:spMkLst>
            <pc:docMk/>
            <pc:sldMk cId="3902718851" sldId="509"/>
            <ac:spMk id="39" creationId="{74D1A3F2-2DE8-4001-BF4B-B53E63C17F80}"/>
          </ac:spMkLst>
        </pc:spChg>
        <pc:spChg chg="del">
          <ac:chgData name="Gorlekoppa, Shidlingayya" userId="87b2455b-f068-46d1-82f6-ecda64ed59a5" providerId="ADAL" clId="{2FD364EE-6D96-4088-8CD3-7AA619C1F716}" dt="2022-02-09T05:44:04.380" v="1568" actId="478"/>
          <ac:spMkLst>
            <pc:docMk/>
            <pc:sldMk cId="3902718851" sldId="509"/>
            <ac:spMk id="40" creationId="{51A015F7-41E3-4E9F-B91B-4566726A3F15}"/>
          </ac:spMkLst>
        </pc:spChg>
        <pc:spChg chg="del">
          <ac:chgData name="Gorlekoppa, Shidlingayya" userId="87b2455b-f068-46d1-82f6-ecda64ed59a5" providerId="ADAL" clId="{2FD364EE-6D96-4088-8CD3-7AA619C1F716}" dt="2022-02-09T05:44:04.919" v="1569" actId="478"/>
          <ac:spMkLst>
            <pc:docMk/>
            <pc:sldMk cId="3902718851" sldId="509"/>
            <ac:spMk id="41" creationId="{CE0E78C9-F005-43EC-88CD-FA51951C1281}"/>
          </ac:spMkLst>
        </pc:spChg>
        <pc:spChg chg="del">
          <ac:chgData name="Gorlekoppa, Shidlingayya" userId="87b2455b-f068-46d1-82f6-ecda64ed59a5" providerId="ADAL" clId="{2FD364EE-6D96-4088-8CD3-7AA619C1F716}" dt="2022-02-09T05:44:05.863" v="1570" actId="478"/>
          <ac:spMkLst>
            <pc:docMk/>
            <pc:sldMk cId="3902718851" sldId="509"/>
            <ac:spMk id="42" creationId="{1B2B0EF1-52A9-4D68-BF6F-D59DD1197849}"/>
          </ac:spMkLst>
        </pc:spChg>
        <pc:spChg chg="del">
          <ac:chgData name="Gorlekoppa, Shidlingayya" userId="87b2455b-f068-46d1-82f6-ecda64ed59a5" providerId="ADAL" clId="{2FD364EE-6D96-4088-8CD3-7AA619C1F716}" dt="2022-02-09T05:44:06.754" v="1571" actId="478"/>
          <ac:spMkLst>
            <pc:docMk/>
            <pc:sldMk cId="3902718851" sldId="509"/>
            <ac:spMk id="43" creationId="{73751DF0-BBF7-48F6-B932-B2BA6CED856B}"/>
          </ac:spMkLst>
        </pc:spChg>
        <pc:spChg chg="del">
          <ac:chgData name="Gorlekoppa, Shidlingayya" userId="87b2455b-f068-46d1-82f6-ecda64ed59a5" providerId="ADAL" clId="{2FD364EE-6D96-4088-8CD3-7AA619C1F716}" dt="2022-02-09T05:44:07.209" v="1572" actId="478"/>
          <ac:spMkLst>
            <pc:docMk/>
            <pc:sldMk cId="3902718851" sldId="509"/>
            <ac:spMk id="44" creationId="{74C49335-9215-468E-9D4A-C35D87BF847D}"/>
          </ac:spMkLst>
        </pc:spChg>
        <pc:spChg chg="del">
          <ac:chgData name="Gorlekoppa, Shidlingayya" userId="87b2455b-f068-46d1-82f6-ecda64ed59a5" providerId="ADAL" clId="{2FD364EE-6D96-4088-8CD3-7AA619C1F716}" dt="2022-02-09T05:44:08.019" v="1573" actId="478"/>
          <ac:spMkLst>
            <pc:docMk/>
            <pc:sldMk cId="3902718851" sldId="509"/>
            <ac:spMk id="45" creationId="{224BC6E4-6261-4636-B2E9-0087223EF47E}"/>
          </ac:spMkLst>
        </pc:spChg>
        <pc:spChg chg="del">
          <ac:chgData name="Gorlekoppa, Shidlingayya" userId="87b2455b-f068-46d1-82f6-ecda64ed59a5" providerId="ADAL" clId="{2FD364EE-6D96-4088-8CD3-7AA619C1F716}" dt="2022-02-09T05:44:08.978" v="1574" actId="478"/>
          <ac:spMkLst>
            <pc:docMk/>
            <pc:sldMk cId="3902718851" sldId="509"/>
            <ac:spMk id="46" creationId="{EE011624-B075-4C88-A06B-DB3D27597B2F}"/>
          </ac:spMkLst>
        </pc:spChg>
        <pc:spChg chg="del">
          <ac:chgData name="Gorlekoppa, Shidlingayya" userId="87b2455b-f068-46d1-82f6-ecda64ed59a5" providerId="ADAL" clId="{2FD364EE-6D96-4088-8CD3-7AA619C1F716}" dt="2022-02-09T05:44:09.942" v="1575" actId="478"/>
          <ac:spMkLst>
            <pc:docMk/>
            <pc:sldMk cId="3902718851" sldId="509"/>
            <ac:spMk id="47" creationId="{71C5BABF-B70E-4B4E-834A-442200967DF6}"/>
          </ac:spMkLst>
        </pc:spChg>
        <pc:spChg chg="add del mod">
          <ac:chgData name="Gorlekoppa, Shidlingayya" userId="87b2455b-f068-46d1-82f6-ecda64ed59a5" providerId="ADAL" clId="{2FD364EE-6D96-4088-8CD3-7AA619C1F716}" dt="2022-02-09T05:46:46.864" v="1600" actId="478"/>
          <ac:spMkLst>
            <pc:docMk/>
            <pc:sldMk cId="3902718851" sldId="509"/>
            <ac:spMk id="48" creationId="{ED4F36FA-AC97-4F0B-8974-1A3F923CA6AA}"/>
          </ac:spMkLst>
        </pc:spChg>
        <pc:spChg chg="add del mod">
          <ac:chgData name="Gorlekoppa, Shidlingayya" userId="87b2455b-f068-46d1-82f6-ecda64ed59a5" providerId="ADAL" clId="{2FD364EE-6D96-4088-8CD3-7AA619C1F716}" dt="2022-02-09T05:46:47.572" v="1601" actId="478"/>
          <ac:spMkLst>
            <pc:docMk/>
            <pc:sldMk cId="3902718851" sldId="509"/>
            <ac:spMk id="49" creationId="{97ED18DE-5DA1-4DAD-8E16-EE1CB0BF6FBC}"/>
          </ac:spMkLst>
        </pc:spChg>
        <pc:spChg chg="add mod">
          <ac:chgData name="Gorlekoppa, Shidlingayya" userId="87b2455b-f068-46d1-82f6-ecda64ed59a5" providerId="ADAL" clId="{2FD364EE-6D96-4088-8CD3-7AA619C1F716}" dt="2022-02-09T06:27:22.820" v="1765" actId="20577"/>
          <ac:spMkLst>
            <pc:docMk/>
            <pc:sldMk cId="3902718851" sldId="509"/>
            <ac:spMk id="50" creationId="{F24C1CF5-FC68-4733-AA9F-7FCE6605B8C6}"/>
          </ac:spMkLst>
        </pc:spChg>
        <pc:spChg chg="add mod">
          <ac:chgData name="Gorlekoppa, Shidlingayya" userId="87b2455b-f068-46d1-82f6-ecda64ed59a5" providerId="ADAL" clId="{2FD364EE-6D96-4088-8CD3-7AA619C1F716}" dt="2022-02-09T06:28:15.344" v="1801" actId="20577"/>
          <ac:spMkLst>
            <pc:docMk/>
            <pc:sldMk cId="3902718851" sldId="509"/>
            <ac:spMk id="51" creationId="{163633C8-379A-49F4-8DEB-9212340EEC28}"/>
          </ac:spMkLst>
        </pc:spChg>
        <pc:cxnChg chg="del mod">
          <ac:chgData name="Gorlekoppa, Shidlingayya" userId="87b2455b-f068-46d1-82f6-ecda64ed59a5" providerId="ADAL" clId="{2FD364EE-6D96-4088-8CD3-7AA619C1F716}" dt="2022-02-09T05:44:13.158" v="1577" actId="478"/>
          <ac:cxnSpMkLst>
            <pc:docMk/>
            <pc:sldMk cId="3902718851" sldId="509"/>
            <ac:cxnSpMk id="18" creationId="{967CD373-B926-4DBF-A709-CA556FBC2596}"/>
          </ac:cxnSpMkLst>
        </pc:cxnChg>
        <pc:cxnChg chg="del">
          <ac:chgData name="Gorlekoppa, Shidlingayya" userId="87b2455b-f068-46d1-82f6-ecda64ed59a5" providerId="ADAL" clId="{2FD364EE-6D96-4088-8CD3-7AA619C1F716}" dt="2022-02-09T05:44:12.135" v="1576" actId="478"/>
          <ac:cxnSpMkLst>
            <pc:docMk/>
            <pc:sldMk cId="3902718851" sldId="509"/>
            <ac:cxnSpMk id="20" creationId="{FCE2E1FD-A2BD-479A-87F5-B6E45BB7C54B}"/>
          </ac:cxnSpMkLst>
        </pc:cxnChg>
        <pc:cxnChg chg="del mod">
          <ac:chgData name="Gorlekoppa, Shidlingayya" userId="87b2455b-f068-46d1-82f6-ecda64ed59a5" providerId="ADAL" clId="{2FD364EE-6D96-4088-8CD3-7AA619C1F716}" dt="2022-02-09T05:44:15.623" v="1580" actId="478"/>
          <ac:cxnSpMkLst>
            <pc:docMk/>
            <pc:sldMk cId="3902718851" sldId="509"/>
            <ac:cxnSpMk id="22" creationId="{25162EA1-A843-4F0C-8D13-6D689CBD5C0E}"/>
          </ac:cxnSpMkLst>
        </pc:cxnChg>
        <pc:cxnChg chg="del">
          <ac:chgData name="Gorlekoppa, Shidlingayya" userId="87b2455b-f068-46d1-82f6-ecda64ed59a5" providerId="ADAL" clId="{2FD364EE-6D96-4088-8CD3-7AA619C1F716}" dt="2022-02-09T05:44:13.681" v="1578" actId="478"/>
          <ac:cxnSpMkLst>
            <pc:docMk/>
            <pc:sldMk cId="3902718851" sldId="509"/>
            <ac:cxnSpMk id="23" creationId="{94B65959-D850-4CC1-8399-75F68F868600}"/>
          </ac:cxnSpMkLst>
        </pc:cxnChg>
        <pc:cxnChg chg="del">
          <ac:chgData name="Gorlekoppa, Shidlingayya" userId="87b2455b-f068-46d1-82f6-ecda64ed59a5" providerId="ADAL" clId="{2FD364EE-6D96-4088-8CD3-7AA619C1F716}" dt="2022-02-09T05:44:14.570" v="1579" actId="478"/>
          <ac:cxnSpMkLst>
            <pc:docMk/>
            <pc:sldMk cId="3902718851" sldId="509"/>
            <ac:cxnSpMk id="24" creationId="{019CF8B1-EF58-41BA-AD5F-9ADC93258CC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8T04:27:45.104" v="8719" actId="115"/>
        <pc:sldMkLst>
          <pc:docMk/>
          <pc:sldMk cId="2252078736" sldId="510"/>
        </pc:sldMkLst>
        <pc:spChg chg="mod">
          <ac:chgData name="Gorlekoppa, Shidlingayya" userId="87b2455b-f068-46d1-82f6-ecda64ed59a5" providerId="ADAL" clId="{2FD364EE-6D96-4088-8CD3-7AA619C1F716}" dt="2022-02-09T08:33:57.885" v="2107" actId="20577"/>
          <ac:spMkLst>
            <pc:docMk/>
            <pc:sldMk cId="2252078736" sldId="510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3" creationId="{2E22E84F-EA7F-46FE-831C-B91656129F72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6" creationId="{D06E21FA-F937-47BA-BE9E-CC17D6A4DA6F}"/>
          </ac:spMkLst>
        </pc:spChg>
        <pc:spChg chg="del">
          <ac:chgData name="Gorlekoppa, Shidlingayya" userId="87b2455b-f068-46d1-82f6-ecda64ed59a5" providerId="ADAL" clId="{2FD364EE-6D96-4088-8CD3-7AA619C1F716}" dt="2022-02-09T06:17:01.842" v="1751" actId="478"/>
          <ac:spMkLst>
            <pc:docMk/>
            <pc:sldMk cId="2252078736" sldId="510"/>
            <ac:spMk id="7" creationId="{9A989695-C2F7-4CF9-A2FD-39B417831B1F}"/>
          </ac:spMkLst>
        </pc:spChg>
        <pc:spChg chg="add mod">
          <ac:chgData name="Gorlekoppa, Shidlingayya" userId="87b2455b-f068-46d1-82f6-ecda64ed59a5" providerId="ADAL" clId="{2FD364EE-6D96-4088-8CD3-7AA619C1F716}" dt="2022-02-18T04:27:45.104" v="8719" actId="115"/>
          <ac:spMkLst>
            <pc:docMk/>
            <pc:sldMk cId="2252078736" sldId="510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2FD364EE-6D96-4088-8CD3-7AA619C1F716}" dt="2022-02-09T06:17:03.756" v="1752" actId="478"/>
          <ac:spMkLst>
            <pc:docMk/>
            <pc:sldMk cId="2252078736" sldId="510"/>
            <ac:spMk id="13" creationId="{1130D1B8-55E8-4D8F-A8BE-D76F5978DBA8}"/>
          </ac:spMkLst>
        </pc:spChg>
        <pc:spChg chg="del">
          <ac:chgData name="Gorlekoppa, Shidlingayya" userId="87b2455b-f068-46d1-82f6-ecda64ed59a5" providerId="ADAL" clId="{2FD364EE-6D96-4088-8CD3-7AA619C1F716}" dt="2022-02-09T06:17:13.304" v="1756" actId="478"/>
          <ac:spMkLst>
            <pc:docMk/>
            <pc:sldMk cId="2252078736" sldId="510"/>
            <ac:spMk id="14" creationId="{FE02D5B2-B017-4555-A6DE-F2874C5F9222}"/>
          </ac:spMkLst>
        </pc:spChg>
        <pc:spChg chg="del">
          <ac:chgData name="Gorlekoppa, Shidlingayya" userId="87b2455b-f068-46d1-82f6-ecda64ed59a5" providerId="ADAL" clId="{2FD364EE-6D96-4088-8CD3-7AA619C1F716}" dt="2022-02-09T06:17:11.445" v="1755" actId="478"/>
          <ac:spMkLst>
            <pc:docMk/>
            <pc:sldMk cId="2252078736" sldId="510"/>
            <ac:spMk id="15" creationId="{CD1B310A-7121-41F0-8AEA-E1FB4D3E4F88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6" creationId="{A57A1EB8-BE8C-4252-95FC-54892C81D3D0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7" creationId="{A2308BAE-C736-4B9F-9B4E-28476075921D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8" creationId="{EEE682A9-8E7B-4027-9F2F-F10EA84D805D}"/>
          </ac:spMkLst>
        </pc:spChg>
        <pc:spChg chg="add mod">
          <ac:chgData name="Gorlekoppa, Shidlingayya" userId="87b2455b-f068-46d1-82f6-ecda64ed59a5" providerId="ADAL" clId="{2FD364EE-6D96-4088-8CD3-7AA619C1F716}" dt="2022-02-09T06:45:53.886" v="1997" actId="1076"/>
          <ac:spMkLst>
            <pc:docMk/>
            <pc:sldMk cId="2252078736" sldId="510"/>
            <ac:spMk id="19" creationId="{9E91E64D-3940-44FF-9D49-604CF26148BF}"/>
          </ac:spMkLst>
        </pc:spChg>
        <pc:spChg chg="add mod">
          <ac:chgData name="Gorlekoppa, Shidlingayya" userId="87b2455b-f068-46d1-82f6-ecda64ed59a5" providerId="ADAL" clId="{2FD364EE-6D96-4088-8CD3-7AA619C1F716}" dt="2022-02-11T08:55:22.840" v="5772" actId="1076"/>
          <ac:spMkLst>
            <pc:docMk/>
            <pc:sldMk cId="2252078736" sldId="510"/>
            <ac:spMk id="29" creationId="{DD8DDFB9-5C84-4325-9D6C-3F2B4DDC3278}"/>
          </ac:spMkLst>
        </pc:spChg>
        <pc:spChg chg="del">
          <ac:chgData name="Gorlekoppa, Shidlingayya" userId="87b2455b-f068-46d1-82f6-ecda64ed59a5" providerId="ADAL" clId="{2FD364EE-6D96-4088-8CD3-7AA619C1F716}" dt="2022-02-09T06:17:05.888" v="1753" actId="478"/>
          <ac:spMkLst>
            <pc:docMk/>
            <pc:sldMk cId="2252078736" sldId="510"/>
            <ac:spMk id="50" creationId="{F24C1CF5-FC68-4733-AA9F-7FCE6605B8C6}"/>
          </ac:spMkLst>
        </pc:spChg>
        <pc:spChg chg="del">
          <ac:chgData name="Gorlekoppa, Shidlingayya" userId="87b2455b-f068-46d1-82f6-ecda64ed59a5" providerId="ADAL" clId="{2FD364EE-6D96-4088-8CD3-7AA619C1F716}" dt="2022-02-09T06:17:09.017" v="1754" actId="478"/>
          <ac:spMkLst>
            <pc:docMk/>
            <pc:sldMk cId="2252078736" sldId="510"/>
            <ac:spMk id="51" creationId="{163633C8-379A-49F4-8DEB-9212340EEC28}"/>
          </ac:spMkLst>
        </pc:spChg>
        <pc:picChg chg="add mod">
          <ac:chgData name="Gorlekoppa, Shidlingayya" userId="87b2455b-f068-46d1-82f6-ecda64ed59a5" providerId="ADAL" clId="{2FD364EE-6D96-4088-8CD3-7AA619C1F716}" dt="2022-02-09T06:45:46.460" v="1996" actId="1076"/>
          <ac:picMkLst>
            <pc:docMk/>
            <pc:sldMk cId="2252078736" sldId="510"/>
            <ac:picMk id="28" creationId="{2AE394D2-3747-4BE4-AEFE-42C860553266}"/>
          </ac:picMkLst>
        </pc:pic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9" creationId="{C654ABFB-143A-4C11-884F-573767392B79}"/>
          </ac:cxnSpMkLst>
        </pc:cxn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20" creationId="{FE6AEAB6-023B-42B4-9395-534A42034FE8}"/>
          </ac:cxnSpMkLst>
        </pc:cxn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23" creationId="{77C24586-B5CD-4B01-891C-BD9AFE134BA5}"/>
          </ac:cxnSpMkLst>
        </pc:cxnChg>
        <pc:cxnChg chg="add mod">
          <ac:chgData name="Gorlekoppa, Shidlingayya" userId="87b2455b-f068-46d1-82f6-ecda64ed59a5" providerId="ADAL" clId="{2FD364EE-6D96-4088-8CD3-7AA619C1F716}" dt="2022-02-09T06:45:53.886" v="1997" actId="1076"/>
          <ac:cxnSpMkLst>
            <pc:docMk/>
            <pc:sldMk cId="2252078736" sldId="510"/>
            <ac:cxnSpMk id="26" creationId="{F241F57A-15C8-496D-8346-AE061C59EA3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1T06:36:17.303" v="4428" actId="1076"/>
        <pc:sldMkLst>
          <pc:docMk/>
          <pc:sldMk cId="1774163948" sldId="511"/>
        </pc:sldMkLst>
        <pc:spChg chg="mod">
          <ac:chgData name="Gorlekoppa, Shidlingayya" userId="87b2455b-f068-46d1-82f6-ecda64ed59a5" providerId="ADAL" clId="{2FD364EE-6D96-4088-8CD3-7AA619C1F716}" dt="2022-02-11T06:35:11.155" v="4404" actId="14100"/>
          <ac:spMkLst>
            <pc:docMk/>
            <pc:sldMk cId="1774163948" sldId="511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2FD364EE-6D96-4088-8CD3-7AA619C1F716}" dt="2022-02-09T12:36:02.987" v="2129" actId="478"/>
          <ac:spMkLst>
            <pc:docMk/>
            <pc:sldMk cId="1774163948" sldId="511"/>
            <ac:spMk id="3" creationId="{2E22E84F-EA7F-46FE-831C-B91656129F72}"/>
          </ac:spMkLst>
        </pc:spChg>
        <pc:spChg chg="del mod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6" creationId="{D06E21FA-F937-47BA-BE9E-CC17D6A4DA6F}"/>
          </ac:spMkLst>
        </pc:spChg>
        <pc:spChg chg="mod">
          <ac:chgData name="Gorlekoppa, Shidlingayya" userId="87b2455b-f068-46d1-82f6-ecda64ed59a5" providerId="ADAL" clId="{2FD364EE-6D96-4088-8CD3-7AA619C1F716}" dt="2022-02-11T06:36:17.303" v="4428" actId="1076"/>
          <ac:spMkLst>
            <pc:docMk/>
            <pc:sldMk cId="1774163948" sldId="511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6" creationId="{A57A1EB8-BE8C-4252-95FC-54892C81D3D0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7" creationId="{A2308BAE-C736-4B9F-9B4E-28476075921D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8" creationId="{EEE682A9-8E7B-4027-9F2F-F10EA84D805D}"/>
          </ac:spMkLst>
        </pc:spChg>
        <pc:spChg chg="del">
          <ac:chgData name="Gorlekoppa, Shidlingayya" userId="87b2455b-f068-46d1-82f6-ecda64ed59a5" providerId="ADAL" clId="{2FD364EE-6D96-4088-8CD3-7AA619C1F716}" dt="2022-02-09T12:36:06.348" v="2130" actId="478"/>
          <ac:spMkLst>
            <pc:docMk/>
            <pc:sldMk cId="1774163948" sldId="511"/>
            <ac:spMk id="19" creationId="{9E91E64D-3940-44FF-9D49-604CF26148BF}"/>
          </ac:spMkLst>
        </pc:spChg>
        <pc:spChg chg="add mod">
          <ac:chgData name="Gorlekoppa, Shidlingayya" userId="87b2455b-f068-46d1-82f6-ecda64ed59a5" providerId="ADAL" clId="{2FD364EE-6D96-4088-8CD3-7AA619C1F716}" dt="2022-02-11T05:08:53.278" v="2916" actId="1076"/>
          <ac:spMkLst>
            <pc:docMk/>
            <pc:sldMk cId="1774163948" sldId="511"/>
            <ac:spMk id="21" creationId="{578A4DF7-93EA-4824-B69D-49A75A8D7ECF}"/>
          </ac:spMkLst>
        </pc:spChg>
        <pc:spChg chg="del">
          <ac:chgData name="Gorlekoppa, Shidlingayya" userId="87b2455b-f068-46d1-82f6-ecda64ed59a5" providerId="ADAL" clId="{2FD364EE-6D96-4088-8CD3-7AA619C1F716}" dt="2022-02-09T12:36:08.845" v="2131" actId="478"/>
          <ac:spMkLst>
            <pc:docMk/>
            <pc:sldMk cId="1774163948" sldId="511"/>
            <ac:spMk id="29" creationId="{DD8DDFB9-5C84-4325-9D6C-3F2B4DDC3278}"/>
          </ac:spMkLst>
        </pc:spChg>
        <pc:picChg chg="del">
          <ac:chgData name="Gorlekoppa, Shidlingayya" userId="87b2455b-f068-46d1-82f6-ecda64ed59a5" providerId="ADAL" clId="{2FD364EE-6D96-4088-8CD3-7AA619C1F716}" dt="2022-02-09T12:36:06.348" v="2130" actId="478"/>
          <ac:picMkLst>
            <pc:docMk/>
            <pc:sldMk cId="1774163948" sldId="511"/>
            <ac:picMk id="28" creationId="{2AE394D2-3747-4BE4-AEFE-42C860553266}"/>
          </ac:picMkLst>
        </pc:pic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9" creationId="{C654ABFB-143A-4C11-884F-573767392B79}"/>
          </ac:cxnSpMkLst>
        </pc:cxn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20" creationId="{FE6AEAB6-023B-42B4-9395-534A42034FE8}"/>
          </ac:cxnSpMkLst>
        </pc:cxn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23" creationId="{77C24586-B5CD-4B01-891C-BD9AFE134BA5}"/>
          </ac:cxnSpMkLst>
        </pc:cxnChg>
        <pc:cxnChg chg="del mod">
          <ac:chgData name="Gorlekoppa, Shidlingayya" userId="87b2455b-f068-46d1-82f6-ecda64ed59a5" providerId="ADAL" clId="{2FD364EE-6D96-4088-8CD3-7AA619C1F716}" dt="2022-02-09T12:36:06.348" v="2130" actId="478"/>
          <ac:cxnSpMkLst>
            <pc:docMk/>
            <pc:sldMk cId="1774163948" sldId="511"/>
            <ac:cxnSpMk id="26" creationId="{F241F57A-15C8-496D-8346-AE061C59EA3C}"/>
          </ac:cxnSpMkLst>
        </pc:cxnChg>
      </pc:sldChg>
      <pc:sldChg chg="addSp delSp modSp add mod">
        <pc:chgData name="Gorlekoppa, Shidlingayya" userId="87b2455b-f068-46d1-82f6-ecda64ed59a5" providerId="ADAL" clId="{2FD364EE-6D96-4088-8CD3-7AA619C1F716}" dt="2022-02-17T16:06:24.255" v="8697" actId="1076"/>
        <pc:sldMkLst>
          <pc:docMk/>
          <pc:sldMk cId="3807990601" sldId="512"/>
        </pc:sldMkLst>
        <pc:spChg chg="mod">
          <ac:chgData name="Gorlekoppa, Shidlingayya" userId="87b2455b-f068-46d1-82f6-ecda64ed59a5" providerId="ADAL" clId="{2FD364EE-6D96-4088-8CD3-7AA619C1F716}" dt="2022-02-14T15:21:04.190" v="8121" actId="20577"/>
          <ac:spMkLst>
            <pc:docMk/>
            <pc:sldMk cId="3807990601" sldId="512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6" creationId="{87701C49-3C82-4A16-AA4D-8EDACCB70F41}"/>
          </ac:spMkLst>
        </pc:spChg>
        <pc:spChg chg="add del mod">
          <ac:chgData name="Gorlekoppa, Shidlingayya" userId="87b2455b-f068-46d1-82f6-ecda64ed59a5" providerId="ADAL" clId="{2FD364EE-6D96-4088-8CD3-7AA619C1F716}" dt="2022-02-11T05:15:25.341" v="2954" actId="478"/>
          <ac:spMkLst>
            <pc:docMk/>
            <pc:sldMk cId="3807990601" sldId="512"/>
            <ac:spMk id="7" creationId="{1D11637B-FC15-438D-ACBF-F97944C899F2}"/>
          </ac:spMkLst>
        </pc:spChg>
        <pc:spChg chg="add mod">
          <ac:chgData name="Gorlekoppa, Shidlingayya" userId="87b2455b-f068-46d1-82f6-ecda64ed59a5" providerId="ADAL" clId="{2FD364EE-6D96-4088-8CD3-7AA619C1F716}" dt="2022-02-11T08:47:50.855" v="5771" actId="1076"/>
          <ac:spMkLst>
            <pc:docMk/>
            <pc:sldMk cId="3807990601" sldId="512"/>
            <ac:spMk id="8" creationId="{AEC457BC-9A0E-4DB5-9FA1-14DBE1E6E7F0}"/>
          </ac:spMkLst>
        </pc:spChg>
        <pc:spChg chg="add del mod">
          <ac:chgData name="Gorlekoppa, Shidlingayya" userId="87b2455b-f068-46d1-82f6-ecda64ed59a5" providerId="ADAL" clId="{2FD364EE-6D96-4088-8CD3-7AA619C1F716}" dt="2022-02-11T06:47:06.226" v="4616" actId="478"/>
          <ac:spMkLst>
            <pc:docMk/>
            <pc:sldMk cId="3807990601" sldId="512"/>
            <ac:spMk id="10" creationId="{6AADEDE6-E7DA-4613-8A54-6759C79A805E}"/>
          </ac:spMkLst>
        </pc:spChg>
        <pc:spChg chg="del mod">
          <ac:chgData name="Gorlekoppa, Shidlingayya" userId="87b2455b-f068-46d1-82f6-ecda64ed59a5" providerId="ADAL" clId="{2FD364EE-6D96-4088-8CD3-7AA619C1F716}" dt="2022-02-11T06:37:41.137" v="4487" actId="478"/>
          <ac:spMkLst>
            <pc:docMk/>
            <pc:sldMk cId="3807990601" sldId="512"/>
            <ac:spMk id="11" creationId="{6E9D5DC7-E4BE-4584-8E3C-0069C586F587}"/>
          </ac:spMkLst>
        </pc:spChg>
        <pc:spChg chg="add del mod">
          <ac:chgData name="Gorlekoppa, Shidlingayya" userId="87b2455b-f068-46d1-82f6-ecda64ed59a5" providerId="ADAL" clId="{2FD364EE-6D96-4088-8CD3-7AA619C1F716}" dt="2022-02-11T06:47:28.244" v="4633" actId="478"/>
          <ac:spMkLst>
            <pc:docMk/>
            <pc:sldMk cId="3807990601" sldId="512"/>
            <ac:spMk id="12" creationId="{94B10E0B-D235-4542-9230-5FF9195B999C}"/>
          </ac:spMkLst>
        </pc:spChg>
        <pc:spChg chg="add del mod">
          <ac:chgData name="Gorlekoppa, Shidlingayya" userId="87b2455b-f068-46d1-82f6-ecda64ed59a5" providerId="ADAL" clId="{2FD364EE-6D96-4088-8CD3-7AA619C1F716}" dt="2022-02-11T06:47:42.702" v="4641" actId="478"/>
          <ac:spMkLst>
            <pc:docMk/>
            <pc:sldMk cId="3807990601" sldId="512"/>
            <ac:spMk id="13" creationId="{25C9F16D-7E9A-4F87-9256-7D0F7C959EBD}"/>
          </ac:spMkLst>
        </pc:spChg>
        <pc:spChg chg="add del mod">
          <ac:chgData name="Gorlekoppa, Shidlingayya" userId="87b2455b-f068-46d1-82f6-ecda64ed59a5" providerId="ADAL" clId="{2FD364EE-6D96-4088-8CD3-7AA619C1F716}" dt="2022-02-11T06:47:58.769" v="4648" actId="478"/>
          <ac:spMkLst>
            <pc:docMk/>
            <pc:sldMk cId="3807990601" sldId="512"/>
            <ac:spMk id="14" creationId="{E1870F1A-D170-41BB-8C67-0A4268A92190}"/>
          </ac:spMkLst>
        </pc:spChg>
        <pc:spChg chg="add del mod">
          <ac:chgData name="Gorlekoppa, Shidlingayya" userId="87b2455b-f068-46d1-82f6-ecda64ed59a5" providerId="ADAL" clId="{2FD364EE-6D96-4088-8CD3-7AA619C1F716}" dt="2022-02-11T06:48:10.200" v="4655" actId="478"/>
          <ac:spMkLst>
            <pc:docMk/>
            <pc:sldMk cId="3807990601" sldId="512"/>
            <ac:spMk id="15" creationId="{AD8E53A3-94E4-4858-9464-619F7D617E26}"/>
          </ac:spMkLst>
        </pc:spChg>
        <pc:spChg chg="del">
          <ac:chgData name="Gorlekoppa, Shidlingayya" userId="87b2455b-f068-46d1-82f6-ecda64ed59a5" providerId="ADAL" clId="{2FD364EE-6D96-4088-8CD3-7AA619C1F716}" dt="2022-02-09T13:13:14.169" v="2873" actId="21"/>
          <ac:spMkLst>
            <pc:docMk/>
            <pc:sldMk cId="3807990601" sldId="512"/>
            <ac:spMk id="21" creationId="{578A4DF7-93EA-4824-B69D-49A75A8D7ECF}"/>
          </ac:spMkLst>
        </pc:spChg>
        <pc:spChg chg="add mod">
          <ac:chgData name="Gorlekoppa, Shidlingayya" userId="87b2455b-f068-46d1-82f6-ecda64ed59a5" providerId="ADAL" clId="{2FD364EE-6D96-4088-8CD3-7AA619C1F716}" dt="2022-02-17T16:06:24.255" v="8697" actId="1076"/>
          <ac:spMkLst>
            <pc:docMk/>
            <pc:sldMk cId="3807990601" sldId="512"/>
            <ac:spMk id="22" creationId="{B8300F06-9BA9-48D8-954B-5A99769C7B17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2" creationId="{5159F946-445D-40D6-A843-CEA1E1CF77FA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3" creationId="{EA25A024-5061-4B21-858B-A50B216A9009}"/>
          </ac:spMkLst>
        </pc:spChg>
        <pc:spChg chg="add del mod">
          <ac:chgData name="Gorlekoppa, Shidlingayya" userId="87b2455b-f068-46d1-82f6-ecda64ed59a5" providerId="ADAL" clId="{2FD364EE-6D96-4088-8CD3-7AA619C1F716}" dt="2022-02-11T06:47:45.255" v="4642" actId="21"/>
          <ac:spMkLst>
            <pc:docMk/>
            <pc:sldMk cId="3807990601" sldId="512"/>
            <ac:spMk id="34" creationId="{DC856383-9772-4F17-A45A-80C0F7B8042E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6" creationId="{A6C17781-C7D8-4371-BCB7-CD1540DB34E4}"/>
          </ac:spMkLst>
        </pc:spChg>
        <pc:spChg chg="add del mod">
          <ac:chgData name="Gorlekoppa, Shidlingayya" userId="87b2455b-f068-46d1-82f6-ecda64ed59a5" providerId="ADAL" clId="{2FD364EE-6D96-4088-8CD3-7AA619C1F716}" dt="2022-02-11T06:48:08.626" v="4654" actId="21"/>
          <ac:spMkLst>
            <pc:docMk/>
            <pc:sldMk cId="3807990601" sldId="512"/>
            <ac:spMk id="38" creationId="{9CD89DCD-884D-4BD5-AB23-32116B183AC1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39" creationId="{2E87131B-73B5-47C8-B313-BC3DEA5BA365}"/>
          </ac:spMkLst>
        </pc:spChg>
        <pc:spChg chg="add mod">
          <ac:chgData name="Gorlekoppa, Shidlingayya" userId="87b2455b-f068-46d1-82f6-ecda64ed59a5" providerId="ADAL" clId="{2FD364EE-6D96-4088-8CD3-7AA619C1F716}" dt="2022-02-11T06:50:43.952" v="4959" actId="164"/>
          <ac:spMkLst>
            <pc:docMk/>
            <pc:sldMk cId="3807990601" sldId="512"/>
            <ac:spMk id="40" creationId="{638CDB00-1430-49BC-9A46-522AD9E1041E}"/>
          </ac:spMkLst>
        </pc:spChg>
        <pc:grpChg chg="add mod">
          <ac:chgData name="Gorlekoppa, Shidlingayya" userId="87b2455b-f068-46d1-82f6-ecda64ed59a5" providerId="ADAL" clId="{2FD364EE-6D96-4088-8CD3-7AA619C1F716}" dt="2022-02-11T06:51:39.170" v="4969" actId="1076"/>
          <ac:grpSpMkLst>
            <pc:docMk/>
            <pc:sldMk cId="3807990601" sldId="512"/>
            <ac:grpSpMk id="41" creationId="{B8A8CE37-A9F0-40EA-A975-122BA79DD538}"/>
          </ac:grpSpMkLst>
        </pc:grp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16" creationId="{C25C7430-37C5-4A1C-9BB1-D1E49005724E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17" creationId="{0F6C709D-9E1B-498F-8B51-8359D3AD99E3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21" creationId="{665F4BCF-A5B3-4912-83B1-6F8638C043B5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24" creationId="{558884CD-4253-4FBB-A998-1840983D424C}"/>
          </ac:cxnSpMkLst>
        </pc:cxnChg>
        <pc:cxnChg chg="add mod">
          <ac:chgData name="Gorlekoppa, Shidlingayya" userId="87b2455b-f068-46d1-82f6-ecda64ed59a5" providerId="ADAL" clId="{2FD364EE-6D96-4088-8CD3-7AA619C1F716}" dt="2022-02-11T06:50:43.952" v="4959" actId="164"/>
          <ac:cxnSpMkLst>
            <pc:docMk/>
            <pc:sldMk cId="3807990601" sldId="512"/>
            <ac:cxnSpMk id="27" creationId="{90DCFE6E-CB8F-47D3-BBC8-91261C48DB9E}"/>
          </ac:cxnSpMkLst>
        </pc:cxnChg>
      </pc:sldChg>
      <pc:sldChg chg="addSp delSp modSp add mod addCm delCm">
        <pc:chgData name="Gorlekoppa, Shidlingayya" userId="87b2455b-f068-46d1-82f6-ecda64ed59a5" providerId="ADAL" clId="{2FD364EE-6D96-4088-8CD3-7AA619C1F716}" dt="2022-02-18T04:30:29.626" v="8720" actId="113"/>
        <pc:sldMkLst>
          <pc:docMk/>
          <pc:sldMk cId="2405737142" sldId="513"/>
        </pc:sldMkLst>
        <pc:spChg chg="add mod">
          <ac:chgData name="Gorlekoppa, Shidlingayya" userId="87b2455b-f068-46d1-82f6-ecda64ed59a5" providerId="ADAL" clId="{2FD364EE-6D96-4088-8CD3-7AA619C1F716}" dt="2022-02-17T16:07:28.542" v="8705" actId="1076"/>
          <ac:spMkLst>
            <pc:docMk/>
            <pc:sldMk cId="2405737142" sldId="513"/>
            <ac:spMk id="6" creationId="{7C3F8CE0-81B2-4701-AD07-817DE41FF001}"/>
          </ac:spMkLst>
        </pc:spChg>
        <pc:spChg chg="add mod">
          <ac:chgData name="Gorlekoppa, Shidlingayya" userId="87b2455b-f068-46d1-82f6-ecda64ed59a5" providerId="ADAL" clId="{2FD364EE-6D96-4088-8CD3-7AA619C1F716}" dt="2022-02-17T16:07:28.542" v="8705" actId="1076"/>
          <ac:spMkLst>
            <pc:docMk/>
            <pc:sldMk cId="2405737142" sldId="513"/>
            <ac:spMk id="7" creationId="{098E3B29-D308-42FE-8A1E-F1C1C41E9FFD}"/>
          </ac:spMkLst>
        </pc:spChg>
        <pc:spChg chg="mod">
          <ac:chgData name="Gorlekoppa, Shidlingayya" userId="87b2455b-f068-46d1-82f6-ecda64ed59a5" providerId="ADAL" clId="{2FD364EE-6D96-4088-8CD3-7AA619C1F716}" dt="2022-02-17T16:06:47.894" v="8702" actId="1076"/>
          <ac:spMkLst>
            <pc:docMk/>
            <pc:sldMk cId="2405737142" sldId="513"/>
            <ac:spMk id="8" creationId="{AEC457BC-9A0E-4DB5-9FA1-14DBE1E6E7F0}"/>
          </ac:spMkLst>
        </pc:spChg>
        <pc:spChg chg="add mod">
          <ac:chgData name="Gorlekoppa, Shidlingayya" userId="87b2455b-f068-46d1-82f6-ecda64ed59a5" providerId="ADAL" clId="{2FD364EE-6D96-4088-8CD3-7AA619C1F716}" dt="2022-02-17T16:07:28.542" v="8705" actId="1076"/>
          <ac:spMkLst>
            <pc:docMk/>
            <pc:sldMk cId="2405737142" sldId="513"/>
            <ac:spMk id="9" creationId="{DFCA0042-5A42-4659-9C10-435E10F9D071}"/>
          </ac:spMkLst>
        </pc:spChg>
        <pc:spChg chg="add mod">
          <ac:chgData name="Gorlekoppa, Shidlingayya" userId="87b2455b-f068-46d1-82f6-ecda64ed59a5" providerId="ADAL" clId="{2FD364EE-6D96-4088-8CD3-7AA619C1F716}" dt="2022-02-17T16:07:28.542" v="8705" actId="1076"/>
          <ac:spMkLst>
            <pc:docMk/>
            <pc:sldMk cId="2405737142" sldId="513"/>
            <ac:spMk id="10" creationId="{5B29FA21-C36E-427C-BB5C-4EE2B8770A2E}"/>
          </ac:spMkLst>
        </pc:spChg>
        <pc:spChg chg="add mod">
          <ac:chgData name="Gorlekoppa, Shidlingayya" userId="87b2455b-f068-46d1-82f6-ecda64ed59a5" providerId="ADAL" clId="{2FD364EE-6D96-4088-8CD3-7AA619C1F716}" dt="2022-02-18T04:30:29.626" v="8720" actId="113"/>
          <ac:spMkLst>
            <pc:docMk/>
            <pc:sldMk cId="2405737142" sldId="513"/>
            <ac:spMk id="17" creationId="{8169378B-026F-477B-8B09-9D9571415F88}"/>
          </ac:spMkLst>
        </pc:spChg>
        <pc:spChg chg="add mod">
          <ac:chgData name="Gorlekoppa, Shidlingayya" userId="87b2455b-f068-46d1-82f6-ecda64ed59a5" providerId="ADAL" clId="{2FD364EE-6D96-4088-8CD3-7AA619C1F716}" dt="2022-02-17T16:07:28.542" v="8705" actId="1076"/>
          <ac:spMkLst>
            <pc:docMk/>
            <pc:sldMk cId="2405737142" sldId="513"/>
            <ac:spMk id="27" creationId="{5392B463-42A8-4C2E-9472-FC4F045D4328}"/>
          </ac:spMkLst>
        </pc:spChg>
        <pc:spChg chg="add mod">
          <ac:chgData name="Gorlekoppa, Shidlingayya" userId="87b2455b-f068-46d1-82f6-ecda64ed59a5" providerId="ADAL" clId="{2FD364EE-6D96-4088-8CD3-7AA619C1F716}" dt="2022-02-17T16:07:43.669" v="8708" actId="14100"/>
          <ac:spMkLst>
            <pc:docMk/>
            <pc:sldMk cId="2405737142" sldId="513"/>
            <ac:spMk id="29" creationId="{56CE073D-1791-4993-B81C-D5AC1EC04B21}"/>
          </ac:spMkLst>
        </pc:spChg>
        <pc:spChg chg="add mod">
          <ac:chgData name="Gorlekoppa, Shidlingayya" userId="87b2455b-f068-46d1-82f6-ecda64ed59a5" providerId="ADAL" clId="{2FD364EE-6D96-4088-8CD3-7AA619C1F716}" dt="2022-02-17T16:07:46.958" v="8709" actId="1076"/>
          <ac:spMkLst>
            <pc:docMk/>
            <pc:sldMk cId="2405737142" sldId="513"/>
            <ac:spMk id="30" creationId="{3FC46CDF-8911-430F-8DD1-616E6EDD20EC}"/>
          </ac:spMkLst>
        </pc:spChg>
        <pc:cxnChg chg="add del mod">
          <ac:chgData name="Gorlekoppa, Shidlingayya" userId="87b2455b-f068-46d1-82f6-ecda64ed59a5" providerId="ADAL" clId="{2FD364EE-6D96-4088-8CD3-7AA619C1F716}" dt="2022-02-11T08:14:28.609" v="5660" actId="478"/>
          <ac:cxnSpMkLst>
            <pc:docMk/>
            <pc:sldMk cId="2405737142" sldId="513"/>
            <ac:cxnSpMk id="11" creationId="{B1E83016-E956-4C6D-B709-2230339EE1D6}"/>
          </ac:cxnSpMkLst>
        </pc:cxnChg>
        <pc:cxnChg chg="add del mod">
          <ac:chgData name="Gorlekoppa, Shidlingayya" userId="87b2455b-f068-46d1-82f6-ecda64ed59a5" providerId="ADAL" clId="{2FD364EE-6D96-4088-8CD3-7AA619C1F716}" dt="2022-02-11T08:14:30.634" v="5661" actId="478"/>
          <ac:cxnSpMkLst>
            <pc:docMk/>
            <pc:sldMk cId="2405737142" sldId="513"/>
            <ac:cxnSpMk id="13" creationId="{E9AF0D22-274D-47CD-ACF9-897680F21004}"/>
          </ac:cxnSpMkLst>
        </pc:cxnChg>
        <pc:cxnChg chg="add del mod">
          <ac:chgData name="Gorlekoppa, Shidlingayya" userId="87b2455b-f068-46d1-82f6-ecda64ed59a5" providerId="ADAL" clId="{2FD364EE-6D96-4088-8CD3-7AA619C1F716}" dt="2022-02-11T08:14:32.533" v="5662" actId="478"/>
          <ac:cxnSpMkLst>
            <pc:docMk/>
            <pc:sldMk cId="2405737142" sldId="513"/>
            <ac:cxnSpMk id="21" creationId="{7C29200C-6BD0-4775-8F57-08BC81B8C7DD}"/>
          </ac:cxnSpMkLst>
        </pc:cxnChg>
        <pc:cxnChg chg="add del mod">
          <ac:chgData name="Gorlekoppa, Shidlingayya" userId="87b2455b-f068-46d1-82f6-ecda64ed59a5" providerId="ADAL" clId="{2FD364EE-6D96-4088-8CD3-7AA619C1F716}" dt="2022-02-11T08:14:34.793" v="5663" actId="478"/>
          <ac:cxnSpMkLst>
            <pc:docMk/>
            <pc:sldMk cId="2405737142" sldId="513"/>
            <ac:cxnSpMk id="28" creationId="{14311D39-6B88-4C79-9E22-F8883D546726}"/>
          </ac:cxnSpMkLst>
        </pc:cxnChg>
        <pc:cxnChg chg="add mod">
          <ac:chgData name="Gorlekoppa, Shidlingayya" userId="87b2455b-f068-46d1-82f6-ecda64ed59a5" providerId="ADAL" clId="{2FD364EE-6D96-4088-8CD3-7AA619C1F716}" dt="2022-02-17T16:07:28.542" v="8705" actId="1076"/>
          <ac:cxnSpMkLst>
            <pc:docMk/>
            <pc:sldMk cId="2405737142" sldId="513"/>
            <ac:cxnSpMk id="32" creationId="{A0398AC8-F7B8-4793-B515-9EFE4FB11A37}"/>
          </ac:cxnSpMkLst>
        </pc:cxnChg>
        <pc:cxnChg chg="add mod">
          <ac:chgData name="Gorlekoppa, Shidlingayya" userId="87b2455b-f068-46d1-82f6-ecda64ed59a5" providerId="ADAL" clId="{2FD364EE-6D96-4088-8CD3-7AA619C1F716}" dt="2022-02-17T16:07:28.542" v="8705" actId="1076"/>
          <ac:cxnSpMkLst>
            <pc:docMk/>
            <pc:sldMk cId="2405737142" sldId="513"/>
            <ac:cxnSpMk id="33" creationId="{FF6E1CFA-60AE-4E9A-B8E8-56A509B5542E}"/>
          </ac:cxnSpMkLst>
        </pc:cxnChg>
        <pc:cxnChg chg="add mod">
          <ac:chgData name="Gorlekoppa, Shidlingayya" userId="87b2455b-f068-46d1-82f6-ecda64ed59a5" providerId="ADAL" clId="{2FD364EE-6D96-4088-8CD3-7AA619C1F716}" dt="2022-02-17T16:07:28.542" v="8705" actId="1076"/>
          <ac:cxnSpMkLst>
            <pc:docMk/>
            <pc:sldMk cId="2405737142" sldId="513"/>
            <ac:cxnSpMk id="36" creationId="{751F0254-EB6E-4BB2-BCE8-DF8CDC512A67}"/>
          </ac:cxnSpMkLst>
        </pc:cxnChg>
        <pc:cxnChg chg="add mod">
          <ac:chgData name="Gorlekoppa, Shidlingayya" userId="87b2455b-f068-46d1-82f6-ecda64ed59a5" providerId="ADAL" clId="{2FD364EE-6D96-4088-8CD3-7AA619C1F716}" dt="2022-02-17T16:07:28.542" v="8705" actId="1076"/>
          <ac:cxnSpMkLst>
            <pc:docMk/>
            <pc:sldMk cId="2405737142" sldId="513"/>
            <ac:cxnSpMk id="39" creationId="{AAC9B2CA-7FA7-46DD-9BD3-9B8B1CD33A7C}"/>
          </ac:cxnSpMkLst>
        </pc:cxnChg>
      </pc:sldChg>
      <pc:sldChg chg="addSp delSp modSp add mod ord">
        <pc:chgData name="Gorlekoppa, Shidlingayya" userId="87b2455b-f068-46d1-82f6-ecda64ed59a5" providerId="ADAL" clId="{2FD364EE-6D96-4088-8CD3-7AA619C1F716}" dt="2022-02-14T15:21:15.232" v="8134" actId="20577"/>
        <pc:sldMkLst>
          <pc:docMk/>
          <pc:sldMk cId="2363072430" sldId="514"/>
        </pc:sldMkLst>
        <pc:spChg chg="mod">
          <ac:chgData name="Gorlekoppa, Shidlingayya" userId="87b2455b-f068-46d1-82f6-ecda64ed59a5" providerId="ADAL" clId="{2FD364EE-6D96-4088-8CD3-7AA619C1F716}" dt="2022-02-14T15:21:15.232" v="8134" actId="20577"/>
          <ac:spMkLst>
            <pc:docMk/>
            <pc:sldMk cId="2363072430" sldId="514"/>
            <ac:spMk id="2" creationId="{00000000-0000-0000-0000-000000000000}"/>
          </ac:spMkLst>
        </pc:spChg>
        <pc:spChg chg="add mod">
          <ac:chgData name="Gorlekoppa, Shidlingayya" userId="87b2455b-f068-46d1-82f6-ecda64ed59a5" providerId="ADAL" clId="{2FD364EE-6D96-4088-8CD3-7AA619C1F716}" dt="2022-02-11T08:07:40.534" v="5413" actId="1076"/>
          <ac:spMkLst>
            <pc:docMk/>
            <pc:sldMk cId="2363072430" sldId="514"/>
            <ac:spMk id="3" creationId="{A2D06583-DA1A-4380-9E95-187C97BE7CFC}"/>
          </ac:spMkLst>
        </pc:spChg>
        <pc:spChg chg="add mod">
          <ac:chgData name="Gorlekoppa, Shidlingayya" userId="87b2455b-f068-46d1-82f6-ecda64ed59a5" providerId="ADAL" clId="{2FD364EE-6D96-4088-8CD3-7AA619C1F716}" dt="2022-02-11T07:58:50.854" v="5223" actId="1076"/>
          <ac:spMkLst>
            <pc:docMk/>
            <pc:sldMk cId="2363072430" sldId="514"/>
            <ac:spMk id="6" creationId="{0D9DC13A-028C-49F5-BA45-D8531B3B0AF0}"/>
          </ac:spMkLst>
        </pc:spChg>
        <pc:spChg chg="add del mod">
          <ac:chgData name="Gorlekoppa, Shidlingayya" userId="87b2455b-f068-46d1-82f6-ecda64ed59a5" providerId="ADAL" clId="{2FD364EE-6D96-4088-8CD3-7AA619C1F716}" dt="2022-02-11T06:54:16.594" v="5052" actId="478"/>
          <ac:spMkLst>
            <pc:docMk/>
            <pc:sldMk cId="2363072430" sldId="514"/>
            <ac:spMk id="7" creationId="{1813244B-CF45-4C8B-A4E0-DB0AD9FCD739}"/>
          </ac:spMkLst>
        </pc:spChg>
        <pc:spChg chg="mod">
          <ac:chgData name="Gorlekoppa, Shidlingayya" userId="87b2455b-f068-46d1-82f6-ecda64ed59a5" providerId="ADAL" clId="{2FD364EE-6D96-4088-8CD3-7AA619C1F716}" dt="2022-02-11T07:56:59.470" v="5214" actId="20577"/>
          <ac:spMkLst>
            <pc:docMk/>
            <pc:sldMk cId="2363072430" sldId="514"/>
            <ac:spMk id="8" creationId="{AEC457BC-9A0E-4DB5-9FA1-14DBE1E6E7F0}"/>
          </ac:spMkLst>
        </pc:spChg>
        <pc:spChg chg="add mod">
          <ac:chgData name="Gorlekoppa, Shidlingayya" userId="87b2455b-f068-46d1-82f6-ecda64ed59a5" providerId="ADAL" clId="{2FD364EE-6D96-4088-8CD3-7AA619C1F716}" dt="2022-02-11T08:07:26.966" v="5411" actId="14100"/>
          <ac:spMkLst>
            <pc:docMk/>
            <pc:sldMk cId="2363072430" sldId="514"/>
            <ac:spMk id="9" creationId="{678B08F4-4FAE-4ADE-91D1-7F7491BC4741}"/>
          </ac:spMkLst>
        </pc:spChg>
        <pc:spChg chg="add mod">
          <ac:chgData name="Gorlekoppa, Shidlingayya" userId="87b2455b-f068-46d1-82f6-ecda64ed59a5" providerId="ADAL" clId="{2FD364EE-6D96-4088-8CD3-7AA619C1F716}" dt="2022-02-11T08:07:45.901" v="5414" actId="1076"/>
          <ac:spMkLst>
            <pc:docMk/>
            <pc:sldMk cId="2363072430" sldId="514"/>
            <ac:spMk id="10" creationId="{3DA205C4-87EC-479A-8B98-2BC1AC53C3AB}"/>
          </ac:spMkLst>
        </pc:spChg>
        <pc:spChg chg="add mod">
          <ac:chgData name="Gorlekoppa, Shidlingayya" userId="87b2455b-f068-46d1-82f6-ecda64ed59a5" providerId="ADAL" clId="{2FD364EE-6D96-4088-8CD3-7AA619C1F716}" dt="2022-02-11T08:06:25.314" v="5402" actId="165"/>
          <ac:spMkLst>
            <pc:docMk/>
            <pc:sldMk cId="2363072430" sldId="514"/>
            <ac:spMk id="11" creationId="{3030EB05-629F-4A4D-BF7E-5E3E1BAA1676}"/>
          </ac:spMkLst>
        </pc:spChg>
        <pc:spChg chg="add mod">
          <ac:chgData name="Gorlekoppa, Shidlingayya" userId="87b2455b-f068-46d1-82f6-ecda64ed59a5" providerId="ADAL" clId="{2FD364EE-6D96-4088-8CD3-7AA619C1F716}" dt="2022-02-11T08:06:25.314" v="5402" actId="165"/>
          <ac:spMkLst>
            <pc:docMk/>
            <pc:sldMk cId="2363072430" sldId="514"/>
            <ac:spMk id="12" creationId="{50226EEA-2E92-4AC4-975D-199B03ABDC9A}"/>
          </ac:spMkLst>
        </pc:spChg>
        <pc:spChg chg="add mod topLvl">
          <ac:chgData name="Gorlekoppa, Shidlingayya" userId="87b2455b-f068-46d1-82f6-ecda64ed59a5" providerId="ADAL" clId="{2FD364EE-6D96-4088-8CD3-7AA619C1F716}" dt="2022-02-11T08:11:14.612" v="5491" actId="164"/>
          <ac:spMkLst>
            <pc:docMk/>
            <pc:sldMk cId="2363072430" sldId="514"/>
            <ac:spMk id="13" creationId="{ACAA3674-2F0F-495F-94E3-7A5AE4EBFD9C}"/>
          </ac:spMkLst>
        </pc:spChg>
        <pc:spChg chg="add mod">
          <ac:chgData name="Gorlekoppa, Shidlingayya" userId="87b2455b-f068-46d1-82f6-ecda64ed59a5" providerId="ADAL" clId="{2FD364EE-6D96-4088-8CD3-7AA619C1F716}" dt="2022-02-11T08:11:14.612" v="5491" actId="164"/>
          <ac:spMkLst>
            <pc:docMk/>
            <pc:sldMk cId="2363072430" sldId="514"/>
            <ac:spMk id="30" creationId="{EED00C00-2667-4B0A-AD71-96A72D9BBAB6}"/>
          </ac:spMkLst>
        </pc:spChg>
        <pc:spChg chg="add del mod">
          <ac:chgData name="Gorlekoppa, Shidlingayya" userId="87b2455b-f068-46d1-82f6-ecda64ed59a5" providerId="ADAL" clId="{2FD364EE-6D96-4088-8CD3-7AA619C1F716}" dt="2022-02-11T08:06:11.121" v="5401" actId="21"/>
          <ac:spMkLst>
            <pc:docMk/>
            <pc:sldMk cId="2363072430" sldId="514"/>
            <ac:spMk id="46" creationId="{72138A38-CB2C-4932-BAC3-3A75C338B78B}"/>
          </ac:spMkLst>
        </pc:spChg>
        <pc:spChg chg="add mod">
          <ac:chgData name="Gorlekoppa, Shidlingayya" userId="87b2455b-f068-46d1-82f6-ecda64ed59a5" providerId="ADAL" clId="{2FD364EE-6D96-4088-8CD3-7AA619C1F716}" dt="2022-02-11T08:11:14.612" v="5491" actId="164"/>
          <ac:spMkLst>
            <pc:docMk/>
            <pc:sldMk cId="2363072430" sldId="514"/>
            <ac:spMk id="47" creationId="{0F097ABC-B0BD-41F9-85E1-D27D40739B64}"/>
          </ac:spMkLst>
        </pc:spChg>
        <pc:grpChg chg="add mod topLvl">
          <ac:chgData name="Gorlekoppa, Shidlingayya" userId="87b2455b-f068-46d1-82f6-ecda64ed59a5" providerId="ADAL" clId="{2FD364EE-6D96-4088-8CD3-7AA619C1F716}" dt="2022-02-11T08:11:14.612" v="5491" actId="164"/>
          <ac:grpSpMkLst>
            <pc:docMk/>
            <pc:sldMk cId="2363072430" sldId="514"/>
            <ac:grpSpMk id="27" creationId="{88AD50F2-C249-49EA-8D4B-5DE5EB4C24FC}"/>
          </ac:grpSpMkLst>
        </pc:grpChg>
        <pc:grpChg chg="add del mod">
          <ac:chgData name="Gorlekoppa, Shidlingayya" userId="87b2455b-f068-46d1-82f6-ecda64ed59a5" providerId="ADAL" clId="{2FD364EE-6D96-4088-8CD3-7AA619C1F716}" dt="2022-02-11T08:06:25.314" v="5402" actId="165"/>
          <ac:grpSpMkLst>
            <pc:docMk/>
            <pc:sldMk cId="2363072430" sldId="514"/>
            <ac:grpSpMk id="28" creationId="{4D76BFDC-D549-4127-BC14-FE9913A4F2A3}"/>
          </ac:grpSpMkLst>
        </pc:grpChg>
        <pc:grpChg chg="add mod">
          <ac:chgData name="Gorlekoppa, Shidlingayya" userId="87b2455b-f068-46d1-82f6-ecda64ed59a5" providerId="ADAL" clId="{2FD364EE-6D96-4088-8CD3-7AA619C1F716}" dt="2022-02-11T08:11:22.647" v="5492" actId="14100"/>
          <ac:grpSpMkLst>
            <pc:docMk/>
            <pc:sldMk cId="2363072430" sldId="514"/>
            <ac:grpSpMk id="52" creationId="{0E5BEFF1-4D80-496E-AC1C-A3999F6FB152}"/>
          </ac:grpSpMkLst>
        </pc:grpChg>
        <pc:cxnChg chg="add mod">
          <ac:chgData name="Gorlekoppa, Shidlingayya" userId="87b2455b-f068-46d1-82f6-ecda64ed59a5" providerId="ADAL" clId="{2FD364EE-6D96-4088-8CD3-7AA619C1F716}" dt="2022-02-11T08:07:26.966" v="5411" actId="14100"/>
          <ac:cxnSpMkLst>
            <pc:docMk/>
            <pc:sldMk cId="2363072430" sldId="514"/>
            <ac:cxnSpMk id="15" creationId="{1B3F3031-2896-4CEF-A3B7-43EC524E5F8D}"/>
          </ac:cxnSpMkLst>
        </pc:cxnChg>
        <pc:cxnChg chg="add mod">
          <ac:chgData name="Gorlekoppa, Shidlingayya" userId="87b2455b-f068-46d1-82f6-ecda64ed59a5" providerId="ADAL" clId="{2FD364EE-6D96-4088-8CD3-7AA619C1F716}" dt="2022-02-11T08:07:26.966" v="5411" actId="14100"/>
          <ac:cxnSpMkLst>
            <pc:docMk/>
            <pc:sldMk cId="2363072430" sldId="514"/>
            <ac:cxnSpMk id="17" creationId="{4A39D693-61B8-43EF-ADDC-F45D27AAC4EC}"/>
          </ac:cxnSpMkLst>
        </pc:cxnChg>
        <pc:cxnChg chg="add mod">
          <ac:chgData name="Gorlekoppa, Shidlingayya" userId="87b2455b-f068-46d1-82f6-ecda64ed59a5" providerId="ADAL" clId="{2FD364EE-6D96-4088-8CD3-7AA619C1F716}" dt="2022-02-11T08:06:25.314" v="5402" actId="165"/>
          <ac:cxnSpMkLst>
            <pc:docMk/>
            <pc:sldMk cId="2363072430" sldId="514"/>
            <ac:cxnSpMk id="20" creationId="{31AF918D-467C-4D80-808B-203C3AD8F365}"/>
          </ac:cxnSpMkLst>
        </pc:cxnChg>
        <pc:cxnChg chg="add mod">
          <ac:chgData name="Gorlekoppa, Shidlingayya" userId="87b2455b-f068-46d1-82f6-ecda64ed59a5" providerId="ADAL" clId="{2FD364EE-6D96-4088-8CD3-7AA619C1F716}" dt="2022-02-11T08:11:14.612" v="5491" actId="164"/>
          <ac:cxnSpMkLst>
            <pc:docMk/>
            <pc:sldMk cId="2363072430" sldId="514"/>
            <ac:cxnSpMk id="45" creationId="{DBE3AD0C-72C2-47B9-A926-946A74E577C5}"/>
          </ac:cxnSpMkLst>
        </pc:cxnChg>
        <pc:cxnChg chg="add mod">
          <ac:chgData name="Gorlekoppa, Shidlingayya" userId="87b2455b-f068-46d1-82f6-ecda64ed59a5" providerId="ADAL" clId="{2FD364EE-6D96-4088-8CD3-7AA619C1F716}" dt="2022-02-11T08:11:14.612" v="5491" actId="164"/>
          <ac:cxnSpMkLst>
            <pc:docMk/>
            <pc:sldMk cId="2363072430" sldId="514"/>
            <ac:cxnSpMk id="48" creationId="{42157F13-CCAC-4E73-A2F9-09961FFC6599}"/>
          </ac:cxnSpMkLst>
        </pc:cxnChg>
      </pc:sldChg>
      <pc:sldChg chg="addSp delSp modSp add del mod">
        <pc:chgData name="Gorlekoppa, Shidlingayya" userId="87b2455b-f068-46d1-82f6-ecda64ed59a5" providerId="ADAL" clId="{2FD364EE-6D96-4088-8CD3-7AA619C1F716}" dt="2022-02-17T16:07:51.390" v="8710" actId="47"/>
        <pc:sldMkLst>
          <pc:docMk/>
          <pc:sldMk cId="3239120118" sldId="515"/>
        </pc:sldMkLst>
        <pc:spChg chg="del">
          <ac:chgData name="Gorlekoppa, Shidlingayya" userId="87b2455b-f068-46d1-82f6-ecda64ed59a5" providerId="ADAL" clId="{2FD364EE-6D96-4088-8CD3-7AA619C1F716}" dt="2022-02-14T15:21:25.961" v="8135" actId="478"/>
          <ac:spMkLst>
            <pc:docMk/>
            <pc:sldMk cId="3239120118" sldId="515"/>
            <ac:spMk id="2" creationId="{00000000-0000-0000-0000-000000000000}"/>
          </ac:spMkLst>
        </pc:spChg>
        <pc:spChg chg="add del mod">
          <ac:chgData name="Gorlekoppa, Shidlingayya" userId="87b2455b-f068-46d1-82f6-ecda64ed59a5" providerId="ADAL" clId="{2FD364EE-6D96-4088-8CD3-7AA619C1F716}" dt="2022-02-17T16:06:28.643" v="8698" actId="21"/>
          <ac:spMkLst>
            <pc:docMk/>
            <pc:sldMk cId="3239120118" sldId="515"/>
            <ac:spMk id="6" creationId="{60EC983E-BCA1-4042-B552-217114CAF88D}"/>
          </ac:spMkLst>
        </pc:spChg>
        <pc:spChg chg="add del mod">
          <ac:chgData name="Gorlekoppa, Shidlingayya" userId="87b2455b-f068-46d1-82f6-ecda64ed59a5" providerId="ADAL" clId="{2FD364EE-6D96-4088-8CD3-7AA619C1F716}" dt="2022-02-11T08:30:00.006" v="5770" actId="478"/>
          <ac:spMkLst>
            <pc:docMk/>
            <pc:sldMk cId="3239120118" sldId="515"/>
            <ac:spMk id="7" creationId="{62A4A8C5-0922-430A-B1C8-65EE3918E9EE}"/>
          </ac:spMkLst>
        </pc:spChg>
        <pc:spChg chg="add del mod">
          <ac:chgData name="Gorlekoppa, Shidlingayya" userId="87b2455b-f068-46d1-82f6-ecda64ed59a5" providerId="ADAL" clId="{2FD364EE-6D96-4088-8CD3-7AA619C1F716}" dt="2022-02-14T15:21:28.579" v="8136" actId="478"/>
          <ac:spMkLst>
            <pc:docMk/>
            <pc:sldMk cId="3239120118" sldId="515"/>
            <ac:spMk id="7" creationId="{689B051E-5EA5-4BE0-B06B-5F0F69B014BC}"/>
          </ac:spMkLst>
        </pc:spChg>
        <pc:spChg chg="del mod">
          <ac:chgData name="Gorlekoppa, Shidlingayya" userId="87b2455b-f068-46d1-82f6-ecda64ed59a5" providerId="ADAL" clId="{2FD364EE-6D96-4088-8CD3-7AA619C1F716}" dt="2022-02-17T16:06:18.701" v="8695" actId="21"/>
          <ac:spMkLst>
            <pc:docMk/>
            <pc:sldMk cId="3239120118" sldId="515"/>
            <ac:spMk id="8" creationId="{AEC457BC-9A0E-4DB5-9FA1-14DBE1E6E7F0}"/>
          </ac:spMkLst>
        </pc:spChg>
        <pc:spChg chg="add mod">
          <ac:chgData name="Gorlekoppa, Shidlingayya" userId="87b2455b-f068-46d1-82f6-ecda64ed59a5" providerId="ADAL" clId="{2FD364EE-6D96-4088-8CD3-7AA619C1F716}" dt="2022-02-14T15:21:29.348" v="8137"/>
          <ac:spMkLst>
            <pc:docMk/>
            <pc:sldMk cId="3239120118" sldId="515"/>
            <ac:spMk id="9" creationId="{435E399C-A206-4ED7-B18A-7EF89EA98CA9}"/>
          </ac:spMkLst>
        </pc:spChg>
      </pc:sldChg>
      <pc:sldChg chg="addSp delSp modSp add mod ord">
        <pc:chgData name="Gorlekoppa, Shidlingayya" userId="87b2455b-f068-46d1-82f6-ecda64ed59a5" providerId="ADAL" clId="{2FD364EE-6D96-4088-8CD3-7AA619C1F716}" dt="2022-02-17T16:02:38.406" v="8689" actId="20577"/>
        <pc:sldMkLst>
          <pc:docMk/>
          <pc:sldMk cId="460411553" sldId="516"/>
        </pc:sldMkLst>
        <pc:spChg chg="mod">
          <ac:chgData name="Gorlekoppa, Shidlingayya" userId="87b2455b-f068-46d1-82f6-ecda64ed59a5" providerId="ADAL" clId="{2FD364EE-6D96-4088-8CD3-7AA619C1F716}" dt="2022-02-14T04:34:13.507" v="5808" actId="20577"/>
          <ac:spMkLst>
            <pc:docMk/>
            <pc:sldMk cId="460411553" sldId="516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3" creationId="{2E22E84F-EA7F-46FE-831C-B91656129F72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6" creationId="{D06E21FA-F937-47BA-BE9E-CC17D6A4DA6F}"/>
          </ac:spMkLst>
        </pc:spChg>
        <pc:spChg chg="mod">
          <ac:chgData name="Gorlekoppa, Shidlingayya" userId="87b2455b-f068-46d1-82f6-ecda64ed59a5" providerId="ADAL" clId="{2FD364EE-6D96-4088-8CD3-7AA619C1F716}" dt="2022-02-14T05:48:24.469" v="6905" actId="113"/>
          <ac:spMkLst>
            <pc:docMk/>
            <pc:sldMk cId="460411553" sldId="516"/>
            <ac:spMk id="11" creationId="{6E9D5DC7-E4BE-4584-8E3C-0069C586F587}"/>
          </ac:spMkLst>
        </pc:spChg>
        <pc:spChg chg="add mod">
          <ac:chgData name="Gorlekoppa, Shidlingayya" userId="87b2455b-f068-46d1-82f6-ecda64ed59a5" providerId="ADAL" clId="{2FD364EE-6D96-4088-8CD3-7AA619C1F716}" dt="2022-02-17T16:02:11.699" v="8643" actId="20577"/>
          <ac:spMkLst>
            <pc:docMk/>
            <pc:sldMk cId="460411553" sldId="516"/>
            <ac:spMk id="12" creationId="{9B59A32D-29F1-49FC-8188-6904C57B9E27}"/>
          </ac:spMkLst>
        </pc:spChg>
        <pc:spChg chg="add del mod">
          <ac:chgData name="Gorlekoppa, Shidlingayya" userId="87b2455b-f068-46d1-82f6-ecda64ed59a5" providerId="ADAL" clId="{2FD364EE-6D96-4088-8CD3-7AA619C1F716}" dt="2022-02-14T05:55:50.725" v="6987" actId="478"/>
          <ac:spMkLst>
            <pc:docMk/>
            <pc:sldMk cId="460411553" sldId="516"/>
            <ac:spMk id="13" creationId="{4F100F06-AB6D-4E99-AC9A-3C10DBDC677C}"/>
          </ac:spMkLst>
        </pc:spChg>
        <pc:spChg chg="add mod">
          <ac:chgData name="Gorlekoppa, Shidlingayya" userId="87b2455b-f068-46d1-82f6-ecda64ed59a5" providerId="ADAL" clId="{2FD364EE-6D96-4088-8CD3-7AA619C1F716}" dt="2022-02-14T06:12:27.838" v="7142" actId="1076"/>
          <ac:spMkLst>
            <pc:docMk/>
            <pc:sldMk cId="460411553" sldId="516"/>
            <ac:spMk id="14" creationId="{FB902B6F-A2AA-4A4F-9C63-701E343425A2}"/>
          </ac:spMkLst>
        </pc:spChg>
        <pc:spChg chg="add mod">
          <ac:chgData name="Gorlekoppa, Shidlingayya" userId="87b2455b-f068-46d1-82f6-ecda64ed59a5" providerId="ADAL" clId="{2FD364EE-6D96-4088-8CD3-7AA619C1F716}" dt="2022-02-17T16:01:47.548" v="8608" actId="20577"/>
          <ac:spMkLst>
            <pc:docMk/>
            <pc:sldMk cId="460411553" sldId="516"/>
            <ac:spMk id="15" creationId="{AD76C369-7519-4CC4-A725-7035D7250AFA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6" creationId="{A57A1EB8-BE8C-4252-95FC-54892C81D3D0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7" creationId="{A2308BAE-C736-4B9F-9B4E-28476075921D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8" creationId="{EEE682A9-8E7B-4027-9F2F-F10EA84D805D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19" creationId="{9E91E64D-3940-44FF-9D49-604CF26148BF}"/>
          </ac:spMkLst>
        </pc:spChg>
        <pc:spChg chg="add del mod">
          <ac:chgData name="Gorlekoppa, Shidlingayya" userId="87b2455b-f068-46d1-82f6-ecda64ed59a5" providerId="ADAL" clId="{2FD364EE-6D96-4088-8CD3-7AA619C1F716}" dt="2022-02-14T05:51:56.597" v="6919" actId="478"/>
          <ac:spMkLst>
            <pc:docMk/>
            <pc:sldMk cId="460411553" sldId="516"/>
            <ac:spMk id="21" creationId="{A90B6512-4BA9-4D70-8F07-25BCF8B45B9E}"/>
          </ac:spMkLst>
        </pc:spChg>
        <pc:spChg chg="add del mod">
          <ac:chgData name="Gorlekoppa, Shidlingayya" userId="87b2455b-f068-46d1-82f6-ecda64ed59a5" providerId="ADAL" clId="{2FD364EE-6D96-4088-8CD3-7AA619C1F716}" dt="2022-02-14T05:51:59.475" v="6920" actId="478"/>
          <ac:spMkLst>
            <pc:docMk/>
            <pc:sldMk cId="460411553" sldId="516"/>
            <ac:spMk id="22" creationId="{CA53A331-1E59-4196-A6C7-CBB4091E4FB4}"/>
          </ac:spMkLst>
        </pc:spChg>
        <pc:spChg chg="add del mod">
          <ac:chgData name="Gorlekoppa, Shidlingayya" userId="87b2455b-f068-46d1-82f6-ecda64ed59a5" providerId="ADAL" clId="{2FD364EE-6D96-4088-8CD3-7AA619C1F716}" dt="2022-02-14T05:52:05.812" v="6922" actId="478"/>
          <ac:spMkLst>
            <pc:docMk/>
            <pc:sldMk cId="460411553" sldId="516"/>
            <ac:spMk id="24" creationId="{AAEC0DF1-0050-494A-B39C-1EA01F8E3667}"/>
          </ac:spMkLst>
        </pc:spChg>
        <pc:spChg chg="add del mod">
          <ac:chgData name="Gorlekoppa, Shidlingayya" userId="87b2455b-f068-46d1-82f6-ecda64ed59a5" providerId="ADAL" clId="{2FD364EE-6D96-4088-8CD3-7AA619C1F716}" dt="2022-02-14T05:52:03.697" v="6921" actId="478"/>
          <ac:spMkLst>
            <pc:docMk/>
            <pc:sldMk cId="460411553" sldId="516"/>
            <ac:spMk id="25" creationId="{6DD8537F-92DA-4DF5-A113-17D84CD0003C}"/>
          </ac:spMkLst>
        </pc:spChg>
        <pc:spChg chg="add del mod">
          <ac:chgData name="Gorlekoppa, Shidlingayya" userId="87b2455b-f068-46d1-82f6-ecda64ed59a5" providerId="ADAL" clId="{2FD364EE-6D96-4088-8CD3-7AA619C1F716}" dt="2022-02-14T05:22:46.785" v="6189"/>
          <ac:spMkLst>
            <pc:docMk/>
            <pc:sldMk cId="460411553" sldId="516"/>
            <ac:spMk id="27" creationId="{E47B7A27-D13E-4F9A-80EB-CE113BBE542E}"/>
          </ac:spMkLst>
        </pc:spChg>
        <pc:spChg chg="del">
          <ac:chgData name="Gorlekoppa, Shidlingayya" userId="87b2455b-f068-46d1-82f6-ecda64ed59a5" providerId="ADAL" clId="{2FD364EE-6D96-4088-8CD3-7AA619C1F716}" dt="2022-02-14T04:38:29.471" v="5833" actId="478"/>
          <ac:spMkLst>
            <pc:docMk/>
            <pc:sldMk cId="460411553" sldId="516"/>
            <ac:spMk id="29" creationId="{DD8DDFB9-5C84-4325-9D6C-3F2B4DDC3278}"/>
          </ac:spMkLst>
        </pc:spChg>
        <pc:spChg chg="add del">
          <ac:chgData name="Gorlekoppa, Shidlingayya" userId="87b2455b-f068-46d1-82f6-ecda64ed59a5" providerId="ADAL" clId="{2FD364EE-6D96-4088-8CD3-7AA619C1F716}" dt="2022-02-14T05:22:53.966" v="6191" actId="22"/>
          <ac:spMkLst>
            <pc:docMk/>
            <pc:sldMk cId="460411553" sldId="516"/>
            <ac:spMk id="30" creationId="{2A9627C8-D2FA-47F8-9F47-46857F431925}"/>
          </ac:spMkLst>
        </pc:spChg>
        <pc:spChg chg="add del mod">
          <ac:chgData name="Gorlekoppa, Shidlingayya" userId="87b2455b-f068-46d1-82f6-ecda64ed59a5" providerId="ADAL" clId="{2FD364EE-6D96-4088-8CD3-7AA619C1F716}" dt="2022-02-14T05:52:09.621" v="6923" actId="478"/>
          <ac:spMkLst>
            <pc:docMk/>
            <pc:sldMk cId="460411553" sldId="516"/>
            <ac:spMk id="31" creationId="{05023912-6192-400D-BC29-D3544E63ACF8}"/>
          </ac:spMkLst>
        </pc:spChg>
        <pc:spChg chg="add del mod">
          <ac:chgData name="Gorlekoppa, Shidlingayya" userId="87b2455b-f068-46d1-82f6-ecda64ed59a5" providerId="ADAL" clId="{2FD364EE-6D96-4088-8CD3-7AA619C1F716}" dt="2022-02-14T05:52:12.097" v="6924" actId="478"/>
          <ac:spMkLst>
            <pc:docMk/>
            <pc:sldMk cId="460411553" sldId="516"/>
            <ac:spMk id="32" creationId="{9DBA94E2-5362-4E23-A944-CE38697AC584}"/>
          </ac:spMkLst>
        </pc:spChg>
        <pc:spChg chg="add del mod">
          <ac:chgData name="Gorlekoppa, Shidlingayya" userId="87b2455b-f068-46d1-82f6-ecda64ed59a5" providerId="ADAL" clId="{2FD364EE-6D96-4088-8CD3-7AA619C1F716}" dt="2022-02-14T05:55:56.996" v="6990" actId="478"/>
          <ac:spMkLst>
            <pc:docMk/>
            <pc:sldMk cId="460411553" sldId="516"/>
            <ac:spMk id="33" creationId="{BD07D318-CC56-4FC4-9164-5D0C1D1AF2CD}"/>
          </ac:spMkLst>
        </pc:spChg>
        <pc:spChg chg="add mod">
          <ac:chgData name="Gorlekoppa, Shidlingayya" userId="87b2455b-f068-46d1-82f6-ecda64ed59a5" providerId="ADAL" clId="{2FD364EE-6D96-4088-8CD3-7AA619C1F716}" dt="2022-02-17T16:01:52.845" v="8617" actId="20577"/>
          <ac:spMkLst>
            <pc:docMk/>
            <pc:sldMk cId="460411553" sldId="516"/>
            <ac:spMk id="34" creationId="{0A7E2A7B-FFB3-46EE-BBDD-E4A4D577BB1D}"/>
          </ac:spMkLst>
        </pc:spChg>
        <pc:spChg chg="add mod">
          <ac:chgData name="Gorlekoppa, Shidlingayya" userId="87b2455b-f068-46d1-82f6-ecda64ed59a5" providerId="ADAL" clId="{2FD364EE-6D96-4088-8CD3-7AA619C1F716}" dt="2022-02-14T06:12:32.078" v="7144" actId="14100"/>
          <ac:spMkLst>
            <pc:docMk/>
            <pc:sldMk cId="460411553" sldId="516"/>
            <ac:spMk id="35" creationId="{DAF5FEAF-6B5B-47F1-9B37-C82DFF9ED862}"/>
          </ac:spMkLst>
        </pc:spChg>
        <pc:spChg chg="add mod">
          <ac:chgData name="Gorlekoppa, Shidlingayya" userId="87b2455b-f068-46d1-82f6-ecda64ed59a5" providerId="ADAL" clId="{2FD364EE-6D96-4088-8CD3-7AA619C1F716}" dt="2022-02-17T16:02:16.594" v="8652" actId="20577"/>
          <ac:spMkLst>
            <pc:docMk/>
            <pc:sldMk cId="460411553" sldId="516"/>
            <ac:spMk id="36" creationId="{C7ECFD77-F1F0-4B05-B365-E132D5D288A4}"/>
          </ac:spMkLst>
        </pc:spChg>
        <pc:spChg chg="add mod">
          <ac:chgData name="Gorlekoppa, Shidlingayya" userId="87b2455b-f068-46d1-82f6-ecda64ed59a5" providerId="ADAL" clId="{2FD364EE-6D96-4088-8CD3-7AA619C1F716}" dt="2022-02-17T16:02:31.828" v="8679" actId="20577"/>
          <ac:spMkLst>
            <pc:docMk/>
            <pc:sldMk cId="460411553" sldId="516"/>
            <ac:spMk id="37" creationId="{DF7B740B-108B-4EAD-9BDE-6BE533CDA0F2}"/>
          </ac:spMkLst>
        </pc:spChg>
        <pc:spChg chg="add mod">
          <ac:chgData name="Gorlekoppa, Shidlingayya" userId="87b2455b-f068-46d1-82f6-ecda64ed59a5" providerId="ADAL" clId="{2FD364EE-6D96-4088-8CD3-7AA619C1F716}" dt="2022-02-17T16:02:38.406" v="8689" actId="20577"/>
          <ac:spMkLst>
            <pc:docMk/>
            <pc:sldMk cId="460411553" sldId="516"/>
            <ac:spMk id="38" creationId="{7C4EFF92-B2D0-46BF-AFAF-2C045181AEA9}"/>
          </ac:spMkLst>
        </pc:spChg>
        <pc:picChg chg="del">
          <ac:chgData name="Gorlekoppa, Shidlingayya" userId="87b2455b-f068-46d1-82f6-ecda64ed59a5" providerId="ADAL" clId="{2FD364EE-6D96-4088-8CD3-7AA619C1F716}" dt="2022-02-14T04:38:29.471" v="5833" actId="478"/>
          <ac:picMkLst>
            <pc:docMk/>
            <pc:sldMk cId="460411553" sldId="516"/>
            <ac:picMk id="28" creationId="{2AE394D2-3747-4BE4-AEFE-42C860553266}"/>
          </ac:picMkLst>
        </pc:pic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9" creationId="{C654ABFB-143A-4C11-884F-573767392B79}"/>
          </ac:cxnSpMkLst>
        </pc:cxn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20" creationId="{FE6AEAB6-023B-42B4-9395-534A42034FE8}"/>
          </ac:cxnSpMkLst>
        </pc:cxn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23" creationId="{77C24586-B5CD-4B01-891C-BD9AFE134BA5}"/>
          </ac:cxnSpMkLst>
        </pc:cxnChg>
        <pc:cxnChg chg="del mod">
          <ac:chgData name="Gorlekoppa, Shidlingayya" userId="87b2455b-f068-46d1-82f6-ecda64ed59a5" providerId="ADAL" clId="{2FD364EE-6D96-4088-8CD3-7AA619C1F716}" dt="2022-02-14T04:38:29.471" v="5833" actId="478"/>
          <ac:cxnSpMkLst>
            <pc:docMk/>
            <pc:sldMk cId="460411553" sldId="516"/>
            <ac:cxnSpMk id="26" creationId="{F241F57A-15C8-496D-8346-AE061C59EA3C}"/>
          </ac:cxnSpMkLst>
        </pc:cxnChg>
      </pc:sldChg>
      <pc:sldChg chg="modSp add del mod ord">
        <pc:chgData name="Gorlekoppa, Shidlingayya" userId="87b2455b-f068-46d1-82f6-ecda64ed59a5" providerId="ADAL" clId="{2FD364EE-6D96-4088-8CD3-7AA619C1F716}" dt="2022-02-14T04:34:04.447" v="5798" actId="2696"/>
        <pc:sldMkLst>
          <pc:docMk/>
          <pc:sldMk cId="1233397563" sldId="516"/>
        </pc:sldMkLst>
        <pc:spChg chg="mod">
          <ac:chgData name="Gorlekoppa, Shidlingayya" userId="87b2455b-f068-46d1-82f6-ecda64ed59a5" providerId="ADAL" clId="{2FD364EE-6D96-4088-8CD3-7AA619C1F716}" dt="2022-02-14T04:33:59.072" v="5797" actId="6549"/>
          <ac:spMkLst>
            <pc:docMk/>
            <pc:sldMk cId="1233397563" sldId="51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04:33:53.096" v="5795" actId="20577"/>
          <ac:spMkLst>
            <pc:docMk/>
            <pc:sldMk cId="1233397563" sldId="516"/>
            <ac:spMk id="11" creationId="{6E9D5DC7-E4BE-4584-8E3C-0069C586F587}"/>
          </ac:spMkLst>
        </pc:spChg>
      </pc:sldChg>
      <pc:sldChg chg="delSp modSp add del mod">
        <pc:chgData name="Gorlekoppa, Shidlingayya" userId="87b2455b-f068-46d1-82f6-ecda64ed59a5" providerId="ADAL" clId="{2FD364EE-6D96-4088-8CD3-7AA619C1F716}" dt="2022-02-11T08:23:11.993" v="5734" actId="2696"/>
        <pc:sldMkLst>
          <pc:docMk/>
          <pc:sldMk cId="1391387244" sldId="516"/>
        </pc:sldMkLst>
        <pc:spChg chg="del mod">
          <ac:chgData name="Gorlekoppa, Shidlingayya" userId="87b2455b-f068-46d1-82f6-ecda64ed59a5" providerId="ADAL" clId="{2FD364EE-6D96-4088-8CD3-7AA619C1F716}" dt="2022-02-11T08:23:04.127" v="5731" actId="21"/>
          <ac:spMkLst>
            <pc:docMk/>
            <pc:sldMk cId="1391387244" sldId="516"/>
            <ac:spMk id="8" creationId="{AEC457BC-9A0E-4DB5-9FA1-14DBE1E6E7F0}"/>
          </ac:spMkLst>
        </pc:spChg>
      </pc:sldChg>
      <pc:sldChg chg="delSp modSp add mod">
        <pc:chgData name="Gorlekoppa, Shidlingayya" userId="87b2455b-f068-46d1-82f6-ecda64ed59a5" providerId="ADAL" clId="{2FD364EE-6D96-4088-8CD3-7AA619C1F716}" dt="2022-02-14T05:51:48.361" v="6918" actId="1076"/>
        <pc:sldMkLst>
          <pc:docMk/>
          <pc:sldMk cId="1422349416" sldId="517"/>
        </pc:sldMkLst>
        <pc:spChg chg="del mod">
          <ac:chgData name="Gorlekoppa, Shidlingayya" userId="87b2455b-f068-46d1-82f6-ecda64ed59a5" providerId="ADAL" clId="{2FD364EE-6D96-4088-8CD3-7AA619C1F716}" dt="2022-02-14T05:51:25.324" v="6912"/>
          <ac:spMkLst>
            <pc:docMk/>
            <pc:sldMk cId="1422349416" sldId="517"/>
            <ac:spMk id="11" creationId="{6E9D5DC7-E4BE-4584-8E3C-0069C586F587}"/>
          </ac:spMkLst>
        </pc:spChg>
        <pc:spChg chg="mod">
          <ac:chgData name="Gorlekoppa, Shidlingayya" userId="87b2455b-f068-46d1-82f6-ecda64ed59a5" providerId="ADAL" clId="{2FD364EE-6D96-4088-8CD3-7AA619C1F716}" dt="2022-02-14T05:51:27.786" v="6913" actId="1076"/>
          <ac:spMkLst>
            <pc:docMk/>
            <pc:sldMk cId="1422349416" sldId="517"/>
            <ac:spMk id="21" creationId="{A90B6512-4BA9-4D70-8F07-25BCF8B45B9E}"/>
          </ac:spMkLst>
        </pc:spChg>
        <pc:spChg chg="mod">
          <ac:chgData name="Gorlekoppa, Shidlingayya" userId="87b2455b-f068-46d1-82f6-ecda64ed59a5" providerId="ADAL" clId="{2FD364EE-6D96-4088-8CD3-7AA619C1F716}" dt="2022-02-14T05:51:34.001" v="6914" actId="1076"/>
          <ac:spMkLst>
            <pc:docMk/>
            <pc:sldMk cId="1422349416" sldId="517"/>
            <ac:spMk id="22" creationId="{CA53A331-1E59-4196-A6C7-CBB4091E4FB4}"/>
          </ac:spMkLst>
        </pc:spChg>
        <pc:spChg chg="mod">
          <ac:chgData name="Gorlekoppa, Shidlingayya" userId="87b2455b-f068-46d1-82f6-ecda64ed59a5" providerId="ADAL" clId="{2FD364EE-6D96-4088-8CD3-7AA619C1F716}" dt="2022-02-14T05:51:37.569" v="6915" actId="1076"/>
          <ac:spMkLst>
            <pc:docMk/>
            <pc:sldMk cId="1422349416" sldId="517"/>
            <ac:spMk id="24" creationId="{AAEC0DF1-0050-494A-B39C-1EA01F8E3667}"/>
          </ac:spMkLst>
        </pc:spChg>
        <pc:spChg chg="mod">
          <ac:chgData name="Gorlekoppa, Shidlingayya" userId="87b2455b-f068-46d1-82f6-ecda64ed59a5" providerId="ADAL" clId="{2FD364EE-6D96-4088-8CD3-7AA619C1F716}" dt="2022-02-14T05:51:41.154" v="6916" actId="1076"/>
          <ac:spMkLst>
            <pc:docMk/>
            <pc:sldMk cId="1422349416" sldId="517"/>
            <ac:spMk id="25" creationId="{6DD8537F-92DA-4DF5-A113-17D84CD0003C}"/>
          </ac:spMkLst>
        </pc:spChg>
        <pc:spChg chg="mod">
          <ac:chgData name="Gorlekoppa, Shidlingayya" userId="87b2455b-f068-46d1-82f6-ecda64ed59a5" providerId="ADAL" clId="{2FD364EE-6D96-4088-8CD3-7AA619C1F716}" dt="2022-02-14T05:51:45.129" v="6917" actId="1076"/>
          <ac:spMkLst>
            <pc:docMk/>
            <pc:sldMk cId="1422349416" sldId="517"/>
            <ac:spMk id="31" creationId="{05023912-6192-400D-BC29-D3544E63ACF8}"/>
          </ac:spMkLst>
        </pc:spChg>
        <pc:spChg chg="mod">
          <ac:chgData name="Gorlekoppa, Shidlingayya" userId="87b2455b-f068-46d1-82f6-ecda64ed59a5" providerId="ADAL" clId="{2FD364EE-6D96-4088-8CD3-7AA619C1F716}" dt="2022-02-14T05:51:48.361" v="6918" actId="1076"/>
          <ac:spMkLst>
            <pc:docMk/>
            <pc:sldMk cId="1422349416" sldId="517"/>
            <ac:spMk id="32" creationId="{9DBA94E2-5362-4E23-A944-CE38697AC584}"/>
          </ac:spMkLst>
        </pc:spChg>
      </pc:sldChg>
      <pc:sldChg chg="add del ord">
        <pc:chgData name="Gorlekoppa, Shidlingayya" userId="87b2455b-f068-46d1-82f6-ecda64ed59a5" providerId="ADAL" clId="{2FD364EE-6D96-4088-8CD3-7AA619C1F716}" dt="2022-02-14T07:45:05.725" v="7148" actId="47"/>
        <pc:sldMkLst>
          <pc:docMk/>
          <pc:sldMk cId="1040196439" sldId="518"/>
        </pc:sldMkLst>
      </pc:sldChg>
      <pc:sldChg chg="delSp modSp add del mod">
        <pc:chgData name="Gorlekoppa, Shidlingayya" userId="87b2455b-f068-46d1-82f6-ecda64ed59a5" providerId="ADAL" clId="{2FD364EE-6D96-4088-8CD3-7AA619C1F716}" dt="2022-02-14T09:32:53.319" v="8078" actId="47"/>
        <pc:sldMkLst>
          <pc:docMk/>
          <pc:sldMk cId="3447314310" sldId="518"/>
        </pc:sldMkLst>
        <pc:spChg chg="mod">
          <ac:chgData name="Gorlekoppa, Shidlingayya" userId="87b2455b-f068-46d1-82f6-ecda64ed59a5" providerId="ADAL" clId="{2FD364EE-6D96-4088-8CD3-7AA619C1F716}" dt="2022-02-14T08:09:47.042" v="7206" actId="14100"/>
          <ac:spMkLst>
            <pc:docMk/>
            <pc:sldMk cId="3447314310" sldId="518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08:42:42.165" v="7303" actId="113"/>
          <ac:spMkLst>
            <pc:docMk/>
            <pc:sldMk cId="3447314310" sldId="518"/>
            <ac:spMk id="11" creationId="{6E9D5DC7-E4BE-4584-8E3C-0069C586F587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12" creationId="{9B59A32D-29F1-49FC-8188-6904C57B9E27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14" creationId="{FB902B6F-A2AA-4A4F-9C63-701E343425A2}"/>
          </ac:spMkLst>
        </pc:spChg>
        <pc:spChg chg="del">
          <ac:chgData name="Gorlekoppa, Shidlingayya" userId="87b2455b-f068-46d1-82f6-ecda64ed59a5" providerId="ADAL" clId="{2FD364EE-6D96-4088-8CD3-7AA619C1F716}" dt="2022-02-14T07:46:36.909" v="7171" actId="478"/>
          <ac:spMkLst>
            <pc:docMk/>
            <pc:sldMk cId="3447314310" sldId="518"/>
            <ac:spMk id="15" creationId="{AD76C369-7519-4CC4-A725-7035D7250AFA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4" creationId="{0A7E2A7B-FFB3-46EE-BBDD-E4A4D577BB1D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5" creationId="{DAF5FEAF-6B5B-47F1-9B37-C82DFF9ED862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6" creationId="{C7ECFD77-F1F0-4B05-B365-E132D5D288A4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7" creationId="{DF7B740B-108B-4EAD-9BDE-6BE533CDA0F2}"/>
          </ac:spMkLst>
        </pc:spChg>
        <pc:spChg chg="del">
          <ac:chgData name="Gorlekoppa, Shidlingayya" userId="87b2455b-f068-46d1-82f6-ecda64ed59a5" providerId="ADAL" clId="{2FD364EE-6D96-4088-8CD3-7AA619C1F716}" dt="2022-02-14T07:46:34.817" v="7170" actId="478"/>
          <ac:spMkLst>
            <pc:docMk/>
            <pc:sldMk cId="3447314310" sldId="518"/>
            <ac:spMk id="38" creationId="{7C4EFF92-B2D0-46BF-AFAF-2C045181AEA9}"/>
          </ac:spMkLst>
        </pc:spChg>
      </pc:sldChg>
      <pc:sldChg chg="add del">
        <pc:chgData name="Gorlekoppa, Shidlingayya" userId="87b2455b-f068-46d1-82f6-ecda64ed59a5" providerId="ADAL" clId="{2FD364EE-6D96-4088-8CD3-7AA619C1F716}" dt="2022-02-14T09:32:54.156" v="8079" actId="47"/>
        <pc:sldMkLst>
          <pc:docMk/>
          <pc:sldMk cId="1890372794" sldId="519"/>
        </pc:sldMkLst>
      </pc:sldChg>
      <pc:sldChg chg="addSp delSp modSp add del mod">
        <pc:chgData name="Gorlekoppa, Shidlingayya" userId="87b2455b-f068-46d1-82f6-ecda64ed59a5" providerId="ADAL" clId="{2FD364EE-6D96-4088-8CD3-7AA619C1F716}" dt="2022-02-14T16:25:22.715" v="8418" actId="47"/>
        <pc:sldMkLst>
          <pc:docMk/>
          <pc:sldMk cId="645421039" sldId="520"/>
        </pc:sldMkLst>
        <pc:spChg chg="mod">
          <ac:chgData name="Gorlekoppa, Shidlingayya" userId="87b2455b-f068-46d1-82f6-ecda64ed59a5" providerId="ADAL" clId="{2FD364EE-6D96-4088-8CD3-7AA619C1F716}" dt="2022-02-14T08:54:18.754" v="7324" actId="14100"/>
          <ac:spMkLst>
            <pc:docMk/>
            <pc:sldMk cId="645421039" sldId="520"/>
            <ac:spMk id="2" creationId="{00000000-0000-0000-0000-000000000000}"/>
          </ac:spMkLst>
        </pc:spChg>
        <pc:spChg chg="add del">
          <ac:chgData name="Gorlekoppa, Shidlingayya" userId="87b2455b-f068-46d1-82f6-ecda64ed59a5" providerId="ADAL" clId="{2FD364EE-6D96-4088-8CD3-7AA619C1F716}" dt="2022-02-14T08:57:51.954" v="7370"/>
          <ac:spMkLst>
            <pc:docMk/>
            <pc:sldMk cId="645421039" sldId="520"/>
            <ac:spMk id="3" creationId="{F371D679-0A9E-4956-89BE-D2EB770BB4F7}"/>
          </ac:spMkLst>
        </pc:spChg>
        <pc:spChg chg="add del">
          <ac:chgData name="Gorlekoppa, Shidlingayya" userId="87b2455b-f068-46d1-82f6-ecda64ed59a5" providerId="ADAL" clId="{2FD364EE-6D96-4088-8CD3-7AA619C1F716}" dt="2022-02-14T08:58:03.711" v="7373"/>
          <ac:spMkLst>
            <pc:docMk/>
            <pc:sldMk cId="645421039" sldId="520"/>
            <ac:spMk id="6" creationId="{D06E8352-3B38-4551-9482-2BAFE8EE8EAE}"/>
          </ac:spMkLst>
        </pc:spChg>
        <pc:spChg chg="add mod">
          <ac:chgData name="Gorlekoppa, Shidlingayya" userId="87b2455b-f068-46d1-82f6-ecda64ed59a5" providerId="ADAL" clId="{2FD364EE-6D96-4088-8CD3-7AA619C1F716}" dt="2022-02-14T09:08:13.812" v="7803" actId="14100"/>
          <ac:spMkLst>
            <pc:docMk/>
            <pc:sldMk cId="645421039" sldId="520"/>
            <ac:spMk id="7" creationId="{A55BAF7A-343D-44BF-BA7A-788A172E4958}"/>
          </ac:spMkLst>
        </pc:spChg>
        <pc:spChg chg="add mod">
          <ac:chgData name="Gorlekoppa, Shidlingayya" userId="87b2455b-f068-46d1-82f6-ecda64ed59a5" providerId="ADAL" clId="{2FD364EE-6D96-4088-8CD3-7AA619C1F716}" dt="2022-02-14T09:08:15.875" v="7804" actId="14100"/>
          <ac:spMkLst>
            <pc:docMk/>
            <pc:sldMk cId="645421039" sldId="520"/>
            <ac:spMk id="9" creationId="{39793196-0576-4D94-8144-819614CD984C}"/>
          </ac:spMkLst>
        </pc:spChg>
        <pc:spChg chg="add mod">
          <ac:chgData name="Gorlekoppa, Shidlingayya" userId="87b2455b-f068-46d1-82f6-ecda64ed59a5" providerId="ADAL" clId="{2FD364EE-6D96-4088-8CD3-7AA619C1F716}" dt="2022-02-14T09:08:23.967" v="7807" actId="1076"/>
          <ac:spMkLst>
            <pc:docMk/>
            <pc:sldMk cId="645421039" sldId="520"/>
            <ac:spMk id="10" creationId="{D6E302A2-21AA-4B0D-8C6D-06ACAD0225D7}"/>
          </ac:spMkLst>
        </pc:spChg>
        <pc:spChg chg="mod">
          <ac:chgData name="Gorlekoppa, Shidlingayya" userId="87b2455b-f068-46d1-82f6-ecda64ed59a5" providerId="ADAL" clId="{2FD364EE-6D96-4088-8CD3-7AA619C1F716}" dt="2022-02-14T09:08:43.090" v="7811" actId="113"/>
          <ac:spMkLst>
            <pc:docMk/>
            <pc:sldMk cId="645421039" sldId="520"/>
            <ac:spMk id="11" creationId="{6E9D5DC7-E4BE-4584-8E3C-0069C586F587}"/>
          </ac:spMkLst>
        </pc:spChg>
        <pc:spChg chg="add mod">
          <ac:chgData name="Gorlekoppa, Shidlingayya" userId="87b2455b-f068-46d1-82f6-ecda64ed59a5" providerId="ADAL" clId="{2FD364EE-6D96-4088-8CD3-7AA619C1F716}" dt="2022-02-14T09:14:57.193" v="7979" actId="1076"/>
          <ac:spMkLst>
            <pc:docMk/>
            <pc:sldMk cId="645421039" sldId="520"/>
            <ac:spMk id="21" creationId="{D7D8C279-EAA5-4588-8F68-CBEFDEE3CBE0}"/>
          </ac:spMkLst>
        </pc:spChg>
        <pc:cxnChg chg="add mod">
          <ac:chgData name="Gorlekoppa, Shidlingayya" userId="87b2455b-f068-46d1-82f6-ecda64ed59a5" providerId="ADAL" clId="{2FD364EE-6D96-4088-8CD3-7AA619C1F716}" dt="2022-02-14T09:08:15.875" v="7804" actId="14100"/>
          <ac:cxnSpMkLst>
            <pc:docMk/>
            <pc:sldMk cId="645421039" sldId="520"/>
            <ac:cxnSpMk id="12" creationId="{8A0F40EE-F47A-4816-9107-EE954C697787}"/>
          </ac:cxnSpMkLst>
        </pc:cxnChg>
        <pc:cxnChg chg="add mod">
          <ac:chgData name="Gorlekoppa, Shidlingayya" userId="87b2455b-f068-46d1-82f6-ecda64ed59a5" providerId="ADAL" clId="{2FD364EE-6D96-4088-8CD3-7AA619C1F716}" dt="2022-02-14T09:08:25.743" v="7808" actId="1076"/>
          <ac:cxnSpMkLst>
            <pc:docMk/>
            <pc:sldMk cId="645421039" sldId="520"/>
            <ac:cxnSpMk id="15" creationId="{53675418-8595-41C6-8263-A28EAC6D135A}"/>
          </ac:cxnSpMkLst>
        </pc:cxnChg>
        <pc:cxnChg chg="add mod">
          <ac:chgData name="Gorlekoppa, Shidlingayya" userId="87b2455b-f068-46d1-82f6-ecda64ed59a5" providerId="ADAL" clId="{2FD364EE-6D96-4088-8CD3-7AA619C1F716}" dt="2022-02-14T09:08:21.454" v="7806" actId="1076"/>
          <ac:cxnSpMkLst>
            <pc:docMk/>
            <pc:sldMk cId="645421039" sldId="520"/>
            <ac:cxnSpMk id="17" creationId="{6C6AF43D-9FA6-40B9-B06F-B0F78E1233B0}"/>
          </ac:cxnSpMkLst>
        </pc:cxnChg>
        <pc:cxnChg chg="add del mod">
          <ac:chgData name="Gorlekoppa, Shidlingayya" userId="87b2455b-f068-46d1-82f6-ecda64ed59a5" providerId="ADAL" clId="{2FD364EE-6D96-4088-8CD3-7AA619C1F716}" dt="2022-02-14T09:13:15.576" v="7851" actId="11529"/>
          <ac:cxnSpMkLst>
            <pc:docMk/>
            <pc:sldMk cId="645421039" sldId="520"/>
            <ac:cxnSpMk id="23" creationId="{82605A09-C5B7-4651-9FF2-8C2F024C7F0F}"/>
          </ac:cxnSpMkLst>
        </pc:cxnChg>
        <pc:cxnChg chg="add del mod">
          <ac:chgData name="Gorlekoppa, Shidlingayya" userId="87b2455b-f068-46d1-82f6-ecda64ed59a5" providerId="ADAL" clId="{2FD364EE-6D96-4088-8CD3-7AA619C1F716}" dt="2022-02-14T09:13:15.119" v="7849"/>
          <ac:cxnSpMkLst>
            <pc:docMk/>
            <pc:sldMk cId="645421039" sldId="520"/>
            <ac:cxnSpMk id="25" creationId="{795315D5-91DD-40CB-BF51-77B51AE9EFD8}"/>
          </ac:cxnSpMkLst>
        </pc:cxnChg>
      </pc:sldChg>
      <pc:sldChg chg="delSp modSp add del mod replId">
        <pc:chgData name="Gorlekoppa, Shidlingayya" userId="87b2455b-f068-46d1-82f6-ecda64ed59a5" providerId="ADAL" clId="{2FD364EE-6D96-4088-8CD3-7AA619C1F716}" dt="2022-02-14T09:32:43.111" v="8077" actId="47"/>
        <pc:sldMkLst>
          <pc:docMk/>
          <pc:sldMk cId="3158678904" sldId="521"/>
        </pc:sldMkLst>
        <pc:spChg chg="mod">
          <ac:chgData name="Gorlekoppa, Shidlingayya" userId="87b2455b-f068-46d1-82f6-ecda64ed59a5" providerId="ADAL" clId="{2FD364EE-6D96-4088-8CD3-7AA619C1F716}" dt="2022-02-14T09:16:28.889" v="8057" actId="20577"/>
          <ac:spMkLst>
            <pc:docMk/>
            <pc:sldMk cId="3158678904" sldId="521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09:15:59.963" v="8020" actId="20577"/>
          <ac:spMkLst>
            <pc:docMk/>
            <pc:sldMk cId="3158678904" sldId="521"/>
            <ac:spMk id="21" creationId="{A90B6512-4BA9-4D70-8F07-25BCF8B45B9E}"/>
          </ac:spMkLst>
        </pc:spChg>
        <pc:spChg chg="del">
          <ac:chgData name="Gorlekoppa, Shidlingayya" userId="87b2455b-f068-46d1-82f6-ecda64ed59a5" providerId="ADAL" clId="{2FD364EE-6D96-4088-8CD3-7AA619C1F716}" dt="2022-02-14T09:15:28.940" v="7981" actId="478"/>
          <ac:spMkLst>
            <pc:docMk/>
            <pc:sldMk cId="3158678904" sldId="521"/>
            <ac:spMk id="22" creationId="{CA53A331-1E59-4196-A6C7-CBB4091E4FB4}"/>
          </ac:spMkLst>
        </pc:spChg>
        <pc:spChg chg="del">
          <ac:chgData name="Gorlekoppa, Shidlingayya" userId="87b2455b-f068-46d1-82f6-ecda64ed59a5" providerId="ADAL" clId="{2FD364EE-6D96-4088-8CD3-7AA619C1F716}" dt="2022-02-14T09:15:31.180" v="7982" actId="478"/>
          <ac:spMkLst>
            <pc:docMk/>
            <pc:sldMk cId="3158678904" sldId="521"/>
            <ac:spMk id="24" creationId="{AAEC0DF1-0050-494A-B39C-1EA01F8E3667}"/>
          </ac:spMkLst>
        </pc:spChg>
        <pc:spChg chg="del">
          <ac:chgData name="Gorlekoppa, Shidlingayya" userId="87b2455b-f068-46d1-82f6-ecda64ed59a5" providerId="ADAL" clId="{2FD364EE-6D96-4088-8CD3-7AA619C1F716}" dt="2022-02-14T09:15:25.654" v="7980" actId="478"/>
          <ac:spMkLst>
            <pc:docMk/>
            <pc:sldMk cId="3158678904" sldId="521"/>
            <ac:spMk id="25" creationId="{6DD8537F-92DA-4DF5-A113-17D84CD0003C}"/>
          </ac:spMkLst>
        </pc:spChg>
        <pc:spChg chg="mod">
          <ac:chgData name="Gorlekoppa, Shidlingayya" userId="87b2455b-f068-46d1-82f6-ecda64ed59a5" providerId="ADAL" clId="{2FD364EE-6D96-4088-8CD3-7AA619C1F716}" dt="2022-02-14T09:16:06.938" v="8035" actId="20577"/>
          <ac:spMkLst>
            <pc:docMk/>
            <pc:sldMk cId="3158678904" sldId="521"/>
            <ac:spMk id="31" creationId="{05023912-6192-400D-BC29-D3544E63ACF8}"/>
          </ac:spMkLst>
        </pc:spChg>
        <pc:spChg chg="del">
          <ac:chgData name="Gorlekoppa, Shidlingayya" userId="87b2455b-f068-46d1-82f6-ecda64ed59a5" providerId="ADAL" clId="{2FD364EE-6D96-4088-8CD3-7AA619C1F716}" dt="2022-02-14T09:15:35.020" v="7983" actId="478"/>
          <ac:spMkLst>
            <pc:docMk/>
            <pc:sldMk cId="3158678904" sldId="521"/>
            <ac:spMk id="32" creationId="{9DBA94E2-5362-4E23-A944-CE38697AC584}"/>
          </ac:spMkLst>
        </pc:spChg>
      </pc:sldChg>
      <pc:sldChg chg="modSp add del mod">
        <pc:chgData name="Gorlekoppa, Shidlingayya" userId="87b2455b-f068-46d1-82f6-ecda64ed59a5" providerId="ADAL" clId="{2FD364EE-6D96-4088-8CD3-7AA619C1F716}" dt="2022-02-14T16:25:22.993" v="8419" actId="47"/>
        <pc:sldMkLst>
          <pc:docMk/>
          <pc:sldMk cId="3414286601" sldId="522"/>
        </pc:sldMkLst>
        <pc:spChg chg="mod">
          <ac:chgData name="Gorlekoppa, Shidlingayya" userId="87b2455b-f068-46d1-82f6-ecda64ed59a5" providerId="ADAL" clId="{2FD364EE-6D96-4088-8CD3-7AA619C1F716}" dt="2022-02-14T09:20:15.865" v="8074" actId="20577"/>
          <ac:spMkLst>
            <pc:docMk/>
            <pc:sldMk cId="3414286601" sldId="522"/>
            <ac:spMk id="2" creationId="{00000000-0000-0000-0000-000000000000}"/>
          </ac:spMkLst>
        </pc:spChg>
      </pc:sldChg>
      <pc:sldChg chg="del">
        <pc:chgData name="Gorlekoppa, Shidlingayya" userId="87b2455b-f068-46d1-82f6-ecda64ed59a5" providerId="ADAL" clId="{2FD364EE-6D96-4088-8CD3-7AA619C1F716}" dt="2022-02-07T08:52:05.194" v="0" actId="47"/>
        <pc:sldMkLst>
          <pc:docMk/>
          <pc:sldMk cId="2639460937" sldId="523"/>
        </pc:sldMkLst>
      </pc:sldChg>
      <pc:sldChg chg="modSp add del mod replId">
        <pc:chgData name="Gorlekoppa, Shidlingayya" userId="87b2455b-f068-46d1-82f6-ecda64ed59a5" providerId="ADAL" clId="{2FD364EE-6D96-4088-8CD3-7AA619C1F716}" dt="2022-02-14T16:25:24.330" v="8420" actId="47"/>
        <pc:sldMkLst>
          <pc:docMk/>
          <pc:sldMk cId="3210582911" sldId="523"/>
        </pc:sldMkLst>
        <pc:spChg chg="mod">
          <ac:chgData name="Gorlekoppa, Shidlingayya" userId="87b2455b-f068-46d1-82f6-ecda64ed59a5" providerId="ADAL" clId="{2FD364EE-6D96-4088-8CD3-7AA619C1F716}" dt="2022-02-14T09:32:33.273" v="8076" actId="108"/>
          <ac:spMkLst>
            <pc:docMk/>
            <pc:sldMk cId="3210582911" sldId="523"/>
            <ac:spMk id="2" creationId="{00000000-0000-0000-0000-000000000000}"/>
          </ac:spMkLst>
        </pc:spChg>
      </pc:sldChg>
      <pc:sldChg chg="del">
        <pc:chgData name="Gorlekoppa, Shidlingayya" userId="87b2455b-f068-46d1-82f6-ecda64ed59a5" providerId="ADAL" clId="{2FD364EE-6D96-4088-8CD3-7AA619C1F716}" dt="2022-02-07T09:16:09.675" v="93" actId="47"/>
        <pc:sldMkLst>
          <pc:docMk/>
          <pc:sldMk cId="966643405" sldId="524"/>
        </pc:sldMkLst>
      </pc:sldChg>
      <pc:sldChg chg="addSp delSp modSp add mod">
        <pc:chgData name="Gorlekoppa, Shidlingayya" userId="87b2455b-f068-46d1-82f6-ecda64ed59a5" providerId="ADAL" clId="{2FD364EE-6D96-4088-8CD3-7AA619C1F716}" dt="2022-02-14T16:22:37.090" v="8364" actId="20577"/>
        <pc:sldMkLst>
          <pc:docMk/>
          <pc:sldMk cId="1064439014" sldId="524"/>
        </pc:sldMkLst>
        <pc:spChg chg="add del mod">
          <ac:chgData name="Gorlekoppa, Shidlingayya" userId="87b2455b-f068-46d1-82f6-ecda64ed59a5" providerId="ADAL" clId="{2FD364EE-6D96-4088-8CD3-7AA619C1F716}" dt="2022-02-14T16:22:37.090" v="8364" actId="20577"/>
          <ac:spMkLst>
            <pc:docMk/>
            <pc:sldMk cId="1064439014" sldId="524"/>
            <ac:spMk id="2" creationId="{00000000-0000-0000-0000-000000000000}"/>
          </ac:spMkLst>
        </pc:spChg>
        <pc:spChg chg="add del mod">
          <ac:chgData name="Gorlekoppa, Shidlingayya" userId="87b2455b-f068-46d1-82f6-ecda64ed59a5" providerId="ADAL" clId="{2FD364EE-6D96-4088-8CD3-7AA619C1F716}" dt="2022-02-14T15:20:29.757" v="8091" actId="478"/>
          <ac:spMkLst>
            <pc:docMk/>
            <pc:sldMk cId="1064439014" sldId="524"/>
            <ac:spMk id="6" creationId="{F8E3D8F1-B752-4786-9ED1-757525E5BF6C}"/>
          </ac:spMkLst>
        </pc:spChg>
        <pc:spChg chg="add del mod">
          <ac:chgData name="Gorlekoppa, Shidlingayya" userId="87b2455b-f068-46d1-82f6-ecda64ed59a5" providerId="ADAL" clId="{2FD364EE-6D96-4088-8CD3-7AA619C1F716}" dt="2022-02-14T15:20:32.280" v="8092" actId="478"/>
          <ac:spMkLst>
            <pc:docMk/>
            <pc:sldMk cId="1064439014" sldId="524"/>
            <ac:spMk id="11" creationId="{998079A5-5D4D-4A15-80F2-41798EB889AD}"/>
          </ac:spMkLst>
        </pc:spChg>
        <pc:spChg chg="add mod">
          <ac:chgData name="Gorlekoppa, Shidlingayya" userId="87b2455b-f068-46d1-82f6-ecda64ed59a5" providerId="ADAL" clId="{2FD364EE-6D96-4088-8CD3-7AA619C1F716}" dt="2022-02-14T15:24:39.296" v="8329" actId="113"/>
          <ac:spMkLst>
            <pc:docMk/>
            <pc:sldMk cId="1064439014" sldId="524"/>
            <ac:spMk id="14" creationId="{D05B158F-4AD7-4EC7-8F80-9B14E04B8BD4}"/>
          </ac:spMkLst>
        </pc:spChg>
        <pc:spChg chg="del">
          <ac:chgData name="Gorlekoppa, Shidlingayya" userId="87b2455b-f068-46d1-82f6-ecda64ed59a5" providerId="ADAL" clId="{2FD364EE-6D96-4088-8CD3-7AA619C1F716}" dt="2022-02-14T15:19:34.782" v="8081" actId="478"/>
          <ac:spMkLst>
            <pc:docMk/>
            <pc:sldMk cId="1064439014" sldId="524"/>
            <ac:spMk id="21" creationId="{A90B6512-4BA9-4D70-8F07-25BCF8B45B9E}"/>
          </ac:spMkLst>
        </pc:spChg>
        <pc:spChg chg="del">
          <ac:chgData name="Gorlekoppa, Shidlingayya" userId="87b2455b-f068-46d1-82f6-ecda64ed59a5" providerId="ADAL" clId="{2FD364EE-6D96-4088-8CD3-7AA619C1F716}" dt="2022-02-14T15:19:37.629" v="8082" actId="478"/>
          <ac:spMkLst>
            <pc:docMk/>
            <pc:sldMk cId="1064439014" sldId="524"/>
            <ac:spMk id="22" creationId="{CA53A331-1E59-4196-A6C7-CBB4091E4FB4}"/>
          </ac:spMkLst>
        </pc:spChg>
        <pc:spChg chg="del">
          <ac:chgData name="Gorlekoppa, Shidlingayya" userId="87b2455b-f068-46d1-82f6-ecda64ed59a5" providerId="ADAL" clId="{2FD364EE-6D96-4088-8CD3-7AA619C1F716}" dt="2022-02-14T15:19:46.859" v="8086" actId="478"/>
          <ac:spMkLst>
            <pc:docMk/>
            <pc:sldMk cId="1064439014" sldId="524"/>
            <ac:spMk id="24" creationId="{AAEC0DF1-0050-494A-B39C-1EA01F8E3667}"/>
          </ac:spMkLst>
        </pc:spChg>
        <pc:spChg chg="del">
          <ac:chgData name="Gorlekoppa, Shidlingayya" userId="87b2455b-f068-46d1-82f6-ecda64ed59a5" providerId="ADAL" clId="{2FD364EE-6D96-4088-8CD3-7AA619C1F716}" dt="2022-02-14T15:19:40.098" v="8083" actId="478"/>
          <ac:spMkLst>
            <pc:docMk/>
            <pc:sldMk cId="1064439014" sldId="524"/>
            <ac:spMk id="25" creationId="{6DD8537F-92DA-4DF5-A113-17D84CD0003C}"/>
          </ac:spMkLst>
        </pc:spChg>
        <pc:spChg chg="del">
          <ac:chgData name="Gorlekoppa, Shidlingayya" userId="87b2455b-f068-46d1-82f6-ecda64ed59a5" providerId="ADAL" clId="{2FD364EE-6D96-4088-8CD3-7AA619C1F716}" dt="2022-02-14T15:19:42.257" v="8084" actId="478"/>
          <ac:spMkLst>
            <pc:docMk/>
            <pc:sldMk cId="1064439014" sldId="524"/>
            <ac:spMk id="31" creationId="{05023912-6192-400D-BC29-D3544E63ACF8}"/>
          </ac:spMkLst>
        </pc:spChg>
        <pc:spChg chg="del">
          <ac:chgData name="Gorlekoppa, Shidlingayya" userId="87b2455b-f068-46d1-82f6-ecda64ed59a5" providerId="ADAL" clId="{2FD364EE-6D96-4088-8CD3-7AA619C1F716}" dt="2022-02-14T15:19:44.539" v="8085" actId="478"/>
          <ac:spMkLst>
            <pc:docMk/>
            <pc:sldMk cId="1064439014" sldId="524"/>
            <ac:spMk id="32" creationId="{9DBA94E2-5362-4E23-A944-CE38697AC584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2:17.436" v="8344" actId="14100"/>
        <pc:sldMkLst>
          <pc:docMk/>
          <pc:sldMk cId="1532435570" sldId="525"/>
        </pc:sldMkLst>
        <pc:spChg chg="mod">
          <ac:chgData name="Gorlekoppa, Shidlingayya" userId="87b2455b-f068-46d1-82f6-ecda64ed59a5" providerId="ADAL" clId="{2FD364EE-6D96-4088-8CD3-7AA619C1F716}" dt="2022-02-14T16:22:17.436" v="8344" actId="14100"/>
          <ac:spMkLst>
            <pc:docMk/>
            <pc:sldMk cId="1532435570" sldId="525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4:55.457" v="8407" actId="14100"/>
        <pc:sldMkLst>
          <pc:docMk/>
          <pc:sldMk cId="625444851" sldId="526"/>
        </pc:sldMkLst>
        <pc:spChg chg="mod">
          <ac:chgData name="Gorlekoppa, Shidlingayya" userId="87b2455b-f068-46d1-82f6-ecda64ed59a5" providerId="ADAL" clId="{2FD364EE-6D96-4088-8CD3-7AA619C1F716}" dt="2022-02-14T16:24:55.457" v="8407" actId="14100"/>
          <ac:spMkLst>
            <pc:docMk/>
            <pc:sldMk cId="625444851" sldId="526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16:24:23.681" v="8378" actId="14100"/>
          <ac:spMkLst>
            <pc:docMk/>
            <pc:sldMk cId="625444851" sldId="526"/>
            <ac:spMk id="21" creationId="{A90B6512-4BA9-4D70-8F07-25BCF8B45B9E}"/>
          </ac:spMkLst>
        </pc:spChg>
        <pc:spChg chg="mod">
          <ac:chgData name="Gorlekoppa, Shidlingayya" userId="87b2455b-f068-46d1-82f6-ecda64ed59a5" providerId="ADAL" clId="{2FD364EE-6D96-4088-8CD3-7AA619C1F716}" dt="2022-02-14T16:24:36.718" v="8389" actId="14100"/>
          <ac:spMkLst>
            <pc:docMk/>
            <pc:sldMk cId="625444851" sldId="526"/>
            <ac:spMk id="31" creationId="{05023912-6192-400D-BC29-D3544E63ACF8}"/>
          </ac:spMkLst>
        </pc:spChg>
      </pc:sldChg>
      <pc:sldChg chg="del">
        <pc:chgData name="Gorlekoppa, Shidlingayya" userId="87b2455b-f068-46d1-82f6-ecda64ed59a5" providerId="ADAL" clId="{2FD364EE-6D96-4088-8CD3-7AA619C1F716}" dt="2022-02-07T09:16:08.918" v="91" actId="47"/>
        <pc:sldMkLst>
          <pc:docMk/>
          <pc:sldMk cId="1664011061" sldId="526"/>
        </pc:sldMkLst>
      </pc:sldChg>
      <pc:sldChg chg="del">
        <pc:chgData name="Gorlekoppa, Shidlingayya" userId="87b2455b-f068-46d1-82f6-ecda64ed59a5" providerId="ADAL" clId="{2FD364EE-6D96-4088-8CD3-7AA619C1F716}" dt="2022-02-07T09:16:09.234" v="92" actId="47"/>
        <pc:sldMkLst>
          <pc:docMk/>
          <pc:sldMk cId="2322593068" sldId="527"/>
        </pc:sldMkLst>
      </pc:sldChg>
      <pc:sldChg chg="modSp add mod">
        <pc:chgData name="Gorlekoppa, Shidlingayya" userId="87b2455b-f068-46d1-82f6-ecda64ed59a5" providerId="ADAL" clId="{2FD364EE-6D96-4088-8CD3-7AA619C1F716}" dt="2022-02-14T16:25:06.495" v="8417" actId="20577"/>
        <pc:sldMkLst>
          <pc:docMk/>
          <pc:sldMk cId="3768981328" sldId="527"/>
        </pc:sldMkLst>
        <pc:spChg chg="mod">
          <ac:chgData name="Gorlekoppa, Shidlingayya" userId="87b2455b-f068-46d1-82f6-ecda64ed59a5" providerId="ADAL" clId="{2FD364EE-6D96-4088-8CD3-7AA619C1F716}" dt="2022-02-14T16:25:06.495" v="8417" actId="20577"/>
          <ac:spMkLst>
            <pc:docMk/>
            <pc:sldMk cId="3768981328" sldId="527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5:49.119" v="8444" actId="20577"/>
        <pc:sldMkLst>
          <pc:docMk/>
          <pc:sldMk cId="757800022" sldId="528"/>
        </pc:sldMkLst>
        <pc:spChg chg="mod">
          <ac:chgData name="Gorlekoppa, Shidlingayya" userId="87b2455b-f068-46d1-82f6-ecda64ed59a5" providerId="ADAL" clId="{2FD364EE-6D96-4088-8CD3-7AA619C1F716}" dt="2022-02-14T16:25:49.119" v="8444" actId="20577"/>
          <ac:spMkLst>
            <pc:docMk/>
            <pc:sldMk cId="757800022" sldId="528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6:30.344" v="8520" actId="20577"/>
        <pc:sldMkLst>
          <pc:docMk/>
          <pc:sldMk cId="4092591570" sldId="529"/>
        </pc:sldMkLst>
        <pc:spChg chg="mod">
          <ac:chgData name="Gorlekoppa, Shidlingayya" userId="87b2455b-f068-46d1-82f6-ecda64ed59a5" providerId="ADAL" clId="{2FD364EE-6D96-4088-8CD3-7AA619C1F716}" dt="2022-02-14T16:26:03.615" v="8473" actId="20577"/>
          <ac:spMkLst>
            <pc:docMk/>
            <pc:sldMk cId="4092591570" sldId="529"/>
            <ac:spMk id="2" creationId="{00000000-0000-0000-0000-000000000000}"/>
          </ac:spMkLst>
        </pc:spChg>
        <pc:spChg chg="mod">
          <ac:chgData name="Gorlekoppa, Shidlingayya" userId="87b2455b-f068-46d1-82f6-ecda64ed59a5" providerId="ADAL" clId="{2FD364EE-6D96-4088-8CD3-7AA619C1F716}" dt="2022-02-14T16:26:20.569" v="8497" actId="20577"/>
          <ac:spMkLst>
            <pc:docMk/>
            <pc:sldMk cId="4092591570" sldId="529"/>
            <ac:spMk id="21" creationId="{A90B6512-4BA9-4D70-8F07-25BCF8B45B9E}"/>
          </ac:spMkLst>
        </pc:spChg>
        <pc:spChg chg="mod">
          <ac:chgData name="Gorlekoppa, Shidlingayya" userId="87b2455b-f068-46d1-82f6-ecda64ed59a5" providerId="ADAL" clId="{2FD364EE-6D96-4088-8CD3-7AA619C1F716}" dt="2022-02-14T16:26:30.344" v="8520" actId="20577"/>
          <ac:spMkLst>
            <pc:docMk/>
            <pc:sldMk cId="4092591570" sldId="529"/>
            <ac:spMk id="31" creationId="{05023912-6192-400D-BC29-D3544E63ACF8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6:43.678" v="8544" actId="14100"/>
        <pc:sldMkLst>
          <pc:docMk/>
          <pc:sldMk cId="2667645744" sldId="530"/>
        </pc:sldMkLst>
        <pc:spChg chg="mod">
          <ac:chgData name="Gorlekoppa, Shidlingayya" userId="87b2455b-f068-46d1-82f6-ecda64ed59a5" providerId="ADAL" clId="{2FD364EE-6D96-4088-8CD3-7AA619C1F716}" dt="2022-02-14T16:26:43.678" v="8544" actId="14100"/>
          <ac:spMkLst>
            <pc:docMk/>
            <pc:sldMk cId="2667645744" sldId="530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7:10.718" v="8558" actId="20577"/>
        <pc:sldMkLst>
          <pc:docMk/>
          <pc:sldMk cId="960465834" sldId="531"/>
        </pc:sldMkLst>
        <pc:spChg chg="mod">
          <ac:chgData name="Gorlekoppa, Shidlingayya" userId="87b2455b-f068-46d1-82f6-ecda64ed59a5" providerId="ADAL" clId="{2FD364EE-6D96-4088-8CD3-7AA619C1F716}" dt="2022-02-14T16:27:10.718" v="8558" actId="20577"/>
          <ac:spMkLst>
            <pc:docMk/>
            <pc:sldMk cId="960465834" sldId="531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7:23.781" v="8572" actId="14100"/>
        <pc:sldMkLst>
          <pc:docMk/>
          <pc:sldMk cId="1844931822" sldId="532"/>
        </pc:sldMkLst>
        <pc:spChg chg="mod">
          <ac:chgData name="Gorlekoppa, Shidlingayya" userId="87b2455b-f068-46d1-82f6-ecda64ed59a5" providerId="ADAL" clId="{2FD364EE-6D96-4088-8CD3-7AA619C1F716}" dt="2022-02-14T16:27:23.781" v="8572" actId="14100"/>
          <ac:spMkLst>
            <pc:docMk/>
            <pc:sldMk cId="1844931822" sldId="532"/>
            <ac:spMk id="2" creationId="{00000000-0000-0000-0000-000000000000}"/>
          </ac:spMkLst>
        </pc:spChg>
      </pc:sldChg>
      <pc:sldChg chg="modSp add mod">
        <pc:chgData name="Gorlekoppa, Shidlingayya" userId="87b2455b-f068-46d1-82f6-ecda64ed59a5" providerId="ADAL" clId="{2FD364EE-6D96-4088-8CD3-7AA619C1F716}" dt="2022-02-14T16:27:31.806" v="8581" actId="20577"/>
        <pc:sldMkLst>
          <pc:docMk/>
          <pc:sldMk cId="698694585" sldId="533"/>
        </pc:sldMkLst>
        <pc:spChg chg="mod">
          <ac:chgData name="Gorlekoppa, Shidlingayya" userId="87b2455b-f068-46d1-82f6-ecda64ed59a5" providerId="ADAL" clId="{2FD364EE-6D96-4088-8CD3-7AA619C1F716}" dt="2022-02-14T16:27:31.806" v="8581" actId="20577"/>
          <ac:spMkLst>
            <pc:docMk/>
            <pc:sldMk cId="698694585" sldId="533"/>
            <ac:spMk id="2" creationId="{00000000-0000-0000-0000-000000000000}"/>
          </ac:spMkLst>
        </pc:spChg>
      </pc:sldChg>
      <pc:sldChg chg="addSp modSp mod">
        <pc:chgData name="Gorlekoppa, Shidlingayya" userId="87b2455b-f068-46d1-82f6-ecda64ed59a5" providerId="ADAL" clId="{2FD364EE-6D96-4088-8CD3-7AA619C1F716}" dt="2022-02-18T04:35:10.783" v="8770" actId="20577"/>
        <pc:sldMkLst>
          <pc:docMk/>
          <pc:sldMk cId="4268898208" sldId="534"/>
        </pc:sldMkLst>
        <pc:spChg chg="add mod">
          <ac:chgData name="Gorlekoppa, Shidlingayya" userId="87b2455b-f068-46d1-82f6-ecda64ed59a5" providerId="ADAL" clId="{2FD364EE-6D96-4088-8CD3-7AA619C1F716}" dt="2022-02-18T04:35:00.731" v="8764" actId="255"/>
          <ac:spMkLst>
            <pc:docMk/>
            <pc:sldMk cId="4268898208" sldId="534"/>
            <ac:spMk id="2" creationId="{28EF545B-24C6-48F1-8C06-71EB44CBA60C}"/>
          </ac:spMkLst>
        </pc:spChg>
        <pc:spChg chg="mod">
          <ac:chgData name="Gorlekoppa, Shidlingayya" userId="87b2455b-f068-46d1-82f6-ecda64ed59a5" providerId="ADAL" clId="{2FD364EE-6D96-4088-8CD3-7AA619C1F716}" dt="2022-02-18T04:34:25.102" v="8738" actId="33524"/>
          <ac:spMkLst>
            <pc:docMk/>
            <pc:sldMk cId="4268898208" sldId="534"/>
            <ac:spMk id="7" creationId="{F5CAAEDB-E8B1-4765-B409-69418864E984}"/>
          </ac:spMkLst>
        </pc:spChg>
        <pc:spChg chg="add mod">
          <ac:chgData name="Gorlekoppa, Shidlingayya" userId="87b2455b-f068-46d1-82f6-ecda64ed59a5" providerId="ADAL" clId="{2FD364EE-6D96-4088-8CD3-7AA619C1F716}" dt="2022-02-18T04:35:10.783" v="8770" actId="20577"/>
          <ac:spMkLst>
            <pc:docMk/>
            <pc:sldMk cId="4268898208" sldId="534"/>
            <ac:spMk id="12" creationId="{BC7226F3-B0F2-4C37-A63E-0B55ECF3DF27}"/>
          </ac:spMkLst>
        </pc:spChg>
      </pc:sldChg>
      <pc:sldChg chg="modSp mod">
        <pc:chgData name="Gorlekoppa, Shidlingayya" userId="87b2455b-f068-46d1-82f6-ecda64ed59a5" providerId="ADAL" clId="{2FD364EE-6D96-4088-8CD3-7AA619C1F716}" dt="2022-02-18T06:35:13.880" v="8877" actId="20577"/>
        <pc:sldMkLst>
          <pc:docMk/>
          <pc:sldMk cId="1784771314" sldId="536"/>
        </pc:sldMkLst>
        <pc:spChg chg="mod">
          <ac:chgData name="Gorlekoppa, Shidlingayya" userId="87b2455b-f068-46d1-82f6-ecda64ed59a5" providerId="ADAL" clId="{2FD364EE-6D96-4088-8CD3-7AA619C1F716}" dt="2022-02-18T06:35:13.880" v="8877" actId="20577"/>
          <ac:spMkLst>
            <pc:docMk/>
            <pc:sldMk cId="1784771314" sldId="536"/>
            <ac:spMk id="20" creationId="{79253463-BFD0-46BA-B68B-2BB77D9540BD}"/>
          </ac:spMkLst>
        </pc:spChg>
      </pc:sldChg>
      <pc:sldChg chg="modSp mod">
        <pc:chgData name="Gorlekoppa, Shidlingayya" userId="87b2455b-f068-46d1-82f6-ecda64ed59a5" providerId="ADAL" clId="{2FD364EE-6D96-4088-8CD3-7AA619C1F716}" dt="2022-02-17T16:03:40.709" v="8694" actId="20577"/>
        <pc:sldMkLst>
          <pc:docMk/>
          <pc:sldMk cId="2463095142" sldId="538"/>
        </pc:sldMkLst>
        <pc:spChg chg="mod">
          <ac:chgData name="Gorlekoppa, Shidlingayya" userId="87b2455b-f068-46d1-82f6-ecda64ed59a5" providerId="ADAL" clId="{2FD364EE-6D96-4088-8CD3-7AA619C1F716}" dt="2022-02-17T16:03:40.709" v="8694" actId="20577"/>
          <ac:spMkLst>
            <pc:docMk/>
            <pc:sldMk cId="2463095142" sldId="538"/>
            <ac:spMk id="11" creationId="{6E9D5DC7-E4BE-4584-8E3C-0069C586F587}"/>
          </ac:spMkLst>
        </pc:spChg>
      </pc:sldChg>
      <pc:sldChg chg="addSp delSp modSp add mod ord">
        <pc:chgData name="Gorlekoppa, Shidlingayya" userId="87b2455b-f068-46d1-82f6-ecda64ed59a5" providerId="ADAL" clId="{2FD364EE-6D96-4088-8CD3-7AA619C1F716}" dt="2022-02-18T05:17:04.731" v="8875" actId="14100"/>
        <pc:sldMkLst>
          <pc:docMk/>
          <pc:sldMk cId="1244346212" sldId="543"/>
        </pc:sldMkLst>
        <pc:spChg chg="del mod">
          <ac:chgData name="Gorlekoppa, Shidlingayya" userId="87b2455b-f068-46d1-82f6-ecda64ed59a5" providerId="ADAL" clId="{2FD364EE-6D96-4088-8CD3-7AA619C1F716}" dt="2022-02-18T05:10:13.252" v="8790" actId="478"/>
          <ac:spMkLst>
            <pc:docMk/>
            <pc:sldMk cId="1244346212" sldId="543"/>
            <ac:spMk id="2" creationId="{00000000-0000-0000-0000-000000000000}"/>
          </ac:spMkLst>
        </pc:spChg>
        <pc:spChg chg="del">
          <ac:chgData name="Gorlekoppa, Shidlingayya" userId="87b2455b-f068-46d1-82f6-ecda64ed59a5" providerId="ADAL" clId="{2FD364EE-6D96-4088-8CD3-7AA619C1F716}" dt="2022-02-18T05:03:37.121" v="8775" actId="478"/>
          <ac:spMkLst>
            <pc:docMk/>
            <pc:sldMk cId="1244346212" sldId="543"/>
            <ac:spMk id="3" creationId="{00000000-0000-0000-0000-000000000000}"/>
          </ac:spMkLst>
        </pc:spChg>
        <pc:spChg chg="del mod">
          <ac:chgData name="Gorlekoppa, Shidlingayya" userId="87b2455b-f068-46d1-82f6-ecda64ed59a5" providerId="ADAL" clId="{2FD364EE-6D96-4088-8CD3-7AA619C1F716}" dt="2022-02-18T05:03:37.124" v="8777"/>
          <ac:spMkLst>
            <pc:docMk/>
            <pc:sldMk cId="1244346212" sldId="543"/>
            <ac:spMk id="7" creationId="{DAE21769-DE79-4D6D-BE41-4A6159B355AB}"/>
          </ac:spMkLst>
        </pc:spChg>
        <pc:spChg chg="add del mod">
          <ac:chgData name="Gorlekoppa, Shidlingayya" userId="87b2455b-f068-46d1-82f6-ecda64ed59a5" providerId="ADAL" clId="{2FD364EE-6D96-4088-8CD3-7AA619C1F716}" dt="2022-02-18T05:09:59.237" v="8778" actId="478"/>
          <ac:spMkLst>
            <pc:docMk/>
            <pc:sldMk cId="1244346212" sldId="543"/>
            <ac:spMk id="8" creationId="{135702D7-9BCD-4CE6-B813-21B1CFC81964}"/>
          </ac:spMkLst>
        </pc:spChg>
        <pc:spChg chg="del">
          <ac:chgData name="Gorlekoppa, Shidlingayya" userId="87b2455b-f068-46d1-82f6-ecda64ed59a5" providerId="ADAL" clId="{2FD364EE-6D96-4088-8CD3-7AA619C1F716}" dt="2022-02-18T05:10:06.664" v="8787" actId="478"/>
          <ac:spMkLst>
            <pc:docMk/>
            <pc:sldMk cId="1244346212" sldId="543"/>
            <ac:spMk id="39" creationId="{B25CAD9A-5CD0-47AA-8158-646F4D1ADD16}"/>
          </ac:spMkLst>
        </pc:spChg>
        <pc:spChg chg="del">
          <ac:chgData name="Gorlekoppa, Shidlingayya" userId="87b2455b-f068-46d1-82f6-ecda64ed59a5" providerId="ADAL" clId="{2FD364EE-6D96-4088-8CD3-7AA619C1F716}" dt="2022-02-18T05:10:07.305" v="8788" actId="478"/>
          <ac:spMkLst>
            <pc:docMk/>
            <pc:sldMk cId="1244346212" sldId="543"/>
            <ac:spMk id="42" creationId="{7928ED96-38E9-4138-AE4A-D7F2E9860F7D}"/>
          </ac:spMkLst>
        </pc:spChg>
        <pc:spChg chg="del mod">
          <ac:chgData name="Gorlekoppa, Shidlingayya" userId="87b2455b-f068-46d1-82f6-ecda64ed59a5" providerId="ADAL" clId="{2FD364EE-6D96-4088-8CD3-7AA619C1F716}" dt="2022-02-18T05:10:06.174" v="8786" actId="478"/>
          <ac:spMkLst>
            <pc:docMk/>
            <pc:sldMk cId="1244346212" sldId="543"/>
            <ac:spMk id="43" creationId="{DFCED4FD-0467-4375-A8F3-4FF41B2A84A0}"/>
          </ac:spMkLst>
        </pc:spChg>
        <pc:spChg chg="del">
          <ac:chgData name="Gorlekoppa, Shidlingayya" userId="87b2455b-f068-46d1-82f6-ecda64ed59a5" providerId="ADAL" clId="{2FD364EE-6D96-4088-8CD3-7AA619C1F716}" dt="2022-02-18T05:10:01.724" v="8780" actId="478"/>
          <ac:spMkLst>
            <pc:docMk/>
            <pc:sldMk cId="1244346212" sldId="543"/>
            <ac:spMk id="44" creationId="{7D5596A1-AFAD-42A2-A800-4F2D48D50CF4}"/>
          </ac:spMkLst>
        </pc:spChg>
        <pc:spChg chg="del">
          <ac:chgData name="Gorlekoppa, Shidlingayya" userId="87b2455b-f068-46d1-82f6-ecda64ed59a5" providerId="ADAL" clId="{2FD364EE-6D96-4088-8CD3-7AA619C1F716}" dt="2022-02-18T05:10:02.347" v="8781" actId="478"/>
          <ac:spMkLst>
            <pc:docMk/>
            <pc:sldMk cId="1244346212" sldId="543"/>
            <ac:spMk id="45" creationId="{2225D0B1-4B99-46CD-919F-980885CD6DA2}"/>
          </ac:spMkLst>
        </pc:spChg>
        <pc:spChg chg="del">
          <ac:chgData name="Gorlekoppa, Shidlingayya" userId="87b2455b-f068-46d1-82f6-ecda64ed59a5" providerId="ADAL" clId="{2FD364EE-6D96-4088-8CD3-7AA619C1F716}" dt="2022-02-18T05:10:03.010" v="8782" actId="478"/>
          <ac:spMkLst>
            <pc:docMk/>
            <pc:sldMk cId="1244346212" sldId="543"/>
            <ac:spMk id="46" creationId="{C0415A03-AD00-4E28-B0B0-7A05D076A3B8}"/>
          </ac:spMkLst>
        </pc:spChg>
        <pc:spChg chg="del">
          <ac:chgData name="Gorlekoppa, Shidlingayya" userId="87b2455b-f068-46d1-82f6-ecda64ed59a5" providerId="ADAL" clId="{2FD364EE-6D96-4088-8CD3-7AA619C1F716}" dt="2022-02-18T05:10:03.635" v="8783" actId="478"/>
          <ac:spMkLst>
            <pc:docMk/>
            <pc:sldMk cId="1244346212" sldId="543"/>
            <ac:spMk id="47" creationId="{37CF5128-4538-4171-897C-0CC7E222686D}"/>
          </ac:spMkLst>
        </pc:spChg>
        <pc:spChg chg="del">
          <ac:chgData name="Gorlekoppa, Shidlingayya" userId="87b2455b-f068-46d1-82f6-ecda64ed59a5" providerId="ADAL" clId="{2FD364EE-6D96-4088-8CD3-7AA619C1F716}" dt="2022-02-18T05:10:04.965" v="8784" actId="478"/>
          <ac:spMkLst>
            <pc:docMk/>
            <pc:sldMk cId="1244346212" sldId="543"/>
            <ac:spMk id="48" creationId="{B0E99F90-5918-41AF-951D-BF6ED8AF1E9A}"/>
          </ac:spMkLst>
        </pc:spChg>
        <pc:spChg chg="add mod">
          <ac:chgData name="Gorlekoppa, Shidlingayya" userId="87b2455b-f068-46d1-82f6-ecda64ed59a5" providerId="ADAL" clId="{2FD364EE-6D96-4088-8CD3-7AA619C1F716}" dt="2022-02-18T05:16:22.523" v="8861" actId="1076"/>
          <ac:spMkLst>
            <pc:docMk/>
            <pc:sldMk cId="1244346212" sldId="543"/>
            <ac:spMk id="50" creationId="{720D987E-5255-4D98-9A01-C66000CBA93C}"/>
          </ac:spMkLst>
        </pc:spChg>
        <pc:spChg chg="add del mod ord">
          <ac:chgData name="Gorlekoppa, Shidlingayya" userId="87b2455b-f068-46d1-82f6-ecda64ed59a5" providerId="ADAL" clId="{2FD364EE-6D96-4088-8CD3-7AA619C1F716}" dt="2022-02-18T05:14:26.812" v="8841" actId="478"/>
          <ac:spMkLst>
            <pc:docMk/>
            <pc:sldMk cId="1244346212" sldId="543"/>
            <ac:spMk id="51" creationId="{111E21E6-078F-4F0F-A7BE-5311B4C012A9}"/>
          </ac:spMkLst>
        </pc:spChg>
        <pc:spChg chg="add mod ord">
          <ac:chgData name="Gorlekoppa, Shidlingayya" userId="87b2455b-f068-46d1-82f6-ecda64ed59a5" providerId="ADAL" clId="{2FD364EE-6D96-4088-8CD3-7AA619C1F716}" dt="2022-02-18T05:17:04.731" v="8875" actId="14100"/>
          <ac:spMkLst>
            <pc:docMk/>
            <pc:sldMk cId="1244346212" sldId="543"/>
            <ac:spMk id="53" creationId="{CDAC0777-6445-482D-A587-1113B894ABDA}"/>
          </ac:spMkLst>
        </pc:spChg>
        <pc:grpChg chg="del">
          <ac:chgData name="Gorlekoppa, Shidlingayya" userId="87b2455b-f068-46d1-82f6-ecda64ed59a5" providerId="ADAL" clId="{2FD364EE-6D96-4088-8CD3-7AA619C1F716}" dt="2022-02-18T05:10:00.606" v="8779" actId="478"/>
          <ac:grpSpMkLst>
            <pc:docMk/>
            <pc:sldMk cId="1244346212" sldId="543"/>
            <ac:grpSpMk id="41" creationId="{23E1EADA-97FC-467B-B11B-386E37634408}"/>
          </ac:grpSpMkLst>
        </pc:grpChg>
        <pc:picChg chg="add del mod">
          <ac:chgData name="Gorlekoppa, Shidlingayya" userId="87b2455b-f068-46d1-82f6-ecda64ed59a5" providerId="ADAL" clId="{2FD364EE-6D96-4088-8CD3-7AA619C1F716}" dt="2022-02-18T05:12:24.994" v="8816" actId="478"/>
          <ac:picMkLst>
            <pc:docMk/>
            <pc:sldMk cId="1244346212" sldId="543"/>
            <ac:picMk id="10" creationId="{BBE72C71-7665-4D07-88CF-CDBD2B2F27FA}"/>
          </ac:picMkLst>
        </pc:picChg>
        <pc:picChg chg="add mod">
          <ac:chgData name="Gorlekoppa, Shidlingayya" userId="87b2455b-f068-46d1-82f6-ecda64ed59a5" providerId="ADAL" clId="{2FD364EE-6D96-4088-8CD3-7AA619C1F716}" dt="2022-02-18T05:15:45.636" v="8850" actId="1076"/>
          <ac:picMkLst>
            <pc:docMk/>
            <pc:sldMk cId="1244346212" sldId="543"/>
            <ac:picMk id="54" creationId="{FAE1ABAC-542F-49E5-990E-782C5E02C275}"/>
          </ac:picMkLst>
        </pc:picChg>
        <pc:cxnChg chg="mod">
          <ac:chgData name="Gorlekoppa, Shidlingayya" userId="87b2455b-f068-46d1-82f6-ecda64ed59a5" providerId="ADAL" clId="{2FD364EE-6D96-4088-8CD3-7AA619C1F716}" dt="2022-02-18T05:10:07.305" v="8788" actId="478"/>
          <ac:cxnSpMkLst>
            <pc:docMk/>
            <pc:sldMk cId="1244346212" sldId="543"/>
            <ac:cxnSpMk id="49" creationId="{6F32F8D5-F393-4A6A-82E0-6D05D66F96B4}"/>
          </ac:cxnSpMkLst>
        </pc:cxnChg>
        <pc:cxnChg chg="add del mod">
          <ac:chgData name="Gorlekoppa, Shidlingayya" userId="87b2455b-f068-46d1-82f6-ecda64ed59a5" providerId="ADAL" clId="{2FD364EE-6D96-4088-8CD3-7AA619C1F716}" dt="2022-02-18T05:14:49.344" v="8843"/>
          <ac:cxnSpMkLst>
            <pc:docMk/>
            <pc:sldMk cId="1244346212" sldId="543"/>
            <ac:cxnSpMk id="52" creationId="{5280C2C3-5C40-4DC4-83F5-1A1E25FD173C}"/>
          </ac:cxnSpMkLst>
        </pc:cxnChg>
        <pc:cxnChg chg="add mod">
          <ac:chgData name="Gorlekoppa, Shidlingayya" userId="87b2455b-f068-46d1-82f6-ecda64ed59a5" providerId="ADAL" clId="{2FD364EE-6D96-4088-8CD3-7AA619C1F716}" dt="2022-02-18T05:16:50.563" v="8870" actId="14100"/>
          <ac:cxnSpMkLst>
            <pc:docMk/>
            <pc:sldMk cId="1244346212" sldId="543"/>
            <ac:cxnSpMk id="55" creationId="{2E9E32D2-648B-40F2-BA45-053EB2FA8B47}"/>
          </ac:cxnSpMkLst>
        </pc:cxnChg>
        <pc:cxnChg chg="add mod">
          <ac:chgData name="Gorlekoppa, Shidlingayya" userId="87b2455b-f068-46d1-82f6-ecda64ed59a5" providerId="ADAL" clId="{2FD364EE-6D96-4088-8CD3-7AA619C1F716}" dt="2022-02-18T05:16:53.916" v="8871" actId="14100"/>
          <ac:cxnSpMkLst>
            <pc:docMk/>
            <pc:sldMk cId="1244346212" sldId="543"/>
            <ac:cxnSpMk id="56" creationId="{7FE4D926-85FF-4B35-82DD-3F4AC96CE75D}"/>
          </ac:cxnSpMkLst>
        </pc:cxnChg>
      </pc:sldChg>
      <pc:sldMasterChg chg="modSldLayout">
        <pc:chgData name="Gorlekoppa, Shidlingayya" userId="87b2455b-f068-46d1-82f6-ecda64ed59a5" providerId="ADAL" clId="{2FD364EE-6D96-4088-8CD3-7AA619C1F716}" dt="2022-02-07T09:55:00.717" v="825"/>
        <pc:sldMasterMkLst>
          <pc:docMk/>
          <pc:sldMasterMk cId="3689724032" sldId="2147483734"/>
        </pc:sldMasterMkLst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3873890833" sldId="2147483704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1229156900" sldId="2147483705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801635754" sldId="2147483732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1592458200" sldId="2147483735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3602670296" sldId="2147483736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2256559792" sldId="2147483737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2130991661" sldId="2147483765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926154201" sldId="2147483766"/>
          </pc:sldLayoutMkLst>
        </pc:sldLayoutChg>
        <pc:sldLayoutChg chg="setBg">
          <pc:chgData name="Gorlekoppa, Shidlingayya" userId="87b2455b-f068-46d1-82f6-ecda64ed59a5" providerId="ADAL" clId="{2FD364EE-6D96-4088-8CD3-7AA619C1F716}" dt="2022-02-07T09:55:00.717" v="825"/>
          <pc:sldLayoutMkLst>
            <pc:docMk/>
            <pc:sldMasterMk cId="3689724032" sldId="2147483734"/>
            <pc:sldLayoutMk cId="807547150" sldId="2147483767"/>
          </pc:sldLayoutMkLst>
        </pc:sldLayoutChg>
      </pc:sldMasterChg>
    </pc:docChg>
  </pc:docChgLst>
  <pc:docChgLst>
    <pc:chgData name="Gorlekoppa, Shidlingayya" userId="87b2455b-f068-46d1-82f6-ecda64ed59a5" providerId="ADAL" clId="{E3DAD481-53DC-47D6-8D2D-99A3906A717F}"/>
    <pc:docChg chg="custSel addSld modSld sldOrd">
      <pc:chgData name="Gorlekoppa, Shidlingayya" userId="87b2455b-f068-46d1-82f6-ecda64ed59a5" providerId="ADAL" clId="{E3DAD481-53DC-47D6-8D2D-99A3906A717F}" dt="2022-06-28T15:10:16.335" v="117" actId="20577"/>
      <pc:docMkLst>
        <pc:docMk/>
      </pc:docMkLst>
      <pc:sldChg chg="modSp mod">
        <pc:chgData name="Gorlekoppa, Shidlingayya" userId="87b2455b-f068-46d1-82f6-ecda64ed59a5" providerId="ADAL" clId="{E3DAD481-53DC-47D6-8D2D-99A3906A717F}" dt="2022-06-28T02:07:19.907" v="23" actId="20577"/>
        <pc:sldMkLst>
          <pc:docMk/>
          <pc:sldMk cId="3287445958" sldId="507"/>
        </pc:sldMkLst>
        <pc:spChg chg="mod">
          <ac:chgData name="Gorlekoppa, Shidlingayya" userId="87b2455b-f068-46d1-82f6-ecda64ed59a5" providerId="ADAL" clId="{E3DAD481-53DC-47D6-8D2D-99A3906A717F}" dt="2022-06-28T02:07:19.907" v="23" actId="20577"/>
          <ac:spMkLst>
            <pc:docMk/>
            <pc:sldMk cId="3287445958" sldId="507"/>
            <ac:spMk id="7" creationId="{DAE21769-DE79-4D6D-BE41-4A6159B355AB}"/>
          </ac:spMkLst>
        </pc:spChg>
      </pc:sldChg>
      <pc:sldChg chg="modSp mod">
        <pc:chgData name="Gorlekoppa, Shidlingayya" userId="87b2455b-f068-46d1-82f6-ecda64ed59a5" providerId="ADAL" clId="{E3DAD481-53DC-47D6-8D2D-99A3906A717F}" dt="2022-06-28T02:08:59.730" v="32" actId="115"/>
        <pc:sldMkLst>
          <pc:docMk/>
          <pc:sldMk cId="3902718851" sldId="509"/>
        </pc:sldMkLst>
        <pc:spChg chg="mod">
          <ac:chgData name="Gorlekoppa, Shidlingayya" userId="87b2455b-f068-46d1-82f6-ecda64ed59a5" providerId="ADAL" clId="{E3DAD481-53DC-47D6-8D2D-99A3906A717F}" dt="2022-06-28T02:08:35.598" v="28" actId="115"/>
          <ac:spMkLst>
            <pc:docMk/>
            <pc:sldMk cId="3902718851" sldId="509"/>
            <ac:spMk id="7" creationId="{9A989695-C2F7-4CF9-A2FD-39B417831B1F}"/>
          </ac:spMkLst>
        </pc:spChg>
        <pc:spChg chg="mod">
          <ac:chgData name="Gorlekoppa, Shidlingayya" userId="87b2455b-f068-46d1-82f6-ecda64ed59a5" providerId="ADAL" clId="{E3DAD481-53DC-47D6-8D2D-99A3906A717F}" dt="2022-06-28T02:08:46.685" v="30" actId="115"/>
          <ac:spMkLst>
            <pc:docMk/>
            <pc:sldMk cId="3902718851" sldId="509"/>
            <ac:spMk id="50" creationId="{F24C1CF5-FC68-4733-AA9F-7FCE6605B8C6}"/>
          </ac:spMkLst>
        </pc:spChg>
        <pc:spChg chg="mod">
          <ac:chgData name="Gorlekoppa, Shidlingayya" userId="87b2455b-f068-46d1-82f6-ecda64ed59a5" providerId="ADAL" clId="{E3DAD481-53DC-47D6-8D2D-99A3906A717F}" dt="2022-06-28T02:08:59.730" v="32" actId="115"/>
          <ac:spMkLst>
            <pc:docMk/>
            <pc:sldMk cId="3902718851" sldId="509"/>
            <ac:spMk id="51" creationId="{163633C8-379A-49F4-8DEB-9212340EEC28}"/>
          </ac:spMkLst>
        </pc:spChg>
      </pc:sldChg>
      <pc:sldChg chg="modSp mod">
        <pc:chgData name="Gorlekoppa, Shidlingayya" userId="87b2455b-f068-46d1-82f6-ecda64ed59a5" providerId="ADAL" clId="{E3DAD481-53DC-47D6-8D2D-99A3906A717F}" dt="2022-06-28T02:15:10.193" v="34" actId="20577"/>
        <pc:sldMkLst>
          <pc:docMk/>
          <pc:sldMk cId="2405737142" sldId="513"/>
        </pc:sldMkLst>
        <pc:spChg chg="mod">
          <ac:chgData name="Gorlekoppa, Shidlingayya" userId="87b2455b-f068-46d1-82f6-ecda64ed59a5" providerId="ADAL" clId="{E3DAD481-53DC-47D6-8D2D-99A3906A717F}" dt="2022-06-28T02:15:10.193" v="34" actId="20577"/>
          <ac:spMkLst>
            <pc:docMk/>
            <pc:sldMk cId="2405737142" sldId="513"/>
            <ac:spMk id="17" creationId="{8169378B-026F-477B-8B09-9D9571415F88}"/>
          </ac:spMkLst>
        </pc:spChg>
      </pc:sldChg>
      <pc:sldChg chg="modSp mod">
        <pc:chgData name="Gorlekoppa, Shidlingayya" userId="87b2455b-f068-46d1-82f6-ecda64ed59a5" providerId="ADAL" clId="{E3DAD481-53DC-47D6-8D2D-99A3906A717F}" dt="2022-06-28T02:12:04.283" v="33" actId="14100"/>
        <pc:sldMkLst>
          <pc:docMk/>
          <pc:sldMk cId="1422349416" sldId="517"/>
        </pc:sldMkLst>
        <pc:spChg chg="mod">
          <ac:chgData name="Gorlekoppa, Shidlingayya" userId="87b2455b-f068-46d1-82f6-ecda64ed59a5" providerId="ADAL" clId="{E3DAD481-53DC-47D6-8D2D-99A3906A717F}" dt="2022-06-28T02:12:04.283" v="33" actId="14100"/>
          <ac:spMkLst>
            <pc:docMk/>
            <pc:sldMk cId="1422349416" sldId="517"/>
            <ac:spMk id="3" creationId="{87A41640-4E45-47AC-9204-972351F87C95}"/>
          </ac:spMkLst>
        </pc:spChg>
      </pc:sldChg>
      <pc:sldChg chg="ord">
        <pc:chgData name="Gorlekoppa, Shidlingayya" userId="87b2455b-f068-46d1-82f6-ecda64ed59a5" providerId="ADAL" clId="{E3DAD481-53DC-47D6-8D2D-99A3906A717F}" dt="2022-06-28T15:05:04.485" v="64"/>
        <pc:sldMkLst>
          <pc:docMk/>
          <pc:sldMk cId="1784771314" sldId="536"/>
        </pc:sldMkLst>
      </pc:sldChg>
      <pc:sldChg chg="ord">
        <pc:chgData name="Gorlekoppa, Shidlingayya" userId="87b2455b-f068-46d1-82f6-ecda64ed59a5" providerId="ADAL" clId="{E3DAD481-53DC-47D6-8D2D-99A3906A717F}" dt="2022-06-28T15:05:04.485" v="64"/>
        <pc:sldMkLst>
          <pc:docMk/>
          <pc:sldMk cId="3557283965" sldId="539"/>
        </pc:sldMkLst>
      </pc:sldChg>
      <pc:sldChg chg="ord">
        <pc:chgData name="Gorlekoppa, Shidlingayya" userId="87b2455b-f068-46d1-82f6-ecda64ed59a5" providerId="ADAL" clId="{E3DAD481-53DC-47D6-8D2D-99A3906A717F}" dt="2022-06-28T15:05:04.485" v="64"/>
        <pc:sldMkLst>
          <pc:docMk/>
          <pc:sldMk cId="1024315564" sldId="540"/>
        </pc:sldMkLst>
      </pc:sldChg>
      <pc:sldChg chg="delSp modSp mod">
        <pc:chgData name="Gorlekoppa, Shidlingayya" userId="87b2455b-f068-46d1-82f6-ecda64ed59a5" providerId="ADAL" clId="{E3DAD481-53DC-47D6-8D2D-99A3906A717F}" dt="2022-06-28T02:06:56.011" v="17" actId="478"/>
        <pc:sldMkLst>
          <pc:docMk/>
          <pc:sldMk cId="1244346212" sldId="543"/>
        </pc:sldMkLst>
        <pc:spChg chg="mod">
          <ac:chgData name="Gorlekoppa, Shidlingayya" userId="87b2455b-f068-46d1-82f6-ecda64ed59a5" providerId="ADAL" clId="{E3DAD481-53DC-47D6-8D2D-99A3906A717F}" dt="2022-06-28T02:06:49.724" v="16" actId="1076"/>
          <ac:spMkLst>
            <pc:docMk/>
            <pc:sldMk cId="1244346212" sldId="543"/>
            <ac:spMk id="50" creationId="{720D987E-5255-4D98-9A01-C66000CBA93C}"/>
          </ac:spMkLst>
        </pc:spChg>
        <pc:picChg chg="del">
          <ac:chgData name="Gorlekoppa, Shidlingayya" userId="87b2455b-f068-46d1-82f6-ecda64ed59a5" providerId="ADAL" clId="{E3DAD481-53DC-47D6-8D2D-99A3906A717F}" dt="2022-06-28T02:06:56.011" v="17" actId="478"/>
          <ac:picMkLst>
            <pc:docMk/>
            <pc:sldMk cId="1244346212" sldId="543"/>
            <ac:picMk id="54" creationId="{FAE1ABAC-542F-49E5-990E-782C5E02C275}"/>
          </ac:picMkLst>
        </pc:picChg>
      </pc:sldChg>
      <pc:sldChg chg="addSp modSp mod">
        <pc:chgData name="Gorlekoppa, Shidlingayya" userId="87b2455b-f068-46d1-82f6-ecda64ed59a5" providerId="ADAL" clId="{E3DAD481-53DC-47D6-8D2D-99A3906A717F}" dt="2022-06-28T14:53:54.524" v="38" actId="1076"/>
        <pc:sldMkLst>
          <pc:docMk/>
          <pc:sldMk cId="2514620845" sldId="545"/>
        </pc:sldMkLst>
        <pc:picChg chg="add mod">
          <ac:chgData name="Gorlekoppa, Shidlingayya" userId="87b2455b-f068-46d1-82f6-ecda64ed59a5" providerId="ADAL" clId="{E3DAD481-53DC-47D6-8D2D-99A3906A717F}" dt="2022-06-28T14:53:54.524" v="38" actId="1076"/>
          <ac:picMkLst>
            <pc:docMk/>
            <pc:sldMk cId="2514620845" sldId="545"/>
            <ac:picMk id="6" creationId="{574FDFD2-41F6-4313-93DF-B6D56C3F5DB7}"/>
          </ac:picMkLst>
        </pc:picChg>
      </pc:sldChg>
      <pc:sldChg chg="delSp modSp add mod">
        <pc:chgData name="Gorlekoppa, Shidlingayya" userId="87b2455b-f068-46d1-82f6-ecda64ed59a5" providerId="ADAL" clId="{E3DAD481-53DC-47D6-8D2D-99A3906A717F}" dt="2022-06-28T15:10:16.335" v="117" actId="20577"/>
        <pc:sldMkLst>
          <pc:docMk/>
          <pc:sldMk cId="2902067147" sldId="546"/>
        </pc:sldMkLst>
        <pc:spChg chg="mod">
          <ac:chgData name="Gorlekoppa, Shidlingayya" userId="87b2455b-f068-46d1-82f6-ecda64ed59a5" providerId="ADAL" clId="{E3DAD481-53DC-47D6-8D2D-99A3906A717F}" dt="2022-06-28T15:05:27.882" v="93" actId="20577"/>
          <ac:spMkLst>
            <pc:docMk/>
            <pc:sldMk cId="2902067147" sldId="546"/>
            <ac:spMk id="2" creationId="{00000000-0000-0000-0000-000000000000}"/>
          </ac:spMkLst>
        </pc:spChg>
        <pc:spChg chg="del mod">
          <ac:chgData name="Gorlekoppa, Shidlingayya" userId="87b2455b-f068-46d1-82f6-ecda64ed59a5" providerId="ADAL" clId="{E3DAD481-53DC-47D6-8D2D-99A3906A717F}" dt="2022-06-28T15:06:56.829" v="96"/>
          <ac:spMkLst>
            <pc:docMk/>
            <pc:sldMk cId="2902067147" sldId="546"/>
            <ac:spMk id="16" creationId="{F0857C21-CF85-4134-BC32-362DE62015BA}"/>
          </ac:spMkLst>
        </pc:spChg>
        <pc:spChg chg="mod">
          <ac:chgData name="Gorlekoppa, Shidlingayya" userId="87b2455b-f068-46d1-82f6-ecda64ed59a5" providerId="ADAL" clId="{E3DAD481-53DC-47D6-8D2D-99A3906A717F}" dt="2022-06-28T15:10:16.335" v="117" actId="20577"/>
          <ac:spMkLst>
            <pc:docMk/>
            <pc:sldMk cId="2902067147" sldId="546"/>
            <ac:spMk id="17" creationId="{FC52318B-AD43-4E87-AE01-B01DD9D413F7}"/>
          </ac:spMkLst>
        </pc:spChg>
      </pc:sldChg>
    </pc:docChg>
  </pc:docChgLst>
  <pc:docChgLst>
    <pc:chgData name="Shidlingayya" userId="87b2455b-f068-46d1-82f6-ecda64ed59a5" providerId="ADAL" clId="{7769822A-BC77-4471-A437-232383C11FC5}"/>
    <pc:docChg chg="delSld modSld">
      <pc:chgData name="Shidlingayya" userId="87b2455b-f068-46d1-82f6-ecda64ed59a5" providerId="ADAL" clId="{7769822A-BC77-4471-A437-232383C11FC5}" dt="2022-10-21T05:30:25.899" v="26" actId="1076"/>
      <pc:docMkLst>
        <pc:docMk/>
      </pc:docMkLst>
      <pc:sldChg chg="addSp modSp mod">
        <pc:chgData name="Shidlingayya" userId="87b2455b-f068-46d1-82f6-ecda64ed59a5" providerId="ADAL" clId="{7769822A-BC77-4471-A437-232383C11FC5}" dt="2022-10-21T05:30:25.899" v="26" actId="1076"/>
        <pc:sldMkLst>
          <pc:docMk/>
          <pc:sldMk cId="1244346212" sldId="543"/>
        </pc:sldMkLst>
        <pc:spChg chg="add mod">
          <ac:chgData name="Shidlingayya" userId="87b2455b-f068-46d1-82f6-ecda64ed59a5" providerId="ADAL" clId="{7769822A-BC77-4471-A437-232383C11FC5}" dt="2022-10-21T05:30:18.236" v="25" actId="255"/>
          <ac:spMkLst>
            <pc:docMk/>
            <pc:sldMk cId="1244346212" sldId="543"/>
            <ac:spMk id="9" creationId="{B3D2697C-D54B-402A-A018-D53857C70510}"/>
          </ac:spMkLst>
        </pc:spChg>
        <pc:spChg chg="mod">
          <ac:chgData name="Shidlingayya" userId="87b2455b-f068-46d1-82f6-ecda64ed59a5" providerId="ADAL" clId="{7769822A-BC77-4471-A437-232383C11FC5}" dt="2022-10-21T05:29:29.690" v="3" actId="1076"/>
          <ac:spMkLst>
            <pc:docMk/>
            <pc:sldMk cId="1244346212" sldId="543"/>
            <ac:spMk id="50" creationId="{720D987E-5255-4D98-9A01-C66000CBA93C}"/>
          </ac:spMkLst>
        </pc:spChg>
        <pc:cxnChg chg="mod">
          <ac:chgData name="Shidlingayya" userId="87b2455b-f068-46d1-82f6-ecda64ed59a5" providerId="ADAL" clId="{7769822A-BC77-4471-A437-232383C11FC5}" dt="2022-10-21T05:29:27.078" v="2" actId="1076"/>
          <ac:cxnSpMkLst>
            <pc:docMk/>
            <pc:sldMk cId="1244346212" sldId="543"/>
            <ac:cxnSpMk id="55" creationId="{2E9E32D2-648B-40F2-BA45-053EB2FA8B47}"/>
          </ac:cxnSpMkLst>
        </pc:cxnChg>
        <pc:cxnChg chg="mod">
          <ac:chgData name="Shidlingayya" userId="87b2455b-f068-46d1-82f6-ecda64ed59a5" providerId="ADAL" clId="{7769822A-BC77-4471-A437-232383C11FC5}" dt="2022-10-21T05:30:25.899" v="26" actId="1076"/>
          <ac:cxnSpMkLst>
            <pc:docMk/>
            <pc:sldMk cId="1244346212" sldId="543"/>
            <ac:cxnSpMk id="56" creationId="{7FE4D926-85FF-4B35-82DD-3F4AC96CE75D}"/>
          </ac:cxnSpMkLst>
        </pc:cxnChg>
      </pc:sldChg>
      <pc:sldChg chg="del">
        <pc:chgData name="Shidlingayya" userId="87b2455b-f068-46d1-82f6-ecda64ed59a5" providerId="ADAL" clId="{7769822A-BC77-4471-A437-232383C11FC5}" dt="2022-10-21T05:03:14.575" v="0" actId="47"/>
        <pc:sldMkLst>
          <pc:docMk/>
          <pc:sldMk cId="2248514117" sldId="544"/>
        </pc:sldMkLst>
      </pc:sldChg>
      <pc:sldChg chg="del">
        <pc:chgData name="Shidlingayya" userId="87b2455b-f068-46d1-82f6-ecda64ed59a5" providerId="ADAL" clId="{7769822A-BC77-4471-A437-232383C11FC5}" dt="2022-10-21T05:03:16.605" v="1" actId="47"/>
        <pc:sldMkLst>
          <pc:docMk/>
          <pc:sldMk cId="2514620845" sldId="545"/>
        </pc:sldMkLst>
      </pc:sldChg>
    </pc:docChg>
  </pc:docChgLst>
  <pc:docChgLst>
    <pc:chgData name="Shidlingayya" userId="87b2455b-f068-46d1-82f6-ecda64ed59a5" providerId="ADAL" clId="{2FD364EE-6D96-4088-8CD3-7AA619C1F716}"/>
    <pc:docChg chg="undo custSel addSld delSld modSld sldOrd">
      <pc:chgData name="Shidlingayya" userId="87b2455b-f068-46d1-82f6-ecda64ed59a5" providerId="ADAL" clId="{2FD364EE-6D96-4088-8CD3-7AA619C1F716}" dt="2022-02-17T13:07:38.440" v="6472" actId="20577"/>
      <pc:docMkLst>
        <pc:docMk/>
      </pc:docMkLst>
      <pc:sldChg chg="modSp mod">
        <pc:chgData name="Shidlingayya" userId="87b2455b-f068-46d1-82f6-ecda64ed59a5" providerId="ADAL" clId="{2FD364EE-6D96-4088-8CD3-7AA619C1F716}" dt="2022-02-17T04:53:22.823" v="4074" actId="115"/>
        <pc:sldMkLst>
          <pc:docMk/>
          <pc:sldMk cId="2252078736" sldId="510"/>
        </pc:sldMkLst>
        <pc:spChg chg="mod">
          <ac:chgData name="Shidlingayya" userId="87b2455b-f068-46d1-82f6-ecda64ed59a5" providerId="ADAL" clId="{2FD364EE-6D96-4088-8CD3-7AA619C1F716}" dt="2022-02-17T04:53:22.823" v="4074" actId="115"/>
          <ac:spMkLst>
            <pc:docMk/>
            <pc:sldMk cId="2252078736" sldId="510"/>
            <ac:spMk id="11" creationId="{6E9D5DC7-E4BE-4584-8E3C-0069C586F587}"/>
          </ac:spMkLst>
        </pc:spChg>
      </pc:sldChg>
      <pc:sldChg chg="modSp mod">
        <pc:chgData name="Shidlingayya" userId="87b2455b-f068-46d1-82f6-ecda64ed59a5" providerId="ADAL" clId="{2FD364EE-6D96-4088-8CD3-7AA619C1F716}" dt="2022-02-17T04:56:17.653" v="4112" actId="6549"/>
        <pc:sldMkLst>
          <pc:docMk/>
          <pc:sldMk cId="1774163948" sldId="511"/>
        </pc:sldMkLst>
        <pc:spChg chg="mod">
          <ac:chgData name="Shidlingayya" userId="87b2455b-f068-46d1-82f6-ecda64ed59a5" providerId="ADAL" clId="{2FD364EE-6D96-4088-8CD3-7AA619C1F716}" dt="2022-02-17T04:56:17.653" v="4112" actId="6549"/>
          <ac:spMkLst>
            <pc:docMk/>
            <pc:sldMk cId="1774163948" sldId="511"/>
            <ac:spMk id="11" creationId="{6E9D5DC7-E4BE-4584-8E3C-0069C586F587}"/>
          </ac:spMkLst>
        </pc:spChg>
      </pc:sldChg>
      <pc:sldChg chg="addSp delSp modSp mod">
        <pc:chgData name="Shidlingayya" userId="87b2455b-f068-46d1-82f6-ecda64ed59a5" providerId="ADAL" clId="{2FD364EE-6D96-4088-8CD3-7AA619C1F716}" dt="2022-02-17T05:04:18.969" v="4337" actId="1076"/>
        <pc:sldMkLst>
          <pc:docMk/>
          <pc:sldMk cId="3807990601" sldId="512"/>
        </pc:sldMkLst>
        <pc:spChg chg="mod">
          <ac:chgData name="Shidlingayya" userId="87b2455b-f068-46d1-82f6-ecda64ed59a5" providerId="ADAL" clId="{2FD364EE-6D96-4088-8CD3-7AA619C1F716}" dt="2022-02-17T04:58:03.903" v="4140" actId="14100"/>
          <ac:spMkLst>
            <pc:docMk/>
            <pc:sldMk cId="3807990601" sldId="512"/>
            <ac:spMk id="6" creationId="{87701C49-3C82-4A16-AA4D-8EDACCB70F41}"/>
          </ac:spMkLst>
        </pc:spChg>
        <pc:spChg chg="add del mod">
          <ac:chgData name="Shidlingayya" userId="87b2455b-f068-46d1-82f6-ecda64ed59a5" providerId="ADAL" clId="{2FD364EE-6D96-4088-8CD3-7AA619C1F716}" dt="2022-02-17T05:01:39.405" v="4279" actId="21"/>
          <ac:spMkLst>
            <pc:docMk/>
            <pc:sldMk cId="3807990601" sldId="512"/>
            <ac:spMk id="15" creationId="{F3641387-868B-49FF-BF22-A3EFAA7F363E}"/>
          </ac:spMkLst>
        </pc:spChg>
        <pc:spChg chg="add del mod">
          <ac:chgData name="Shidlingayya" userId="87b2455b-f068-46d1-82f6-ecda64ed59a5" providerId="ADAL" clId="{2FD364EE-6D96-4088-8CD3-7AA619C1F716}" dt="2022-02-17T05:01:59.357" v="4285" actId="478"/>
          <ac:spMkLst>
            <pc:docMk/>
            <pc:sldMk cId="3807990601" sldId="512"/>
            <ac:spMk id="18" creationId="{A3798A80-5ED0-4DEC-AE60-65562AA2ECFB}"/>
          </ac:spMkLst>
        </pc:spChg>
        <pc:spChg chg="add mod">
          <ac:chgData name="Shidlingayya" userId="87b2455b-f068-46d1-82f6-ecda64ed59a5" providerId="ADAL" clId="{2FD364EE-6D96-4088-8CD3-7AA619C1F716}" dt="2022-02-17T05:03:45.748" v="4314" actId="13926"/>
          <ac:spMkLst>
            <pc:docMk/>
            <pc:sldMk cId="3807990601" sldId="512"/>
            <ac:spMk id="19" creationId="{75F7F040-F817-4DA1-8FA6-7A119E8D3C99}"/>
          </ac:spMkLst>
        </pc:spChg>
        <pc:spChg chg="add mod">
          <ac:chgData name="Shidlingayya" userId="87b2455b-f068-46d1-82f6-ecda64ed59a5" providerId="ADAL" clId="{2FD364EE-6D96-4088-8CD3-7AA619C1F716}" dt="2022-02-17T05:04:18.969" v="4337" actId="1076"/>
          <ac:spMkLst>
            <pc:docMk/>
            <pc:sldMk cId="3807990601" sldId="512"/>
            <ac:spMk id="20" creationId="{29BCC5F3-1CB7-484F-A062-A032A30E3D85}"/>
          </ac:spMkLst>
        </pc:spChg>
        <pc:spChg chg="add del mod">
          <ac:chgData name="Shidlingayya" userId="87b2455b-f068-46d1-82f6-ecda64ed59a5" providerId="ADAL" clId="{2FD364EE-6D96-4088-8CD3-7AA619C1F716}" dt="2022-02-17T05:02:29.215" v="4297" actId="478"/>
          <ac:spMkLst>
            <pc:docMk/>
            <pc:sldMk cId="3807990601" sldId="512"/>
            <ac:spMk id="28" creationId="{BF459DC6-01EE-43C4-9A99-7ECBFFA5B3B3}"/>
          </ac:spMkLst>
        </pc:spChg>
        <pc:spChg chg="mod">
          <ac:chgData name="Shidlingayya" userId="87b2455b-f068-46d1-82f6-ecda64ed59a5" providerId="ADAL" clId="{2FD364EE-6D96-4088-8CD3-7AA619C1F716}" dt="2022-02-17T04:57:11.954" v="4122" actId="20577"/>
          <ac:spMkLst>
            <pc:docMk/>
            <pc:sldMk cId="3807990601" sldId="512"/>
            <ac:spMk id="32" creationId="{5159F946-445D-40D6-A843-CEA1E1CF77FA}"/>
          </ac:spMkLst>
        </pc:spChg>
        <pc:spChg chg="mod">
          <ac:chgData name="Shidlingayya" userId="87b2455b-f068-46d1-82f6-ecda64ed59a5" providerId="ADAL" clId="{2FD364EE-6D96-4088-8CD3-7AA619C1F716}" dt="2022-02-17T04:57:31.029" v="4137" actId="1076"/>
          <ac:spMkLst>
            <pc:docMk/>
            <pc:sldMk cId="3807990601" sldId="512"/>
            <ac:spMk id="33" creationId="{EA25A024-5061-4B21-858B-A50B216A9009}"/>
          </ac:spMkLst>
        </pc:spChg>
        <pc:spChg chg="mod">
          <ac:chgData name="Shidlingayya" userId="87b2455b-f068-46d1-82f6-ecda64ed59a5" providerId="ADAL" clId="{2FD364EE-6D96-4088-8CD3-7AA619C1F716}" dt="2022-02-17T04:58:10.324" v="4143" actId="1076"/>
          <ac:spMkLst>
            <pc:docMk/>
            <pc:sldMk cId="3807990601" sldId="512"/>
            <ac:spMk id="36" creationId="{A6C17781-C7D8-4371-BCB7-CD1540DB34E4}"/>
          </ac:spMkLst>
        </pc:spChg>
        <pc:spChg chg="mod">
          <ac:chgData name="Shidlingayya" userId="87b2455b-f068-46d1-82f6-ecda64ed59a5" providerId="ADAL" clId="{2FD364EE-6D96-4088-8CD3-7AA619C1F716}" dt="2022-02-17T04:57:35.501" v="4138" actId="1076"/>
          <ac:spMkLst>
            <pc:docMk/>
            <pc:sldMk cId="3807990601" sldId="512"/>
            <ac:spMk id="39" creationId="{2E87131B-73B5-47C8-B313-BC3DEA5BA365}"/>
          </ac:spMkLst>
        </pc:spChg>
        <pc:spChg chg="mod">
          <ac:chgData name="Shidlingayya" userId="87b2455b-f068-46d1-82f6-ecda64ed59a5" providerId="ADAL" clId="{2FD364EE-6D96-4088-8CD3-7AA619C1F716}" dt="2022-02-17T04:57:23.379" v="4136" actId="20577"/>
          <ac:spMkLst>
            <pc:docMk/>
            <pc:sldMk cId="3807990601" sldId="512"/>
            <ac:spMk id="40" creationId="{638CDB00-1430-49BC-9A46-522AD9E1041E}"/>
          </ac:spMkLst>
        </pc:spChg>
        <pc:grpChg chg="mod">
          <ac:chgData name="Shidlingayya" userId="87b2455b-f068-46d1-82f6-ecda64ed59a5" providerId="ADAL" clId="{2FD364EE-6D96-4088-8CD3-7AA619C1F716}" dt="2022-02-17T04:57:03.575" v="4114" actId="14100"/>
          <ac:grpSpMkLst>
            <pc:docMk/>
            <pc:sldMk cId="3807990601" sldId="512"/>
            <ac:grpSpMk id="41" creationId="{B8A8CE37-A9F0-40EA-A975-122BA79DD538}"/>
          </ac:grpSpMkLst>
        </pc:grpChg>
        <pc:cxnChg chg="mod">
          <ac:chgData name="Shidlingayya" userId="87b2455b-f068-46d1-82f6-ecda64ed59a5" providerId="ADAL" clId="{2FD364EE-6D96-4088-8CD3-7AA619C1F716}" dt="2022-02-17T04:58:03.903" v="4140" actId="14100"/>
          <ac:cxnSpMkLst>
            <pc:docMk/>
            <pc:sldMk cId="3807990601" sldId="512"/>
            <ac:cxnSpMk id="16" creationId="{C25C7430-37C5-4A1C-9BB1-D1E49005724E}"/>
          </ac:cxnSpMkLst>
        </pc:cxnChg>
        <pc:cxnChg chg="mod">
          <ac:chgData name="Shidlingayya" userId="87b2455b-f068-46d1-82f6-ecda64ed59a5" providerId="ADAL" clId="{2FD364EE-6D96-4088-8CD3-7AA619C1F716}" dt="2022-02-17T04:58:19.732" v="4144" actId="14100"/>
          <ac:cxnSpMkLst>
            <pc:docMk/>
            <pc:sldMk cId="3807990601" sldId="512"/>
            <ac:cxnSpMk id="21" creationId="{665F4BCF-A5B3-4912-83B1-6F8638C043B5}"/>
          </ac:cxnSpMkLst>
        </pc:cxnChg>
        <pc:cxnChg chg="mod">
          <ac:chgData name="Shidlingayya" userId="87b2455b-f068-46d1-82f6-ecda64ed59a5" providerId="ADAL" clId="{2FD364EE-6D96-4088-8CD3-7AA619C1F716}" dt="2022-02-17T04:58:03.903" v="4140" actId="14100"/>
          <ac:cxnSpMkLst>
            <pc:docMk/>
            <pc:sldMk cId="3807990601" sldId="512"/>
            <ac:cxnSpMk id="24" creationId="{558884CD-4253-4FBB-A998-1840983D424C}"/>
          </ac:cxnSpMkLst>
        </pc:cxnChg>
        <pc:cxnChg chg="mod">
          <ac:chgData name="Shidlingayya" userId="87b2455b-f068-46d1-82f6-ecda64ed59a5" providerId="ADAL" clId="{2FD364EE-6D96-4088-8CD3-7AA619C1F716}" dt="2022-02-17T04:58:03.903" v="4140" actId="14100"/>
          <ac:cxnSpMkLst>
            <pc:docMk/>
            <pc:sldMk cId="3807990601" sldId="512"/>
            <ac:cxnSpMk id="27" creationId="{90DCFE6E-CB8F-47D3-BBC8-91261C48DB9E}"/>
          </ac:cxnSpMkLst>
        </pc:cxnChg>
      </pc:sldChg>
      <pc:sldChg chg="modSp mod">
        <pc:chgData name="Shidlingayya" userId="87b2455b-f068-46d1-82f6-ecda64ed59a5" providerId="ADAL" clId="{2FD364EE-6D96-4088-8CD3-7AA619C1F716}" dt="2022-02-15T15:46:03.163" v="1" actId="14100"/>
        <pc:sldMkLst>
          <pc:docMk/>
          <pc:sldMk cId="2405737142" sldId="513"/>
        </pc:sldMkLst>
        <pc:spChg chg="mod">
          <ac:chgData name="Shidlingayya" userId="87b2455b-f068-46d1-82f6-ecda64ed59a5" providerId="ADAL" clId="{2FD364EE-6D96-4088-8CD3-7AA619C1F716}" dt="2022-02-15T15:46:03.163" v="1" actId="14100"/>
          <ac:spMkLst>
            <pc:docMk/>
            <pc:sldMk cId="2405737142" sldId="513"/>
            <ac:spMk id="2" creationId="{00000000-0000-0000-0000-000000000000}"/>
          </ac:spMkLst>
        </pc:spChg>
      </pc:sldChg>
      <pc:sldChg chg="modSp mod ord">
        <pc:chgData name="Shidlingayya" userId="87b2455b-f068-46d1-82f6-ecda64ed59a5" providerId="ADAL" clId="{2FD364EE-6D96-4088-8CD3-7AA619C1F716}" dt="2022-02-17T04:51:01.132" v="4055" actId="20577"/>
        <pc:sldMkLst>
          <pc:docMk/>
          <pc:sldMk cId="460411553" sldId="516"/>
        </pc:sldMkLst>
        <pc:spChg chg="mod">
          <ac:chgData name="Shidlingayya" userId="87b2455b-f068-46d1-82f6-ecda64ed59a5" providerId="ADAL" clId="{2FD364EE-6D96-4088-8CD3-7AA619C1F716}" dt="2022-02-17T04:50:33.403" v="4032" actId="115"/>
          <ac:spMkLst>
            <pc:docMk/>
            <pc:sldMk cId="460411553" sldId="516"/>
            <ac:spMk id="11" creationId="{6E9D5DC7-E4BE-4584-8E3C-0069C586F587}"/>
          </ac:spMkLst>
        </pc:spChg>
        <pc:spChg chg="mod">
          <ac:chgData name="Shidlingayya" userId="87b2455b-f068-46d1-82f6-ecda64ed59a5" providerId="ADAL" clId="{2FD364EE-6D96-4088-8CD3-7AA619C1F716}" dt="2022-02-17T04:50:53.453" v="4039" actId="20577"/>
          <ac:spMkLst>
            <pc:docMk/>
            <pc:sldMk cId="460411553" sldId="516"/>
            <ac:spMk id="36" creationId="{C7ECFD77-F1F0-4B05-B365-E132D5D288A4}"/>
          </ac:spMkLst>
        </pc:spChg>
        <pc:spChg chg="mod">
          <ac:chgData name="Shidlingayya" userId="87b2455b-f068-46d1-82f6-ecda64ed59a5" providerId="ADAL" clId="{2FD364EE-6D96-4088-8CD3-7AA619C1F716}" dt="2022-02-17T04:50:56.519" v="4046" actId="20577"/>
          <ac:spMkLst>
            <pc:docMk/>
            <pc:sldMk cId="460411553" sldId="516"/>
            <ac:spMk id="37" creationId="{DF7B740B-108B-4EAD-9BDE-6BE533CDA0F2}"/>
          </ac:spMkLst>
        </pc:spChg>
        <pc:spChg chg="mod">
          <ac:chgData name="Shidlingayya" userId="87b2455b-f068-46d1-82f6-ecda64ed59a5" providerId="ADAL" clId="{2FD364EE-6D96-4088-8CD3-7AA619C1F716}" dt="2022-02-17T04:51:01.132" v="4055" actId="20577"/>
          <ac:spMkLst>
            <pc:docMk/>
            <pc:sldMk cId="460411553" sldId="516"/>
            <ac:spMk id="38" creationId="{7C4EFF92-B2D0-46BF-AFAF-2C045181AEA9}"/>
          </ac:spMkLst>
        </pc:spChg>
      </pc:sldChg>
      <pc:sldChg chg="addSp modSp mod ord">
        <pc:chgData name="Shidlingayya" userId="87b2455b-f068-46d1-82f6-ecda64ed59a5" providerId="ADAL" clId="{2FD364EE-6D96-4088-8CD3-7AA619C1F716}" dt="2022-02-17T04:52:03.067" v="4064" actId="27107"/>
        <pc:sldMkLst>
          <pc:docMk/>
          <pc:sldMk cId="1422349416" sldId="517"/>
        </pc:sldMkLst>
        <pc:spChg chg="add mod">
          <ac:chgData name="Shidlingayya" userId="87b2455b-f068-46d1-82f6-ecda64ed59a5" providerId="ADAL" clId="{2FD364EE-6D96-4088-8CD3-7AA619C1F716}" dt="2022-02-17T04:52:03.067" v="4064" actId="27107"/>
          <ac:spMkLst>
            <pc:docMk/>
            <pc:sldMk cId="1422349416" sldId="517"/>
            <ac:spMk id="3" creationId="{87A41640-4E45-47AC-9204-972351F87C95}"/>
          </ac:spMkLst>
        </pc:spChg>
        <pc:spChg chg="add mod">
          <ac:chgData name="Shidlingayya" userId="87b2455b-f068-46d1-82f6-ecda64ed59a5" providerId="ADAL" clId="{2FD364EE-6D96-4088-8CD3-7AA619C1F716}" dt="2022-02-16T04:33:51.081" v="1846" actId="14100"/>
          <ac:spMkLst>
            <pc:docMk/>
            <pc:sldMk cId="1422349416" sldId="517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6T04:34:43.896" v="1922" actId="1076"/>
          <ac:spMkLst>
            <pc:docMk/>
            <pc:sldMk cId="1422349416" sldId="517"/>
            <ac:spMk id="22" creationId="{CA53A331-1E59-4196-A6C7-CBB4091E4FB4}"/>
          </ac:spMkLst>
        </pc:spChg>
        <pc:spChg chg="mod">
          <ac:chgData name="Shidlingayya" userId="87b2455b-f068-46d1-82f6-ecda64ed59a5" providerId="ADAL" clId="{2FD364EE-6D96-4088-8CD3-7AA619C1F716}" dt="2022-02-16T04:34:46.457" v="1923" actId="1076"/>
          <ac:spMkLst>
            <pc:docMk/>
            <pc:sldMk cId="1422349416" sldId="517"/>
            <ac:spMk id="25" creationId="{6DD8537F-92DA-4DF5-A113-17D84CD0003C}"/>
          </ac:spMkLst>
        </pc:spChg>
        <pc:spChg chg="mod">
          <ac:chgData name="Shidlingayya" userId="87b2455b-f068-46d1-82f6-ecda64ed59a5" providerId="ADAL" clId="{2FD364EE-6D96-4088-8CD3-7AA619C1F716}" dt="2022-02-17T04:51:43.961" v="4062" actId="20577"/>
          <ac:spMkLst>
            <pc:docMk/>
            <pc:sldMk cId="1422349416" sldId="517"/>
            <ac:spMk id="32" creationId="{9DBA94E2-5362-4E23-A944-CE38697AC584}"/>
          </ac:spMkLst>
        </pc:spChg>
      </pc:sldChg>
      <pc:sldChg chg="addSp delSp modSp mod ord">
        <pc:chgData name="Shidlingayya" userId="87b2455b-f068-46d1-82f6-ecda64ed59a5" providerId="ADAL" clId="{2FD364EE-6D96-4088-8CD3-7AA619C1F716}" dt="2022-02-16T06:23:03.955" v="2812"/>
        <pc:sldMkLst>
          <pc:docMk/>
          <pc:sldMk cId="1064439014" sldId="524"/>
        </pc:sldMkLst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3" creationId="{6BA03F15-81A9-46FE-AF15-21EF9A223144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" creationId="{4C1A050C-FAC8-4210-878C-3C6EAF5D5B75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7" creationId="{FEE4A354-3C68-4853-8DD7-BDD8FDFA74E3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8" creationId="{37E2A386-B31B-487B-AD9B-6103D55B02F8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9" creationId="{C5C60B39-F08F-4697-990E-638A79318E95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12" creationId="{ED6ED742-EA67-4B14-9892-D177CA0995CD}"/>
          </ac:spMkLst>
        </pc:spChg>
        <pc:spChg chg="mod">
          <ac:chgData name="Shidlingayya" userId="87b2455b-f068-46d1-82f6-ecda64ed59a5" providerId="ADAL" clId="{2FD364EE-6D96-4088-8CD3-7AA619C1F716}" dt="2022-02-16T04:40:43.397" v="2123" actId="20577"/>
          <ac:spMkLst>
            <pc:docMk/>
            <pc:sldMk cId="1064439014" sldId="524"/>
            <ac:spMk id="14" creationId="{D05B158F-4AD7-4EC7-8F80-9B14E04B8BD4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15" creationId="{DFC9A0E4-42CC-414D-ADC2-67D046AC2EF4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0" creationId="{BA95D9B2-70B6-40DF-A615-D02F92CB6250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1" creationId="{CAAE6B75-43C0-4552-BFF4-DE17153C1FA2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2" creationId="{9095232F-988B-47B1-8C2F-69B8AEE8DCE6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3" creationId="{BAEBA7A1-5506-4603-949B-4666ABCADC89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4" creationId="{7F4BC703-1F0B-461B-A5B2-62354B3D605B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5" creationId="{AB63EEDA-DACA-469D-B366-8764449FEF03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8" creationId="{C9DBFA81-8F91-416C-864F-6226A33FBEC8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29" creationId="{B2D43B7C-E3B3-4EC3-9C65-8E47E7414E54}"/>
          </ac:spMkLst>
        </pc:spChg>
        <pc:spChg chg="add del mod">
          <ac:chgData name="Shidlingayya" userId="87b2455b-f068-46d1-82f6-ecda64ed59a5" providerId="ADAL" clId="{2FD364EE-6D96-4088-8CD3-7AA619C1F716}" dt="2022-02-16T04:37:40.803" v="2087" actId="478"/>
          <ac:spMkLst>
            <pc:docMk/>
            <pc:sldMk cId="1064439014" sldId="524"/>
            <ac:spMk id="40" creationId="{09E20635-A511-471F-BAF8-76A9E56A208A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41" creationId="{C7EB2C95-65C9-4D30-8F14-907D9070EBAC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46" creationId="{821507FA-DFB9-4D8C-818D-98FAD6831C5D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53" creationId="{34D5093F-8711-4BB8-8248-D5C808622DF7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56" creationId="{EA19A866-A4AA-4EB0-82C3-B2A34CA1AEDE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0" creationId="{5B20E695-0605-4833-A3C0-819A29C4518E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3" creationId="{33AE9433-B108-4F05-91ED-0EFF7EF298AB}"/>
          </ac:spMkLst>
        </pc:spChg>
        <pc:spChg chg="add mod topLvl">
          <ac:chgData name="Shidlingayya" userId="87b2455b-f068-46d1-82f6-ecda64ed59a5" providerId="ADAL" clId="{2FD364EE-6D96-4088-8CD3-7AA619C1F716}" dt="2022-02-16T04:42:30.678" v="2267" actId="14100"/>
          <ac:spMkLst>
            <pc:docMk/>
            <pc:sldMk cId="1064439014" sldId="524"/>
            <ac:spMk id="64" creationId="{F5426BB6-E75E-4C92-AEC5-BC70D6FD729B}"/>
          </ac:spMkLst>
        </pc:spChg>
        <pc:spChg chg="add mod topLvl">
          <ac:chgData name="Shidlingayya" userId="87b2455b-f068-46d1-82f6-ecda64ed59a5" providerId="ADAL" clId="{2FD364EE-6D96-4088-8CD3-7AA619C1F716}" dt="2022-02-16T04:41:11.722" v="2129" actId="165"/>
          <ac:spMkLst>
            <pc:docMk/>
            <pc:sldMk cId="1064439014" sldId="524"/>
            <ac:spMk id="65" creationId="{8648413A-E4E7-4F19-A69C-EA0D7FF212F4}"/>
          </ac:spMkLst>
        </pc:spChg>
        <pc:spChg chg="add del mod">
          <ac:chgData name="Shidlingayya" userId="87b2455b-f068-46d1-82f6-ecda64ed59a5" providerId="ADAL" clId="{2FD364EE-6D96-4088-8CD3-7AA619C1F716}" dt="2022-02-16T04:31:22.464" v="1734" actId="767"/>
          <ac:spMkLst>
            <pc:docMk/>
            <pc:sldMk cId="1064439014" sldId="524"/>
            <ac:spMk id="66" creationId="{3BB6EBD4-DD7E-4B8D-94C1-2E1D98E2342C}"/>
          </ac:spMkLst>
        </pc:spChg>
        <pc:spChg chg="add mod">
          <ac:chgData name="Shidlingayya" userId="87b2455b-f068-46d1-82f6-ecda64ed59a5" providerId="ADAL" clId="{2FD364EE-6D96-4088-8CD3-7AA619C1F716}" dt="2022-02-16T04:42:19.415" v="2265" actId="1076"/>
          <ac:spMkLst>
            <pc:docMk/>
            <pc:sldMk cId="1064439014" sldId="524"/>
            <ac:spMk id="67" creationId="{4F6AFF9A-8182-41E1-AAA0-93D91466AA24}"/>
          </ac:spMkLst>
        </pc:spChg>
        <pc:spChg chg="add mod">
          <ac:chgData name="Shidlingayya" userId="87b2455b-f068-46d1-82f6-ecda64ed59a5" providerId="ADAL" clId="{2FD364EE-6D96-4088-8CD3-7AA619C1F716}" dt="2022-02-16T04:42:11.824" v="2264" actId="692"/>
          <ac:spMkLst>
            <pc:docMk/>
            <pc:sldMk cId="1064439014" sldId="524"/>
            <ac:spMk id="69" creationId="{B7DE59F2-34B3-47F2-AF30-4E423828EA3B}"/>
          </ac:spMkLst>
        </pc:spChg>
        <pc:grpChg chg="add del mod">
          <ac:chgData name="Shidlingayya" userId="87b2455b-f068-46d1-82f6-ecda64ed59a5" providerId="ADAL" clId="{2FD364EE-6D96-4088-8CD3-7AA619C1F716}" dt="2022-02-16T04:41:11.722" v="2129" actId="165"/>
          <ac:grpSpMkLst>
            <pc:docMk/>
            <pc:sldMk cId="1064439014" sldId="524"/>
            <ac:grpSpMk id="68" creationId="{594EDE41-8373-452D-90AE-6DCB6B9C7D1E}"/>
          </ac:grpSpMkLst>
        </pc:grp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1" creationId="{8FE1BB32-91B4-461A-8164-518AA35C14A9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3" creationId="{4CDBC238-A603-4268-B430-235A23B8BBDB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6" creationId="{789EC337-4150-486A-879B-0C2F99150D38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7" creationId="{22A9BC30-6F28-4C1B-8DA8-EF49F998F0A3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8" creationId="{198F5E7D-3F55-431E-BD20-7909F6F590F1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19" creationId="{BA8F53F1-663D-4690-9FD0-20ED93CDBEC6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26" creationId="{89FE0EFD-25F5-41F2-8C75-4D5B31BBC6D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27" creationId="{C0C948E7-38D9-4A2E-BACE-900C269FF47D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1" creationId="{B4A1241C-4951-4AA5-B163-CE1F490BC8E2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3" creationId="{EF7BC38F-C923-4E0F-9BCF-7BE340044FA4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5" creationId="{38EF138C-CCC3-49A0-A5CD-AD574D6CB1FF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37" creationId="{B4B0D648-CAA6-4679-B5DF-EE4ED0206692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43" creationId="{C847AA67-7045-477D-9FB4-39DA4C5A5B3A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45" creationId="{FF92B537-750C-4ECA-BF78-7C1CD8AD31E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50" creationId="{33698A26-6D61-4421-B52F-724FA5459C09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57" creationId="{F6F5BD3A-C198-4A47-AB35-302CB1208B3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61" creationId="{92A94CD1-846F-4605-A82E-ACF7F240B12E}"/>
          </ac:cxnSpMkLst>
        </pc:cxnChg>
        <pc:cxnChg chg="add mod topLvl">
          <ac:chgData name="Shidlingayya" userId="87b2455b-f068-46d1-82f6-ecda64ed59a5" providerId="ADAL" clId="{2FD364EE-6D96-4088-8CD3-7AA619C1F716}" dt="2022-02-16T04:41:11.722" v="2129" actId="165"/>
          <ac:cxnSpMkLst>
            <pc:docMk/>
            <pc:sldMk cId="1064439014" sldId="524"/>
            <ac:cxnSpMk id="62" creationId="{BDBE960C-43D1-40C4-B920-8064F188DF4F}"/>
          </ac:cxnSpMkLst>
        </pc:cxnChg>
      </pc:sldChg>
      <pc:sldChg chg="del">
        <pc:chgData name="Shidlingayya" userId="87b2455b-f068-46d1-82f6-ecda64ed59a5" providerId="ADAL" clId="{2FD364EE-6D96-4088-8CD3-7AA619C1F716}" dt="2022-02-16T04:39:52.191" v="2114" actId="47"/>
        <pc:sldMkLst>
          <pc:docMk/>
          <pc:sldMk cId="1532435570" sldId="525"/>
        </pc:sldMkLst>
      </pc:sldChg>
      <pc:sldChg chg="del">
        <pc:chgData name="Shidlingayya" userId="87b2455b-f068-46d1-82f6-ecda64ed59a5" providerId="ADAL" clId="{2FD364EE-6D96-4088-8CD3-7AA619C1F716}" dt="2022-02-16T04:39:52.526" v="2115" actId="47"/>
        <pc:sldMkLst>
          <pc:docMk/>
          <pc:sldMk cId="625444851" sldId="526"/>
        </pc:sldMkLst>
      </pc:sldChg>
      <pc:sldChg chg="del">
        <pc:chgData name="Shidlingayya" userId="87b2455b-f068-46d1-82f6-ecda64ed59a5" providerId="ADAL" clId="{2FD364EE-6D96-4088-8CD3-7AA619C1F716}" dt="2022-02-16T04:39:53.503" v="2116" actId="47"/>
        <pc:sldMkLst>
          <pc:docMk/>
          <pc:sldMk cId="3768981328" sldId="527"/>
        </pc:sldMkLst>
      </pc:sldChg>
      <pc:sldChg chg="del">
        <pc:chgData name="Shidlingayya" userId="87b2455b-f068-46d1-82f6-ecda64ed59a5" providerId="ADAL" clId="{2FD364EE-6D96-4088-8CD3-7AA619C1F716}" dt="2022-02-16T04:39:54.211" v="2117" actId="47"/>
        <pc:sldMkLst>
          <pc:docMk/>
          <pc:sldMk cId="757800022" sldId="528"/>
        </pc:sldMkLst>
      </pc:sldChg>
      <pc:sldChg chg="del">
        <pc:chgData name="Shidlingayya" userId="87b2455b-f068-46d1-82f6-ecda64ed59a5" providerId="ADAL" clId="{2FD364EE-6D96-4088-8CD3-7AA619C1F716}" dt="2022-02-16T04:39:54.597" v="2118" actId="47"/>
        <pc:sldMkLst>
          <pc:docMk/>
          <pc:sldMk cId="4092591570" sldId="529"/>
        </pc:sldMkLst>
      </pc:sldChg>
      <pc:sldChg chg="del">
        <pc:chgData name="Shidlingayya" userId="87b2455b-f068-46d1-82f6-ecda64ed59a5" providerId="ADAL" clId="{2FD364EE-6D96-4088-8CD3-7AA619C1F716}" dt="2022-02-16T04:39:55.228" v="2119" actId="47"/>
        <pc:sldMkLst>
          <pc:docMk/>
          <pc:sldMk cId="2667645744" sldId="530"/>
        </pc:sldMkLst>
      </pc:sldChg>
      <pc:sldChg chg="del">
        <pc:chgData name="Shidlingayya" userId="87b2455b-f068-46d1-82f6-ecda64ed59a5" providerId="ADAL" clId="{2FD364EE-6D96-4088-8CD3-7AA619C1F716}" dt="2022-02-16T04:39:55.730" v="2120" actId="47"/>
        <pc:sldMkLst>
          <pc:docMk/>
          <pc:sldMk cId="960465834" sldId="531"/>
        </pc:sldMkLst>
      </pc:sldChg>
      <pc:sldChg chg="del">
        <pc:chgData name="Shidlingayya" userId="87b2455b-f068-46d1-82f6-ecda64ed59a5" providerId="ADAL" clId="{2FD364EE-6D96-4088-8CD3-7AA619C1F716}" dt="2022-02-16T04:39:56.550" v="2121" actId="47"/>
        <pc:sldMkLst>
          <pc:docMk/>
          <pc:sldMk cId="1844931822" sldId="532"/>
        </pc:sldMkLst>
      </pc:sldChg>
      <pc:sldChg chg="del">
        <pc:chgData name="Shidlingayya" userId="87b2455b-f068-46d1-82f6-ecda64ed59a5" providerId="ADAL" clId="{2FD364EE-6D96-4088-8CD3-7AA619C1F716}" dt="2022-02-16T04:39:57.578" v="2122" actId="47"/>
        <pc:sldMkLst>
          <pc:docMk/>
          <pc:sldMk cId="698694585" sldId="533"/>
        </pc:sldMkLst>
      </pc:sldChg>
      <pc:sldChg chg="addSp delSp modSp add mod">
        <pc:chgData name="Shidlingayya" userId="87b2455b-f068-46d1-82f6-ecda64ed59a5" providerId="ADAL" clId="{2FD364EE-6D96-4088-8CD3-7AA619C1F716}" dt="2022-02-16T06:02:52.789" v="2808" actId="20577"/>
        <pc:sldMkLst>
          <pc:docMk/>
          <pc:sldMk cId="4268898208" sldId="534"/>
        </pc:sldMkLst>
        <pc:spChg chg="del">
          <ac:chgData name="Shidlingayya" userId="87b2455b-f068-46d1-82f6-ecda64ed59a5" providerId="ADAL" clId="{2FD364EE-6D96-4088-8CD3-7AA619C1F716}" dt="2022-02-15T15:47:26.833" v="42" actId="478"/>
          <ac:spMkLst>
            <pc:docMk/>
            <pc:sldMk cId="4268898208" sldId="534"/>
            <ac:spMk id="6" creationId="{60EC983E-BCA1-4042-B552-217114CAF88D}"/>
          </ac:spMkLst>
        </pc:spChg>
        <pc:spChg chg="add mod">
          <ac:chgData name="Shidlingayya" userId="87b2455b-f068-46d1-82f6-ecda64ed59a5" providerId="ADAL" clId="{2FD364EE-6D96-4088-8CD3-7AA619C1F716}" dt="2022-02-15T16:02:29.958" v="394" actId="113"/>
          <ac:spMkLst>
            <pc:docMk/>
            <pc:sldMk cId="4268898208" sldId="534"/>
            <ac:spMk id="7" creationId="{F5CAAEDB-E8B1-4765-B409-69418864E984}"/>
          </ac:spMkLst>
        </pc:spChg>
        <pc:spChg chg="mod">
          <ac:chgData name="Shidlingayya" userId="87b2455b-f068-46d1-82f6-ecda64ed59a5" providerId="ADAL" clId="{2FD364EE-6D96-4088-8CD3-7AA619C1F716}" dt="2022-02-16T06:02:52.789" v="2808" actId="20577"/>
          <ac:spMkLst>
            <pc:docMk/>
            <pc:sldMk cId="4268898208" sldId="534"/>
            <ac:spMk id="8" creationId="{AEC457BC-9A0E-4DB5-9FA1-14DBE1E6E7F0}"/>
          </ac:spMkLst>
        </pc:spChg>
        <pc:spChg chg="mod">
          <ac:chgData name="Shidlingayya" userId="87b2455b-f068-46d1-82f6-ecda64ed59a5" providerId="ADAL" clId="{2FD364EE-6D96-4088-8CD3-7AA619C1F716}" dt="2022-02-16T04:11:15.296" v="1392" actId="14100"/>
          <ac:spMkLst>
            <pc:docMk/>
            <pc:sldMk cId="4268898208" sldId="534"/>
            <ac:spMk id="9" creationId="{435E399C-A206-4ED7-B18A-7EF89EA98CA9}"/>
          </ac:spMkLst>
        </pc:spChg>
        <pc:spChg chg="add mod">
          <ac:chgData name="Shidlingayya" userId="87b2455b-f068-46d1-82f6-ecda64ed59a5" providerId="ADAL" clId="{2FD364EE-6D96-4088-8CD3-7AA619C1F716}" dt="2022-02-16T04:10:23.912" v="1344" actId="1076"/>
          <ac:spMkLst>
            <pc:docMk/>
            <pc:sldMk cId="4268898208" sldId="534"/>
            <ac:spMk id="10" creationId="{84AE5E17-E442-4669-927C-C05CFCEE130E}"/>
          </ac:spMkLst>
        </pc:spChg>
        <pc:spChg chg="add mod">
          <ac:chgData name="Shidlingayya" userId="87b2455b-f068-46d1-82f6-ecda64ed59a5" providerId="ADAL" clId="{2FD364EE-6D96-4088-8CD3-7AA619C1F716}" dt="2022-02-16T04:10:36.760" v="1348" actId="1076"/>
          <ac:spMkLst>
            <pc:docMk/>
            <pc:sldMk cId="4268898208" sldId="534"/>
            <ac:spMk id="11" creationId="{8D0C6205-208F-4C80-B2F4-0B673AF4E876}"/>
          </ac:spMkLst>
        </pc:spChg>
        <pc:picChg chg="add mod">
          <ac:chgData name="Shidlingayya" userId="87b2455b-f068-46d1-82f6-ecda64ed59a5" providerId="ADAL" clId="{2FD364EE-6D96-4088-8CD3-7AA619C1F716}" dt="2022-02-16T04:10:50.323" v="1353" actId="1076"/>
          <ac:picMkLst>
            <pc:docMk/>
            <pc:sldMk cId="4268898208" sldId="534"/>
            <ac:picMk id="3" creationId="{354AC6E8-78B0-433C-AEDF-9CAE03F88501}"/>
          </ac:picMkLst>
        </pc:picChg>
        <pc:picChg chg="add mod">
          <ac:chgData name="Shidlingayya" userId="87b2455b-f068-46d1-82f6-ecda64ed59a5" providerId="ADAL" clId="{2FD364EE-6D96-4088-8CD3-7AA619C1F716}" dt="2022-02-16T04:10:44.528" v="1351" actId="14100"/>
          <ac:picMkLst>
            <pc:docMk/>
            <pc:sldMk cId="4268898208" sldId="534"/>
            <ac:picMk id="13" creationId="{892B85A5-8260-4265-AE08-50A1A431FB0B}"/>
          </ac:picMkLst>
        </pc:picChg>
      </pc:sldChg>
      <pc:sldChg chg="addSp delSp modSp add mod">
        <pc:chgData name="Shidlingayya" userId="87b2455b-f068-46d1-82f6-ecda64ed59a5" providerId="ADAL" clId="{2FD364EE-6D96-4088-8CD3-7AA619C1F716}" dt="2022-02-15T16:38:44.448" v="1329" actId="113"/>
        <pc:sldMkLst>
          <pc:docMk/>
          <pc:sldMk cId="3611919078" sldId="535"/>
        </pc:sldMkLst>
        <pc:spChg chg="mod">
          <ac:chgData name="Shidlingayya" userId="87b2455b-f068-46d1-82f6-ecda64ed59a5" providerId="ADAL" clId="{2FD364EE-6D96-4088-8CD3-7AA619C1F716}" dt="2022-02-15T16:38:44.448" v="1329" actId="113"/>
          <ac:spMkLst>
            <pc:docMk/>
            <pc:sldMk cId="3611919078" sldId="535"/>
            <ac:spMk id="7" creationId="{F5CAAEDB-E8B1-4765-B409-69418864E984}"/>
          </ac:spMkLst>
        </pc:spChg>
        <pc:spChg chg="mod">
          <ac:chgData name="Shidlingayya" userId="87b2455b-f068-46d1-82f6-ecda64ed59a5" providerId="ADAL" clId="{2FD364EE-6D96-4088-8CD3-7AA619C1F716}" dt="2022-02-15T16:10:28.148" v="567" actId="14100"/>
          <ac:spMkLst>
            <pc:docMk/>
            <pc:sldMk cId="3611919078" sldId="535"/>
            <ac:spMk id="8" creationId="{AEC457BC-9A0E-4DB5-9FA1-14DBE1E6E7F0}"/>
          </ac:spMkLst>
        </pc:spChg>
        <pc:spChg chg="del mod">
          <ac:chgData name="Shidlingayya" userId="87b2455b-f068-46d1-82f6-ecda64ed59a5" providerId="ADAL" clId="{2FD364EE-6D96-4088-8CD3-7AA619C1F716}" dt="2022-02-15T16:09:33.958" v="531" actId="478"/>
          <ac:spMkLst>
            <pc:docMk/>
            <pc:sldMk cId="3611919078" sldId="535"/>
            <ac:spMk id="10" creationId="{84AE5E17-E442-4669-927C-C05CFCEE130E}"/>
          </ac:spMkLst>
        </pc:spChg>
        <pc:spChg chg="del">
          <ac:chgData name="Shidlingayya" userId="87b2455b-f068-46d1-82f6-ecda64ed59a5" providerId="ADAL" clId="{2FD364EE-6D96-4088-8CD3-7AA619C1F716}" dt="2022-02-15T16:09:30.807" v="529" actId="478"/>
          <ac:spMkLst>
            <pc:docMk/>
            <pc:sldMk cId="3611919078" sldId="535"/>
            <ac:spMk id="11" creationId="{8D0C6205-208F-4C80-B2F4-0B673AF4E876}"/>
          </ac:spMkLst>
        </pc:spChg>
        <pc:spChg chg="add del mod">
          <ac:chgData name="Shidlingayya" userId="87b2455b-f068-46d1-82f6-ecda64ed59a5" providerId="ADAL" clId="{2FD364EE-6D96-4088-8CD3-7AA619C1F716}" dt="2022-02-15T16:33:47.682" v="686" actId="767"/>
          <ac:spMkLst>
            <pc:docMk/>
            <pc:sldMk cId="3611919078" sldId="535"/>
            <ac:spMk id="12" creationId="{0D4E04D4-9B8B-4926-9D50-538CC27C1E7D}"/>
          </ac:spMkLst>
        </pc:spChg>
        <pc:spChg chg="add mod">
          <ac:chgData name="Shidlingayya" userId="87b2455b-f068-46d1-82f6-ecda64ed59a5" providerId="ADAL" clId="{2FD364EE-6D96-4088-8CD3-7AA619C1F716}" dt="2022-02-15T16:37:55.739" v="1327" actId="1076"/>
          <ac:spMkLst>
            <pc:docMk/>
            <pc:sldMk cId="3611919078" sldId="535"/>
            <ac:spMk id="13" creationId="{8C52D0F4-C37A-4090-B1CA-9C2152633243}"/>
          </ac:spMkLst>
        </pc:spChg>
        <pc:spChg chg="add mod">
          <ac:chgData name="Shidlingayya" userId="87b2455b-f068-46d1-82f6-ecda64ed59a5" providerId="ADAL" clId="{2FD364EE-6D96-4088-8CD3-7AA619C1F716}" dt="2022-02-15T16:36:38.442" v="1219"/>
          <ac:spMkLst>
            <pc:docMk/>
            <pc:sldMk cId="3611919078" sldId="535"/>
            <ac:spMk id="14" creationId="{43B3EF65-6B42-4C8D-9827-4F8A7F89DAEF}"/>
          </ac:spMkLst>
        </pc:spChg>
        <pc:spChg chg="add del mod">
          <ac:chgData name="Shidlingayya" userId="87b2455b-f068-46d1-82f6-ecda64ed59a5" providerId="ADAL" clId="{2FD364EE-6D96-4088-8CD3-7AA619C1F716}" dt="2022-02-15T16:37:10.778" v="1306"/>
          <ac:spMkLst>
            <pc:docMk/>
            <pc:sldMk cId="3611919078" sldId="535"/>
            <ac:spMk id="15" creationId="{9455DAE1-2DBF-4C55-A2C9-6AE3E9AEF6D0}"/>
          </ac:spMkLst>
        </pc:spChg>
        <pc:spChg chg="add del">
          <ac:chgData name="Shidlingayya" userId="87b2455b-f068-46d1-82f6-ecda64ed59a5" providerId="ADAL" clId="{2FD364EE-6D96-4088-8CD3-7AA619C1F716}" dt="2022-02-15T16:37:29.822" v="1316"/>
          <ac:spMkLst>
            <pc:docMk/>
            <pc:sldMk cId="3611919078" sldId="535"/>
            <ac:spMk id="16" creationId="{3A19B661-A61E-497A-A3CA-B0C35A31B44D}"/>
          </ac:spMkLst>
        </pc:spChg>
        <pc:picChg chg="del">
          <ac:chgData name="Shidlingayya" userId="87b2455b-f068-46d1-82f6-ecda64ed59a5" providerId="ADAL" clId="{2FD364EE-6D96-4088-8CD3-7AA619C1F716}" dt="2022-02-15T16:09:27.900" v="528" actId="478"/>
          <ac:picMkLst>
            <pc:docMk/>
            <pc:sldMk cId="3611919078" sldId="535"/>
            <ac:picMk id="3" creationId="{354AC6E8-78B0-433C-AEDF-9CAE03F88501}"/>
          </ac:picMkLst>
        </pc:picChg>
        <pc:picChg chg="add mod">
          <ac:chgData name="Shidlingayya" userId="87b2455b-f068-46d1-82f6-ecda64ed59a5" providerId="ADAL" clId="{2FD364EE-6D96-4088-8CD3-7AA619C1F716}" dt="2022-02-15T16:37:51.204" v="1326" actId="1036"/>
          <ac:picMkLst>
            <pc:docMk/>
            <pc:sldMk cId="3611919078" sldId="535"/>
            <ac:picMk id="6" creationId="{0A6A0E4A-5C71-46EA-A30F-0754D864FE66}"/>
          </ac:picMkLst>
        </pc:picChg>
      </pc:sldChg>
      <pc:sldChg chg="addSp delSp modSp add mod ord">
        <pc:chgData name="Shidlingayya" userId="87b2455b-f068-46d1-82f6-ecda64ed59a5" providerId="ADAL" clId="{2FD364EE-6D96-4088-8CD3-7AA619C1F716}" dt="2022-02-17T12:16:19.159" v="5028" actId="115"/>
        <pc:sldMkLst>
          <pc:docMk/>
          <pc:sldMk cId="1784771314" sldId="536"/>
        </pc:sldMkLst>
        <pc:spChg chg="mod">
          <ac:chgData name="Shidlingayya" userId="87b2455b-f068-46d1-82f6-ecda64ed59a5" providerId="ADAL" clId="{2FD364EE-6D96-4088-8CD3-7AA619C1F716}" dt="2022-02-17T12:15:04.413" v="5024" actId="14100"/>
          <ac:spMkLst>
            <pc:docMk/>
            <pc:sldMk cId="1784771314" sldId="536"/>
            <ac:spMk id="2" creationId="{00000000-0000-0000-0000-000000000000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3" creationId="{3055A3C9-0A19-44D1-A9CD-82DB57801E19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6" creationId="{78375784-8546-4178-954C-CAB98329D4CE}"/>
          </ac:spMkLst>
        </pc:spChg>
        <pc:spChg chg="mod">
          <ac:chgData name="Shidlingayya" userId="87b2455b-f068-46d1-82f6-ecda64ed59a5" providerId="ADAL" clId="{2FD364EE-6D96-4088-8CD3-7AA619C1F716}" dt="2022-02-16T16:01:09.030" v="4018" actId="115"/>
          <ac:spMkLst>
            <pc:docMk/>
            <pc:sldMk cId="1784771314" sldId="536"/>
            <ac:spMk id="11" creationId="{6E9D5DC7-E4BE-4584-8E3C-0069C586F587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12" creationId="{9B59A32D-29F1-49FC-8188-6904C57B9E27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14" creationId="{FB902B6F-A2AA-4A4F-9C63-701E343425A2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15" creationId="{AD76C369-7519-4CC4-A725-7035D7250AFA}"/>
          </ac:spMkLst>
        </pc:spChg>
        <pc:spChg chg="add del mod">
          <ac:chgData name="Shidlingayya" userId="87b2455b-f068-46d1-82f6-ecda64ed59a5" providerId="ADAL" clId="{2FD364EE-6D96-4088-8CD3-7AA619C1F716}" dt="2022-02-16T04:53:37.617" v="2464" actId="478"/>
          <ac:spMkLst>
            <pc:docMk/>
            <pc:sldMk cId="1784771314" sldId="536"/>
            <ac:spMk id="16" creationId="{351A6D1C-BBF4-4647-AFFB-0F5E29ABE3E9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17" creationId="{B7A8B8F8-EE4E-4D32-ADDB-6971BCCF753E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18" creationId="{44E666CD-8E93-494E-856C-FBA18A9B297E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19" creationId="{070324C4-2E82-4484-B5F5-E9C1B6D782DE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20" creationId="{79253463-BFD0-46BA-B68B-2BB77D9540BD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26" creationId="{FE28335B-4271-42C2-A5A5-9EFA6A746126}"/>
          </ac:spMkLst>
        </pc:spChg>
        <pc:spChg chg="add mod">
          <ac:chgData name="Shidlingayya" userId="87b2455b-f068-46d1-82f6-ecda64ed59a5" providerId="ADAL" clId="{2FD364EE-6D96-4088-8CD3-7AA619C1F716}" dt="2022-02-16T05:01:10.308" v="2768" actId="164"/>
          <ac:spMkLst>
            <pc:docMk/>
            <pc:sldMk cId="1784771314" sldId="536"/>
            <ac:spMk id="29" creationId="{32042B9D-604D-4B00-8A30-C92FFE341837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4" creationId="{0A7E2A7B-FFB3-46EE-BBDD-E4A4D577BB1D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5" creationId="{DAF5FEAF-6B5B-47F1-9B37-C82DFF9ED862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6" creationId="{C7ECFD77-F1F0-4B05-B365-E132D5D288A4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7" creationId="{DF7B740B-108B-4EAD-9BDE-6BE533CDA0F2}"/>
          </ac:spMkLst>
        </pc:spChg>
        <pc:spChg chg="del">
          <ac:chgData name="Shidlingayya" userId="87b2455b-f068-46d1-82f6-ecda64ed59a5" providerId="ADAL" clId="{2FD364EE-6D96-4088-8CD3-7AA619C1F716}" dt="2022-02-16T04:44:58.176" v="2322" actId="478"/>
          <ac:spMkLst>
            <pc:docMk/>
            <pc:sldMk cId="1784771314" sldId="536"/>
            <ac:spMk id="38" creationId="{7C4EFF92-B2D0-46BF-AFAF-2C045181AEA9}"/>
          </ac:spMkLst>
        </pc:spChg>
        <pc:spChg chg="add mod">
          <ac:chgData name="Shidlingayya" userId="87b2455b-f068-46d1-82f6-ecda64ed59a5" providerId="ADAL" clId="{2FD364EE-6D96-4088-8CD3-7AA619C1F716}" dt="2022-02-16T16:00:26.504" v="3892" actId="1076"/>
          <ac:spMkLst>
            <pc:docMk/>
            <pc:sldMk cId="1784771314" sldId="536"/>
            <ac:spMk id="39" creationId="{4B5CD3D9-4871-4C48-B7BE-D24CD3247C09}"/>
          </ac:spMkLst>
        </pc:spChg>
        <pc:spChg chg="add mod">
          <ac:chgData name="Shidlingayya" userId="87b2455b-f068-46d1-82f6-ecda64ed59a5" providerId="ADAL" clId="{2FD364EE-6D96-4088-8CD3-7AA619C1F716}" dt="2022-02-17T12:16:19.159" v="5028" actId="115"/>
          <ac:spMkLst>
            <pc:docMk/>
            <pc:sldMk cId="1784771314" sldId="536"/>
            <ac:spMk id="40" creationId="{9247D322-DA69-4D12-82CC-90E6FE524BF0}"/>
          </ac:spMkLst>
        </pc:spChg>
        <pc:grpChg chg="add mod">
          <ac:chgData name="Shidlingayya" userId="87b2455b-f068-46d1-82f6-ecda64ed59a5" providerId="ADAL" clId="{2FD364EE-6D96-4088-8CD3-7AA619C1F716}" dt="2022-02-16T16:00:29.040" v="3893" actId="1076"/>
          <ac:grpSpMkLst>
            <pc:docMk/>
            <pc:sldMk cId="1784771314" sldId="536"/>
            <ac:grpSpMk id="24" creationId="{C5FB5D03-37BA-4A45-BDF1-4591FCA52A97}"/>
          </ac:grpSpMkLst>
        </pc:grpChg>
        <pc:picChg chg="add del mod">
          <ac:chgData name="Shidlingayya" userId="87b2455b-f068-46d1-82f6-ecda64ed59a5" providerId="ADAL" clId="{2FD364EE-6D96-4088-8CD3-7AA619C1F716}" dt="2022-02-16T05:03:08.452" v="2781" actId="478"/>
          <ac:picMkLst>
            <pc:docMk/>
            <pc:sldMk cId="1784771314" sldId="536"/>
            <ac:picMk id="28" creationId="{8E6CD72E-D3C9-4BC1-99EB-4A4BF26C6C33}"/>
          </ac:picMkLst>
        </pc:picChg>
        <pc:cxnChg chg="add mod">
          <ac:chgData name="Shidlingayya" userId="87b2455b-f068-46d1-82f6-ecda64ed59a5" providerId="ADAL" clId="{2FD364EE-6D96-4088-8CD3-7AA619C1F716}" dt="2022-02-16T05:01:10.308" v="2768" actId="164"/>
          <ac:cxnSpMkLst>
            <pc:docMk/>
            <pc:sldMk cId="1784771314" sldId="536"/>
            <ac:cxnSpMk id="8" creationId="{27C4B764-ABF4-4D51-9F7F-A79B6FACB24B}"/>
          </ac:cxnSpMkLst>
        </pc:cxnChg>
        <pc:cxnChg chg="add mod">
          <ac:chgData name="Shidlingayya" userId="87b2455b-f068-46d1-82f6-ecda64ed59a5" providerId="ADAL" clId="{2FD364EE-6D96-4088-8CD3-7AA619C1F716}" dt="2022-02-16T05:01:10.308" v="2768" actId="164"/>
          <ac:cxnSpMkLst>
            <pc:docMk/>
            <pc:sldMk cId="1784771314" sldId="536"/>
            <ac:cxnSpMk id="25" creationId="{9EF68122-6A31-48C5-83D0-254CADC7F258}"/>
          </ac:cxnSpMkLst>
        </pc:cxnChg>
      </pc:sldChg>
      <pc:sldChg chg="add del replId">
        <pc:chgData name="Shidlingayya" userId="87b2455b-f068-46d1-82f6-ecda64ed59a5" providerId="ADAL" clId="{2FD364EE-6D96-4088-8CD3-7AA619C1F716}" dt="2022-02-16T05:01:57.871" v="2772" actId="47"/>
        <pc:sldMkLst>
          <pc:docMk/>
          <pc:sldMk cId="42823318" sldId="537"/>
        </pc:sldMkLst>
      </pc:sldChg>
      <pc:sldChg chg="delSp modSp add del mod">
        <pc:chgData name="Shidlingayya" userId="87b2455b-f068-46d1-82f6-ecda64ed59a5" providerId="ADAL" clId="{2FD364EE-6D96-4088-8CD3-7AA619C1F716}" dt="2022-02-16T12:11:52.097" v="2816" actId="47"/>
        <pc:sldMkLst>
          <pc:docMk/>
          <pc:sldMk cId="2619343173" sldId="537"/>
        </pc:sldMkLst>
        <pc:spChg chg="del">
          <ac:chgData name="Shidlingayya" userId="87b2455b-f068-46d1-82f6-ecda64ed59a5" providerId="ADAL" clId="{2FD364EE-6D96-4088-8CD3-7AA619C1F716}" dt="2022-02-16T05:15:48.849" v="2806" actId="478"/>
          <ac:spMkLst>
            <pc:docMk/>
            <pc:sldMk cId="2619343173" sldId="537"/>
            <ac:spMk id="39" creationId="{4B5CD3D9-4871-4C48-B7BE-D24CD3247C09}"/>
          </ac:spMkLst>
        </pc:spChg>
        <pc:spChg chg="del">
          <ac:chgData name="Shidlingayya" userId="87b2455b-f068-46d1-82f6-ecda64ed59a5" providerId="ADAL" clId="{2FD364EE-6D96-4088-8CD3-7AA619C1F716}" dt="2022-02-16T05:15:46.501" v="2805" actId="478"/>
          <ac:spMkLst>
            <pc:docMk/>
            <pc:sldMk cId="2619343173" sldId="537"/>
            <ac:spMk id="40" creationId="{9247D322-DA69-4D12-82CC-90E6FE524BF0}"/>
          </ac:spMkLst>
        </pc:spChg>
        <pc:grpChg chg="del">
          <ac:chgData name="Shidlingayya" userId="87b2455b-f068-46d1-82f6-ecda64ed59a5" providerId="ADAL" clId="{2FD364EE-6D96-4088-8CD3-7AA619C1F716}" dt="2022-02-16T05:15:44.031" v="2804" actId="478"/>
          <ac:grpSpMkLst>
            <pc:docMk/>
            <pc:sldMk cId="2619343173" sldId="537"/>
            <ac:grpSpMk id="24" creationId="{C5FB5D03-37BA-4A45-BDF1-4591FCA52A97}"/>
          </ac:grpSpMkLst>
        </pc:grpChg>
        <pc:cxnChg chg="mod">
          <ac:chgData name="Shidlingayya" userId="87b2455b-f068-46d1-82f6-ecda64ed59a5" providerId="ADAL" clId="{2FD364EE-6D96-4088-8CD3-7AA619C1F716}" dt="2022-02-16T05:15:44.031" v="2804" actId="478"/>
          <ac:cxnSpMkLst>
            <pc:docMk/>
            <pc:sldMk cId="2619343173" sldId="537"/>
            <ac:cxnSpMk id="8" creationId="{27C4B764-ABF4-4D51-9F7F-A79B6FACB24B}"/>
          </ac:cxnSpMkLst>
        </pc:cxnChg>
        <pc:cxnChg chg="mod">
          <ac:chgData name="Shidlingayya" userId="87b2455b-f068-46d1-82f6-ecda64ed59a5" providerId="ADAL" clId="{2FD364EE-6D96-4088-8CD3-7AA619C1F716}" dt="2022-02-16T05:15:44.031" v="2804" actId="478"/>
          <ac:cxnSpMkLst>
            <pc:docMk/>
            <pc:sldMk cId="2619343173" sldId="537"/>
            <ac:cxnSpMk id="25" creationId="{9EF68122-6A31-48C5-83D0-254CADC7F258}"/>
          </ac:cxnSpMkLst>
        </pc:cxnChg>
      </pc:sldChg>
      <pc:sldChg chg="addSp delSp modSp add del mod ord">
        <pc:chgData name="Shidlingayya" userId="87b2455b-f068-46d1-82f6-ecda64ed59a5" providerId="ADAL" clId="{2FD364EE-6D96-4088-8CD3-7AA619C1F716}" dt="2022-02-17T12:14:44.711" v="5022" actId="47"/>
        <pc:sldMkLst>
          <pc:docMk/>
          <pc:sldMk cId="2778747830" sldId="537"/>
        </pc:sldMkLst>
        <pc:spChg chg="mod">
          <ac:chgData name="Shidlingayya" userId="87b2455b-f068-46d1-82f6-ecda64ed59a5" providerId="ADAL" clId="{2FD364EE-6D96-4088-8CD3-7AA619C1F716}" dt="2022-02-16T12:13:12.801" v="2884" actId="1076"/>
          <ac:spMkLst>
            <pc:docMk/>
            <pc:sldMk cId="2778747830" sldId="537"/>
            <ac:spMk id="2" creationId="{00000000-0000-0000-0000-000000000000}"/>
          </ac:spMkLst>
        </pc:spChg>
        <pc:spChg chg="mod">
          <ac:chgData name="Shidlingayya" userId="87b2455b-f068-46d1-82f6-ecda64ed59a5" providerId="ADAL" clId="{2FD364EE-6D96-4088-8CD3-7AA619C1F716}" dt="2022-02-16T12:36:54.819" v="3302" actId="1076"/>
          <ac:spMkLst>
            <pc:docMk/>
            <pc:sldMk cId="2778747830" sldId="537"/>
            <ac:spMk id="3" creationId="{87A41640-4E45-47AC-9204-972351F87C95}"/>
          </ac:spMkLst>
        </pc:spChg>
        <pc:spChg chg="add del">
          <ac:chgData name="Shidlingayya" userId="87b2455b-f068-46d1-82f6-ecda64ed59a5" providerId="ADAL" clId="{2FD364EE-6D96-4088-8CD3-7AA619C1F716}" dt="2022-02-16T12:35:06.812" v="3236"/>
          <ac:spMkLst>
            <pc:docMk/>
            <pc:sldMk cId="2778747830" sldId="537"/>
            <ac:spMk id="8" creationId="{631851CA-902A-46C8-AB83-ECECB7E7C4AB}"/>
          </ac:spMkLst>
        </pc:spChg>
        <pc:spChg chg="add del">
          <ac:chgData name="Shidlingayya" userId="87b2455b-f068-46d1-82f6-ecda64ed59a5" providerId="ADAL" clId="{2FD364EE-6D96-4088-8CD3-7AA619C1F716}" dt="2022-02-16T12:35:30.483" v="3240"/>
          <ac:spMkLst>
            <pc:docMk/>
            <pc:sldMk cId="2778747830" sldId="537"/>
            <ac:spMk id="9" creationId="{5138D44F-3532-493B-8A22-8EA1D4801BD1}"/>
          </ac:spMkLst>
        </pc:spChg>
        <pc:spChg chg="add mod">
          <ac:chgData name="Shidlingayya" userId="87b2455b-f068-46d1-82f6-ecda64ed59a5" providerId="ADAL" clId="{2FD364EE-6D96-4088-8CD3-7AA619C1F716}" dt="2022-02-16T12:38:22.160" v="3323" actId="14100"/>
          <ac:spMkLst>
            <pc:docMk/>
            <pc:sldMk cId="2778747830" sldId="537"/>
            <ac:spMk id="10" creationId="{EA9D6EB9-F92E-4021-9A81-85982D17B251}"/>
          </ac:spMkLst>
        </pc:spChg>
        <pc:spChg chg="mod">
          <ac:chgData name="Shidlingayya" userId="87b2455b-f068-46d1-82f6-ecda64ed59a5" providerId="ADAL" clId="{2FD364EE-6D96-4088-8CD3-7AA619C1F716}" dt="2022-02-16T12:36:57.101" v="3303" actId="1076"/>
          <ac:spMkLst>
            <pc:docMk/>
            <pc:sldMk cId="2778747830" sldId="537"/>
            <ac:spMk id="11" creationId="{B120720B-AAD2-4069-89E6-D33BFD897476}"/>
          </ac:spMkLst>
        </pc:spChg>
        <pc:spChg chg="add mod">
          <ac:chgData name="Shidlingayya" userId="87b2455b-f068-46d1-82f6-ecda64ed59a5" providerId="ADAL" clId="{2FD364EE-6D96-4088-8CD3-7AA619C1F716}" dt="2022-02-16T12:36:46.531" v="3300" actId="115"/>
          <ac:spMkLst>
            <pc:docMk/>
            <pc:sldMk cId="2778747830" sldId="537"/>
            <ac:spMk id="15" creationId="{C38F22D1-5AC8-4E74-BE0B-775B776361BD}"/>
          </ac:spMkLst>
        </pc:spChg>
        <pc:spChg chg="add mod">
          <ac:chgData name="Shidlingayya" userId="87b2455b-f068-46d1-82f6-ecda64ed59a5" providerId="ADAL" clId="{2FD364EE-6D96-4088-8CD3-7AA619C1F716}" dt="2022-02-16T12:38:28.587" v="3325" actId="1076"/>
          <ac:spMkLst>
            <pc:docMk/>
            <pc:sldMk cId="2778747830" sldId="537"/>
            <ac:spMk id="19" creationId="{013D2AE3-9F7A-4FF3-9497-CB80FBE798D9}"/>
          </ac:spMkLst>
        </pc:spChg>
        <pc:spChg chg="del">
          <ac:chgData name="Shidlingayya" userId="87b2455b-f068-46d1-82f6-ecda64ed59a5" providerId="ADAL" clId="{2FD364EE-6D96-4088-8CD3-7AA619C1F716}" dt="2022-02-16T12:12:54.865" v="2858" actId="478"/>
          <ac:spMkLst>
            <pc:docMk/>
            <pc:sldMk cId="2778747830" sldId="537"/>
            <ac:spMk id="21" creationId="{A90B6512-4BA9-4D70-8F07-25BCF8B45B9E}"/>
          </ac:spMkLst>
        </pc:spChg>
        <pc:spChg chg="del">
          <ac:chgData name="Shidlingayya" userId="87b2455b-f068-46d1-82f6-ecda64ed59a5" providerId="ADAL" clId="{2FD364EE-6D96-4088-8CD3-7AA619C1F716}" dt="2022-02-16T12:12:57.658" v="2859" actId="478"/>
          <ac:spMkLst>
            <pc:docMk/>
            <pc:sldMk cId="2778747830" sldId="537"/>
            <ac:spMk id="22" creationId="{CA53A331-1E59-4196-A6C7-CBB4091E4FB4}"/>
          </ac:spMkLst>
        </pc:spChg>
        <pc:spChg chg="del">
          <ac:chgData name="Shidlingayya" userId="87b2455b-f068-46d1-82f6-ecda64ed59a5" providerId="ADAL" clId="{2FD364EE-6D96-4088-8CD3-7AA619C1F716}" dt="2022-02-16T12:12:59.658" v="2860" actId="478"/>
          <ac:spMkLst>
            <pc:docMk/>
            <pc:sldMk cId="2778747830" sldId="537"/>
            <ac:spMk id="24" creationId="{AAEC0DF1-0050-494A-B39C-1EA01F8E3667}"/>
          </ac:spMkLst>
        </pc:spChg>
        <pc:spChg chg="del">
          <ac:chgData name="Shidlingayya" userId="87b2455b-f068-46d1-82f6-ecda64ed59a5" providerId="ADAL" clId="{2FD364EE-6D96-4088-8CD3-7AA619C1F716}" dt="2022-02-16T12:12:16.180" v="2820" actId="478"/>
          <ac:spMkLst>
            <pc:docMk/>
            <pc:sldMk cId="2778747830" sldId="537"/>
            <ac:spMk id="25" creationId="{6DD8537F-92DA-4DF5-A113-17D84CD0003C}"/>
          </ac:spMkLst>
        </pc:spChg>
        <pc:spChg chg="add mod">
          <ac:chgData name="Shidlingayya" userId="87b2455b-f068-46d1-82f6-ecda64ed59a5" providerId="ADAL" clId="{2FD364EE-6D96-4088-8CD3-7AA619C1F716}" dt="2022-02-16T12:38:38.388" v="3334" actId="20577"/>
          <ac:spMkLst>
            <pc:docMk/>
            <pc:sldMk cId="2778747830" sldId="537"/>
            <ac:spMk id="26" creationId="{FA788C4E-4A4E-4EDC-90FF-7A24976DFEEB}"/>
          </ac:spMkLst>
        </pc:spChg>
        <pc:spChg chg="del mod">
          <ac:chgData name="Shidlingayya" userId="87b2455b-f068-46d1-82f6-ecda64ed59a5" providerId="ADAL" clId="{2FD364EE-6D96-4088-8CD3-7AA619C1F716}" dt="2022-02-16T12:27:31.728" v="3055" actId="478"/>
          <ac:spMkLst>
            <pc:docMk/>
            <pc:sldMk cId="2778747830" sldId="537"/>
            <ac:spMk id="31" creationId="{05023912-6192-400D-BC29-D3544E63ACF8}"/>
          </ac:spMkLst>
        </pc:spChg>
        <pc:spChg chg="mod">
          <ac:chgData name="Shidlingayya" userId="87b2455b-f068-46d1-82f6-ecda64ed59a5" providerId="ADAL" clId="{2FD364EE-6D96-4088-8CD3-7AA619C1F716}" dt="2022-02-16T12:37:48.251" v="3313" actId="1076"/>
          <ac:spMkLst>
            <pc:docMk/>
            <pc:sldMk cId="2778747830" sldId="537"/>
            <ac:spMk id="32" creationId="{9DBA94E2-5362-4E23-A944-CE38697AC584}"/>
          </ac:spMkLst>
        </pc:spChg>
        <pc:picChg chg="add del mod">
          <ac:chgData name="Shidlingayya" userId="87b2455b-f068-46d1-82f6-ecda64ed59a5" providerId="ADAL" clId="{2FD364EE-6D96-4088-8CD3-7AA619C1F716}" dt="2022-02-16T12:18:03.773" v="3050" actId="21"/>
          <ac:picMkLst>
            <pc:docMk/>
            <pc:sldMk cId="2778747830" sldId="537"/>
            <ac:picMk id="7" creationId="{D495A5F3-7621-4514-BF0B-0EBA863CAA34}"/>
          </ac:picMkLst>
        </pc:picChg>
        <pc:cxnChg chg="add mod">
          <ac:chgData name="Shidlingayya" userId="87b2455b-f068-46d1-82f6-ecda64ed59a5" providerId="ADAL" clId="{2FD364EE-6D96-4088-8CD3-7AA619C1F716}" dt="2022-02-16T12:39:26.567" v="3346" actId="692"/>
          <ac:cxnSpMkLst>
            <pc:docMk/>
            <pc:sldMk cId="2778747830" sldId="537"/>
            <ac:cxnSpMk id="13" creationId="{0671B5F0-40B5-4FDD-A8C7-41A66157DDBC}"/>
          </ac:cxnSpMkLst>
        </pc:cxnChg>
        <pc:cxnChg chg="add mod">
          <ac:chgData name="Shidlingayya" userId="87b2455b-f068-46d1-82f6-ecda64ed59a5" providerId="ADAL" clId="{2FD364EE-6D96-4088-8CD3-7AA619C1F716}" dt="2022-02-16T12:39:41.812" v="3350" actId="692"/>
          <ac:cxnSpMkLst>
            <pc:docMk/>
            <pc:sldMk cId="2778747830" sldId="537"/>
            <ac:cxnSpMk id="20" creationId="{B6773D05-A75B-4ABC-B221-2D1588661C36}"/>
          </ac:cxnSpMkLst>
        </pc:cxnChg>
        <pc:cxnChg chg="add mod">
          <ac:chgData name="Shidlingayya" userId="87b2455b-f068-46d1-82f6-ecda64ed59a5" providerId="ADAL" clId="{2FD364EE-6D96-4088-8CD3-7AA619C1F716}" dt="2022-02-16T12:39:36" v="3348" actId="692"/>
          <ac:cxnSpMkLst>
            <pc:docMk/>
            <pc:sldMk cId="2778747830" sldId="537"/>
            <ac:cxnSpMk id="27" creationId="{D54A4437-A3B0-4EDF-B16B-3120C3FBFE08}"/>
          </ac:cxnSpMkLst>
        </pc:cxnChg>
      </pc:sldChg>
      <pc:sldChg chg="addSp delSp modSp add mod">
        <pc:chgData name="Shidlingayya" userId="87b2455b-f068-46d1-82f6-ecda64ed59a5" providerId="ADAL" clId="{2FD364EE-6D96-4088-8CD3-7AA619C1F716}" dt="2022-02-17T12:20:21.135" v="5143" actId="115"/>
        <pc:sldMkLst>
          <pc:docMk/>
          <pc:sldMk cId="2463095142" sldId="538"/>
        </pc:sldMkLst>
        <pc:spChg chg="mod">
          <ac:chgData name="Shidlingayya" userId="87b2455b-f068-46d1-82f6-ecda64ed59a5" providerId="ADAL" clId="{2FD364EE-6D96-4088-8CD3-7AA619C1F716}" dt="2022-02-17T12:16:53.782" v="5037" actId="14100"/>
          <ac:spMkLst>
            <pc:docMk/>
            <pc:sldMk cId="2463095142" sldId="538"/>
            <ac:spMk id="2" creationId="{00000000-0000-0000-0000-000000000000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7" creationId="{6499C7C9-459F-4F67-8E6A-210AEACA8A9F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9" creationId="{CFD23248-977B-41D5-804F-781826DECD53}"/>
          </ac:spMkLst>
        </pc:spChg>
        <pc:spChg chg="mod">
          <ac:chgData name="Shidlingayya" userId="87b2455b-f068-46d1-82f6-ecda64ed59a5" providerId="ADAL" clId="{2FD364EE-6D96-4088-8CD3-7AA619C1F716}" dt="2022-02-17T12:20:05.684" v="5141" actId="115"/>
          <ac:spMkLst>
            <pc:docMk/>
            <pc:sldMk cId="2463095142" sldId="538"/>
            <ac:spMk id="11" creationId="{6E9D5DC7-E4BE-4584-8E3C-0069C586F587}"/>
          </ac:spMkLst>
        </pc:spChg>
        <pc:spChg chg="add mod">
          <ac:chgData name="Shidlingayya" userId="87b2455b-f068-46d1-82f6-ecda64ed59a5" providerId="ADAL" clId="{2FD364EE-6D96-4088-8CD3-7AA619C1F716}" dt="2022-02-17T12:17:28.157" v="5040" actId="1076"/>
          <ac:spMkLst>
            <pc:docMk/>
            <pc:sldMk cId="2463095142" sldId="538"/>
            <ac:spMk id="15" creationId="{09AC325C-6BAD-41FD-9AF9-685A7861B728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21" creationId="{69A32D11-8E60-44D9-B22F-26C465FE2288}"/>
          </ac:spMkLst>
        </pc:spChg>
        <pc:spChg chg="add del mod">
          <ac:chgData name="Shidlingayya" userId="87b2455b-f068-46d1-82f6-ecda64ed59a5" providerId="ADAL" clId="{2FD364EE-6D96-4088-8CD3-7AA619C1F716}" dt="2022-02-16T12:55:39.080" v="3687" actId="478"/>
          <ac:spMkLst>
            <pc:docMk/>
            <pc:sldMk cId="2463095142" sldId="538"/>
            <ac:spMk id="22" creationId="{FD541E72-FEEA-49AB-85A1-E916DE2214E3}"/>
          </ac:spMkLst>
        </pc:spChg>
        <pc:spChg chg="add mod">
          <ac:chgData name="Shidlingayya" userId="87b2455b-f068-46d1-82f6-ecda64ed59a5" providerId="ADAL" clId="{2FD364EE-6D96-4088-8CD3-7AA619C1F716}" dt="2022-02-17T12:17:30.509" v="5041" actId="1076"/>
          <ac:spMkLst>
            <pc:docMk/>
            <pc:sldMk cId="2463095142" sldId="538"/>
            <ac:spMk id="28" creationId="{8E8A5228-5B37-4935-A3F5-23CD572ED7D5}"/>
          </ac:spMkLst>
        </pc:spChg>
        <pc:spChg chg="add mod">
          <ac:chgData name="Shidlingayya" userId="87b2455b-f068-46d1-82f6-ecda64ed59a5" providerId="ADAL" clId="{2FD364EE-6D96-4088-8CD3-7AA619C1F716}" dt="2022-02-17T12:20:21.135" v="5143" actId="115"/>
          <ac:spMkLst>
            <pc:docMk/>
            <pc:sldMk cId="2463095142" sldId="538"/>
            <ac:spMk id="30" creationId="{7A743731-39AE-4C7D-8164-5ED5F490AB84}"/>
          </ac:spMkLst>
        </pc:spChg>
        <pc:spChg chg="del">
          <ac:chgData name="Shidlingayya" userId="87b2455b-f068-46d1-82f6-ecda64ed59a5" providerId="ADAL" clId="{2FD364EE-6D96-4088-8CD3-7AA619C1F716}" dt="2022-02-16T12:52:59.989" v="3633" actId="478"/>
          <ac:spMkLst>
            <pc:docMk/>
            <pc:sldMk cId="2463095142" sldId="538"/>
            <ac:spMk id="39" creationId="{4B5CD3D9-4871-4C48-B7BE-D24CD3247C09}"/>
          </ac:spMkLst>
        </pc:spChg>
        <pc:spChg chg="del">
          <ac:chgData name="Shidlingayya" userId="87b2455b-f068-46d1-82f6-ecda64ed59a5" providerId="ADAL" clId="{2FD364EE-6D96-4088-8CD3-7AA619C1F716}" dt="2022-02-16T12:53:01.765" v="3634" actId="478"/>
          <ac:spMkLst>
            <pc:docMk/>
            <pc:sldMk cId="2463095142" sldId="538"/>
            <ac:spMk id="40" creationId="{9247D322-DA69-4D12-82CC-90E6FE524BF0}"/>
          </ac:spMkLst>
        </pc:spChg>
        <pc:grpChg chg="del">
          <ac:chgData name="Shidlingayya" userId="87b2455b-f068-46d1-82f6-ecda64ed59a5" providerId="ADAL" clId="{2FD364EE-6D96-4088-8CD3-7AA619C1F716}" dt="2022-02-16T12:51:06.910" v="3489" actId="478"/>
          <ac:grpSpMkLst>
            <pc:docMk/>
            <pc:sldMk cId="2463095142" sldId="538"/>
            <ac:grpSpMk id="24" creationId="{C5FB5D03-37BA-4A45-BDF1-4591FCA52A97}"/>
          </ac:grpSpMkLst>
        </pc:grpChg>
        <pc:picChg chg="add del mod">
          <ac:chgData name="Shidlingayya" userId="87b2455b-f068-46d1-82f6-ecda64ed59a5" providerId="ADAL" clId="{2FD364EE-6D96-4088-8CD3-7AA619C1F716}" dt="2022-02-16T12:56:05.028" v="3693" actId="478"/>
          <ac:picMkLst>
            <pc:docMk/>
            <pc:sldMk cId="2463095142" sldId="538"/>
            <ac:picMk id="12" creationId="{8CCF7414-7D57-4FC9-8575-6ECE320D9976}"/>
          </ac:picMkLst>
        </pc:picChg>
        <pc:picChg chg="add mod">
          <ac:chgData name="Shidlingayya" userId="87b2455b-f068-46d1-82f6-ecda64ed59a5" providerId="ADAL" clId="{2FD364EE-6D96-4088-8CD3-7AA619C1F716}" dt="2022-02-17T12:17:23.998" v="5039" actId="14100"/>
          <ac:picMkLst>
            <pc:docMk/>
            <pc:sldMk cId="2463095142" sldId="538"/>
            <ac:picMk id="14" creationId="{68990F65-CDC5-4937-99D6-5825DECC7864}"/>
          </ac:picMkLst>
        </pc:picChg>
        <pc:cxnChg chg="mod">
          <ac:chgData name="Shidlingayya" userId="87b2455b-f068-46d1-82f6-ecda64ed59a5" providerId="ADAL" clId="{2FD364EE-6D96-4088-8CD3-7AA619C1F716}" dt="2022-02-16T12:51:06.910" v="3489" actId="478"/>
          <ac:cxnSpMkLst>
            <pc:docMk/>
            <pc:sldMk cId="2463095142" sldId="538"/>
            <ac:cxnSpMk id="8" creationId="{27C4B764-ABF4-4D51-9F7F-A79B6FACB24B}"/>
          </ac:cxnSpMkLst>
        </pc:cxnChg>
        <pc:cxnChg chg="mod">
          <ac:chgData name="Shidlingayya" userId="87b2455b-f068-46d1-82f6-ecda64ed59a5" providerId="ADAL" clId="{2FD364EE-6D96-4088-8CD3-7AA619C1F716}" dt="2022-02-16T12:51:06.910" v="3489" actId="478"/>
          <ac:cxnSpMkLst>
            <pc:docMk/>
            <pc:sldMk cId="2463095142" sldId="538"/>
            <ac:cxnSpMk id="25" creationId="{9EF68122-6A31-48C5-83D0-254CADC7F258}"/>
          </ac:cxnSpMkLst>
        </pc:cxnChg>
      </pc:sldChg>
      <pc:sldChg chg="add del replId">
        <pc:chgData name="Shidlingayya" userId="87b2455b-f068-46d1-82f6-ecda64ed59a5" providerId="ADAL" clId="{2FD364EE-6D96-4088-8CD3-7AA619C1F716}" dt="2022-02-16T05:02:04.344" v="2773" actId="47"/>
        <pc:sldMkLst>
          <pc:docMk/>
          <pc:sldMk cId="2798249806" sldId="538"/>
        </pc:sldMkLst>
      </pc:sldChg>
      <pc:sldChg chg="delSp modSp add del mod">
        <pc:chgData name="Shidlingayya" userId="87b2455b-f068-46d1-82f6-ecda64ed59a5" providerId="ADAL" clId="{2FD364EE-6D96-4088-8CD3-7AA619C1F716}" dt="2022-02-16T15:37:17.906" v="3889" actId="47"/>
        <pc:sldMkLst>
          <pc:docMk/>
          <pc:sldMk cId="113858800" sldId="539"/>
        </pc:sldMkLst>
        <pc:spChg chg="mod">
          <ac:chgData name="Shidlingayya" userId="87b2455b-f068-46d1-82f6-ecda64ed59a5" providerId="ADAL" clId="{2FD364EE-6D96-4088-8CD3-7AA619C1F716}" dt="2022-02-16T13:08:14.264" v="3838" actId="20577"/>
          <ac:spMkLst>
            <pc:docMk/>
            <pc:sldMk cId="113858800" sldId="539"/>
            <ac:spMk id="2" creationId="{00000000-0000-0000-0000-000000000000}"/>
          </ac:spMkLst>
        </pc:spChg>
        <pc:spChg chg="del">
          <ac:chgData name="Shidlingayya" userId="87b2455b-f068-46d1-82f6-ecda64ed59a5" providerId="ADAL" clId="{2FD364EE-6D96-4088-8CD3-7AA619C1F716}" dt="2022-02-16T13:08:01.768" v="3827" actId="478"/>
          <ac:spMkLst>
            <pc:docMk/>
            <pc:sldMk cId="113858800" sldId="539"/>
            <ac:spMk id="3" creationId="{87A41640-4E45-47AC-9204-972351F87C95}"/>
          </ac:spMkLst>
        </pc:spChg>
        <pc:spChg chg="del">
          <ac:chgData name="Shidlingayya" userId="87b2455b-f068-46d1-82f6-ecda64ed59a5" providerId="ADAL" clId="{2FD364EE-6D96-4088-8CD3-7AA619C1F716}" dt="2022-02-16T12:49:56.677" v="3369" actId="478"/>
          <ac:spMkLst>
            <pc:docMk/>
            <pc:sldMk cId="113858800" sldId="539"/>
            <ac:spMk id="10" creationId="{EA9D6EB9-F92E-4021-9A81-85982D17B251}"/>
          </ac:spMkLst>
        </pc:spChg>
        <pc:spChg chg="del">
          <ac:chgData name="Shidlingayya" userId="87b2455b-f068-46d1-82f6-ecda64ed59a5" providerId="ADAL" clId="{2FD364EE-6D96-4088-8CD3-7AA619C1F716}" dt="2022-02-16T13:08:04.041" v="3828" actId="478"/>
          <ac:spMkLst>
            <pc:docMk/>
            <pc:sldMk cId="113858800" sldId="539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6T15:32:58.997" v="3888" actId="20577"/>
          <ac:spMkLst>
            <pc:docMk/>
            <pc:sldMk cId="113858800" sldId="539"/>
            <ac:spMk id="15" creationId="{C38F22D1-5AC8-4E74-BE0B-775B776361BD}"/>
          </ac:spMkLst>
        </pc:spChg>
        <pc:spChg chg="del">
          <ac:chgData name="Shidlingayya" userId="87b2455b-f068-46d1-82f6-ecda64ed59a5" providerId="ADAL" clId="{2FD364EE-6D96-4088-8CD3-7AA619C1F716}" dt="2022-02-16T12:49:59.060" v="3370" actId="478"/>
          <ac:spMkLst>
            <pc:docMk/>
            <pc:sldMk cId="113858800" sldId="539"/>
            <ac:spMk id="19" creationId="{013D2AE3-9F7A-4FF3-9497-CB80FBE798D9}"/>
          </ac:spMkLst>
        </pc:spChg>
        <pc:spChg chg="del">
          <ac:chgData name="Shidlingayya" userId="87b2455b-f068-46d1-82f6-ecda64ed59a5" providerId="ADAL" clId="{2FD364EE-6D96-4088-8CD3-7AA619C1F716}" dt="2022-02-16T12:49:56.677" v="3369" actId="478"/>
          <ac:spMkLst>
            <pc:docMk/>
            <pc:sldMk cId="113858800" sldId="539"/>
            <ac:spMk id="26" creationId="{FA788C4E-4A4E-4EDC-90FF-7A24976DFEEB}"/>
          </ac:spMkLst>
        </pc:spChg>
        <pc:spChg chg="del">
          <ac:chgData name="Shidlingayya" userId="87b2455b-f068-46d1-82f6-ecda64ed59a5" providerId="ADAL" clId="{2FD364EE-6D96-4088-8CD3-7AA619C1F716}" dt="2022-02-16T13:07:59.338" v="3826" actId="478"/>
          <ac:spMkLst>
            <pc:docMk/>
            <pc:sldMk cId="113858800" sldId="539"/>
            <ac:spMk id="32" creationId="{9DBA94E2-5362-4E23-A944-CE38697AC584}"/>
          </ac:spMkLst>
        </pc:spChg>
        <pc:cxnChg chg="del mod">
          <ac:chgData name="Shidlingayya" userId="87b2455b-f068-46d1-82f6-ecda64ed59a5" providerId="ADAL" clId="{2FD364EE-6D96-4088-8CD3-7AA619C1F716}" dt="2022-02-16T12:49:56.677" v="3369" actId="478"/>
          <ac:cxnSpMkLst>
            <pc:docMk/>
            <pc:sldMk cId="113858800" sldId="539"/>
            <ac:cxnSpMk id="13" creationId="{0671B5F0-40B5-4FDD-A8C7-41A66157DDBC}"/>
          </ac:cxnSpMkLst>
        </pc:cxnChg>
        <pc:cxnChg chg="del mod">
          <ac:chgData name="Shidlingayya" userId="87b2455b-f068-46d1-82f6-ecda64ed59a5" providerId="ADAL" clId="{2FD364EE-6D96-4088-8CD3-7AA619C1F716}" dt="2022-02-16T12:49:56.677" v="3369" actId="478"/>
          <ac:cxnSpMkLst>
            <pc:docMk/>
            <pc:sldMk cId="113858800" sldId="539"/>
            <ac:cxnSpMk id="20" creationId="{B6773D05-A75B-4ABC-B221-2D1588661C36}"/>
          </ac:cxnSpMkLst>
        </pc:cxnChg>
        <pc:cxnChg chg="del">
          <ac:chgData name="Shidlingayya" userId="87b2455b-f068-46d1-82f6-ecda64ed59a5" providerId="ADAL" clId="{2FD364EE-6D96-4088-8CD3-7AA619C1F716}" dt="2022-02-16T12:49:56.677" v="3369" actId="478"/>
          <ac:cxnSpMkLst>
            <pc:docMk/>
            <pc:sldMk cId="113858800" sldId="539"/>
            <ac:cxnSpMk id="27" creationId="{D54A4437-A3B0-4EDF-B16B-3120C3FBFE08}"/>
          </ac:cxnSpMkLst>
        </pc:cxnChg>
      </pc:sldChg>
      <pc:sldChg chg="addSp modSp add mod">
        <pc:chgData name="Shidlingayya" userId="87b2455b-f068-46d1-82f6-ecda64ed59a5" providerId="ADAL" clId="{2FD364EE-6D96-4088-8CD3-7AA619C1F716}" dt="2022-02-17T12:19:11.997" v="5135" actId="1076"/>
        <pc:sldMkLst>
          <pc:docMk/>
          <pc:sldMk cId="3557283965" sldId="539"/>
        </pc:sldMkLst>
        <pc:spChg chg="mod">
          <ac:chgData name="Shidlingayya" userId="87b2455b-f068-46d1-82f6-ecda64ed59a5" providerId="ADAL" clId="{2FD364EE-6D96-4088-8CD3-7AA619C1F716}" dt="2022-02-17T12:19:11.997" v="5135" actId="1076"/>
          <ac:spMkLst>
            <pc:docMk/>
            <pc:sldMk cId="3557283965" sldId="539"/>
            <ac:spMk id="3" creationId="{87A41640-4E45-47AC-9204-972351F87C95}"/>
          </ac:spMkLst>
        </pc:spChg>
        <pc:spChg chg="add mod">
          <ac:chgData name="Shidlingayya" userId="87b2455b-f068-46d1-82f6-ecda64ed59a5" providerId="ADAL" clId="{2FD364EE-6D96-4088-8CD3-7AA619C1F716}" dt="2022-02-17T12:03:47.126" v="4898" actId="692"/>
          <ac:spMkLst>
            <pc:docMk/>
            <pc:sldMk cId="3557283965" sldId="539"/>
            <ac:spMk id="6" creationId="{FFBF815E-4E4E-4072-A97F-8A0CF8BEB288}"/>
          </ac:spMkLst>
        </pc:spChg>
        <pc:spChg chg="mod">
          <ac:chgData name="Shidlingayya" userId="87b2455b-f068-46d1-82f6-ecda64ed59a5" providerId="ADAL" clId="{2FD364EE-6D96-4088-8CD3-7AA619C1F716}" dt="2022-02-17T12:19:08.349" v="5134" actId="1076"/>
          <ac:spMkLst>
            <pc:docMk/>
            <pc:sldMk cId="3557283965" sldId="539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7T12:04:19.036" v="4900" actId="1076"/>
          <ac:spMkLst>
            <pc:docMk/>
            <pc:sldMk cId="3557283965" sldId="539"/>
            <ac:spMk id="15" creationId="{C38F22D1-5AC8-4E74-BE0B-775B776361BD}"/>
          </ac:spMkLst>
        </pc:spChg>
        <pc:spChg chg="mod">
          <ac:chgData name="Shidlingayya" userId="87b2455b-f068-46d1-82f6-ecda64ed59a5" providerId="ADAL" clId="{2FD364EE-6D96-4088-8CD3-7AA619C1F716}" dt="2022-02-17T12:19:06.444" v="5133" actId="1076"/>
          <ac:spMkLst>
            <pc:docMk/>
            <pc:sldMk cId="3557283965" sldId="539"/>
            <ac:spMk id="32" creationId="{9DBA94E2-5362-4E23-A944-CE38697AC584}"/>
          </ac:spMkLst>
        </pc:spChg>
      </pc:sldChg>
      <pc:sldChg chg="addSp delSp modSp add mod">
        <pc:chgData name="Shidlingayya" userId="87b2455b-f068-46d1-82f6-ecda64ed59a5" providerId="ADAL" clId="{2FD364EE-6D96-4088-8CD3-7AA619C1F716}" dt="2022-02-17T12:14:14.702" v="5021" actId="113"/>
        <pc:sldMkLst>
          <pc:docMk/>
          <pc:sldMk cId="1024315564" sldId="540"/>
        </pc:sldMkLst>
        <pc:spChg chg="mod">
          <ac:chgData name="Shidlingayya" userId="87b2455b-f068-46d1-82f6-ecda64ed59a5" providerId="ADAL" clId="{2FD364EE-6D96-4088-8CD3-7AA619C1F716}" dt="2022-02-17T11:45:41.898" v="4365" actId="20577"/>
          <ac:spMkLst>
            <pc:docMk/>
            <pc:sldMk cId="1024315564" sldId="540"/>
            <ac:spMk id="2" creationId="{00000000-0000-0000-0000-000000000000}"/>
          </ac:spMkLst>
        </pc:spChg>
        <pc:spChg chg="del">
          <ac:chgData name="Shidlingayya" userId="87b2455b-f068-46d1-82f6-ecda64ed59a5" providerId="ADAL" clId="{2FD364EE-6D96-4088-8CD3-7AA619C1F716}" dt="2022-02-17T11:45:27.186" v="4349" actId="478"/>
          <ac:spMkLst>
            <pc:docMk/>
            <pc:sldMk cId="1024315564" sldId="540"/>
            <ac:spMk id="3" creationId="{87A41640-4E45-47AC-9204-972351F87C95}"/>
          </ac:spMkLst>
        </pc:spChg>
        <pc:spChg chg="del mod">
          <ac:chgData name="Shidlingayya" userId="87b2455b-f068-46d1-82f6-ecda64ed59a5" providerId="ADAL" clId="{2FD364EE-6D96-4088-8CD3-7AA619C1F716}" dt="2022-02-17T11:45:22.200" v="4346" actId="478"/>
          <ac:spMkLst>
            <pc:docMk/>
            <pc:sldMk cId="1024315564" sldId="540"/>
            <ac:spMk id="10" creationId="{EA9D6EB9-F92E-4021-9A81-85982D17B251}"/>
          </ac:spMkLst>
        </pc:spChg>
        <pc:spChg chg="del">
          <ac:chgData name="Shidlingayya" userId="87b2455b-f068-46d1-82f6-ecda64ed59a5" providerId="ADAL" clId="{2FD364EE-6D96-4088-8CD3-7AA619C1F716}" dt="2022-02-17T11:45:26.177" v="4348" actId="478"/>
          <ac:spMkLst>
            <pc:docMk/>
            <pc:sldMk cId="1024315564" sldId="540"/>
            <ac:spMk id="11" creationId="{B120720B-AAD2-4069-89E6-D33BFD897476}"/>
          </ac:spMkLst>
        </pc:spChg>
        <pc:spChg chg="del">
          <ac:chgData name="Shidlingayya" userId="87b2455b-f068-46d1-82f6-ecda64ed59a5" providerId="ADAL" clId="{2FD364EE-6D96-4088-8CD3-7AA619C1F716}" dt="2022-02-17T11:45:28.688" v="4350" actId="478"/>
          <ac:spMkLst>
            <pc:docMk/>
            <pc:sldMk cId="1024315564" sldId="540"/>
            <ac:spMk id="15" creationId="{C38F22D1-5AC8-4E74-BE0B-775B776361BD}"/>
          </ac:spMkLst>
        </pc:spChg>
        <pc:spChg chg="add mod">
          <ac:chgData name="Shidlingayya" userId="87b2455b-f068-46d1-82f6-ecda64ed59a5" providerId="ADAL" clId="{2FD364EE-6D96-4088-8CD3-7AA619C1F716}" dt="2022-02-17T11:46:45.317" v="4406" actId="1076"/>
          <ac:spMkLst>
            <pc:docMk/>
            <pc:sldMk cId="1024315564" sldId="540"/>
            <ac:spMk id="16" creationId="{F0857C21-CF85-4134-BC32-362DE62015BA}"/>
          </ac:spMkLst>
        </pc:spChg>
        <pc:spChg chg="add mod">
          <ac:chgData name="Shidlingayya" userId="87b2455b-f068-46d1-82f6-ecda64ed59a5" providerId="ADAL" clId="{2FD364EE-6D96-4088-8CD3-7AA619C1F716}" dt="2022-02-17T12:09:40.718" v="5003" actId="20577"/>
          <ac:spMkLst>
            <pc:docMk/>
            <pc:sldMk cId="1024315564" sldId="540"/>
            <ac:spMk id="17" creationId="{FC52318B-AD43-4E87-AE01-B01DD9D413F7}"/>
          </ac:spMkLst>
        </pc:spChg>
        <pc:spChg chg="add del mod">
          <ac:chgData name="Shidlingayya" userId="87b2455b-f068-46d1-82f6-ecda64ed59a5" providerId="ADAL" clId="{2FD364EE-6D96-4088-8CD3-7AA619C1F716}" dt="2022-02-17T11:56:35.524" v="4750" actId="478"/>
          <ac:spMkLst>
            <pc:docMk/>
            <pc:sldMk cId="1024315564" sldId="540"/>
            <ac:spMk id="18" creationId="{BF1BF844-1D1E-48FC-9E60-592D40959552}"/>
          </ac:spMkLst>
        </pc:spChg>
        <pc:spChg chg="del mod">
          <ac:chgData name="Shidlingayya" userId="87b2455b-f068-46d1-82f6-ecda64ed59a5" providerId="ADAL" clId="{2FD364EE-6D96-4088-8CD3-7AA619C1F716}" dt="2022-02-17T11:45:17.088" v="4341" actId="478"/>
          <ac:spMkLst>
            <pc:docMk/>
            <pc:sldMk cId="1024315564" sldId="540"/>
            <ac:spMk id="19" creationId="{013D2AE3-9F7A-4FF3-9497-CB80FBE798D9}"/>
          </ac:spMkLst>
        </pc:spChg>
        <pc:spChg chg="add mod">
          <ac:chgData name="Shidlingayya" userId="87b2455b-f068-46d1-82f6-ecda64ed59a5" providerId="ADAL" clId="{2FD364EE-6D96-4088-8CD3-7AA619C1F716}" dt="2022-02-17T12:10:11.347" v="5008" actId="6549"/>
          <ac:spMkLst>
            <pc:docMk/>
            <pc:sldMk cId="1024315564" sldId="540"/>
            <ac:spMk id="21" creationId="{E8DFC269-9B96-4DB9-92CE-739A91696AD6}"/>
          </ac:spMkLst>
        </pc:spChg>
        <pc:spChg chg="add mod">
          <ac:chgData name="Shidlingayya" userId="87b2455b-f068-46d1-82f6-ecda64ed59a5" providerId="ADAL" clId="{2FD364EE-6D96-4088-8CD3-7AA619C1F716}" dt="2022-02-17T12:09:51.220" v="5004" actId="1076"/>
          <ac:spMkLst>
            <pc:docMk/>
            <pc:sldMk cId="1024315564" sldId="540"/>
            <ac:spMk id="22" creationId="{80BF5478-179D-40D8-9536-639E3725C1ED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24" creationId="{CB9E2DE1-11F8-4034-AE83-170857E2C134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25" creationId="{B1C2BB09-89EF-4FC6-A623-6D7EDB675239}"/>
          </ac:spMkLst>
        </pc:spChg>
        <pc:spChg chg="del">
          <ac:chgData name="Shidlingayya" userId="87b2455b-f068-46d1-82f6-ecda64ed59a5" providerId="ADAL" clId="{2FD364EE-6D96-4088-8CD3-7AA619C1F716}" dt="2022-02-17T11:45:18.564" v="4342" actId="478"/>
          <ac:spMkLst>
            <pc:docMk/>
            <pc:sldMk cId="1024315564" sldId="540"/>
            <ac:spMk id="26" creationId="{FA788C4E-4A4E-4EDC-90FF-7A24976DFEEB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28" creationId="{2176711A-C37C-46DE-8302-CC5BD0B5EC28}"/>
          </ac:spMkLst>
        </pc:spChg>
        <pc:spChg chg="mod topLvl">
          <ac:chgData name="Shidlingayya" userId="87b2455b-f068-46d1-82f6-ecda64ed59a5" providerId="ADAL" clId="{2FD364EE-6D96-4088-8CD3-7AA619C1F716}" dt="2022-02-17T12:10:49.572" v="5019" actId="1076"/>
          <ac:spMkLst>
            <pc:docMk/>
            <pc:sldMk cId="1024315564" sldId="540"/>
            <ac:spMk id="29" creationId="{F5FE608B-1FED-4951-9C2A-87744ADF7D6E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0" creationId="{6DFD8E70-1A09-4050-A3E0-F85C067E75B4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1" creationId="{C5D9ADCA-A4C3-4696-BD69-8C91DE2C6A5A}"/>
          </ac:spMkLst>
        </pc:spChg>
        <pc:spChg chg="del">
          <ac:chgData name="Shidlingayya" userId="87b2455b-f068-46d1-82f6-ecda64ed59a5" providerId="ADAL" clId="{2FD364EE-6D96-4088-8CD3-7AA619C1F716}" dt="2022-02-17T11:45:23.716" v="4347" actId="478"/>
          <ac:spMkLst>
            <pc:docMk/>
            <pc:sldMk cId="1024315564" sldId="540"/>
            <ac:spMk id="32" creationId="{9DBA94E2-5362-4E23-A944-CE38697AC584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5" creationId="{F238BE54-0518-40B5-9D8D-01F87703E060}"/>
          </ac:spMkLst>
        </pc:spChg>
        <pc:spChg chg="mod topLvl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36" creationId="{69DC76F2-7DFA-4331-8DD0-10E25CF5D34C}"/>
          </ac:spMkLst>
        </pc:spChg>
        <pc:spChg chg="add mod">
          <ac:chgData name="Shidlingayya" userId="87b2455b-f068-46d1-82f6-ecda64ed59a5" providerId="ADAL" clId="{2FD364EE-6D96-4088-8CD3-7AA619C1F716}" dt="2022-02-17T12:10:23.292" v="5011" actId="1076"/>
          <ac:spMkLst>
            <pc:docMk/>
            <pc:sldMk cId="1024315564" sldId="540"/>
            <ac:spMk id="37" creationId="{6B9D35F1-FF52-4989-A423-16A23271B0DA}"/>
          </ac:spMkLst>
        </pc:spChg>
        <pc:spChg chg="add mod">
          <ac:chgData name="Shidlingayya" userId="87b2455b-f068-46d1-82f6-ecda64ed59a5" providerId="ADAL" clId="{2FD364EE-6D96-4088-8CD3-7AA619C1F716}" dt="2022-02-17T12:14:13.039" v="5020" actId="113"/>
          <ac:spMkLst>
            <pc:docMk/>
            <pc:sldMk cId="1024315564" sldId="540"/>
            <ac:spMk id="38" creationId="{E05E81E5-F7DC-4B61-949C-2E232C9DB911}"/>
          </ac:spMkLst>
        </pc:spChg>
        <pc:spChg chg="add mod ord">
          <ac:chgData name="Shidlingayya" userId="87b2455b-f068-46d1-82f6-ecda64ed59a5" providerId="ADAL" clId="{2FD364EE-6D96-4088-8CD3-7AA619C1F716}" dt="2022-02-17T12:14:14.702" v="5021" actId="113"/>
          <ac:spMkLst>
            <pc:docMk/>
            <pc:sldMk cId="1024315564" sldId="540"/>
            <ac:spMk id="39" creationId="{81B38CBB-BD39-4C81-B0EA-6FA41EC89B84}"/>
          </ac:spMkLst>
        </pc:spChg>
        <pc:spChg chg="add mod">
          <ac:chgData name="Shidlingayya" userId="87b2455b-f068-46d1-82f6-ecda64ed59a5" providerId="ADAL" clId="{2FD364EE-6D96-4088-8CD3-7AA619C1F716}" dt="2022-02-17T12:10:16.912" v="5009" actId="1076"/>
          <ac:spMkLst>
            <pc:docMk/>
            <pc:sldMk cId="1024315564" sldId="540"/>
            <ac:spMk id="40" creationId="{83AB22ED-A701-49FF-B5F3-0E661F22BF7B}"/>
          </ac:spMkLst>
        </pc:spChg>
        <pc:spChg chg="add mod">
          <ac:chgData name="Shidlingayya" userId="87b2455b-f068-46d1-82f6-ecda64ed59a5" providerId="ADAL" clId="{2FD364EE-6D96-4088-8CD3-7AA619C1F716}" dt="2022-02-17T12:10:29.238" v="5014" actId="1076"/>
          <ac:spMkLst>
            <pc:docMk/>
            <pc:sldMk cId="1024315564" sldId="540"/>
            <ac:spMk id="42" creationId="{F7E15AA0-D99E-440E-8139-268C75EA6CF1}"/>
          </ac:spMkLst>
        </pc:spChg>
        <pc:spChg chg="add mod">
          <ac:chgData name="Shidlingayya" userId="87b2455b-f068-46d1-82f6-ecda64ed59a5" providerId="ADAL" clId="{2FD364EE-6D96-4088-8CD3-7AA619C1F716}" dt="2022-02-17T12:10:25.349" v="5012" actId="1076"/>
          <ac:spMkLst>
            <pc:docMk/>
            <pc:sldMk cId="1024315564" sldId="540"/>
            <ac:spMk id="54" creationId="{9B49D9EF-CB8B-408C-95CF-7645D2081A3B}"/>
          </ac:spMkLst>
        </pc:spChg>
        <pc:grpChg chg="add del mod">
          <ac:chgData name="Shidlingayya" userId="87b2455b-f068-46d1-82f6-ecda64ed59a5" providerId="ADAL" clId="{2FD364EE-6D96-4088-8CD3-7AA619C1F716}" dt="2022-02-17T12:04:58.904" v="4907" actId="165"/>
          <ac:grpSpMkLst>
            <pc:docMk/>
            <pc:sldMk cId="1024315564" sldId="540"/>
            <ac:grpSpMk id="23" creationId="{443F7E8B-BB87-403A-A0D5-4653C635E18D}"/>
          </ac:grpSpMkLst>
        </pc:grpChg>
        <pc:cxnChg chg="del mod">
          <ac:chgData name="Shidlingayya" userId="87b2455b-f068-46d1-82f6-ecda64ed59a5" providerId="ADAL" clId="{2FD364EE-6D96-4088-8CD3-7AA619C1F716}" dt="2022-02-17T11:45:21.402" v="4345" actId="478"/>
          <ac:cxnSpMkLst>
            <pc:docMk/>
            <pc:sldMk cId="1024315564" sldId="540"/>
            <ac:cxnSpMk id="13" creationId="{0671B5F0-40B5-4FDD-A8C7-41A66157DDBC}"/>
          </ac:cxnSpMkLst>
        </pc:cxnChg>
        <pc:cxnChg chg="add mod">
          <ac:chgData name="Shidlingayya" userId="87b2455b-f068-46d1-82f6-ecda64ed59a5" providerId="ADAL" clId="{2FD364EE-6D96-4088-8CD3-7AA619C1F716}" dt="2022-02-17T12:10:16.912" v="5009" actId="1076"/>
          <ac:cxnSpMkLst>
            <pc:docMk/>
            <pc:sldMk cId="1024315564" sldId="540"/>
            <ac:cxnSpMk id="14" creationId="{18F03099-E333-433C-9AB1-40E84754B7CC}"/>
          </ac:cxnSpMkLst>
        </pc:cxnChg>
        <pc:cxnChg chg="del mod">
          <ac:chgData name="Shidlingayya" userId="87b2455b-f068-46d1-82f6-ecda64ed59a5" providerId="ADAL" clId="{2FD364EE-6D96-4088-8CD3-7AA619C1F716}" dt="2022-02-17T11:45:19.521" v="4343" actId="478"/>
          <ac:cxnSpMkLst>
            <pc:docMk/>
            <pc:sldMk cId="1024315564" sldId="540"/>
            <ac:cxnSpMk id="20" creationId="{B6773D05-A75B-4ABC-B221-2D1588661C36}"/>
          </ac:cxnSpMkLst>
        </pc:cxnChg>
        <pc:cxnChg chg="del">
          <ac:chgData name="Shidlingayya" userId="87b2455b-f068-46d1-82f6-ecda64ed59a5" providerId="ADAL" clId="{2FD364EE-6D96-4088-8CD3-7AA619C1F716}" dt="2022-02-17T11:45:20.573" v="4344" actId="478"/>
          <ac:cxnSpMkLst>
            <pc:docMk/>
            <pc:sldMk cId="1024315564" sldId="540"/>
            <ac:cxnSpMk id="27" creationId="{D54A4437-A3B0-4EDF-B16B-3120C3FBFE08}"/>
          </ac:cxnSpMkLst>
        </pc:cxnChg>
        <pc:cxnChg chg="mod topLvl">
          <ac:chgData name="Shidlingayya" userId="87b2455b-f068-46d1-82f6-ecda64ed59a5" providerId="ADAL" clId="{2FD364EE-6D96-4088-8CD3-7AA619C1F716}" dt="2022-02-17T12:10:16.912" v="5009" actId="1076"/>
          <ac:cxnSpMkLst>
            <pc:docMk/>
            <pc:sldMk cId="1024315564" sldId="540"/>
            <ac:cxnSpMk id="33" creationId="{863DFEA9-B700-4C46-91F1-E7083AE1178D}"/>
          </ac:cxnSpMkLst>
        </pc:cxnChg>
        <pc:cxnChg chg="del mod topLvl">
          <ac:chgData name="Shidlingayya" userId="87b2455b-f068-46d1-82f6-ecda64ed59a5" providerId="ADAL" clId="{2FD364EE-6D96-4088-8CD3-7AA619C1F716}" dt="2022-02-17T12:07:13.147" v="4966" actId="478"/>
          <ac:cxnSpMkLst>
            <pc:docMk/>
            <pc:sldMk cId="1024315564" sldId="540"/>
            <ac:cxnSpMk id="34" creationId="{31CCC83A-37F6-4684-A22A-AE6838F095E6}"/>
          </ac:cxnSpMkLst>
        </pc:cxnChg>
        <pc:cxnChg chg="add mod">
          <ac:chgData name="Shidlingayya" userId="87b2455b-f068-46d1-82f6-ecda64ed59a5" providerId="ADAL" clId="{2FD364EE-6D96-4088-8CD3-7AA619C1F716}" dt="2022-02-17T12:10:27.628" v="5013" actId="1076"/>
          <ac:cxnSpMkLst>
            <pc:docMk/>
            <pc:sldMk cId="1024315564" sldId="540"/>
            <ac:cxnSpMk id="41" creationId="{21AE5A10-ED3D-433C-BC94-F213677D051A}"/>
          </ac:cxnSpMkLst>
        </pc:cxnChg>
        <pc:cxnChg chg="add del">
          <ac:chgData name="Shidlingayya" userId="87b2455b-f068-46d1-82f6-ecda64ed59a5" providerId="ADAL" clId="{2FD364EE-6D96-4088-8CD3-7AA619C1F716}" dt="2022-02-17T12:07:58.748" v="4976" actId="11529"/>
          <ac:cxnSpMkLst>
            <pc:docMk/>
            <pc:sldMk cId="1024315564" sldId="540"/>
            <ac:cxnSpMk id="44" creationId="{6246DA9C-0C4D-4935-87C0-738C2E5E4E66}"/>
          </ac:cxnSpMkLst>
        </pc:cxnChg>
        <pc:cxnChg chg="add mod">
          <ac:chgData name="Shidlingayya" userId="87b2455b-f068-46d1-82f6-ecda64ed59a5" providerId="ADAL" clId="{2FD364EE-6D96-4088-8CD3-7AA619C1F716}" dt="2022-02-17T12:10:41.668" v="5018" actId="14100"/>
          <ac:cxnSpMkLst>
            <pc:docMk/>
            <pc:sldMk cId="1024315564" sldId="540"/>
            <ac:cxnSpMk id="46" creationId="{73CED12D-4862-44ED-885A-494ED9E31F54}"/>
          </ac:cxnSpMkLst>
        </pc:cxnChg>
        <pc:cxnChg chg="add mod">
          <ac:chgData name="Shidlingayya" userId="87b2455b-f068-46d1-82f6-ecda64ed59a5" providerId="ADAL" clId="{2FD364EE-6D96-4088-8CD3-7AA619C1F716}" dt="2022-02-17T12:10:38.933" v="5017" actId="1076"/>
          <ac:cxnSpMkLst>
            <pc:docMk/>
            <pc:sldMk cId="1024315564" sldId="540"/>
            <ac:cxnSpMk id="48" creationId="{947A95D4-11A8-418E-BC94-29EEDDBFB6FE}"/>
          </ac:cxnSpMkLst>
        </pc:cxnChg>
        <pc:cxnChg chg="add mod">
          <ac:chgData name="Shidlingayya" userId="87b2455b-f068-46d1-82f6-ecda64ed59a5" providerId="ADAL" clId="{2FD364EE-6D96-4088-8CD3-7AA619C1F716}" dt="2022-02-17T12:10:16.912" v="5009" actId="1076"/>
          <ac:cxnSpMkLst>
            <pc:docMk/>
            <pc:sldMk cId="1024315564" sldId="540"/>
            <ac:cxnSpMk id="50" creationId="{C6FE106D-861D-4AEC-BC57-301AF58D733E}"/>
          </ac:cxnSpMkLst>
        </pc:cxnChg>
        <pc:cxnChg chg="add mod">
          <ac:chgData name="Shidlingayya" userId="87b2455b-f068-46d1-82f6-ecda64ed59a5" providerId="ADAL" clId="{2FD364EE-6D96-4088-8CD3-7AA619C1F716}" dt="2022-02-17T12:10:32.165" v="5015" actId="1076"/>
          <ac:cxnSpMkLst>
            <pc:docMk/>
            <pc:sldMk cId="1024315564" sldId="540"/>
            <ac:cxnSpMk id="51" creationId="{C60B55C4-8163-48E6-8ED2-D957E3C6FC5C}"/>
          </ac:cxnSpMkLst>
        </pc:cxnChg>
        <pc:cxnChg chg="add mod">
          <ac:chgData name="Shidlingayya" userId="87b2455b-f068-46d1-82f6-ecda64ed59a5" providerId="ADAL" clId="{2FD364EE-6D96-4088-8CD3-7AA619C1F716}" dt="2022-02-17T12:10:34.215" v="5016" actId="14100"/>
          <ac:cxnSpMkLst>
            <pc:docMk/>
            <pc:sldMk cId="1024315564" sldId="540"/>
            <ac:cxnSpMk id="52" creationId="{D895C474-B255-4FD9-B5E9-4BBA9C3A116A}"/>
          </ac:cxnSpMkLst>
        </pc:cxnChg>
      </pc:sldChg>
      <pc:sldChg chg="addSp delSp modSp add mod ord">
        <pc:chgData name="Shidlingayya" userId="87b2455b-f068-46d1-82f6-ecda64ed59a5" providerId="ADAL" clId="{2FD364EE-6D96-4088-8CD3-7AA619C1F716}" dt="2022-02-17T12:55:17.495" v="6329" actId="692"/>
        <pc:sldMkLst>
          <pc:docMk/>
          <pc:sldMk cId="1628960893" sldId="541"/>
        </pc:sldMkLst>
        <pc:spChg chg="mod">
          <ac:chgData name="Shidlingayya" userId="87b2455b-f068-46d1-82f6-ecda64ed59a5" providerId="ADAL" clId="{2FD364EE-6D96-4088-8CD3-7AA619C1F716}" dt="2022-02-17T12:22:19.958" v="5156" actId="20577"/>
          <ac:spMkLst>
            <pc:docMk/>
            <pc:sldMk cId="1628960893" sldId="541"/>
            <ac:spMk id="2" creationId="{00000000-0000-0000-0000-000000000000}"/>
          </ac:spMkLst>
        </pc:spChg>
        <pc:spChg chg="mod">
          <ac:chgData name="Shidlingayya" userId="87b2455b-f068-46d1-82f6-ecda64ed59a5" providerId="ADAL" clId="{2FD364EE-6D96-4088-8CD3-7AA619C1F716}" dt="2022-02-17T12:54:54.281" v="6325" actId="1076"/>
          <ac:spMkLst>
            <pc:docMk/>
            <pc:sldMk cId="1628960893" sldId="541"/>
            <ac:spMk id="3" creationId="{87A41640-4E45-47AC-9204-972351F87C95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6" creationId="{FFBF815E-4E4E-4072-A97F-8A0CF8BEB288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7" creationId="{54E2620B-4310-49D4-8CE8-D50BACDFFC64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10" creationId="{EA9D6EB9-F92E-4021-9A81-85982D17B251}"/>
          </ac:spMkLst>
        </pc:spChg>
        <pc:spChg chg="mod">
          <ac:chgData name="Shidlingayya" userId="87b2455b-f068-46d1-82f6-ecda64ed59a5" providerId="ADAL" clId="{2FD364EE-6D96-4088-8CD3-7AA619C1F716}" dt="2022-02-17T12:53:22.298" v="6304" actId="1076"/>
          <ac:spMkLst>
            <pc:docMk/>
            <pc:sldMk cId="1628960893" sldId="541"/>
            <ac:spMk id="11" creationId="{B120720B-AAD2-4069-89E6-D33BFD897476}"/>
          </ac:spMkLst>
        </pc:spChg>
        <pc:spChg chg="mod">
          <ac:chgData name="Shidlingayya" userId="87b2455b-f068-46d1-82f6-ecda64ed59a5" providerId="ADAL" clId="{2FD364EE-6D96-4088-8CD3-7AA619C1F716}" dt="2022-02-17T12:53:23.454" v="6308" actId="1076"/>
          <ac:spMkLst>
            <pc:docMk/>
            <pc:sldMk cId="1628960893" sldId="541"/>
            <ac:spMk id="15" creationId="{C38F22D1-5AC8-4E74-BE0B-775B776361BD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17" creationId="{593A6B6E-6D7E-4869-8370-3BCFC33F6215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18" creationId="{94BA9D49-F892-4562-9611-41C253B077EF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19" creationId="{013D2AE3-9F7A-4FF3-9497-CB80FBE798D9}"/>
          </ac:spMkLst>
        </pc:spChg>
        <pc:spChg chg="add mod">
          <ac:chgData name="Shidlingayya" userId="87b2455b-f068-46d1-82f6-ecda64ed59a5" providerId="ADAL" clId="{2FD364EE-6D96-4088-8CD3-7AA619C1F716}" dt="2022-02-17T12:53:22.914" v="6306" actId="1076"/>
          <ac:spMkLst>
            <pc:docMk/>
            <pc:sldMk cId="1628960893" sldId="541"/>
            <ac:spMk id="21" creationId="{59886013-E5F0-4EDA-BFF9-04BD11946819}"/>
          </ac:spMkLst>
        </pc:spChg>
        <pc:spChg chg="del">
          <ac:chgData name="Shidlingayya" userId="87b2455b-f068-46d1-82f6-ecda64ed59a5" providerId="ADAL" clId="{2FD364EE-6D96-4088-8CD3-7AA619C1F716}" dt="2022-02-17T12:22:12.005" v="5147" actId="478"/>
          <ac:spMkLst>
            <pc:docMk/>
            <pc:sldMk cId="1628960893" sldId="541"/>
            <ac:spMk id="26" creationId="{FA788C4E-4A4E-4EDC-90FF-7A24976DFEEB}"/>
          </ac:spMkLst>
        </pc:spChg>
        <pc:spChg chg="add del">
          <ac:chgData name="Shidlingayya" userId="87b2455b-f068-46d1-82f6-ecda64ed59a5" providerId="ADAL" clId="{2FD364EE-6D96-4088-8CD3-7AA619C1F716}" dt="2022-02-17T12:34:27.474" v="5677" actId="478"/>
          <ac:spMkLst>
            <pc:docMk/>
            <pc:sldMk cId="1628960893" sldId="541"/>
            <ac:spMk id="31" creationId="{16FDDC93-0751-4D82-9DB7-9CB3AE1206FC}"/>
          </ac:spMkLst>
        </pc:spChg>
        <pc:spChg chg="del">
          <ac:chgData name="Shidlingayya" userId="87b2455b-f068-46d1-82f6-ecda64ed59a5" providerId="ADAL" clId="{2FD364EE-6D96-4088-8CD3-7AA619C1F716}" dt="2022-02-17T12:22:15.038" v="5148" actId="478"/>
          <ac:spMkLst>
            <pc:docMk/>
            <pc:sldMk cId="1628960893" sldId="541"/>
            <ac:spMk id="32" creationId="{9DBA94E2-5362-4E23-A944-CE38697AC584}"/>
          </ac:spMkLst>
        </pc:spChg>
        <pc:spChg chg="add del mod">
          <ac:chgData name="Shidlingayya" userId="87b2455b-f068-46d1-82f6-ecda64ed59a5" providerId="ADAL" clId="{2FD364EE-6D96-4088-8CD3-7AA619C1F716}" dt="2022-02-17T12:34:44.916" v="5681" actId="478"/>
          <ac:spMkLst>
            <pc:docMk/>
            <pc:sldMk cId="1628960893" sldId="541"/>
            <ac:spMk id="33" creationId="{A386A765-EC5D-4D7C-9EC4-A51950AC5CEE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4" creationId="{DBDE168B-6A15-4D57-B17A-B4F742E1AC7B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5" creationId="{428E7729-1C87-4C07-AE4E-043CCBD2490F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6" creationId="{E2BB5368-17F0-4BA3-AB8A-AE2198F3F3E9}"/>
          </ac:spMkLst>
        </pc:spChg>
        <pc:spChg chg="add del mod">
          <ac:chgData name="Shidlingayya" userId="87b2455b-f068-46d1-82f6-ecda64ed59a5" providerId="ADAL" clId="{2FD364EE-6D96-4088-8CD3-7AA619C1F716}" dt="2022-02-17T12:36:39.828" v="5718"/>
          <ac:spMkLst>
            <pc:docMk/>
            <pc:sldMk cId="1628960893" sldId="541"/>
            <ac:spMk id="37" creationId="{D4630841-721A-480D-A9E4-654827EEB751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8" creationId="{A623977A-FB9E-440E-A758-EE84BDDF9B17}"/>
          </ac:spMkLst>
        </pc:spChg>
        <pc:spChg chg="add mod">
          <ac:chgData name="Shidlingayya" userId="87b2455b-f068-46d1-82f6-ecda64ed59a5" providerId="ADAL" clId="{2FD364EE-6D96-4088-8CD3-7AA619C1F716}" dt="2022-02-17T12:52:45.418" v="6293" actId="164"/>
          <ac:spMkLst>
            <pc:docMk/>
            <pc:sldMk cId="1628960893" sldId="541"/>
            <ac:spMk id="39" creationId="{0409D2FF-DBCC-47F2-A7B5-FE1F9C1BB6BE}"/>
          </ac:spMkLst>
        </pc:spChg>
        <pc:spChg chg="add mod">
          <ac:chgData name="Shidlingayya" userId="87b2455b-f068-46d1-82f6-ecda64ed59a5" providerId="ADAL" clId="{2FD364EE-6D96-4088-8CD3-7AA619C1F716}" dt="2022-02-17T12:55:17.495" v="6329" actId="692"/>
          <ac:spMkLst>
            <pc:docMk/>
            <pc:sldMk cId="1628960893" sldId="541"/>
            <ac:spMk id="40" creationId="{A038C594-F205-4C4C-BB9D-BE1D7529866E}"/>
          </ac:spMkLst>
        </pc:spChg>
        <pc:spChg chg="add mod">
          <ac:chgData name="Shidlingayya" userId="87b2455b-f068-46d1-82f6-ecda64ed59a5" providerId="ADAL" clId="{2FD364EE-6D96-4088-8CD3-7AA619C1F716}" dt="2022-02-17T12:55:17.495" v="6329" actId="692"/>
          <ac:spMkLst>
            <pc:docMk/>
            <pc:sldMk cId="1628960893" sldId="541"/>
            <ac:spMk id="44" creationId="{FB28E49A-0759-494C-9332-7495255CF075}"/>
          </ac:spMkLst>
        </pc:spChg>
        <pc:grpChg chg="add mod">
          <ac:chgData name="Shidlingayya" userId="87b2455b-f068-46d1-82f6-ecda64ed59a5" providerId="ADAL" clId="{2FD364EE-6D96-4088-8CD3-7AA619C1F716}" dt="2022-02-17T12:53:23.192" v="6307" actId="1076"/>
          <ac:grpSpMkLst>
            <pc:docMk/>
            <pc:sldMk cId="1628960893" sldId="541"/>
            <ac:grpSpMk id="41" creationId="{649F5EF9-F0B0-4543-A1F5-29410865E609}"/>
          </ac:grpSpMkLst>
        </pc:grpChg>
        <pc:cxnChg chg="add mod">
          <ac:chgData name="Shidlingayya" userId="87b2455b-f068-46d1-82f6-ecda64ed59a5" providerId="ADAL" clId="{2FD364EE-6D96-4088-8CD3-7AA619C1F716}" dt="2022-02-17T12:52:45.418" v="6293" actId="164"/>
          <ac:cxnSpMkLst>
            <pc:docMk/>
            <pc:sldMk cId="1628960893" sldId="541"/>
            <ac:cxnSpMk id="9" creationId="{7DF4DE30-CA42-4C04-A8B4-0E2E40711F77}"/>
          </ac:cxnSpMkLst>
        </pc:cxnChg>
        <pc:cxnChg chg="del mod">
          <ac:chgData name="Shidlingayya" userId="87b2455b-f068-46d1-82f6-ecda64ed59a5" providerId="ADAL" clId="{2FD364EE-6D96-4088-8CD3-7AA619C1F716}" dt="2022-02-17T12:22:12.005" v="5147" actId="478"/>
          <ac:cxnSpMkLst>
            <pc:docMk/>
            <pc:sldMk cId="1628960893" sldId="541"/>
            <ac:cxnSpMk id="13" creationId="{0671B5F0-40B5-4FDD-A8C7-41A66157DDBC}"/>
          </ac:cxnSpMkLst>
        </pc:cxnChg>
        <pc:cxnChg chg="add mod">
          <ac:chgData name="Shidlingayya" userId="87b2455b-f068-46d1-82f6-ecda64ed59a5" providerId="ADAL" clId="{2FD364EE-6D96-4088-8CD3-7AA619C1F716}" dt="2022-02-17T12:52:45.418" v="6293" actId="164"/>
          <ac:cxnSpMkLst>
            <pc:docMk/>
            <pc:sldMk cId="1628960893" sldId="541"/>
            <ac:cxnSpMk id="14" creationId="{9CAB317A-4AFB-4F81-B33B-196407625F81}"/>
          </ac:cxnSpMkLst>
        </pc:cxnChg>
        <pc:cxnChg chg="del mod">
          <ac:chgData name="Shidlingayya" userId="87b2455b-f068-46d1-82f6-ecda64ed59a5" providerId="ADAL" clId="{2FD364EE-6D96-4088-8CD3-7AA619C1F716}" dt="2022-02-17T12:22:12.005" v="5147" actId="478"/>
          <ac:cxnSpMkLst>
            <pc:docMk/>
            <pc:sldMk cId="1628960893" sldId="541"/>
            <ac:cxnSpMk id="20" creationId="{B6773D05-A75B-4ABC-B221-2D1588661C36}"/>
          </ac:cxnSpMkLst>
        </pc:cxnChg>
        <pc:cxnChg chg="add mod">
          <ac:chgData name="Shidlingayya" userId="87b2455b-f068-46d1-82f6-ecda64ed59a5" providerId="ADAL" clId="{2FD364EE-6D96-4088-8CD3-7AA619C1F716}" dt="2022-02-17T12:53:22.914" v="6306" actId="1076"/>
          <ac:cxnSpMkLst>
            <pc:docMk/>
            <pc:sldMk cId="1628960893" sldId="541"/>
            <ac:cxnSpMk id="24" creationId="{D3024F77-ECF4-445E-A16D-6282F71F4DFB}"/>
          </ac:cxnSpMkLst>
        </pc:cxnChg>
        <pc:cxnChg chg="del">
          <ac:chgData name="Shidlingayya" userId="87b2455b-f068-46d1-82f6-ecda64ed59a5" providerId="ADAL" clId="{2FD364EE-6D96-4088-8CD3-7AA619C1F716}" dt="2022-02-17T12:22:12.005" v="5147" actId="478"/>
          <ac:cxnSpMkLst>
            <pc:docMk/>
            <pc:sldMk cId="1628960893" sldId="541"/>
            <ac:cxnSpMk id="27" creationId="{D54A4437-A3B0-4EDF-B16B-3120C3FBFE08}"/>
          </ac:cxnSpMkLst>
        </pc:cxnChg>
      </pc:sldChg>
      <pc:sldChg chg="delSp modSp add mod ord">
        <pc:chgData name="Shidlingayya" userId="87b2455b-f068-46d1-82f6-ecda64ed59a5" providerId="ADAL" clId="{2FD364EE-6D96-4088-8CD3-7AA619C1F716}" dt="2022-02-17T13:07:38.440" v="6472" actId="20577"/>
        <pc:sldMkLst>
          <pc:docMk/>
          <pc:sldMk cId="3451061328" sldId="542"/>
        </pc:sldMkLst>
        <pc:spChg chg="mod">
          <ac:chgData name="Shidlingayya" userId="87b2455b-f068-46d1-82f6-ecda64ed59a5" providerId="ADAL" clId="{2FD364EE-6D96-4088-8CD3-7AA619C1F716}" dt="2022-02-17T12:58:05.127" v="6360" actId="20577"/>
          <ac:spMkLst>
            <pc:docMk/>
            <pc:sldMk cId="3451061328" sldId="542"/>
            <ac:spMk id="2" creationId="{00000000-0000-0000-0000-000000000000}"/>
          </ac:spMkLst>
        </pc:spChg>
        <pc:spChg chg="mod">
          <ac:chgData name="Shidlingayya" userId="87b2455b-f068-46d1-82f6-ecda64ed59a5" providerId="ADAL" clId="{2FD364EE-6D96-4088-8CD3-7AA619C1F716}" dt="2022-02-17T12:58:12.513" v="6377" actId="20577"/>
          <ac:spMkLst>
            <pc:docMk/>
            <pc:sldMk cId="3451061328" sldId="542"/>
            <ac:spMk id="16" creationId="{F0857C21-CF85-4134-BC32-362DE62015BA}"/>
          </ac:spMkLst>
        </pc:spChg>
        <pc:spChg chg="mod">
          <ac:chgData name="Shidlingayya" userId="87b2455b-f068-46d1-82f6-ecda64ed59a5" providerId="ADAL" clId="{2FD364EE-6D96-4088-8CD3-7AA619C1F716}" dt="2022-02-17T13:07:38.440" v="6472" actId="20577"/>
          <ac:spMkLst>
            <pc:docMk/>
            <pc:sldMk cId="3451061328" sldId="542"/>
            <ac:spMk id="17" creationId="{FC52318B-AD43-4E87-AE01-B01DD9D413F7}"/>
          </ac:spMkLst>
        </pc:spChg>
        <pc:spChg chg="del">
          <ac:chgData name="Shidlingayya" userId="87b2455b-f068-46d1-82f6-ecda64ed59a5" providerId="ADAL" clId="{2FD364EE-6D96-4088-8CD3-7AA619C1F716}" dt="2022-02-17T13:02:37.422" v="6395" actId="478"/>
          <ac:spMkLst>
            <pc:docMk/>
            <pc:sldMk cId="3451061328" sldId="542"/>
            <ac:spMk id="21" creationId="{E8DFC269-9B96-4DB9-92CE-739A91696AD6}"/>
          </ac:spMkLst>
        </pc:spChg>
        <pc:spChg chg="del">
          <ac:chgData name="Shidlingayya" userId="87b2455b-f068-46d1-82f6-ecda64ed59a5" providerId="ADAL" clId="{2FD364EE-6D96-4088-8CD3-7AA619C1F716}" dt="2022-02-17T13:00:15.399" v="6393" actId="478"/>
          <ac:spMkLst>
            <pc:docMk/>
            <pc:sldMk cId="3451061328" sldId="542"/>
            <ac:spMk id="22" creationId="{80BF5478-179D-40D8-9536-639E3725C1ED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4" creationId="{CB9E2DE1-11F8-4034-AE83-170857E2C134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5" creationId="{B1C2BB09-89EF-4FC6-A623-6D7EDB675239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8" creationId="{2176711A-C37C-46DE-8302-CC5BD0B5EC28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29" creationId="{F5FE608B-1FED-4951-9C2A-87744ADF7D6E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0" creationId="{6DFD8E70-1A09-4050-A3E0-F85C067E75B4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1" creationId="{C5D9ADCA-A4C3-4696-BD69-8C91DE2C6A5A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5" creationId="{F238BE54-0518-40B5-9D8D-01F87703E060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6" creationId="{69DC76F2-7DFA-4331-8DD0-10E25CF5D34C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7" creationId="{6B9D35F1-FF52-4989-A423-16A23271B0DA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8" creationId="{E05E81E5-F7DC-4B61-949C-2E232C9DB911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39" creationId="{81B38CBB-BD39-4C81-B0EA-6FA41EC89B84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40" creationId="{83AB22ED-A701-49FF-B5F3-0E661F22BF7B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42" creationId="{F7E15AA0-D99E-440E-8139-268C75EA6CF1}"/>
          </ac:spMkLst>
        </pc:spChg>
        <pc:spChg chg="del">
          <ac:chgData name="Shidlingayya" userId="87b2455b-f068-46d1-82f6-ecda64ed59a5" providerId="ADAL" clId="{2FD364EE-6D96-4088-8CD3-7AA619C1F716}" dt="2022-02-17T13:02:40.600" v="6396" actId="478"/>
          <ac:spMkLst>
            <pc:docMk/>
            <pc:sldMk cId="3451061328" sldId="542"/>
            <ac:spMk id="54" creationId="{9B49D9EF-CB8B-408C-95CF-7645D2081A3B}"/>
          </ac:spMkLst>
        </pc:spChg>
        <pc:cxnChg chg="del mod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14" creationId="{18F03099-E333-433C-9AB1-40E84754B7CC}"/>
          </ac:cxnSpMkLst>
        </pc:cxnChg>
        <pc:cxnChg chg="del mod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33" creationId="{863DFEA9-B700-4C46-91F1-E7083AE1178D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41" creationId="{21AE5A10-ED3D-433C-BC94-F213677D051A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46" creationId="{73CED12D-4862-44ED-885A-494ED9E31F54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48" creationId="{947A95D4-11A8-418E-BC94-29EEDDBFB6FE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50" creationId="{C6FE106D-861D-4AEC-BC57-301AF58D733E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51" creationId="{C60B55C4-8163-48E6-8ED2-D957E3C6FC5C}"/>
          </ac:cxnSpMkLst>
        </pc:cxnChg>
        <pc:cxnChg chg="del">
          <ac:chgData name="Shidlingayya" userId="87b2455b-f068-46d1-82f6-ecda64ed59a5" providerId="ADAL" clId="{2FD364EE-6D96-4088-8CD3-7AA619C1F716}" dt="2022-02-17T13:02:40.600" v="6396" actId="478"/>
          <ac:cxnSpMkLst>
            <pc:docMk/>
            <pc:sldMk cId="3451061328" sldId="542"/>
            <ac:cxnSpMk id="52" creationId="{D895C474-B255-4FD9-B5E9-4BBA9C3A116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734" cy="3420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466" y="0"/>
            <a:ext cx="4307734" cy="3420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6C83-D01A-4610-84C6-B196C8EDF79E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6773"/>
            <a:ext cx="4307734" cy="342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466" y="6466773"/>
            <a:ext cx="4307734" cy="3420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C9B60-D4E3-4E61-A46F-5850D5775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0891" y="0"/>
            <a:ext cx="4307734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7C62E-C17C-4B6C-864F-226C2FCA1696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622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093" y="3276729"/>
            <a:ext cx="7952740" cy="26809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1" y="6467167"/>
            <a:ext cx="4307734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4C63A-6FF3-4725-8BF9-2F23AD13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8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33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95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9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6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5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3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57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9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9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5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0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1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9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8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6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4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6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4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56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6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4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6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0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4C63A-6FF3-4725-8BF9-2F23AD138E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571144" y="5259337"/>
            <a:ext cx="2875882" cy="479315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-52754"/>
            <a:ext cx="12192000" cy="4378325"/>
          </a:xfrm>
          <a:solidFill>
            <a:schemeClr val="bg2"/>
          </a:solidFill>
        </p:spPr>
        <p:txBody>
          <a:bodyPr/>
          <a:lstStyle>
            <a:lvl1pPr marL="0" indent="0" algn="ctr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1" y="4387858"/>
            <a:ext cx="5469467" cy="1267563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3001" y="5655416"/>
            <a:ext cx="5469467" cy="35560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223002" y="6411180"/>
            <a:ext cx="5514729" cy="352180"/>
          </a:xfrm>
        </p:spPr>
        <p:txBody>
          <a:bodyPr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Month DD, YYYY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Imag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2926844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41" y="248832"/>
            <a:ext cx="591762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2398"/>
            <a:ext cx="5698067" cy="462484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261359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554202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9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  <p15:guide id="3" pos="5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mall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850" y="264625"/>
            <a:ext cx="11118276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1"/>
            <a:ext cx="4792133" cy="4616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32375"/>
            <a:ext cx="4825063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2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4128" userDrawn="1">
          <p15:clr>
            <a:srgbClr val="FBAE40"/>
          </p15:clr>
        </p15:guide>
        <p15:guide id="3" pos="440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Small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9239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0"/>
            <a:ext cx="4792133" cy="213969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93252"/>
            <a:ext cx="4792133" cy="2413952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42028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62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440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9239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711823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10400" y="1181411"/>
            <a:ext cx="4789653" cy="43513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838200" y="1868492"/>
            <a:ext cx="5711824" cy="366425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10400" y="5267567"/>
            <a:ext cx="4789656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6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528" userDrawn="1">
          <p15:clr>
            <a:srgbClr val="FBAE40"/>
          </p15:clr>
        </p15:guide>
        <p15:guide id="3" pos="412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63688" y="3429000"/>
            <a:ext cx="11064629" cy="272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563688" y="3429000"/>
            <a:ext cx="11064629" cy="272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20105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4973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86905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7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0769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452033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193965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935897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9677825" y="3641724"/>
            <a:ext cx="841248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732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62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920753" y="1803400"/>
            <a:ext cx="10591800" cy="3708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6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Images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73152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7315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286"/>
            <a:ext cx="6333068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58424"/>
            <a:ext cx="6104467" cy="632767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838201" y="2184388"/>
            <a:ext cx="6104467" cy="3340592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315201" y="2522156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1" y="5392392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4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4370" userDrawn="1">
          <p15:clr>
            <a:srgbClr val="FBAE40"/>
          </p15:clr>
        </p15:guide>
        <p15:guide id="3" orient="horz" pos="13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19724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09599" y="3429000"/>
            <a:ext cx="5486401" cy="419100"/>
          </a:xfrm>
        </p:spPr>
        <p:txBody>
          <a:bodyPr anchor="ctr">
            <a:noAutofit/>
          </a:bodyPr>
          <a:lstStyle>
            <a:lvl1pPr algn="l">
              <a:defRPr sz="11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7010400" y="3429001"/>
            <a:ext cx="4790021" cy="238076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528777" y="3429005"/>
            <a:ext cx="0" cy="2380763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38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1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 userDrawn="1"/>
        </p:nvSpPr>
        <p:spPr>
          <a:xfrm>
            <a:off x="37253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426384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Rectangle 27"/>
          <p:cNvSpPr/>
          <p:nvPr userDrawn="1"/>
        </p:nvSpPr>
        <p:spPr>
          <a:xfrm>
            <a:off x="8155152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4105864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7253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>
            <a:off x="426384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8155152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97173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550069"/>
          </a:xfrm>
        </p:spPr>
        <p:txBody>
          <a:bodyPr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3393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33395" y="2822382"/>
            <a:ext cx="3168952" cy="23807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511524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4511525" y="2822382"/>
            <a:ext cx="3168952" cy="23807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343600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hart Placeholder 15"/>
          <p:cNvSpPr>
            <a:spLocks noGrp="1"/>
          </p:cNvSpPr>
          <p:nvPr>
            <p:ph type="chart" sz="quarter" idx="20"/>
          </p:nvPr>
        </p:nvSpPr>
        <p:spPr>
          <a:xfrm>
            <a:off x="8343601" y="2822382"/>
            <a:ext cx="3168952" cy="238076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105864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7997173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5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1334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133429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2985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592" y="2769003"/>
            <a:ext cx="5390459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609599" y="1445907"/>
            <a:ext cx="5099537" cy="4170748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6409592" y="4856201"/>
            <a:ext cx="5390459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096000" y="1445907"/>
            <a:ext cx="0" cy="4188405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3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anchor="ctr"/>
          <a:lstStyle>
            <a:lvl1pPr marL="0" indent="0" algn="l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5" name="Rectangle 4"/>
          <p:cNvSpPr/>
          <p:nvPr/>
        </p:nvSpPr>
        <p:spPr bwMode="white">
          <a:xfrm>
            <a:off x="6567250" y="275776"/>
            <a:ext cx="5318140" cy="6582229"/>
          </a:xfrm>
          <a:prstGeom prst="rect">
            <a:avLst/>
          </a:prstGeom>
          <a:gradFill flip="none" rotWithShape="1">
            <a:gsLst>
              <a:gs pos="48000">
                <a:srgbClr val="003399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9451" y="2432056"/>
            <a:ext cx="4393740" cy="1190637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9451" y="3676698"/>
            <a:ext cx="4393740" cy="35560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79454" y="5167091"/>
            <a:ext cx="4893733" cy="116114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108966" y="5301482"/>
            <a:ext cx="4234710" cy="452438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7429500" y="5842127"/>
            <a:ext cx="3593642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Month DD, YYYY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054620" y="2202228"/>
            <a:ext cx="4343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7054620" y="4297728"/>
            <a:ext cx="4343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788379" y="999345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6482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25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153"/>
            <a:ext cx="111273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714999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6999288" y="1181101"/>
            <a:ext cx="4773611" cy="4616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11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7416" userDrawn="1">
          <p15:clr>
            <a:srgbClr val="FBAE40"/>
          </p15:clr>
        </p15:guide>
        <p15:guide id="1" orient="horz" pos="744">
          <p15:clr>
            <a:srgbClr val="FBAE40"/>
          </p15:clr>
        </p15:guide>
        <p15:guide id="2" pos="412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-793"/>
            <a:ext cx="7315200" cy="5658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-793"/>
            <a:ext cx="7315200" cy="565836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49392"/>
            <a:ext cx="6333068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3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</a:p>
        </p:txBody>
      </p:sp>
    </p:spTree>
    <p:extLst>
      <p:ext uri="{BB962C8B-B14F-4D97-AF65-F5344CB8AC3E}">
        <p14:creationId xmlns:p14="http://schemas.microsoft.com/office/powerpoint/2010/main" val="2961502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579"/>
            <a:ext cx="10515600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05595"/>
            <a:ext cx="10515600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76272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096000" cy="6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1425579"/>
            <a:ext cx="4870937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3" y="2805595"/>
            <a:ext cx="4870937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35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6279"/>
            <a:ext cx="10515600" cy="1374773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31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8455"/>
            <a:ext cx="10515600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64823" y="1177131"/>
            <a:ext cx="4988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046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Smaller Images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0727"/>
            <a:ext cx="11127317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0"/>
            <a:ext cx="5698067" cy="4351338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8455"/>
            <a:ext cx="111273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405"/>
            <a:ext cx="4792133" cy="213969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83950"/>
            <a:ext cx="4792133" cy="2139696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25847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925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8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636" y="2498820"/>
            <a:ext cx="7306733" cy="1152925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720946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56916" y="6251019"/>
            <a:ext cx="4660253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Month DD, YYYY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649101" y="975503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Line Graph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882"/>
            <a:ext cx="11127317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714999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8455"/>
            <a:ext cx="111273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7010400" y="1181101"/>
            <a:ext cx="4726516" cy="4616450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35681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3" pos="41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1" y="-52754"/>
            <a:ext cx="12192000" cy="4378325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6069" y="5684325"/>
            <a:ext cx="5469467" cy="355602"/>
          </a:xfrm>
        </p:spPr>
        <p:txBody>
          <a:bodyPr anchor="ctr"/>
          <a:lstStyle>
            <a:lvl1pPr marL="0" indent="0" algn="l">
              <a:buNone/>
              <a:defRPr sz="1800" b="1">
                <a:solidFill>
                  <a:srgbClr val="87B8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06068" y="6318057"/>
            <a:ext cx="4893733" cy="48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Baxter.com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31376" y="4347065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6206068" y="6318057"/>
            <a:ext cx="4893733" cy="488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Baxter.com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206068" y="5076967"/>
            <a:ext cx="546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96468" y="5277790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1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anchor="ctr"/>
          <a:lstStyle>
            <a:lvl1pPr marL="0" indent="0" algn="r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6" name="Rectangle 15"/>
          <p:cNvSpPr/>
          <p:nvPr userDrawn="1"/>
        </p:nvSpPr>
        <p:spPr bwMode="white">
          <a:xfrm>
            <a:off x="336527" y="275776"/>
            <a:ext cx="5742543" cy="6582229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 userDrawn="1"/>
        </p:nvSpPr>
        <p:spPr>
          <a:xfrm>
            <a:off x="616861" y="5167091"/>
            <a:ext cx="5205791" cy="1161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336527" y="275776"/>
            <a:ext cx="5742543" cy="6582229"/>
          </a:xfrm>
          <a:prstGeom prst="rect">
            <a:avLst/>
          </a:prstGeom>
          <a:gradFill flip="none" rotWithShape="1">
            <a:gsLst>
              <a:gs pos="48000">
                <a:srgbClr val="003399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829736" y="22022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9736" y="42977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861" y="5167091"/>
            <a:ext cx="5205791" cy="116114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19431" y="5816605"/>
            <a:ext cx="2743200" cy="28575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29736" y="5347196"/>
            <a:ext cx="4893733" cy="452438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9736" y="2392720"/>
            <a:ext cx="4893733" cy="173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9736" y="22022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29736" y="42977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829736" y="2392720"/>
            <a:ext cx="4893733" cy="1735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9857" y="935069"/>
            <a:ext cx="2875882" cy="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4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88155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151568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http://upload.wikimedia.org/wikipedia/commons/thumb/d/d4/Baxter.svg/2000px-Baxt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81932" y="1078900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2565400"/>
            <a:ext cx="7315200" cy="1234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11" name="Picture 2" descr="http://upload.wikimedia.org/wikipedia/commons/thumb/d/d4/Baxter.svg/2000px-Baxter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81932" y="1078900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2438400" y="2565400"/>
            <a:ext cx="7315200" cy="1234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754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60960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font: Times/Times New Roman</a:t>
            </a:r>
          </a:p>
          <a:p>
            <a:pPr algn="l"/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font: Arial</a:t>
            </a:r>
          </a:p>
          <a:p>
            <a:pPr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palette: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2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Charts/graphs</a:t>
            </a: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54724"/>
            <a:ext cx="10744200" cy="5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200" b="1" dirty="0">
                <a:latin typeface="+mj-lt"/>
                <a:cs typeface="Arial" panose="020B0604020202020204" pitchFamily="34" charset="0"/>
              </a:rPr>
              <a:t>Template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font: Times/Times New Roman</a:t>
            </a:r>
          </a:p>
          <a:p>
            <a:pPr algn="l"/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font: Arial</a:t>
            </a:r>
          </a:p>
          <a:p>
            <a:pPr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palette: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2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Charts/graphs</a:t>
            </a: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03" y="2474600"/>
            <a:ext cx="215900" cy="18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003" y="2715070"/>
            <a:ext cx="215900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003" y="2955540"/>
            <a:ext cx="215900" cy="180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03" y="3196010"/>
            <a:ext cx="215900" cy="180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003" y="3436477"/>
            <a:ext cx="215900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50003" y="3676950"/>
            <a:ext cx="215900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50003" y="3917417"/>
            <a:ext cx="215900" cy="1809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6513" y="3990480"/>
            <a:ext cx="215900" cy="180975"/>
          </a:xfrm>
          <a:prstGeom prst="rect">
            <a:avLst/>
          </a:prstGeom>
          <a:solidFill>
            <a:srgbClr val="2E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23024" y="4063543"/>
            <a:ext cx="215900" cy="180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6350003" y="2474600"/>
            <a:ext cx="215900" cy="18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6350003" y="2715070"/>
            <a:ext cx="215900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350003" y="2955540"/>
            <a:ext cx="215900" cy="180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350003" y="3196010"/>
            <a:ext cx="215900" cy="180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350003" y="3436477"/>
            <a:ext cx="215900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350003" y="3676950"/>
            <a:ext cx="215900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507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anchor="ctr"/>
          <a:lstStyle>
            <a:lvl1pPr marL="0" indent="0" algn="l">
              <a:buNone/>
              <a:defRPr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6144661" y="275776"/>
            <a:ext cx="5742543" cy="6582229"/>
          </a:xfrm>
          <a:prstGeom prst="rect">
            <a:avLst/>
          </a:prstGeom>
          <a:gradFill flip="none" rotWithShape="1">
            <a:gsLst>
              <a:gs pos="48000">
                <a:srgbClr val="003399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9064" y="2432056"/>
            <a:ext cx="4893733" cy="1190637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9064" y="3676698"/>
            <a:ext cx="4893733" cy="35560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http://upload.wikimedia.org/wikipedia/commons/thumb/d/d4/Baxter.svg/2000px-Baxter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501860" y="1084073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6569064" y="22022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569064" y="4297728"/>
            <a:ext cx="48937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6413037" y="5167091"/>
            <a:ext cx="5205791" cy="116114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569064" y="5301482"/>
            <a:ext cx="4893733" cy="452438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6939481" y="5842127"/>
            <a:ext cx="4152899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 DD, YYYY</a:t>
            </a:r>
          </a:p>
        </p:txBody>
      </p:sp>
    </p:spTree>
    <p:extLst>
      <p:ext uri="{BB962C8B-B14F-4D97-AF65-F5344CB8AC3E}">
        <p14:creationId xmlns:p14="http://schemas.microsoft.com/office/powerpoint/2010/main" val="3873890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36504" y="1078905"/>
            <a:ext cx="3007296" cy="375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2636" y="2498820"/>
            <a:ext cx="7306733" cy="1152925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720946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756916" y="6251019"/>
            <a:ext cx="4660253" cy="352180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Month DD, YYYY</a:t>
            </a:r>
          </a:p>
        </p:txBody>
      </p:sp>
    </p:spTree>
    <p:extLst>
      <p:ext uri="{BB962C8B-B14F-4D97-AF65-F5344CB8AC3E}">
        <p14:creationId xmlns:p14="http://schemas.microsoft.com/office/powerpoint/2010/main" val="12291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-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66800"/>
            <a:ext cx="12192000" cy="2133600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3420212"/>
            <a:ext cx="10515600" cy="283991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066837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37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1"/>
            <a:ext cx="10515600" cy="50116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47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794"/>
            <a:ext cx="7315200" cy="573401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8763"/>
            <a:ext cx="61044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5734051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9009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15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576" userDrawn="1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Image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2926844"/>
            <a:ext cx="5384800" cy="288036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8832"/>
            <a:ext cx="56980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2398"/>
            <a:ext cx="5698067" cy="462484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261359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554202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18822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+ 2 Imag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4468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3327646"/>
            <a:ext cx="12192000" cy="295851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3429000"/>
            <a:ext cx="4870937" cy="56832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533" y="3429005"/>
            <a:ext cx="6104467" cy="2716823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31470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821270" y="4098683"/>
            <a:ext cx="4887871" cy="204714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4129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1981993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8356"/>
            <a:ext cx="56980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807200" y="3965574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165347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363705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07200" y="562063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122220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4288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Line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153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698067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7281333" y="1181101"/>
            <a:ext cx="4455584" cy="4616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6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Small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833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1"/>
            <a:ext cx="4792133" cy="461645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32375"/>
            <a:ext cx="4825063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90300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Small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39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100"/>
            <a:ext cx="4792133" cy="2139696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93252"/>
            <a:ext cx="4792133" cy="2413952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542028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62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3406243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aph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39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411"/>
            <a:ext cx="4792133" cy="4351337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838200" y="1868492"/>
            <a:ext cx="5731933" cy="366425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267567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96498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+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63688" y="3429000"/>
            <a:ext cx="11064629" cy="2724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20105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44973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86905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8837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070769" y="4577080"/>
            <a:ext cx="2340187" cy="1409700"/>
          </a:xfrm>
        </p:spPr>
        <p:txBody>
          <a:bodyPr>
            <a:noAutofit/>
          </a:bodyPr>
          <a:lstStyle>
            <a:lvl1pPr algn="ctr">
              <a:defRPr sz="1000" cap="all" baseline="0">
                <a:solidFill>
                  <a:schemeClr val="accent1"/>
                </a:solidFill>
              </a:defRPr>
            </a:lvl1pPr>
            <a:lvl2pPr algn="ctr">
              <a:spcBef>
                <a:spcPts val="300"/>
              </a:spcBef>
              <a:defRPr sz="1100" b="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452033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4193965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935897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9677825" y="3641724"/>
            <a:ext cx="1126067" cy="844550"/>
          </a:xfrm>
          <a:prstGeom prst="ellipse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7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6"/>
            <a:ext cx="10515600" cy="626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5"/>
          </p:nvPr>
        </p:nvSpPr>
        <p:spPr>
          <a:xfrm>
            <a:off x="920753" y="1803400"/>
            <a:ext cx="10591800" cy="3708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557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Images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7315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54286"/>
            <a:ext cx="61044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58424"/>
            <a:ext cx="6104467" cy="632767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7"/>
          </p:nvPr>
        </p:nvSpPr>
        <p:spPr>
          <a:xfrm>
            <a:off x="838201" y="2336682"/>
            <a:ext cx="6104467" cy="33405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315201" y="2522156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1" y="5392392"/>
            <a:ext cx="4876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126299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1177131"/>
            <a:ext cx="10515600" cy="5011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75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74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30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1972469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16600" y="3429005"/>
            <a:ext cx="0" cy="2380763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72533" y="3429000"/>
            <a:ext cx="5164667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096004" y="3429001"/>
            <a:ext cx="5704417" cy="2380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5715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05864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37253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4263843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8155152" y="2061561"/>
            <a:ext cx="3575352" cy="3381296"/>
          </a:xfrm>
          <a:prstGeom prst="rect">
            <a:avLst/>
          </a:prstGeom>
          <a:solidFill>
            <a:srgbClr val="12306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97173" y="2061561"/>
            <a:ext cx="0" cy="3381296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136"/>
            <a:ext cx="10515600" cy="550069"/>
          </a:xfrm>
        </p:spPr>
        <p:txBody>
          <a:bodyPr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3393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6"/>
          </p:nvPr>
        </p:nvSpPr>
        <p:spPr>
          <a:xfrm>
            <a:off x="633395" y="2822382"/>
            <a:ext cx="3168952" cy="238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511524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4511525" y="2822382"/>
            <a:ext cx="3168952" cy="238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343600" y="2230549"/>
            <a:ext cx="3168952" cy="419100"/>
          </a:xfrm>
        </p:spPr>
        <p:txBody>
          <a:bodyPr anchor="ctr">
            <a:noAutofit/>
          </a:bodyPr>
          <a:lstStyle>
            <a:lvl1pPr algn="ctr"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hart Placeholder 15"/>
          <p:cNvSpPr>
            <a:spLocks noGrp="1"/>
          </p:cNvSpPr>
          <p:nvPr>
            <p:ph type="chart" sz="quarter" idx="20"/>
          </p:nvPr>
        </p:nvSpPr>
        <p:spPr>
          <a:xfrm>
            <a:off x="8343601" y="2822382"/>
            <a:ext cx="3168952" cy="2380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133429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985"/>
            <a:ext cx="1089871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36" y="2769003"/>
            <a:ext cx="5154216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838201" y="1445907"/>
            <a:ext cx="5393267" cy="417074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38651" y="1445907"/>
            <a:ext cx="0" cy="4188405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6645836" y="4856201"/>
            <a:ext cx="5154216" cy="562769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7052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3500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5579"/>
            <a:ext cx="10515600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05595"/>
            <a:ext cx="10515600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7758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6000" cy="635000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1425579"/>
            <a:ext cx="4870937" cy="137477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3" y="2805595"/>
            <a:ext cx="4870937" cy="356709"/>
          </a:xfrm>
        </p:spPr>
        <p:txBody>
          <a:bodyPr anchor="t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350000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67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vid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6279"/>
            <a:ext cx="10515600" cy="1374773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920942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-Column Content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3" y="1177131"/>
            <a:ext cx="498898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455"/>
            <a:ext cx="10515600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64823" y="1177131"/>
            <a:ext cx="498898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6000" y="1175917"/>
            <a:ext cx="0" cy="4352557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9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Line Graph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882"/>
            <a:ext cx="10898717" cy="56832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19"/>
            <a:ext cx="5698067" cy="4616126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455"/>
            <a:ext cx="108987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7281333" y="1181101"/>
            <a:ext cx="4455584" cy="4616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68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+ 2 Smaller Images +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727"/>
            <a:ext cx="10898717" cy="56832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0"/>
            <a:ext cx="5698067" cy="4351338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8455"/>
            <a:ext cx="10898717" cy="203200"/>
          </a:xfrm>
        </p:spPr>
        <p:txBody>
          <a:bodyPr anchor="ctr"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007920" y="1181405"/>
            <a:ext cx="4792133" cy="2139696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007920" y="3383950"/>
            <a:ext cx="4792133" cy="2139696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007921" y="5258470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007921" y="3055925"/>
            <a:ext cx="4792135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</p:spTree>
    <p:extLst>
      <p:ext uri="{BB962C8B-B14F-4D97-AF65-F5344CB8AC3E}">
        <p14:creationId xmlns:p14="http://schemas.microsoft.com/office/powerpoint/2010/main" val="530587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688155"/>
            <a:ext cx="7315200" cy="35560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151568"/>
            <a:ext cx="2743200" cy="3651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http://upload.wikimedia.org/wikipedia/commons/thumb/d/d4/Baxter.svg/2000px-Baxter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581932" y="1078900"/>
            <a:ext cx="3028136" cy="3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2429936" y="24384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2429936" y="4533900"/>
            <a:ext cx="733213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29936" y="5765011"/>
            <a:ext cx="7332133" cy="386557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63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066800"/>
            <a:ext cx="12192000" cy="2133600"/>
          </a:xfr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753" y="3420212"/>
            <a:ext cx="10515600" cy="2839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66837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066837"/>
            <a:ext cx="1222337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537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38200" y="254724"/>
            <a:ext cx="10515600" cy="56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200" b="1" dirty="0">
                <a:latin typeface="+mj-lt"/>
                <a:cs typeface="Arial" panose="020B0604020202020204" pitchFamily="34" charset="0"/>
              </a:rPr>
              <a:t>Template information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60960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font: Times/Times New Roman</a:t>
            </a:r>
          </a:p>
          <a:p>
            <a:pPr algn="l"/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font: Arial</a:t>
            </a:r>
          </a:p>
          <a:p>
            <a:pPr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2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palette: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2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  <a:p>
            <a:pPr lvl="1" algn="l">
              <a:spcBef>
                <a:spcPts val="600"/>
              </a:spcBef>
            </a:pPr>
            <a:r>
              <a:rPr lang="en-US" sz="1400" b="0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Charts/graphs</a:t>
            </a:r>
          </a:p>
          <a:p>
            <a:pPr lvl="1" algn="l">
              <a:spcBef>
                <a:spcPts val="600"/>
              </a:spcBef>
            </a:pPr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ts val="600"/>
              </a:spcBef>
            </a:pPr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endParaRPr lang="en-US" sz="1400" b="0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357623" y="2526955"/>
            <a:ext cx="215900" cy="180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357623" y="2817039"/>
            <a:ext cx="215900" cy="18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357623" y="3107123"/>
            <a:ext cx="215900" cy="180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357623" y="3397207"/>
            <a:ext cx="215900" cy="180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357623" y="3687291"/>
            <a:ext cx="215900" cy="180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357623" y="3977375"/>
            <a:ext cx="215900" cy="180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357623" y="4267460"/>
            <a:ext cx="215900" cy="1809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465571" y="4340017"/>
            <a:ext cx="215900" cy="180975"/>
          </a:xfrm>
          <a:prstGeom prst="rect">
            <a:avLst/>
          </a:prstGeom>
          <a:solidFill>
            <a:srgbClr val="2E8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73519" y="4423111"/>
            <a:ext cx="215900" cy="180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52503" y="1504953"/>
            <a:ext cx="4889500" cy="427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have any questions on the use of this template, please reach out to Beth Mueller with Baxter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7869307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2868648"/>
            <a:ext cx="4876800" cy="278892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793"/>
            <a:ext cx="7315200" cy="565836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9392"/>
            <a:ext cx="6104467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46808"/>
            <a:ext cx="1187452" cy="1484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22094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794"/>
            <a:ext cx="7315200" cy="5734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0" y="-794"/>
            <a:ext cx="7315200" cy="5734013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3" y="258763"/>
            <a:ext cx="6320366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77131"/>
            <a:ext cx="6104467" cy="4351338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315200" y="-1588"/>
            <a:ext cx="4876800" cy="5734051"/>
          </a:xfrm>
          <a:solidFill>
            <a:schemeClr val="bg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1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2">
          <p15:clr>
            <a:srgbClr val="FBAE40"/>
          </p15:clr>
        </p15:guide>
        <p15:guide id="2" pos="57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+ 2 Imag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4468" y="-1588"/>
            <a:ext cx="6087533" cy="330334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3327646"/>
            <a:ext cx="12192000" cy="2958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3" y="3429000"/>
            <a:ext cx="4870937" cy="56832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7533" y="3429005"/>
            <a:ext cx="6104467" cy="2716823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31470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821270" y="4098683"/>
            <a:ext cx="4887871" cy="2047145"/>
          </a:xfrm>
        </p:spPr>
        <p:txBody>
          <a:bodyPr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3327646"/>
            <a:ext cx="12192000" cy="2958514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331470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7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68072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807200" y="-1587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07200" y="1981993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3" y="258356"/>
            <a:ext cx="5913966" cy="5683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81105"/>
            <a:ext cx="5698067" cy="4616145"/>
          </a:xfrm>
        </p:spPr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807200" y="3965574"/>
            <a:ext cx="5384800" cy="1920240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807200" y="165347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807200" y="3637057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07200" y="5620638"/>
            <a:ext cx="5384800" cy="265176"/>
          </a:xfrm>
          <a:solidFill>
            <a:srgbClr val="FFFFFF">
              <a:alpha val="50980"/>
            </a:srgbClr>
          </a:solidFill>
        </p:spPr>
        <p:txBody>
          <a:bodyPr lIns="182880" rIns="182880" anchor="ctr"/>
          <a:lstStyle>
            <a:lvl1pPr>
              <a:defRPr sz="110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optional caption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 userDrawn="1"/>
        </p:nvSpPr>
        <p:spPr>
          <a:xfrm>
            <a:off x="11607804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7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>
          <p15:clr>
            <a:srgbClr val="FBAE40"/>
          </p15:clr>
        </p15:guide>
        <p15:guide id="2" pos="5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10744200" cy="568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53" y="11771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9137" y="6472726"/>
            <a:ext cx="6028592" cy="352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Baxter Confidential — Highly Restricted: Do not distribute without prior approval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557" y="6471691"/>
            <a:ext cx="57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18C6552-28A6-4B16-9E21-E1DE288B8ED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6621024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22090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617682"/>
            <a:ext cx="838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622090" y="6450262"/>
            <a:ext cx="22517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9" y="6529388"/>
            <a:ext cx="1059528" cy="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63" r:id="rId29"/>
    <p:sldLayoutId id="2147483764" r:id="rId30"/>
    <p:sldLayoutId id="2147483765" r:id="rId31"/>
    <p:sldLayoutId id="2147483766" r:id="rId32"/>
    <p:sldLayoutId id="2147483767" r:id="rId33"/>
    <p:sldLayoutId id="2147483768" r:id="rId34"/>
    <p:sldLayoutId id="2147483704" r:id="rId35"/>
    <p:sldLayoutId id="2147483705" r:id="rId36"/>
    <p:sldLayoutId id="2147483706" r:id="rId37"/>
    <p:sldLayoutId id="2147483708" r:id="rId38"/>
    <p:sldLayoutId id="2147483710" r:id="rId39"/>
    <p:sldLayoutId id="2147483711" r:id="rId40"/>
    <p:sldLayoutId id="2147483712" r:id="rId41"/>
    <p:sldLayoutId id="2147483713" r:id="rId42"/>
    <p:sldLayoutId id="2147483714" r:id="rId43"/>
    <p:sldLayoutId id="2147483715" r:id="rId44"/>
    <p:sldLayoutId id="2147483716" r:id="rId45"/>
    <p:sldLayoutId id="2147483717" r:id="rId46"/>
    <p:sldLayoutId id="2147483718" r:id="rId47"/>
    <p:sldLayoutId id="2147483719" r:id="rId48"/>
    <p:sldLayoutId id="2147483720" r:id="rId49"/>
    <p:sldLayoutId id="2147483721" r:id="rId50"/>
    <p:sldLayoutId id="2147483722" r:id="rId51"/>
    <p:sldLayoutId id="2147483723" r:id="rId52"/>
    <p:sldLayoutId id="2147483724" r:id="rId53"/>
    <p:sldLayoutId id="2147483725" r:id="rId54"/>
    <p:sldLayoutId id="2147483726" r:id="rId55"/>
    <p:sldLayoutId id="2147483727" r:id="rId56"/>
    <p:sldLayoutId id="2147483728" r:id="rId57"/>
    <p:sldLayoutId id="2147483729" r:id="rId58"/>
    <p:sldLayoutId id="2147483732" r:id="rId59"/>
    <p:sldLayoutId id="2147483733" r:id="rId60"/>
    <p:sldLayoutId id="2147483665" r:id="rId6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bg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None/>
        <a:defRPr sz="16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14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000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28650" indent="-171450" algn="l" defTabSz="685800" rtl="0" eaLnBrk="1" latinLnBrk="0" hangingPunct="1">
        <a:lnSpc>
          <a:spcPct val="100000"/>
        </a:lnSpc>
        <a:spcBef>
          <a:spcPts val="375"/>
        </a:spcBef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36" userDrawn="1">
          <p15:clr>
            <a:srgbClr val="F26B43"/>
          </p15:clr>
        </p15:guide>
        <p15:guide id="1" pos="38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_responsibility_princip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shidlingayya/DesignPatterns/blob/main/Builder_Design_Pattern.cp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dlingayya/DesignPatterns/blob/main/ChainOfResponsibilityExample.cp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dlingayya/DesignPatterns/blob/main/CommandDesignPattern.cp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files.baxter.com/personal/shidlingayya_gorlekoppa_baxter_com/Documents/Personal%20Data/C++%20Advanced%20concepts/C++%20Anti%20Design%20Patterns.pptx?web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shidlingayya/DesignPatterns/blob/28167a37e597f7719bba29b25ef591416a8cd78f/" TargetMode="External"/><Relationship Id="rId4" Type="http://schemas.openxmlformats.org/officeDocument/2006/relationships/hyperlink" Target="https://github.com/shidlingayya/DesignPatterns/blob/main/ObserverPattern.cp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dlingayya/DesignPatterns/blob/main/Singleton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DAC0777-6445-482D-A587-1113B894ABDA}"/>
              </a:ext>
            </a:extLst>
          </p:cNvPr>
          <p:cNvSpPr/>
          <p:nvPr/>
        </p:nvSpPr>
        <p:spPr bwMode="white">
          <a:xfrm>
            <a:off x="704192" y="1587062"/>
            <a:ext cx="10573407" cy="4067504"/>
          </a:xfrm>
          <a:prstGeom prst="rect">
            <a:avLst/>
          </a:prstGeom>
          <a:gradFill flip="none" rotWithShape="1">
            <a:gsLst>
              <a:gs pos="48000">
                <a:schemeClr val="accent1"/>
              </a:gs>
              <a:gs pos="83000">
                <a:schemeClr val="accent1">
                  <a:alpha val="50000"/>
                </a:schemeClr>
              </a:gs>
              <a:gs pos="100000">
                <a:schemeClr val="accent1"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32F8D5-F393-4A6A-82E0-6D05D66F96B4}"/>
              </a:ext>
            </a:extLst>
          </p:cNvPr>
          <p:cNvCxnSpPr>
            <a:cxnSpLocks/>
          </p:cNvCxnSpPr>
          <p:nvPr/>
        </p:nvCxnSpPr>
        <p:spPr>
          <a:xfrm>
            <a:off x="2550679" y="5519198"/>
            <a:ext cx="0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0D987E-5255-4D98-9A01-C66000CBA93C}"/>
              </a:ext>
            </a:extLst>
          </p:cNvPr>
          <p:cNvSpPr txBox="1"/>
          <p:nvPr/>
        </p:nvSpPr>
        <p:spPr>
          <a:xfrm>
            <a:off x="4340772" y="2618971"/>
            <a:ext cx="3510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effectLst/>
                <a:latin typeface="Segoe UI" panose="020B0502040204020203" pitchFamily="34" charset="0"/>
              </a:rPr>
              <a:t>Design Patterns</a:t>
            </a:r>
            <a:endParaRPr lang="en-US" sz="3200" b="1" dirty="0">
              <a:solidFill>
                <a:srgbClr val="FFFF00"/>
              </a:solidFill>
              <a:latin typeface="PT Sans" panose="020B0503020203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9E32D2-648B-40F2-BA45-053EB2FA8B47}"/>
              </a:ext>
            </a:extLst>
          </p:cNvPr>
          <p:cNvCxnSpPr>
            <a:cxnSpLocks/>
          </p:cNvCxnSpPr>
          <p:nvPr/>
        </p:nvCxnSpPr>
        <p:spPr>
          <a:xfrm>
            <a:off x="2501462" y="2455080"/>
            <a:ext cx="7567448" cy="471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FE4D926-85FF-4B35-82DD-3F4AC96CE75D}"/>
              </a:ext>
            </a:extLst>
          </p:cNvPr>
          <p:cNvCxnSpPr>
            <a:cxnSpLocks/>
          </p:cNvCxnSpPr>
          <p:nvPr/>
        </p:nvCxnSpPr>
        <p:spPr>
          <a:xfrm>
            <a:off x="2501462" y="4053741"/>
            <a:ext cx="75674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3D2697C-D54B-402A-A018-D53857C70510}"/>
              </a:ext>
            </a:extLst>
          </p:cNvPr>
          <p:cNvSpPr txBox="1">
            <a:spLocks/>
          </p:cNvSpPr>
          <p:nvPr/>
        </p:nvSpPr>
        <p:spPr>
          <a:xfrm>
            <a:off x="4444802" y="3143049"/>
            <a:ext cx="3092186" cy="87885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714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00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286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Shidlingayya G (Siddu)</a:t>
            </a:r>
          </a:p>
          <a:p>
            <a:r>
              <a:rPr lang="en-US" sz="2000" dirty="0"/>
              <a:t>        Oct - 2022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434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3615558" cy="568324"/>
          </a:xfrm>
        </p:spPr>
        <p:txBody>
          <a:bodyPr/>
          <a:lstStyle/>
          <a:p>
            <a:r>
              <a:rPr lang="sv-SE" dirty="0"/>
              <a:t>Singleton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0" y="1095573"/>
            <a:ext cx="1156701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Glorified global state</a:t>
            </a:r>
            <a:r>
              <a:rPr lang="en-US" b="1" dirty="0">
                <a:latin typeface="Lato" panose="020F0502020204030203" pitchFamily="34" charset="0"/>
              </a:rPr>
              <a:t>: </a:t>
            </a:r>
          </a:p>
          <a:p>
            <a:pPr lvl="1" fontAlgn="base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It is difficult to debug the issue because singleton is global state need to analyze all the code which access singleton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A8CE37-A9F0-40EA-A975-122BA79DD538}"/>
              </a:ext>
            </a:extLst>
          </p:cNvPr>
          <p:cNvGrpSpPr/>
          <p:nvPr/>
        </p:nvGrpSpPr>
        <p:grpSpPr>
          <a:xfrm>
            <a:off x="1135117" y="2158490"/>
            <a:ext cx="5444359" cy="2508103"/>
            <a:chOff x="1103586" y="1941111"/>
            <a:chExt cx="8834344" cy="35665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701C49-3C82-4A16-AA4D-8EDACCB70F41}"/>
                </a:ext>
              </a:extLst>
            </p:cNvPr>
            <p:cNvSpPr/>
            <p:nvPr/>
          </p:nvSpPr>
          <p:spPr>
            <a:xfrm>
              <a:off x="4344609" y="4413495"/>
              <a:ext cx="2592620" cy="109419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Mutable State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5C7430-37C5-4A1C-9BB1-D1E49005724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3168460" y="4629332"/>
              <a:ext cx="1176149" cy="331260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F6C709D-9E1B-498F-8B51-8359D3AD99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9946" y="3166882"/>
              <a:ext cx="1372408" cy="1315373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65F4BCF-A5B3-4912-83B1-6F8638C043B5}"/>
                </a:ext>
              </a:extLst>
            </p:cNvPr>
            <p:cNvCxnSpPr>
              <a:cxnSpLocks/>
              <a:stCxn id="6" idx="0"/>
              <a:endCxn id="36" idx="2"/>
            </p:cNvCxnSpPr>
            <p:nvPr/>
          </p:nvCxnSpPr>
          <p:spPr>
            <a:xfrm flipH="1" flipV="1">
              <a:off x="5610386" y="2864441"/>
              <a:ext cx="30534" cy="1549054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58884CD-4253-4FBB-A998-1840983D424C}"/>
                </a:ext>
              </a:extLst>
            </p:cNvPr>
            <p:cNvCxnSpPr>
              <a:cxnSpLocks/>
              <a:stCxn id="6" idx="7"/>
              <a:endCxn id="39" idx="2"/>
            </p:cNvCxnSpPr>
            <p:nvPr/>
          </p:nvCxnSpPr>
          <p:spPr>
            <a:xfrm flipV="1">
              <a:off x="6557549" y="3364215"/>
              <a:ext cx="1497311" cy="1209520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DCFE6E-CB8F-47D3-BBC8-91261C48DB9E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6937229" y="4731436"/>
              <a:ext cx="935827" cy="229156"/>
            </a:xfrm>
            <a:prstGeom prst="straightConnector1">
              <a:avLst/>
            </a:prstGeom>
            <a:ln w="19050">
              <a:solidFill>
                <a:srgbClr val="00448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159F946-445D-40D6-A843-CEA1E1CF77FA}"/>
                </a:ext>
              </a:extLst>
            </p:cNvPr>
            <p:cNvSpPr/>
            <p:nvPr/>
          </p:nvSpPr>
          <p:spPr>
            <a:xfrm>
              <a:off x="1103586" y="4184337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App1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A25A024-5061-4B21-858B-A50B216A9009}"/>
                </a:ext>
              </a:extLst>
            </p:cNvPr>
            <p:cNvSpPr/>
            <p:nvPr/>
          </p:nvSpPr>
          <p:spPr>
            <a:xfrm>
              <a:off x="1435073" y="2625271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App2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6C17781-C7D8-4371-BCB7-CD1540DB34E4}"/>
                </a:ext>
              </a:extLst>
            </p:cNvPr>
            <p:cNvSpPr/>
            <p:nvPr/>
          </p:nvSpPr>
          <p:spPr>
            <a:xfrm>
              <a:off x="4577949" y="1941111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App3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E87131B-73B5-47C8-B313-BC3DEA5BA365}"/>
                </a:ext>
              </a:extLst>
            </p:cNvPr>
            <p:cNvSpPr/>
            <p:nvPr/>
          </p:nvSpPr>
          <p:spPr>
            <a:xfrm>
              <a:off x="7022424" y="2440885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App4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38CDB00-1430-49BC-9A46-522AD9E1041E}"/>
                </a:ext>
              </a:extLst>
            </p:cNvPr>
            <p:cNvSpPr/>
            <p:nvPr/>
          </p:nvSpPr>
          <p:spPr>
            <a:xfrm>
              <a:off x="7873056" y="4298167"/>
              <a:ext cx="2064874" cy="92333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AppN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75F7F040-F817-4DA1-8FA6-7A119E8D3C99}"/>
              </a:ext>
            </a:extLst>
          </p:cNvPr>
          <p:cNvSpPr/>
          <p:nvPr/>
        </p:nvSpPr>
        <p:spPr>
          <a:xfrm>
            <a:off x="6987053" y="1847986"/>
            <a:ext cx="3155430" cy="2377436"/>
          </a:xfrm>
          <a:prstGeom prst="cloudCallout">
            <a:avLst>
              <a:gd name="adj1" fmla="val -55697"/>
              <a:gd name="adj2" fmla="val 23596"/>
            </a:avLst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00FF00"/>
                </a:highlight>
              </a:rPr>
              <a:t>Assume that – If any application modified the global state, then user need to debug all application where singleton being used </a:t>
            </a:r>
          </a:p>
          <a:p>
            <a:pPr algn="ctr"/>
            <a:endParaRPr lang="en-US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CC5F3-1CB7-484F-A062-A032A30E3D85}"/>
              </a:ext>
            </a:extLst>
          </p:cNvPr>
          <p:cNvSpPr txBox="1"/>
          <p:nvPr/>
        </p:nvSpPr>
        <p:spPr>
          <a:xfrm>
            <a:off x="2863969" y="4822132"/>
            <a:ext cx="215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Singleton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00F06-9BA9-48D8-954B-5A99769C7B17}"/>
              </a:ext>
            </a:extLst>
          </p:cNvPr>
          <p:cNvSpPr txBox="1"/>
          <p:nvPr/>
        </p:nvSpPr>
        <p:spPr>
          <a:xfrm>
            <a:off x="170719" y="5259452"/>
            <a:ext cx="11567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Tight coupling</a:t>
            </a:r>
          </a:p>
          <a:p>
            <a:pPr lvl="1" fontAlgn="base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applications which uses singleton introduce tight coupling as a change to global data may impact to other application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99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4719144" cy="568324"/>
          </a:xfrm>
        </p:spPr>
        <p:txBody>
          <a:bodyPr/>
          <a:lstStyle/>
          <a:p>
            <a:r>
              <a:rPr lang="sv-SE" dirty="0"/>
              <a:t>Singleton limitations continued...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1" y="1021392"/>
            <a:ext cx="113723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Hiding dependencies</a:t>
            </a:r>
            <a:endParaRPr lang="en-US" sz="2000" b="1" u="sng" dirty="0">
              <a:latin typeface="Lato" panose="020F0502020204030203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singleton class only exposes 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Singleton.getInstance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()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method to its clients..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But actual implementation inside constructor is private to the class and there can be lot more things might be handled inside the function..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D06583-DA1A-4380-9E95-187C97BE7CFC}"/>
              </a:ext>
            </a:extLst>
          </p:cNvPr>
          <p:cNvSpPr/>
          <p:nvPr/>
        </p:nvSpPr>
        <p:spPr>
          <a:xfrm>
            <a:off x="1386049" y="2755498"/>
            <a:ext cx="3153103" cy="714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CertManagement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Cert_types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DC13A-028C-49F5-BA45-D8531B3B0AF0}"/>
              </a:ext>
            </a:extLst>
          </p:cNvPr>
          <p:cNvSpPr txBox="1"/>
          <p:nvPr/>
        </p:nvSpPr>
        <p:spPr>
          <a:xfrm>
            <a:off x="6986747" y="2374867"/>
            <a:ext cx="263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actual it might be?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205C4-87EC-479A-8B98-2BC1AC53C3AB}"/>
              </a:ext>
            </a:extLst>
          </p:cNvPr>
          <p:cNvSpPr txBox="1"/>
          <p:nvPr/>
        </p:nvSpPr>
        <p:spPr>
          <a:xfrm>
            <a:off x="1943097" y="2367302"/>
            <a:ext cx="20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clients see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5BEFF1-4D80-496E-AC1C-A3999F6FB152}"/>
              </a:ext>
            </a:extLst>
          </p:cNvPr>
          <p:cNvGrpSpPr/>
          <p:nvPr/>
        </p:nvGrpSpPr>
        <p:grpSpPr>
          <a:xfrm>
            <a:off x="5444359" y="2785586"/>
            <a:ext cx="5928021" cy="3331435"/>
            <a:chOff x="5444359" y="2785586"/>
            <a:chExt cx="5928021" cy="366674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CAA3674-2F0F-495F-94E3-7A5AE4EBFD9C}"/>
                </a:ext>
              </a:extLst>
            </p:cNvPr>
            <p:cNvSpPr/>
            <p:nvPr/>
          </p:nvSpPr>
          <p:spPr>
            <a:xfrm>
              <a:off x="8972442" y="5368306"/>
              <a:ext cx="2399936" cy="3539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System Init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8AD50F2-C249-49EA-8D4B-5DE5EB4C24FC}"/>
                </a:ext>
              </a:extLst>
            </p:cNvPr>
            <p:cNvGrpSpPr/>
            <p:nvPr/>
          </p:nvGrpSpPr>
          <p:grpSpPr>
            <a:xfrm>
              <a:off x="5444360" y="2785586"/>
              <a:ext cx="5928020" cy="2582719"/>
              <a:chOff x="5465380" y="2536996"/>
              <a:chExt cx="5205245" cy="292388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78B08F4-4FAE-4ADE-91D1-7F7491BC4741}"/>
                  </a:ext>
                </a:extLst>
              </p:cNvPr>
              <p:cNvSpPr/>
              <p:nvPr/>
            </p:nvSpPr>
            <p:spPr>
              <a:xfrm>
                <a:off x="6750264" y="2536996"/>
                <a:ext cx="3153103" cy="80271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CertManagement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030EB05-629F-4A4D-BF7E-5E3E1BAA1676}"/>
                  </a:ext>
                </a:extLst>
              </p:cNvPr>
              <p:cNvSpPr/>
              <p:nvPr/>
            </p:nvSpPr>
            <p:spPr>
              <a:xfrm>
                <a:off x="5465380" y="4589990"/>
                <a:ext cx="2230820" cy="40073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GenericPersistent</a:t>
                </a:r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0226EEA-2E92-4AC4-975D-199B03ABDC9A}"/>
                  </a:ext>
                </a:extLst>
              </p:cNvPr>
              <p:cNvSpPr/>
              <p:nvPr/>
            </p:nvSpPr>
            <p:spPr>
              <a:xfrm>
                <a:off x="8563302" y="4589990"/>
                <a:ext cx="2107323" cy="40073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SecurePersistent</a:t>
                </a:r>
                <a:endPara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3F3031-2896-4CEF-A3B7-43EC524E5F8D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flipH="1">
                <a:off x="6580791" y="3339714"/>
                <a:ext cx="1746025" cy="1250277"/>
              </a:xfrm>
              <a:prstGeom prst="straightConnector1">
                <a:avLst/>
              </a:prstGeom>
              <a:ln w="19050">
                <a:solidFill>
                  <a:srgbClr val="0044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39D693-61B8-43EF-ADDC-F45D27AAC4EC}"/>
                  </a:ext>
                </a:extLst>
              </p:cNvPr>
              <p:cNvCxnSpPr>
                <a:cxnSpLocks/>
                <a:stCxn id="9" idx="2"/>
                <a:endCxn id="12" idx="0"/>
              </p:cNvCxnSpPr>
              <p:nvPr/>
            </p:nvCxnSpPr>
            <p:spPr>
              <a:xfrm>
                <a:off x="8326816" y="3339714"/>
                <a:ext cx="1290147" cy="1250277"/>
              </a:xfrm>
              <a:prstGeom prst="straightConnector1">
                <a:avLst/>
              </a:prstGeom>
              <a:ln w="19050">
                <a:solidFill>
                  <a:srgbClr val="0044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1AF918D-467C-4D80-808B-203C3AD8F365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 flipH="1">
                <a:off x="9616962" y="4990729"/>
                <a:ext cx="2" cy="470150"/>
              </a:xfrm>
              <a:prstGeom prst="straightConnector1">
                <a:avLst/>
              </a:prstGeom>
              <a:ln w="19050">
                <a:solidFill>
                  <a:srgbClr val="00448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D00C00-2667-4B0A-AD71-96A72D9BBAB6}"/>
                </a:ext>
              </a:extLst>
            </p:cNvPr>
            <p:cNvSpPr/>
            <p:nvPr/>
          </p:nvSpPr>
          <p:spPr>
            <a:xfrm>
              <a:off x="5444359" y="5326295"/>
              <a:ext cx="2540581" cy="4099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FIPSMode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Logic check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BE3AD0C-72C2-47B9-A926-946A74E57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5679" y="4942000"/>
              <a:ext cx="2" cy="413182"/>
            </a:xfrm>
            <a:prstGeom prst="straightConnector1">
              <a:avLst/>
            </a:prstGeom>
            <a:ln w="19050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F097ABC-B0BD-41F9-85E1-D27D40739B64}"/>
                </a:ext>
              </a:extLst>
            </p:cNvPr>
            <p:cNvSpPr/>
            <p:nvPr/>
          </p:nvSpPr>
          <p:spPr>
            <a:xfrm>
              <a:off x="5444359" y="6100147"/>
              <a:ext cx="2399936" cy="3521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 System Init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157F13-CCAC-4E73-A2F9-09961FFC6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5679" y="5736249"/>
              <a:ext cx="2" cy="343500"/>
            </a:xfrm>
            <a:prstGeom prst="straightConnector1">
              <a:avLst/>
            </a:prstGeom>
            <a:ln w="19050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07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4677102" cy="568324"/>
          </a:xfrm>
        </p:spPr>
        <p:txBody>
          <a:bodyPr/>
          <a:lstStyle/>
          <a:p>
            <a:r>
              <a:rPr lang="sv-SE" dirty="0"/>
              <a:t>Singleton limitations continued...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74368" y="1032072"/>
            <a:ext cx="1156701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Violate the </a:t>
            </a:r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responsibility principle</a:t>
            </a:r>
            <a:r>
              <a:rPr lang="en-US" sz="2000" b="1" u="sng" dirty="0">
                <a:solidFill>
                  <a:srgbClr val="444444"/>
                </a:solidFill>
                <a:latin typeface="PT Sans" panose="020B0503020203020204" pitchFamily="34" charset="0"/>
              </a:rPr>
              <a:t>: </a:t>
            </a:r>
          </a:p>
          <a:p>
            <a:pPr lvl="1" fontAlgn="base"/>
            <a:r>
              <a:rPr lang="en-US" sz="1600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</a:t>
            </a:r>
            <a:r>
              <a:rPr lang="en-US" sz="1600" dirty="0">
                <a:solidFill>
                  <a:srgbClr val="444444"/>
                </a:solidFill>
                <a:latin typeface="PT Sans" panose="020B0503020203020204" pitchFamily="34" charset="0"/>
              </a:rPr>
              <a:t>ingleton virtue of the fact that they control their own creation and lifecycle hence it violates principle of single responsibility principle from OOPS..</a:t>
            </a:r>
          </a:p>
          <a:p>
            <a:pPr lvl="1" fontAlgn="base"/>
            <a:r>
              <a:rPr lang="en-US" sz="1600" dirty="0">
                <a:solidFill>
                  <a:srgbClr val="444444"/>
                </a:solidFill>
                <a:latin typeface="PT Sans" panose="020B0503020203020204" pitchFamily="34" charset="0"/>
              </a:rPr>
              <a:t>Ex: Cert management class – which updates, reads and validates the device certificates in singleton class implementation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3F8CE0-81B2-4701-AD07-817DE41FF001}"/>
              </a:ext>
            </a:extLst>
          </p:cNvPr>
          <p:cNvSpPr/>
          <p:nvPr/>
        </p:nvSpPr>
        <p:spPr>
          <a:xfrm>
            <a:off x="609601" y="3343546"/>
            <a:ext cx="2238703" cy="35218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CertManagement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8E3B29-D308-42FE-8A1E-F1C1C41E9FFD}"/>
              </a:ext>
            </a:extLst>
          </p:cNvPr>
          <p:cNvSpPr/>
          <p:nvPr/>
        </p:nvSpPr>
        <p:spPr>
          <a:xfrm>
            <a:off x="3972910" y="2212030"/>
            <a:ext cx="2238703" cy="352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CA0042-5A42-4659-9C10-435E10F9D071}"/>
              </a:ext>
            </a:extLst>
          </p:cNvPr>
          <p:cNvSpPr/>
          <p:nvPr/>
        </p:nvSpPr>
        <p:spPr>
          <a:xfrm>
            <a:off x="3972909" y="3076820"/>
            <a:ext cx="2238703" cy="352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Cert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29FA21-C36E-427C-BB5C-4EE2B8770A2E}"/>
              </a:ext>
            </a:extLst>
          </p:cNvPr>
          <p:cNvSpPr/>
          <p:nvPr/>
        </p:nvSpPr>
        <p:spPr>
          <a:xfrm>
            <a:off x="3972908" y="3855936"/>
            <a:ext cx="2238703" cy="352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cert date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92B463-42A8-4C2E-9472-FC4F045D4328}"/>
              </a:ext>
            </a:extLst>
          </p:cNvPr>
          <p:cNvSpPr/>
          <p:nvPr/>
        </p:nvSpPr>
        <p:spPr>
          <a:xfrm>
            <a:off x="3972907" y="4635671"/>
            <a:ext cx="2238703" cy="3521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22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CreateX509 cert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56CE073D-1791-4993-B81C-D5AC1EC04B21}"/>
              </a:ext>
            </a:extLst>
          </p:cNvPr>
          <p:cNvSpPr/>
          <p:nvPr/>
        </p:nvSpPr>
        <p:spPr>
          <a:xfrm>
            <a:off x="6684579" y="2212030"/>
            <a:ext cx="557049" cy="270348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C46CDF-8911-430F-8DD1-616E6EDD20EC}"/>
              </a:ext>
            </a:extLst>
          </p:cNvPr>
          <p:cNvSpPr txBox="1"/>
          <p:nvPr/>
        </p:nvSpPr>
        <p:spPr>
          <a:xfrm>
            <a:off x="7178412" y="3129500"/>
            <a:ext cx="309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functionalities handled in single class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98AC8-F7B8-4793-B515-9EFE4FB11A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48304" y="2388120"/>
            <a:ext cx="1124606" cy="1131516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6E1CFA-60AE-4E9A-B8E8-56A509B554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848304" y="3252910"/>
            <a:ext cx="1124605" cy="266726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1F0254-EB6E-4BB2-BCE8-DF8CDC512A6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48304" y="3519636"/>
            <a:ext cx="1124604" cy="512390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C9B2CA-7FA7-46DD-9BD3-9B8B1CD33A7C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2848304" y="3519636"/>
            <a:ext cx="1124603" cy="1292125"/>
          </a:xfrm>
          <a:prstGeom prst="straightConnector1">
            <a:avLst/>
          </a:prstGeom>
          <a:ln w="1587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69378B-026F-477B-8B09-9D9571415F88}"/>
              </a:ext>
            </a:extLst>
          </p:cNvPr>
          <p:cNvSpPr txBox="1"/>
          <p:nvPr/>
        </p:nvSpPr>
        <p:spPr>
          <a:xfrm>
            <a:off x="-54453" y="4927420"/>
            <a:ext cx="11567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i="0" u="sng" dirty="0">
                <a:effectLst/>
                <a:latin typeface="Lato" panose="020F0502020204030203" pitchFamily="34" charset="0"/>
              </a:rPr>
              <a:t>Singleton hinder unit testing</a:t>
            </a:r>
            <a:r>
              <a:rPr lang="en-US" b="1" i="0" dirty="0">
                <a:effectLst/>
                <a:latin typeface="Lato" panose="020F0502020204030203" pitchFamily="34" charset="0"/>
              </a:rPr>
              <a:t>: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 Singleton might cause issues for writing testable code if the object and the methods associated with it are so tightly coupled that it becomes difficult to test without writing a fully-functional class dedicated to the Singleton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Singleton </a:t>
            </a:r>
            <a:r>
              <a:rPr lang="en-US" dirty="0">
                <a:solidFill>
                  <a:srgbClr val="4E4242"/>
                </a:solidFill>
                <a:latin typeface="museo-sans"/>
              </a:rPr>
              <a:t>uses </a:t>
            </a:r>
            <a:r>
              <a:rPr lang="en-US" b="1" dirty="0">
                <a:solidFill>
                  <a:srgbClr val="4E4242"/>
                </a:solidFill>
                <a:latin typeface="museo-sans"/>
              </a:rPr>
              <a:t>s</a:t>
            </a:r>
            <a:r>
              <a:rPr lang="en-US" b="1" i="0" dirty="0">
                <a:solidFill>
                  <a:srgbClr val="4E4242"/>
                </a:solidFill>
                <a:effectLst/>
                <a:latin typeface="museo-sans"/>
              </a:rPr>
              <a:t>tatic methods</a:t>
            </a: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 make unit testing difficult since you cannot mock or stub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3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54452" y="1116154"/>
            <a:ext cx="259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Eager Initialization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5665076" cy="568324"/>
          </a:xfrm>
        </p:spPr>
        <p:txBody>
          <a:bodyPr/>
          <a:lstStyle/>
          <a:p>
            <a:r>
              <a:rPr lang="en-US" dirty="0"/>
              <a:t>Proper way of Singleton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AEDB-E8B1-4765-B409-69418864E984}"/>
              </a:ext>
            </a:extLst>
          </p:cNvPr>
          <p:cNvSpPr txBox="1"/>
          <p:nvPr/>
        </p:nvSpPr>
        <p:spPr>
          <a:xfrm>
            <a:off x="-74368" y="1485486"/>
            <a:ext cx="11567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instance of Singleton Class is created at the time of class loading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This instance is created even though client application might not be using it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This may cause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memory leak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if data base connection or socket connection is created, or file opened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This can be avoided by using “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Lazy Initialization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E5E17-E442-4669-927C-C05CFCEE130E}"/>
              </a:ext>
            </a:extLst>
          </p:cNvPr>
          <p:cNvSpPr txBox="1"/>
          <p:nvPr/>
        </p:nvSpPr>
        <p:spPr>
          <a:xfrm>
            <a:off x="-54452" y="2778148"/>
            <a:ext cx="259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Lazy Initialization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C6205-208F-4C80-B2F4-0B673AF4E876}"/>
              </a:ext>
            </a:extLst>
          </p:cNvPr>
          <p:cNvSpPr txBox="1"/>
          <p:nvPr/>
        </p:nvSpPr>
        <p:spPr>
          <a:xfrm>
            <a:off x="-54452" y="3117855"/>
            <a:ext cx="12025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Opposite to Eager initialization, here you are going to initialize new instance of the class in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getInstance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()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method it self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method will check if there is any instance of that class is already created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already instance created, then it will return same instance else new instance will be created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AC6E8-78B0-433C-AEDF-9CAE03F88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10" y="4115570"/>
            <a:ext cx="4030060" cy="17386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2B85A5-8260-4265-AE08-50A1A431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" y="4115569"/>
            <a:ext cx="5648982" cy="17386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F545B-24C6-48F1-8C06-71EB44CBA60C}"/>
              </a:ext>
            </a:extLst>
          </p:cNvPr>
          <p:cNvSpPr txBox="1"/>
          <p:nvPr/>
        </p:nvSpPr>
        <p:spPr>
          <a:xfrm>
            <a:off x="2175641" y="5854262"/>
            <a:ext cx="2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Eager Initialization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7226F3-B0F2-4C37-A63E-0B55ECF3DF27}"/>
              </a:ext>
            </a:extLst>
          </p:cNvPr>
          <p:cNvSpPr txBox="1"/>
          <p:nvPr/>
        </p:nvSpPr>
        <p:spPr>
          <a:xfrm>
            <a:off x="8024648" y="5854262"/>
            <a:ext cx="2091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Lazy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26889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C457BC-9A0E-4DB5-9FA1-14DBE1E6E7F0}"/>
              </a:ext>
            </a:extLst>
          </p:cNvPr>
          <p:cNvSpPr txBox="1"/>
          <p:nvPr/>
        </p:nvSpPr>
        <p:spPr>
          <a:xfrm>
            <a:off x="-54453" y="1116154"/>
            <a:ext cx="3564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Make Singleton thread safe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5297213" cy="568324"/>
          </a:xfrm>
        </p:spPr>
        <p:txBody>
          <a:bodyPr/>
          <a:lstStyle/>
          <a:p>
            <a:r>
              <a:rPr lang="en-US" dirty="0"/>
              <a:t>Proper Implementation of Singleton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AEDB-E8B1-4765-B409-69418864E984}"/>
              </a:ext>
            </a:extLst>
          </p:cNvPr>
          <p:cNvSpPr txBox="1"/>
          <p:nvPr/>
        </p:nvSpPr>
        <p:spPr>
          <a:xfrm>
            <a:off x="123308" y="5432938"/>
            <a:ext cx="115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make thread safe code – Need to use mutex 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getInstance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</a:t>
            </a:r>
          </a:p>
          <a:p>
            <a:pPr lvl="1" fontAlgn="base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   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 std::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lock_guard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&lt;std::mutex&gt; 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myLock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(</a:t>
            </a:r>
            <a:r>
              <a:rPr lang="en-US" b="1" dirty="0" err="1">
                <a:solidFill>
                  <a:srgbClr val="444444"/>
                </a:solidFill>
                <a:latin typeface="PT Sans" panose="020B0503020203020204" pitchFamily="34" charset="0"/>
              </a:rPr>
              <a:t>myMutex</a:t>
            </a:r>
            <a:r>
              <a:rPr lang="en-US" b="1" dirty="0">
                <a:solidFill>
                  <a:srgbClr val="444444"/>
                </a:solidFill>
                <a:latin typeface="PT Sans" panose="020B0503020203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A0E4A-5C71-46EA-A30F-0754D864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44" y="2224652"/>
            <a:ext cx="6237469" cy="31338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2D0F4-C37A-4090-B1CA-9C2152633243}"/>
              </a:ext>
            </a:extLst>
          </p:cNvPr>
          <p:cNvSpPr txBox="1"/>
          <p:nvPr/>
        </p:nvSpPr>
        <p:spPr>
          <a:xfrm>
            <a:off x="7301629" y="2207240"/>
            <a:ext cx="4498427" cy="258532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implementation is not thread safe because there is chance that multiple instance might gets created..</a:t>
            </a:r>
          </a:p>
          <a:p>
            <a:r>
              <a:rPr lang="en-US" dirty="0"/>
              <a:t>While executing </a:t>
            </a:r>
            <a:r>
              <a:rPr lang="en-US" dirty="0" err="1"/>
              <a:t>getInstance</a:t>
            </a:r>
            <a:r>
              <a:rPr lang="en-US" dirty="0"/>
              <a:t>() from thread1 it might go to suspended state for preempting scheduling &amp; other thread2 try to </a:t>
            </a:r>
            <a:r>
              <a:rPr lang="en-US" dirty="0" err="1"/>
              <a:t>getInstance</a:t>
            </a:r>
            <a:r>
              <a:rPr lang="en-US" dirty="0"/>
              <a:t>() and end up creating new instance.. When thread1 is resumed it will create another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3EF65-6B42-4C8D-9827-4F8A7F89DAEF}"/>
              </a:ext>
            </a:extLst>
          </p:cNvPr>
          <p:cNvSpPr txBox="1"/>
          <p:nvPr/>
        </p:nvSpPr>
        <p:spPr>
          <a:xfrm>
            <a:off x="78032" y="1637886"/>
            <a:ext cx="115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two threads try to initialize the Singleton class at almost the same time, there can be chance that two instance of singleton may be created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1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2469931" cy="568324"/>
          </a:xfrm>
        </p:spPr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2424E-CD26-EB02-3DA2-4E288AD99DC2}"/>
              </a:ext>
            </a:extLst>
          </p:cNvPr>
          <p:cNvSpPr txBox="1"/>
          <p:nvPr/>
        </p:nvSpPr>
        <p:spPr>
          <a:xfrm>
            <a:off x="159675" y="1141754"/>
            <a:ext cx="11098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Abstract factory is another creational design pattern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Abstract factory is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similar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to factory design pattern, and It is considered as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another layer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of abstraction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over factory design pattern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97781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3279228" cy="568324"/>
          </a:xfrm>
        </p:spPr>
        <p:txBody>
          <a:bodyPr/>
          <a:lstStyle/>
          <a:p>
            <a:r>
              <a:rPr lang="en-US" dirty="0"/>
              <a:t>Builder Design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2424E-CD26-EB02-3DA2-4E288AD99DC2}"/>
              </a:ext>
            </a:extLst>
          </p:cNvPr>
          <p:cNvSpPr txBox="1"/>
          <p:nvPr/>
        </p:nvSpPr>
        <p:spPr>
          <a:xfrm>
            <a:off x="159675" y="1141754"/>
            <a:ext cx="11098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separates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the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construction process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object from its representation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construction process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can be used for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constructing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other similar types of representations as well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design pattern will create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ONE complex object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(many steps required to create it). We can create different type of object(one at time) but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construction process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will be same for all type of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There are 3 parts in Builder pattern: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24A2A1-0385-115F-AC24-824A8BBAB8F2}"/>
              </a:ext>
            </a:extLst>
          </p:cNvPr>
          <p:cNvSpPr/>
          <p:nvPr/>
        </p:nvSpPr>
        <p:spPr>
          <a:xfrm>
            <a:off x="861848" y="2640312"/>
            <a:ext cx="1702676" cy="75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	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C9D5D-3CC5-3DB6-19F9-90743F91D66C}"/>
              </a:ext>
            </a:extLst>
          </p:cNvPr>
          <p:cNvSpPr/>
          <p:nvPr/>
        </p:nvSpPr>
        <p:spPr>
          <a:xfrm>
            <a:off x="861848" y="3847688"/>
            <a:ext cx="1702676" cy="75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CE9527-FE0B-BA48-FA88-B39047730A73}"/>
              </a:ext>
            </a:extLst>
          </p:cNvPr>
          <p:cNvSpPr/>
          <p:nvPr/>
        </p:nvSpPr>
        <p:spPr>
          <a:xfrm>
            <a:off x="861848" y="5004036"/>
            <a:ext cx="1702676" cy="7567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 Builder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4B5C51-E6A0-EF1B-B336-5F629B1B784E}"/>
              </a:ext>
            </a:extLst>
          </p:cNvPr>
          <p:cNvSpPr/>
          <p:nvPr/>
        </p:nvSpPr>
        <p:spPr>
          <a:xfrm>
            <a:off x="2942896" y="2599996"/>
            <a:ext cx="6653049" cy="9012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It has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builder instance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; it 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defines the construction process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and its same construction process can be used to create different type of 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FA4D57-C36D-B93F-45E3-E1DAE9310516}"/>
              </a:ext>
            </a:extLst>
          </p:cNvPr>
          <p:cNvSpPr/>
          <p:nvPr/>
        </p:nvSpPr>
        <p:spPr>
          <a:xfrm>
            <a:off x="2942896" y="3775430"/>
            <a:ext cx="6653050" cy="9012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It is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abstract class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final product will be created by subclass build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E66B00-4D40-AC99-E334-5939BE2E8145}"/>
              </a:ext>
            </a:extLst>
          </p:cNvPr>
          <p:cNvSpPr/>
          <p:nvPr/>
        </p:nvSpPr>
        <p:spPr>
          <a:xfrm>
            <a:off x="2942895" y="4931778"/>
            <a:ext cx="6653050" cy="9012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This will create actual object</a:t>
            </a:r>
          </a:p>
        </p:txBody>
      </p:sp>
    </p:spTree>
    <p:extLst>
      <p:ext uri="{BB962C8B-B14F-4D97-AF65-F5344CB8AC3E}">
        <p14:creationId xmlns:p14="http://schemas.microsoft.com/office/powerpoint/2010/main" val="305790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4918841" cy="568324"/>
          </a:xfrm>
        </p:spPr>
        <p:txBody>
          <a:bodyPr/>
          <a:lstStyle/>
          <a:p>
            <a:r>
              <a:rPr lang="en-US" dirty="0"/>
              <a:t>Builder Design Pattern continued…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FBBF97-4E76-9B14-CCC3-01F2C2A4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7" y="1248512"/>
            <a:ext cx="5686096" cy="3228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sysDash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ABDAE3-5EE2-26FB-E27F-77716B5D93F1}"/>
              </a:ext>
            </a:extLst>
          </p:cNvPr>
          <p:cNvSpPr txBox="1"/>
          <p:nvPr/>
        </p:nvSpPr>
        <p:spPr>
          <a:xfrm>
            <a:off x="332568" y="4597903"/>
            <a:ext cx="10391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Implementation Details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builder design pattern can be implemented with different types of car model manufacturing</a:t>
            </a:r>
          </a:p>
          <a:p>
            <a:pPr lvl="1"/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Example Implementation: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  <a:hlinkClick r:id="rId4"/>
              </a:rPr>
              <a:t>https://github.com/shidlingayya/DesignPatterns/blob/main/Builder_Design_Pattern.cpp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3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E399C-A206-4ED7-B18A-7EF89EA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724"/>
            <a:ext cx="2469931" cy="568324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2424E-CD26-EB02-3DA2-4E288AD99DC2}"/>
              </a:ext>
            </a:extLst>
          </p:cNvPr>
          <p:cNvSpPr txBox="1"/>
          <p:nvPr/>
        </p:nvSpPr>
        <p:spPr>
          <a:xfrm>
            <a:off x="159675" y="1141754"/>
            <a:ext cx="11098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Prototype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is a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creational design pattern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that allows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cloning objects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, even complex ones, without coupling to their specific classes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Specify the kinds of objects to create using a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prototypical instance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, and create new objects by copying this prototype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In Layman language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It is same as that first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writer gives the prototype of book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then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clone this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and create many copy of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Problem it solves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We need a lots of similar objects, but basic object is same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Solution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We can take/preserve a basic object then on demand we can clone from it and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add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or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 remove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some functionality to it if required and this solution called as “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Prototype design pattern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“.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CE3003-1450-3AE3-D464-25BE5943439A}"/>
              </a:ext>
            </a:extLst>
          </p:cNvPr>
          <p:cNvSpPr/>
          <p:nvPr/>
        </p:nvSpPr>
        <p:spPr>
          <a:xfrm>
            <a:off x="777765" y="5109622"/>
            <a:ext cx="1618593" cy="4519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ADD52-E84C-F870-298A-A0A55F1E0460}"/>
              </a:ext>
            </a:extLst>
          </p:cNvPr>
          <p:cNvSpPr txBox="1"/>
          <p:nvPr/>
        </p:nvSpPr>
        <p:spPr>
          <a:xfrm>
            <a:off x="2963917" y="4381759"/>
            <a:ext cx="517109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 run time, we can add/remove prototype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1F3C0-0441-FAD9-2D80-7357C3001E94}"/>
              </a:ext>
            </a:extLst>
          </p:cNvPr>
          <p:cNvSpPr txBox="1"/>
          <p:nvPr/>
        </p:nvSpPr>
        <p:spPr>
          <a:xfrm>
            <a:off x="2963917" y="4915235"/>
            <a:ext cx="51710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At run time, we can clone any number of objects on need basis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D2CB-CFF1-128F-01E1-67D448243D28}"/>
              </a:ext>
            </a:extLst>
          </p:cNvPr>
          <p:cNvSpPr txBox="1"/>
          <p:nvPr/>
        </p:nvSpPr>
        <p:spPr>
          <a:xfrm>
            <a:off x="2963917" y="5716246"/>
            <a:ext cx="51710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Not required separate class hierarchy like factory design pattern to create product</a:t>
            </a:r>
          </a:p>
        </p:txBody>
      </p:sp>
    </p:spTree>
    <p:extLst>
      <p:ext uri="{BB962C8B-B14F-4D97-AF65-F5344CB8AC3E}">
        <p14:creationId xmlns:p14="http://schemas.microsoft.com/office/powerpoint/2010/main" val="264748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724"/>
            <a:ext cx="3478923" cy="568324"/>
          </a:xfrm>
        </p:spPr>
        <p:txBody>
          <a:bodyPr/>
          <a:lstStyle/>
          <a:p>
            <a:r>
              <a:rPr lang="sv-SE" dirty="0"/>
              <a:t>Adapter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11098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It allows us communication between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incompatible or unrelated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objects to collaborate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acts as a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wrapper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between two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It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converts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programming interface of one class into that of another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conversion can be in both the sides – This is called “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two-way adapter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FB5D03-37BA-4A45-BDF1-4591FCA52A97}"/>
              </a:ext>
            </a:extLst>
          </p:cNvPr>
          <p:cNvGrpSpPr/>
          <p:nvPr/>
        </p:nvGrpSpPr>
        <p:grpSpPr>
          <a:xfrm>
            <a:off x="609601" y="2437276"/>
            <a:ext cx="8497612" cy="2270396"/>
            <a:chOff x="783024" y="2133524"/>
            <a:chExt cx="8497612" cy="22703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055A3C9-0A19-44D1-A9CD-82DB57801E19}"/>
                </a:ext>
              </a:extLst>
            </p:cNvPr>
            <p:cNvSpPr/>
            <p:nvPr/>
          </p:nvSpPr>
          <p:spPr>
            <a:xfrm>
              <a:off x="783024" y="2993330"/>
              <a:ext cx="2123090" cy="851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format in XML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A8B8F8-EE4E-4D32-ADDB-6971BCCF753E}"/>
                </a:ext>
              </a:extLst>
            </p:cNvPr>
            <p:cNvSpPr/>
            <p:nvPr/>
          </p:nvSpPr>
          <p:spPr>
            <a:xfrm>
              <a:off x="7157546" y="3053691"/>
              <a:ext cx="2123090" cy="923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format in JSON Format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375784-8546-4178-954C-CAB98329D4CE}"/>
                </a:ext>
              </a:extLst>
            </p:cNvPr>
            <p:cNvSpPr txBox="1"/>
            <p:nvPr/>
          </p:nvSpPr>
          <p:spPr>
            <a:xfrm>
              <a:off x="1082567" y="2727246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Product 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E666CD-8E93-494E-856C-FBA18A9B297E}"/>
                </a:ext>
              </a:extLst>
            </p:cNvPr>
            <p:cNvSpPr txBox="1"/>
            <p:nvPr/>
          </p:nvSpPr>
          <p:spPr>
            <a:xfrm>
              <a:off x="7351987" y="2511802"/>
              <a:ext cx="1734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Reference Platform message library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0324C4-2E82-4484-B5F5-E9C1B6D782DE}"/>
                </a:ext>
              </a:extLst>
            </p:cNvPr>
            <p:cNvSpPr/>
            <p:nvPr/>
          </p:nvSpPr>
          <p:spPr>
            <a:xfrm>
              <a:off x="3972911" y="2441300"/>
              <a:ext cx="2123090" cy="196262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44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 XML-&gt;JSON format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253463-BFD0-46BA-B68B-2BB77D9540BD}"/>
                </a:ext>
              </a:extLst>
            </p:cNvPr>
            <p:cNvSpPr txBox="1"/>
            <p:nvPr/>
          </p:nvSpPr>
          <p:spPr>
            <a:xfrm>
              <a:off x="4363812" y="2133524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Adapter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C4B764-ABF4-4D51-9F7F-A79B6FACB24B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2906114" y="3418999"/>
              <a:ext cx="1066797" cy="3611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F68122-6A31-48C5-83D0-254CADC7F25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6096001" y="3515356"/>
              <a:ext cx="1061545" cy="2700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28335B-4271-42C2-A5A5-9EFA6A746126}"/>
                </a:ext>
              </a:extLst>
            </p:cNvPr>
            <p:cNvSpPr txBox="1"/>
            <p:nvPr/>
          </p:nvSpPr>
          <p:spPr>
            <a:xfrm>
              <a:off x="2766849" y="3098710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XML form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042B9D-604D-4B00-8A30-C92FFE341837}"/>
                </a:ext>
              </a:extLst>
            </p:cNvPr>
            <p:cNvSpPr txBox="1"/>
            <p:nvPr/>
          </p:nvSpPr>
          <p:spPr>
            <a:xfrm>
              <a:off x="5975132" y="3188847"/>
              <a:ext cx="134532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JSON form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B5CD3D9-4871-4C48-B7BE-D24CD3247C09}"/>
              </a:ext>
            </a:extLst>
          </p:cNvPr>
          <p:cNvSpPr txBox="1"/>
          <p:nvPr/>
        </p:nvSpPr>
        <p:spPr>
          <a:xfrm>
            <a:off x="294289" y="4668985"/>
            <a:ext cx="3100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Why to use Adapter Pattern</a:t>
            </a:r>
            <a:r>
              <a:rPr lang="sv-SE" sz="1600" dirty="0"/>
              <a:t>?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47D322-DA69-4D12-82CC-90E6FE524BF0}"/>
              </a:ext>
            </a:extLst>
          </p:cNvPr>
          <p:cNvSpPr txBox="1"/>
          <p:nvPr/>
        </p:nvSpPr>
        <p:spPr>
          <a:xfrm>
            <a:off x="294289" y="5007539"/>
            <a:ext cx="11098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Use the Adapter class when you want to use some existing class, but its interface isn’t compatible with the rest of your code.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pattern lets you create a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middle-layer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class that serves as a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translator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between your code and a legacy class, a 3rd-party class or any other class with a weird interface.</a:t>
            </a:r>
          </a:p>
        </p:txBody>
      </p:sp>
    </p:spTree>
    <p:extLst>
      <p:ext uri="{BB962C8B-B14F-4D97-AF65-F5344CB8AC3E}">
        <p14:creationId xmlns:p14="http://schemas.microsoft.com/office/powerpoint/2010/main" val="17847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27" y="1142068"/>
            <a:ext cx="3041252" cy="431883"/>
          </a:xfrm>
        </p:spPr>
        <p:txBody>
          <a:bodyPr/>
          <a:lstStyle/>
          <a:p>
            <a:r>
              <a:rPr lang="en-US" u="sng" dirty="0">
                <a:solidFill>
                  <a:schemeClr val="tx1">
                    <a:lumMod val="50000"/>
                  </a:schemeClr>
                </a:solidFill>
              </a:rPr>
              <a:t>Design Pattern Background?</a:t>
            </a:r>
            <a:endParaRPr lang="en-US" sz="1400" u="sng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21769-DE79-4D6D-BE41-4A6159B355AB}"/>
              </a:ext>
            </a:extLst>
          </p:cNvPr>
          <p:cNvSpPr txBox="1"/>
          <p:nvPr/>
        </p:nvSpPr>
        <p:spPr>
          <a:xfrm>
            <a:off x="900127" y="1573952"/>
            <a:ext cx="103917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Design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attern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provides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general reusable solution for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 common problems that occur in software design and implementation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They are like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pre-made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blueprints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that you can customize to solve a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recurring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design problems in the code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Benefits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of design patterns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E1EADA-97FC-467B-B11B-386E37634408}"/>
              </a:ext>
            </a:extLst>
          </p:cNvPr>
          <p:cNvGrpSpPr/>
          <p:nvPr/>
        </p:nvGrpSpPr>
        <p:grpSpPr>
          <a:xfrm>
            <a:off x="1221917" y="2774281"/>
            <a:ext cx="7365036" cy="1440367"/>
            <a:chOff x="1385397" y="2648942"/>
            <a:chExt cx="7369971" cy="174248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B3A420F-076F-4770-8C33-1F1D6E85235C}"/>
                </a:ext>
              </a:extLst>
            </p:cNvPr>
            <p:cNvGrpSpPr/>
            <p:nvPr/>
          </p:nvGrpSpPr>
          <p:grpSpPr>
            <a:xfrm>
              <a:off x="6467953" y="2686452"/>
              <a:ext cx="2287415" cy="1704976"/>
              <a:chOff x="6467953" y="2686452"/>
              <a:chExt cx="2287415" cy="17049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A402DCE-5EB4-4EEE-93A4-5A175855D022}"/>
                  </a:ext>
                </a:extLst>
              </p:cNvPr>
              <p:cNvGrpSpPr/>
              <p:nvPr/>
            </p:nvGrpSpPr>
            <p:grpSpPr>
              <a:xfrm>
                <a:off x="6467953" y="2686452"/>
                <a:ext cx="2287415" cy="1704976"/>
                <a:chOff x="7248471" y="2761445"/>
                <a:chExt cx="2287415" cy="1704976"/>
              </a:xfrm>
            </p:grpSpPr>
            <p:sp>
              <p:nvSpPr>
                <p:cNvPr id="23" name="Arrow: Right 22">
                  <a:extLst>
                    <a:ext uri="{FF2B5EF4-FFF2-40B4-BE49-F238E27FC236}">
                      <a16:creationId xmlns:a16="http://schemas.microsoft.com/office/drawing/2014/main" id="{45CBB91B-7542-443A-B6D7-9C59F22B8D45}"/>
                    </a:ext>
                  </a:extLst>
                </p:cNvPr>
                <p:cNvSpPr/>
                <p:nvPr/>
              </p:nvSpPr>
              <p:spPr>
                <a:xfrm>
                  <a:off x="7742457" y="2761445"/>
                  <a:ext cx="1793429" cy="1704976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err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984AD49-01DB-4921-A094-9A035952E1F0}"/>
                    </a:ext>
                  </a:extLst>
                </p:cNvPr>
                <p:cNvSpPr/>
                <p:nvPr/>
              </p:nvSpPr>
              <p:spPr>
                <a:xfrm>
                  <a:off x="7248471" y="3187689"/>
                  <a:ext cx="987972" cy="8524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Software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B45EB7-3A6A-40F4-81DB-72959B2896E3}"/>
                  </a:ext>
                </a:extLst>
              </p:cNvPr>
              <p:cNvSpPr txBox="1"/>
              <p:nvPr/>
            </p:nvSpPr>
            <p:spPr>
              <a:xfrm>
                <a:off x="7741632" y="3419358"/>
                <a:ext cx="7293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Design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13914B-F958-482C-BAA1-82EB5E45323B}"/>
                </a:ext>
              </a:extLst>
            </p:cNvPr>
            <p:cNvGrpSpPr/>
            <p:nvPr/>
          </p:nvGrpSpPr>
          <p:grpSpPr>
            <a:xfrm>
              <a:off x="1385397" y="2672697"/>
              <a:ext cx="2287415" cy="1704976"/>
              <a:chOff x="1412659" y="2795399"/>
              <a:chExt cx="2287415" cy="170497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B43A2A3-1667-4576-B508-176643857FD0}"/>
                  </a:ext>
                </a:extLst>
              </p:cNvPr>
              <p:cNvGrpSpPr/>
              <p:nvPr/>
            </p:nvGrpSpPr>
            <p:grpSpPr>
              <a:xfrm>
                <a:off x="1412659" y="2795399"/>
                <a:ext cx="2287415" cy="1704976"/>
                <a:chOff x="1326642" y="2806939"/>
                <a:chExt cx="2287415" cy="1704976"/>
              </a:xfrm>
            </p:grpSpPr>
            <p:sp>
              <p:nvSpPr>
                <p:cNvPr id="32" name="Arrow: Right 31">
                  <a:extLst>
                    <a:ext uri="{FF2B5EF4-FFF2-40B4-BE49-F238E27FC236}">
                      <a16:creationId xmlns:a16="http://schemas.microsoft.com/office/drawing/2014/main" id="{3A768739-A5CF-4AAD-B03E-988CE99C4D67}"/>
                    </a:ext>
                  </a:extLst>
                </p:cNvPr>
                <p:cNvSpPr/>
                <p:nvPr/>
              </p:nvSpPr>
              <p:spPr>
                <a:xfrm>
                  <a:off x="1820628" y="2806939"/>
                  <a:ext cx="1793429" cy="1704976"/>
                </a:xfrm>
                <a:prstGeom prst="rightArrow">
                  <a:avLst/>
                </a:prstGeom>
                <a:solidFill>
                  <a:srgbClr val="CECC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err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FB8482A-B0E7-4B58-9BD1-13B340273210}"/>
                    </a:ext>
                  </a:extLst>
                </p:cNvPr>
                <p:cNvSpPr/>
                <p:nvPr/>
              </p:nvSpPr>
              <p:spPr>
                <a:xfrm>
                  <a:off x="1326642" y="3231232"/>
                  <a:ext cx="987972" cy="852488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Reusable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2D5B12-E148-4BC2-8173-B0752FAC747B}"/>
                  </a:ext>
                </a:extLst>
              </p:cNvPr>
              <p:cNvSpPr txBox="1"/>
              <p:nvPr/>
            </p:nvSpPr>
            <p:spPr>
              <a:xfrm>
                <a:off x="2599664" y="3542060"/>
                <a:ext cx="7293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Solutions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8E98520-57D7-49AF-B3E6-F60A57ADC925}"/>
                </a:ext>
              </a:extLst>
            </p:cNvPr>
            <p:cNvGrpSpPr/>
            <p:nvPr/>
          </p:nvGrpSpPr>
          <p:grpSpPr>
            <a:xfrm>
              <a:off x="3894229" y="2648942"/>
              <a:ext cx="2253401" cy="1704976"/>
              <a:chOff x="4136579" y="2806939"/>
              <a:chExt cx="2253401" cy="170497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990F5BA-9C2E-4B58-9F6A-B0F3A21B71EB}"/>
                  </a:ext>
                </a:extLst>
              </p:cNvPr>
              <p:cNvGrpSpPr/>
              <p:nvPr/>
            </p:nvGrpSpPr>
            <p:grpSpPr>
              <a:xfrm>
                <a:off x="4136579" y="2806939"/>
                <a:ext cx="2253401" cy="1704976"/>
                <a:chOff x="4625013" y="2806939"/>
                <a:chExt cx="2253401" cy="1704976"/>
              </a:xfrm>
            </p:grpSpPr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6709C852-BC42-4DB6-88D0-71EF8ADD8B9A}"/>
                    </a:ext>
                  </a:extLst>
                </p:cNvPr>
                <p:cNvSpPr/>
                <p:nvPr/>
              </p:nvSpPr>
              <p:spPr>
                <a:xfrm>
                  <a:off x="5084985" y="2806939"/>
                  <a:ext cx="1793429" cy="1704976"/>
                </a:xfrm>
                <a:prstGeom prst="rightArrow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 err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C96596F-1C6E-40F5-B913-DE30364974E4}"/>
                    </a:ext>
                  </a:extLst>
                </p:cNvPr>
                <p:cNvSpPr/>
                <p:nvPr/>
              </p:nvSpPr>
              <p:spPr>
                <a:xfrm>
                  <a:off x="4625013" y="3231232"/>
                  <a:ext cx="1077678" cy="852488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commonly occurring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574EF8-216F-41A7-B65D-AFD5DF5FFF1D}"/>
                  </a:ext>
                </a:extLst>
              </p:cNvPr>
              <p:cNvSpPr txBox="1"/>
              <p:nvPr/>
            </p:nvSpPr>
            <p:spPr>
              <a:xfrm>
                <a:off x="5344465" y="3534284"/>
                <a:ext cx="72934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Problems</a:t>
                </a:r>
              </a:p>
            </p:txBody>
          </p:sp>
        </p:grp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928ED96-38E9-4138-AE4A-D7F2E9860F7D}"/>
              </a:ext>
            </a:extLst>
          </p:cNvPr>
          <p:cNvSpPr/>
          <p:nvPr/>
        </p:nvSpPr>
        <p:spPr>
          <a:xfrm>
            <a:off x="1239603" y="5035586"/>
            <a:ext cx="1311076" cy="9672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Patterns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D5596A1-AFAD-42A2-A800-4F2D48D50CF4}"/>
              </a:ext>
            </a:extLst>
          </p:cNvPr>
          <p:cNvSpPr/>
          <p:nvPr/>
        </p:nvSpPr>
        <p:spPr>
          <a:xfrm>
            <a:off x="3237182" y="4746314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to General problems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25D0B1-4B99-46CD-919F-980885CD6DA2}"/>
              </a:ext>
            </a:extLst>
          </p:cNvPr>
          <p:cNvSpPr/>
          <p:nvPr/>
        </p:nvSpPr>
        <p:spPr>
          <a:xfrm>
            <a:off x="3237182" y="5200252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process is fast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415A03-AD00-4E28-B0B0-7A05D076A3B8}"/>
              </a:ext>
            </a:extLst>
          </p:cNvPr>
          <p:cNvSpPr/>
          <p:nvPr/>
        </p:nvSpPr>
        <p:spPr>
          <a:xfrm>
            <a:off x="3237181" y="5649233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7CF5128-4538-4171-897C-0CC7E222686D}"/>
              </a:ext>
            </a:extLst>
          </p:cNvPr>
          <p:cNvSpPr/>
          <p:nvPr/>
        </p:nvSpPr>
        <p:spPr>
          <a:xfrm>
            <a:off x="3237180" y="6087768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Obtained by Trial and Error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32F8D5-F393-4A6A-82E0-6D05D66F96B4}"/>
              </a:ext>
            </a:extLst>
          </p:cNvPr>
          <p:cNvCxnSpPr>
            <a:cxnSpLocks/>
            <a:stCxn id="42" idx="6"/>
            <a:endCxn id="42" idx="6"/>
          </p:cNvCxnSpPr>
          <p:nvPr/>
        </p:nvCxnSpPr>
        <p:spPr>
          <a:xfrm>
            <a:off x="2550679" y="5519198"/>
            <a:ext cx="0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5CAD9A-5CD0-47AA-8158-646F4D1ADD16}"/>
              </a:ext>
            </a:extLst>
          </p:cNvPr>
          <p:cNvSpPr/>
          <p:nvPr/>
        </p:nvSpPr>
        <p:spPr>
          <a:xfrm>
            <a:off x="6406051" y="4746313"/>
            <a:ext cx="2858815" cy="2804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Neutral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FCED4FD-0467-4375-A8F3-4FF41B2A84A0}"/>
              </a:ext>
            </a:extLst>
          </p:cNvPr>
          <p:cNvSpPr/>
          <p:nvPr/>
        </p:nvSpPr>
        <p:spPr>
          <a:xfrm>
            <a:off x="6406051" y="5206665"/>
            <a:ext cx="2858815" cy="515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Proven patterns reduce technical risks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0E99F90-5918-41AF-951D-BF6ED8AF1E9A}"/>
              </a:ext>
            </a:extLst>
          </p:cNvPr>
          <p:cNvSpPr/>
          <p:nvPr/>
        </p:nvSpPr>
        <p:spPr>
          <a:xfrm>
            <a:off x="6406049" y="5885485"/>
            <a:ext cx="2858815" cy="5151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flexible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(Used in any domain)</a:t>
            </a:r>
          </a:p>
        </p:txBody>
      </p:sp>
    </p:spTree>
    <p:extLst>
      <p:ext uri="{BB962C8B-B14F-4D97-AF65-F5344CB8AC3E}">
        <p14:creationId xmlns:p14="http://schemas.microsoft.com/office/powerpoint/2010/main" val="328744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5" cy="568324"/>
          </a:xfrm>
        </p:spPr>
        <p:txBody>
          <a:bodyPr/>
          <a:lstStyle/>
          <a:p>
            <a:r>
              <a:rPr lang="sv-SE" dirty="0"/>
              <a:t>Adapter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A94E2-5362-4E23-A944-CE38697AC584}"/>
              </a:ext>
            </a:extLst>
          </p:cNvPr>
          <p:cNvSpPr txBox="1"/>
          <p:nvPr/>
        </p:nvSpPr>
        <p:spPr>
          <a:xfrm>
            <a:off x="399392" y="4408764"/>
            <a:ext cx="1086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adapter design pattern insert middle layer which acts as interface between client and target </a:t>
            </a:r>
            <a:r>
              <a:rPr lang="en-US" dirty="0">
                <a:solidFill>
                  <a:schemeClr val="accent2"/>
                </a:solidFill>
                <a:latin typeface="PT Sans" panose="020B0503020203020204" pitchFamily="34" charset="0"/>
              </a:rPr>
              <a:t>https://github.com/shidlingayya/DesignPatterns/blob/main/AdapterDesignPattern.cpp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0720B-AAD2-4069-89E6-D33BFD897476}"/>
              </a:ext>
            </a:extLst>
          </p:cNvPr>
          <p:cNvSpPr txBox="1"/>
          <p:nvPr/>
        </p:nvSpPr>
        <p:spPr>
          <a:xfrm>
            <a:off x="159675" y="4996695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Benfits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640-4E45-47AC-9204-972351F87C95}"/>
              </a:ext>
            </a:extLst>
          </p:cNvPr>
          <p:cNvSpPr txBox="1"/>
          <p:nvPr/>
        </p:nvSpPr>
        <p:spPr>
          <a:xfrm>
            <a:off x="454271" y="5287267"/>
            <a:ext cx="8760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73239"/>
                </a:solidFill>
                <a:effectLst/>
                <a:latin typeface="urw-din"/>
              </a:defRPr>
            </a:lvl1pPr>
          </a:lstStyle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code is reusable and flexible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Help promote easier program changes and object reusability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Allow communication between a new and already existing system that is independent of each 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F22D1-5AC8-4E74-BE0B-775B776361BD}"/>
              </a:ext>
            </a:extLst>
          </p:cNvPr>
          <p:cNvSpPr txBox="1"/>
          <p:nvPr/>
        </p:nvSpPr>
        <p:spPr>
          <a:xfrm>
            <a:off x="159675" y="1141754"/>
            <a:ext cx="11706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design pattern consists of 4 entities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Client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– The user of target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Target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- </a:t>
            </a:r>
            <a:r>
              <a:rPr lang="en-US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This is the interface with which the client interacts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Adapter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-  This is derived from Target and contains the object of Adaptee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Adaptee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  -  This is the interface the client wants to interact with, but can’t interact without the help of the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D6EB9-F92E-4021-9A81-85982D17B251}"/>
              </a:ext>
            </a:extLst>
          </p:cNvPr>
          <p:cNvSpPr/>
          <p:nvPr/>
        </p:nvSpPr>
        <p:spPr>
          <a:xfrm>
            <a:off x="1074075" y="2753710"/>
            <a:ext cx="1648104" cy="486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3D2AE3-9F7A-4FF3-9497-CB80FBE798D9}"/>
              </a:ext>
            </a:extLst>
          </p:cNvPr>
          <p:cNvSpPr/>
          <p:nvPr/>
        </p:nvSpPr>
        <p:spPr>
          <a:xfrm>
            <a:off x="1074075" y="3754309"/>
            <a:ext cx="1648104" cy="54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71B5F0-40B5-4FDD-A8C7-41A66157DDBC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1898127" y="3240208"/>
            <a:ext cx="0" cy="514101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788C4E-4A4E-4EDC-90FF-7A24976DFEEB}"/>
              </a:ext>
            </a:extLst>
          </p:cNvPr>
          <p:cNvSpPr/>
          <p:nvPr/>
        </p:nvSpPr>
        <p:spPr>
          <a:xfrm>
            <a:off x="3546231" y="3258145"/>
            <a:ext cx="1648104" cy="543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Adaptee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73D05-A75B-4ABC-B221-2D1588661C36}"/>
              </a:ext>
            </a:extLst>
          </p:cNvPr>
          <p:cNvCxnSpPr>
            <a:stCxn id="26" idx="2"/>
          </p:cNvCxnSpPr>
          <p:nvPr/>
        </p:nvCxnSpPr>
        <p:spPr>
          <a:xfrm>
            <a:off x="4370283" y="3801723"/>
            <a:ext cx="0" cy="224375"/>
          </a:xfrm>
          <a:prstGeom prst="line">
            <a:avLst/>
          </a:prstGeom>
          <a:ln w="1587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4A4437-A3B0-4EDF-B16B-3120C3FBFE08}"/>
              </a:ext>
            </a:extLst>
          </p:cNvPr>
          <p:cNvCxnSpPr>
            <a:cxnSpLocks/>
          </p:cNvCxnSpPr>
          <p:nvPr/>
        </p:nvCxnSpPr>
        <p:spPr>
          <a:xfrm flipH="1">
            <a:off x="2795751" y="4026098"/>
            <a:ext cx="1574532" cy="0"/>
          </a:xfrm>
          <a:prstGeom prst="line">
            <a:avLst/>
          </a:prstGeom>
          <a:ln w="15875">
            <a:solidFill>
              <a:srgbClr val="00448E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BF815E-4E4E-4072-A97F-8A0CF8BEB288}"/>
              </a:ext>
            </a:extLst>
          </p:cNvPr>
          <p:cNvSpPr txBox="1"/>
          <p:nvPr/>
        </p:nvSpPr>
        <p:spPr>
          <a:xfrm>
            <a:off x="5475890" y="2971333"/>
            <a:ext cx="5791198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Adapter pattern relies on object composition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 calls operation on Adapter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Adapter calls Adaptee to carry out the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8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6411310" cy="568324"/>
          </a:xfrm>
        </p:spPr>
        <p:txBody>
          <a:bodyPr/>
          <a:lstStyle/>
          <a:p>
            <a:r>
              <a:rPr lang="sv-SE" dirty="0"/>
              <a:t>Adapter Design Pattern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57C21-CF85-4134-BC32-362DE62015BA}"/>
              </a:ext>
            </a:extLst>
          </p:cNvPr>
          <p:cNvSpPr txBox="1"/>
          <p:nvPr/>
        </p:nvSpPr>
        <p:spPr>
          <a:xfrm>
            <a:off x="-378373" y="990030"/>
            <a:ext cx="354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Multiple Inheritance required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320657"/>
            <a:ext cx="1170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 adapter design pattern needs multiple inheritance this conflicts occur when the same method exists in different parent classes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To implement in languages where multiple inheritance not supported – Adaptee or Target must be interface (JAVA)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FC269-9B96-4DB9-92CE-739A91696AD6}"/>
              </a:ext>
            </a:extLst>
          </p:cNvPr>
          <p:cNvSpPr txBox="1"/>
          <p:nvPr/>
        </p:nvSpPr>
        <p:spPr>
          <a:xfrm>
            <a:off x="79835" y="2875155"/>
            <a:ext cx="1170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You would require as many adapters as the client needs.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This may not be a problem for small applications. But bigger requirements implementation might complicate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F5478-179D-40D8-9536-639E3725C1ED}"/>
              </a:ext>
            </a:extLst>
          </p:cNvPr>
          <p:cNvSpPr txBox="1"/>
          <p:nvPr/>
        </p:nvSpPr>
        <p:spPr>
          <a:xfrm>
            <a:off x="-378374" y="2533063"/>
            <a:ext cx="3541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Multiple Adaptors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9E2DE1-11F8-4034-AE83-170857E2C134}"/>
              </a:ext>
            </a:extLst>
          </p:cNvPr>
          <p:cNvSpPr/>
          <p:nvPr/>
        </p:nvSpPr>
        <p:spPr>
          <a:xfrm>
            <a:off x="1030012" y="3925281"/>
            <a:ext cx="2123090" cy="85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format in XML format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C2BB09-89EF-4FC6-A623-6D7EDB675239}"/>
              </a:ext>
            </a:extLst>
          </p:cNvPr>
          <p:cNvSpPr/>
          <p:nvPr/>
        </p:nvSpPr>
        <p:spPr>
          <a:xfrm>
            <a:off x="7373005" y="4561588"/>
            <a:ext cx="2123090" cy="923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format in JSON Format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6711A-C37C-46DE-8302-CC5BD0B5EC28}"/>
              </a:ext>
            </a:extLst>
          </p:cNvPr>
          <p:cNvSpPr txBox="1"/>
          <p:nvPr/>
        </p:nvSpPr>
        <p:spPr>
          <a:xfrm>
            <a:off x="1382109" y="3616641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Product1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E608B-1FED-4951-9C2A-87744ADF7D6E}"/>
              </a:ext>
            </a:extLst>
          </p:cNvPr>
          <p:cNvSpPr txBox="1"/>
          <p:nvPr/>
        </p:nvSpPr>
        <p:spPr>
          <a:xfrm>
            <a:off x="7567446" y="4037851"/>
            <a:ext cx="173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Reference Platform message library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D8E70-1A09-4050-A3E0-F85C067E75B4}"/>
              </a:ext>
            </a:extLst>
          </p:cNvPr>
          <p:cNvSpPr/>
          <p:nvPr/>
        </p:nvSpPr>
        <p:spPr>
          <a:xfrm>
            <a:off x="4188370" y="3949197"/>
            <a:ext cx="2123090" cy="757920"/>
          </a:xfrm>
          <a:prstGeom prst="rect">
            <a:avLst/>
          </a:prstGeom>
          <a:solidFill>
            <a:srgbClr val="00B0F0"/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D9ADCA-A4C3-4696-BD69-8C91DE2C6A5A}"/>
              </a:ext>
            </a:extLst>
          </p:cNvPr>
          <p:cNvSpPr txBox="1"/>
          <p:nvPr/>
        </p:nvSpPr>
        <p:spPr>
          <a:xfrm>
            <a:off x="4579271" y="3641421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Adaptors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3DFEA9-B700-4C46-91F1-E7083AE1178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53102" y="4350950"/>
            <a:ext cx="1035268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38BE54-0518-40B5-9D8D-01F87703E060}"/>
              </a:ext>
            </a:extLst>
          </p:cNvPr>
          <p:cNvSpPr txBox="1"/>
          <p:nvPr/>
        </p:nvSpPr>
        <p:spPr>
          <a:xfrm>
            <a:off x="2969169" y="4091583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XML form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DC76F2-7DFA-4331-8DD0-10E25CF5D34C}"/>
              </a:ext>
            </a:extLst>
          </p:cNvPr>
          <p:cNvSpPr txBox="1"/>
          <p:nvPr/>
        </p:nvSpPr>
        <p:spPr>
          <a:xfrm>
            <a:off x="6182706" y="4887402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JSON form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D35F1-FF52-4989-A423-16A23271B0DA}"/>
              </a:ext>
            </a:extLst>
          </p:cNvPr>
          <p:cNvSpPr/>
          <p:nvPr/>
        </p:nvSpPr>
        <p:spPr>
          <a:xfrm>
            <a:off x="1040522" y="5131657"/>
            <a:ext cx="2123090" cy="851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format in Flat File format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E81E5-F7DC-4B61-949C-2E232C9DB911}"/>
              </a:ext>
            </a:extLst>
          </p:cNvPr>
          <p:cNvSpPr txBox="1"/>
          <p:nvPr/>
        </p:nvSpPr>
        <p:spPr>
          <a:xfrm>
            <a:off x="4589781" y="4251782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XML to JSON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AB22ED-A701-49FF-B5F3-0E661F22BF7B}"/>
              </a:ext>
            </a:extLst>
          </p:cNvPr>
          <p:cNvSpPr txBox="1"/>
          <p:nvPr/>
        </p:nvSpPr>
        <p:spPr>
          <a:xfrm>
            <a:off x="2984935" y="5132787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form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AE5A10-ED3D-433C-BC94-F213677D051A}"/>
              </a:ext>
            </a:extLst>
          </p:cNvPr>
          <p:cNvCxnSpPr>
            <a:cxnSpLocks/>
          </p:cNvCxnSpPr>
          <p:nvPr/>
        </p:nvCxnSpPr>
        <p:spPr>
          <a:xfrm>
            <a:off x="3153102" y="5537343"/>
            <a:ext cx="1035268" cy="18392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E15AA0-D99E-440E-8139-268C75EA6CF1}"/>
              </a:ext>
            </a:extLst>
          </p:cNvPr>
          <p:cNvSpPr/>
          <p:nvPr/>
        </p:nvSpPr>
        <p:spPr>
          <a:xfrm>
            <a:off x="4188369" y="5118802"/>
            <a:ext cx="2123090" cy="757920"/>
          </a:xfrm>
          <a:prstGeom prst="rect">
            <a:avLst/>
          </a:prstGeom>
          <a:solidFill>
            <a:srgbClr val="00B0F0"/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38CBB-BD39-4C81-B0EA-6FA41EC89B84}"/>
              </a:ext>
            </a:extLst>
          </p:cNvPr>
          <p:cNvSpPr txBox="1"/>
          <p:nvPr/>
        </p:nvSpPr>
        <p:spPr>
          <a:xfrm>
            <a:off x="4577251" y="5249550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FILE to JSON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03099-E333-433C-9AB1-40E84754B7CC}"/>
              </a:ext>
            </a:extLst>
          </p:cNvPr>
          <p:cNvCxnSpPr>
            <a:stCxn id="30" idx="3"/>
          </p:cNvCxnSpPr>
          <p:nvPr/>
        </p:nvCxnSpPr>
        <p:spPr>
          <a:xfrm>
            <a:off x="6311460" y="4328157"/>
            <a:ext cx="425670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CED12D-4862-44ED-885A-494ED9E31F54}"/>
              </a:ext>
            </a:extLst>
          </p:cNvPr>
          <p:cNvCxnSpPr>
            <a:cxnSpLocks/>
          </p:cNvCxnSpPr>
          <p:nvPr/>
        </p:nvCxnSpPr>
        <p:spPr>
          <a:xfrm flipH="1">
            <a:off x="6737129" y="4328157"/>
            <a:ext cx="1" cy="504807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7A95D4-11A8-418E-BC94-29EEDDBFB6FE}"/>
              </a:ext>
            </a:extLst>
          </p:cNvPr>
          <p:cNvCxnSpPr/>
          <p:nvPr/>
        </p:nvCxnSpPr>
        <p:spPr>
          <a:xfrm>
            <a:off x="6747641" y="4832964"/>
            <a:ext cx="635875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FE106D-861D-4AEC-BC57-301AF58D733E}"/>
              </a:ext>
            </a:extLst>
          </p:cNvPr>
          <p:cNvCxnSpPr/>
          <p:nvPr/>
        </p:nvCxnSpPr>
        <p:spPr>
          <a:xfrm>
            <a:off x="6737129" y="5191743"/>
            <a:ext cx="635875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0B55C4-8163-48E6-8ED2-D957E3C6FC5C}"/>
              </a:ext>
            </a:extLst>
          </p:cNvPr>
          <p:cNvCxnSpPr/>
          <p:nvPr/>
        </p:nvCxnSpPr>
        <p:spPr>
          <a:xfrm>
            <a:off x="6311459" y="5546539"/>
            <a:ext cx="425670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95C474-B255-4FD9-B5E9-4BBA9C3A116A}"/>
              </a:ext>
            </a:extLst>
          </p:cNvPr>
          <p:cNvCxnSpPr>
            <a:cxnSpLocks/>
          </p:cNvCxnSpPr>
          <p:nvPr/>
        </p:nvCxnSpPr>
        <p:spPr>
          <a:xfrm flipH="1">
            <a:off x="6737129" y="5170901"/>
            <a:ext cx="5255" cy="384834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49D9EF-CB8B-408C-95CF-7645D2081A3B}"/>
              </a:ext>
            </a:extLst>
          </p:cNvPr>
          <p:cNvSpPr txBox="1"/>
          <p:nvPr/>
        </p:nvSpPr>
        <p:spPr>
          <a:xfrm>
            <a:off x="1392619" y="4860147"/>
            <a:ext cx="134532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Product2 code</a:t>
            </a:r>
          </a:p>
        </p:txBody>
      </p:sp>
    </p:spTree>
    <p:extLst>
      <p:ext uri="{BB962C8B-B14F-4D97-AF65-F5344CB8AC3E}">
        <p14:creationId xmlns:p14="http://schemas.microsoft.com/office/powerpoint/2010/main" val="102431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436883" cy="568324"/>
          </a:xfrm>
        </p:spPr>
        <p:txBody>
          <a:bodyPr/>
          <a:lstStyle/>
          <a:p>
            <a:r>
              <a:rPr lang="sv-SE" dirty="0"/>
              <a:t>Bridge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099940"/>
            <a:ext cx="11706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Bridge is a structural design pattern that divides business logic or huge class into separate class hierarchies that can be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developed independently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The bridge pattern allows the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Abstraction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 and the Implementation to be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developed independently 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and the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client code can access only the Abstraction part 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without being concerned about the Implementation part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The abstraction contains a reference to the implementer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It increases the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loose coupling 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between class abstraction and its implementation.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Bridge pattern promotes flexibility and allows us to change both the abstraction and implementation independently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6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909848" cy="568324"/>
          </a:xfrm>
        </p:spPr>
        <p:txBody>
          <a:bodyPr/>
          <a:lstStyle/>
          <a:p>
            <a:r>
              <a:rPr lang="sv-SE" dirty="0"/>
              <a:t>Composite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099940"/>
            <a:ext cx="11706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Bridge is a structural design pattern that divides business logic or huge class into separate class hierarchies that can be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developed independently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The bridge pattern allows the </a:t>
            </a:r>
            <a:r>
              <a:rPr lang="en-US" b="1" u="sng" dirty="0">
                <a:solidFill>
                  <a:srgbClr val="3C484E"/>
                </a:solidFill>
                <a:latin typeface="Arial" panose="020B0604020202020204" pitchFamily="34" charset="0"/>
              </a:rPr>
              <a:t>Abstraction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 and the Implementation to be developed independently and the client code can access only the Abstraction part without being concerned about the Implementation part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The abstraction contains a reference to the implementer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It increases the loose coupling between class abstraction and it’s implementation.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3C484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16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384331" cy="568324"/>
          </a:xfrm>
        </p:spPr>
        <p:txBody>
          <a:bodyPr/>
          <a:lstStyle/>
          <a:p>
            <a:r>
              <a:rPr lang="sv-SE" dirty="0"/>
              <a:t>Chain of Responsibility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152492"/>
            <a:ext cx="11706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42424"/>
                </a:solidFill>
                <a:effectLst/>
                <a:latin typeface="+mj-lt"/>
              </a:rPr>
              <a:t>Chain of Responsibility</a:t>
            </a:r>
            <a:r>
              <a:rPr lang="en-US" b="0" dirty="0">
                <a:solidFill>
                  <a:srgbClr val="242424"/>
                </a:solidFill>
                <a:effectLst/>
                <a:latin typeface="+mj-lt"/>
              </a:rPr>
              <a:t> is a behavioral design pattern that lets you pass requests along a chain of handlers. Upon receiving a request, </a:t>
            </a:r>
            <a:r>
              <a:rPr lang="en-US" b="1" u="sng" dirty="0">
                <a:solidFill>
                  <a:srgbClr val="242424"/>
                </a:solidFill>
                <a:effectLst/>
                <a:latin typeface="+mj-lt"/>
              </a:rPr>
              <a:t>each handler decides either to process the request </a:t>
            </a:r>
            <a:r>
              <a:rPr lang="en-US" b="0" dirty="0">
                <a:solidFill>
                  <a:srgbClr val="242424"/>
                </a:solidFill>
                <a:effectLst/>
                <a:latin typeface="+mj-lt"/>
              </a:rPr>
              <a:t>or to pass it to the next handler in the chain</a:t>
            </a:r>
            <a:endParaRPr lang="en-US" b="0" dirty="0">
              <a:solidFill>
                <a:srgbClr val="273239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Chain of responsibility Pattern or Chain of Responsibility Method is a behavioral pattern, which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+mj-lt"/>
              </a:rPr>
              <a:t>allows an object to send a request to other objects 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without knowing who is going to handle 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+mj-lt"/>
              </a:rPr>
              <a:t>This pattern is frequently </a:t>
            </a:r>
            <a:r>
              <a:rPr lang="en-US" b="1" u="sng" dirty="0">
                <a:solidFill>
                  <a:srgbClr val="273239"/>
                </a:solidFill>
                <a:latin typeface="+mj-lt"/>
              </a:rPr>
              <a:t>used in the chain of multiple objects</a:t>
            </a:r>
            <a:r>
              <a:rPr lang="en-US" dirty="0">
                <a:solidFill>
                  <a:srgbClr val="273239"/>
                </a:solidFill>
                <a:latin typeface="+mj-lt"/>
              </a:rPr>
              <a:t>, where </a:t>
            </a:r>
            <a:r>
              <a:rPr lang="en-US" b="1" dirty="0">
                <a:solidFill>
                  <a:srgbClr val="273239"/>
                </a:solidFill>
                <a:latin typeface="+mj-lt"/>
              </a:rPr>
              <a:t>each object either handles the request </a:t>
            </a:r>
            <a:r>
              <a:rPr lang="en-US" dirty="0">
                <a:solidFill>
                  <a:srgbClr val="273239"/>
                </a:solidFill>
                <a:latin typeface="+mj-lt"/>
              </a:rPr>
              <a:t>or passes it on to the next object in the chain if it is unable to handle that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C484E"/>
              </a:solidFill>
              <a:effectLst/>
              <a:latin typeface="+mj-lt"/>
            </a:endParaRPr>
          </a:p>
        </p:txBody>
      </p:sp>
      <p:pic>
        <p:nvPicPr>
          <p:cNvPr id="3074" name="Picture 2" descr="Chain of Responsibility - Behavioral Patterns">
            <a:extLst>
              <a:ext uri="{FF2B5EF4-FFF2-40B4-BE49-F238E27FC236}">
                <a16:creationId xmlns:a16="http://schemas.microsoft.com/office/drawing/2014/main" id="{21FCE4E2-5FD3-9D9B-F6F6-013CAB6F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4" y="3361767"/>
            <a:ext cx="10183540" cy="270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384331" cy="568324"/>
          </a:xfrm>
        </p:spPr>
        <p:txBody>
          <a:bodyPr/>
          <a:lstStyle/>
          <a:p>
            <a:r>
              <a:rPr lang="sv-SE" dirty="0"/>
              <a:t>Chain of Responsibility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152492"/>
            <a:ext cx="117065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42424"/>
                </a:solidFill>
                <a:effectLst/>
                <a:latin typeface="+mj-lt"/>
              </a:rPr>
              <a:t>Ex: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An example that is suitable for implementing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CoR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is Approval Process of Purchase Requests.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a company, any purchase below $500 does not require approval,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a Junior Associate can approve the order.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if the order exceeds $500, a Senior Associate needs to approve the order,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if the order exceeds $3,000 a manager needs to approve the purchase.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242424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242424"/>
                </a:solidFill>
                <a:latin typeface="+mj-lt"/>
              </a:rPr>
              <a:t>Ex: </a:t>
            </a:r>
            <a:r>
              <a:rPr lang="en-US" dirty="0" err="1">
                <a:hlinkClick r:id="rId3"/>
              </a:rPr>
              <a:t>DesignPatterns</a:t>
            </a:r>
            <a:r>
              <a:rPr lang="en-US" dirty="0">
                <a:hlinkClick r:id="rId3"/>
              </a:rPr>
              <a:t>/ChainOfResponsibilityExample.cpp at main · </a:t>
            </a:r>
            <a:r>
              <a:rPr lang="en-US" dirty="0" err="1">
                <a:hlinkClick r:id="rId3"/>
              </a:rPr>
              <a:t>shidlingayya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DesignPatterns</a:t>
            </a:r>
            <a:r>
              <a:rPr lang="en-US" dirty="0">
                <a:hlinkClick r:id="rId3"/>
              </a:rPr>
              <a:t> (github.com)</a:t>
            </a:r>
            <a:endParaRPr lang="en-US" dirty="0">
              <a:solidFill>
                <a:srgbClr val="2424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218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6" cy="568324"/>
          </a:xfrm>
        </p:spPr>
        <p:txBody>
          <a:bodyPr/>
          <a:lstStyle/>
          <a:p>
            <a:r>
              <a:rPr lang="sv-SE" dirty="0"/>
              <a:t>Command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214630"/>
            <a:ext cx="117065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The Command Pattern talks about encapsulating all the requests coming from the invoker in objects, passing them to the receiver, and letting the receiver take actions.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D5156"/>
                </a:solidFill>
                <a:effectLst/>
                <a:latin typeface="+mj-lt"/>
              </a:rPr>
              <a:t>The conversion allows </a:t>
            </a:r>
            <a:r>
              <a:rPr lang="en-US" b="1" i="0" u="sng" dirty="0">
                <a:solidFill>
                  <a:srgbClr val="4D5156"/>
                </a:solidFill>
                <a:effectLst/>
                <a:latin typeface="+mj-lt"/>
              </a:rPr>
              <a:t>deferred</a:t>
            </a:r>
            <a:r>
              <a:rPr lang="en-US" b="0" i="0" dirty="0">
                <a:solidFill>
                  <a:srgbClr val="4D5156"/>
                </a:solidFill>
                <a:effectLst/>
                <a:latin typeface="+mj-lt"/>
              </a:rPr>
              <a:t> or </a:t>
            </a:r>
            <a:r>
              <a:rPr lang="en-US" b="1" i="0" u="sng" dirty="0">
                <a:solidFill>
                  <a:srgbClr val="4D5156"/>
                </a:solidFill>
                <a:effectLst/>
                <a:latin typeface="+mj-lt"/>
              </a:rPr>
              <a:t>remote execution </a:t>
            </a:r>
            <a:r>
              <a:rPr lang="en-US" b="0" i="0" dirty="0">
                <a:solidFill>
                  <a:srgbClr val="4D5156"/>
                </a:solidFill>
                <a:effectLst/>
                <a:latin typeface="+mj-lt"/>
              </a:rPr>
              <a:t>of commands, storing command history,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+mj-lt"/>
              </a:rPr>
              <a:t>etc</a:t>
            </a:r>
            <a:endParaRPr lang="en-US" b="0" i="0" dirty="0">
              <a:solidFill>
                <a:srgbClr val="4D5156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D5156"/>
                </a:solidFill>
                <a:effectLst/>
                <a:latin typeface="+mj-lt"/>
              </a:rPr>
              <a:t>Command pattern used</a:t>
            </a:r>
            <a:r>
              <a:rPr lang="en-US" b="0" i="0" dirty="0">
                <a:solidFill>
                  <a:srgbClr val="040C28"/>
                </a:solidFill>
                <a:effectLst/>
                <a:latin typeface="+mj-lt"/>
              </a:rPr>
              <a:t> to </a:t>
            </a:r>
            <a:r>
              <a:rPr lang="en-US" b="1" i="0" u="sng" dirty="0">
                <a:solidFill>
                  <a:srgbClr val="040C28"/>
                </a:solidFill>
                <a:effectLst/>
                <a:latin typeface="+mj-lt"/>
              </a:rPr>
              <a:t>encapsulate</a:t>
            </a:r>
            <a:r>
              <a:rPr lang="en-US" b="0" i="0" dirty="0">
                <a:solidFill>
                  <a:srgbClr val="040C28"/>
                </a:solidFill>
                <a:effectLst/>
                <a:latin typeface="+mj-lt"/>
              </a:rPr>
              <a:t> all information needed to perform an action or trigger an event at a later time</a:t>
            </a:r>
            <a:r>
              <a:rPr lang="en-US" b="0" i="0" dirty="0">
                <a:solidFill>
                  <a:srgbClr val="4D5156"/>
                </a:solidFill>
                <a:effectLst/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D5156"/>
                </a:solidFill>
                <a:latin typeface="+mj-lt"/>
              </a:rPr>
              <a:t>Command Design pattern is used to </a:t>
            </a:r>
            <a:r>
              <a:rPr lang="en-US" b="1" u="sng" dirty="0">
                <a:solidFill>
                  <a:srgbClr val="4D5156"/>
                </a:solidFill>
                <a:latin typeface="+mj-lt"/>
              </a:rPr>
              <a:t>decouple Sender and Receiver</a:t>
            </a:r>
            <a:r>
              <a:rPr lang="en-US" dirty="0">
                <a:solidFill>
                  <a:srgbClr val="4D5156"/>
                </a:solidFill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4D5156"/>
                </a:solidFill>
                <a:latin typeface="+mj-lt"/>
              </a:rPr>
              <a:t>Sender</a:t>
            </a:r>
            <a:r>
              <a:rPr lang="en-US" dirty="0">
                <a:solidFill>
                  <a:srgbClr val="4D5156"/>
                </a:solidFill>
                <a:latin typeface="+mj-lt"/>
              </a:rPr>
              <a:t> is totally </a:t>
            </a:r>
            <a:r>
              <a:rPr lang="en-US" b="1" u="sng" dirty="0">
                <a:solidFill>
                  <a:srgbClr val="4D5156"/>
                </a:solidFill>
                <a:latin typeface="+mj-lt"/>
              </a:rPr>
              <a:t>unaware of Receiver's interface </a:t>
            </a:r>
            <a:r>
              <a:rPr lang="en-US" dirty="0">
                <a:solidFill>
                  <a:srgbClr val="4D5156"/>
                </a:solidFill>
                <a:latin typeface="+mj-lt"/>
              </a:rPr>
              <a:t>and </a:t>
            </a:r>
            <a:r>
              <a:rPr lang="en-US" b="1" u="sng" dirty="0">
                <a:solidFill>
                  <a:srgbClr val="4D5156"/>
                </a:solidFill>
                <a:latin typeface="+mj-lt"/>
              </a:rPr>
              <a:t>Receiver is unaware of Sender</a:t>
            </a:r>
            <a:r>
              <a:rPr lang="en-US" b="0" i="0" dirty="0">
                <a:solidFill>
                  <a:srgbClr val="444444"/>
                </a:solidFill>
                <a:effectLst/>
                <a:latin typeface="+mj-lt"/>
              </a:rPr>
              <a:t>.</a:t>
            </a:r>
            <a:br>
              <a:rPr lang="en-US" dirty="0"/>
            </a:br>
            <a:endParaRPr lang="en-US" dirty="0">
              <a:solidFill>
                <a:srgbClr val="4D5156"/>
              </a:solidFill>
              <a:latin typeface="Google San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6A0A6B-A795-F84F-CE54-74FF2227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1" y="3331434"/>
            <a:ext cx="6481295" cy="33317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04B26-6609-D995-F016-6F3E2B62B5C0}"/>
              </a:ext>
            </a:extLst>
          </p:cNvPr>
          <p:cNvSpPr txBox="1"/>
          <p:nvPr/>
        </p:nvSpPr>
        <p:spPr>
          <a:xfrm>
            <a:off x="336331" y="3429000"/>
            <a:ext cx="4677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 err="1">
                <a:effectLst/>
                <a:latin typeface="+mj-lt"/>
              </a:rPr>
              <a:t>Resturant</a:t>
            </a:r>
            <a:r>
              <a:rPr lang="en-US" b="0" i="0" dirty="0">
                <a:effectLst/>
                <a:latin typeface="+mj-lt"/>
              </a:rPr>
              <a:t> is a classic example of Command Pattern.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j-lt"/>
              </a:rPr>
              <a:t>Customer(Invoker) is not aware of Chef(Receiver) and they communicate via Waiter(Command Manager) by giving Menu Name(Commands) to them.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+mj-lt"/>
              </a:rPr>
              <a:t>Customer doesn't need to know how to communicate directly with Chef.</a:t>
            </a:r>
            <a:endParaRPr lang="en-US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3D597-0707-7AAA-F9DA-63C0BA9F109B}"/>
              </a:ext>
            </a:extLst>
          </p:cNvPr>
          <p:cNvCxnSpPr>
            <a:cxnSpLocks/>
          </p:cNvCxnSpPr>
          <p:nvPr/>
        </p:nvCxnSpPr>
        <p:spPr>
          <a:xfrm>
            <a:off x="4974681" y="3336768"/>
            <a:ext cx="0" cy="3312048"/>
          </a:xfrm>
          <a:prstGeom prst="line">
            <a:avLst/>
          </a:prstGeom>
          <a:ln w="19050">
            <a:solidFill>
              <a:srgbClr val="0044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6" cy="568324"/>
          </a:xfrm>
        </p:spPr>
        <p:txBody>
          <a:bodyPr/>
          <a:lstStyle/>
          <a:p>
            <a:r>
              <a:rPr lang="sv-SE" dirty="0"/>
              <a:t>Command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336331" y="5310090"/>
            <a:ext cx="1170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Exampl</a:t>
            </a:r>
            <a:r>
              <a:rPr lang="en-US" dirty="0">
                <a:solidFill>
                  <a:srgbClr val="111111"/>
                </a:solidFill>
                <a:latin typeface="Segoe UI" panose="020B0502040204020203" pitchFamily="34" charset="0"/>
              </a:rPr>
              <a:t>e of command design pattern:</a:t>
            </a:r>
          </a:p>
          <a:p>
            <a:r>
              <a:rPr lang="en-US" dirty="0" err="1">
                <a:hlinkClick r:id="rId3"/>
              </a:rPr>
              <a:t>DesignPatterns</a:t>
            </a:r>
            <a:r>
              <a:rPr lang="en-US" dirty="0">
                <a:hlinkClick r:id="rId3"/>
              </a:rPr>
              <a:t>/CommandDesignPattern.cpp at main · </a:t>
            </a:r>
            <a:r>
              <a:rPr lang="en-US" dirty="0" err="1">
                <a:hlinkClick r:id="rId3"/>
              </a:rPr>
              <a:t>shidlingayya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DesignPatterns</a:t>
            </a:r>
            <a:r>
              <a:rPr lang="en-US" dirty="0">
                <a:hlinkClick r:id="rId3"/>
              </a:rPr>
              <a:t> (github.com)</a:t>
            </a:r>
            <a:endParaRPr lang="en-US" dirty="0">
              <a:solidFill>
                <a:srgbClr val="111111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4D5156"/>
              </a:solidFill>
              <a:latin typeface="Google Sans"/>
            </a:endParaRPr>
          </a:p>
        </p:txBody>
      </p:sp>
      <p:pic>
        <p:nvPicPr>
          <p:cNvPr id="5122" name="Picture 2" descr="Command Design Pattern UML Structure">
            <a:extLst>
              <a:ext uri="{FF2B5EF4-FFF2-40B4-BE49-F238E27FC236}">
                <a16:creationId xmlns:a16="http://schemas.microsoft.com/office/drawing/2014/main" id="{B5113E6B-115F-EF39-BC2B-9FFD65D3D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" y="1652981"/>
            <a:ext cx="8240110" cy="3419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A16940-0D6B-285A-A413-448249A1729B}"/>
              </a:ext>
            </a:extLst>
          </p:cNvPr>
          <p:cNvSpPr txBox="1"/>
          <p:nvPr/>
        </p:nvSpPr>
        <p:spPr>
          <a:xfrm>
            <a:off x="156615" y="1063859"/>
            <a:ext cx="484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UML diagram of command design pattern:</a:t>
            </a:r>
            <a:endParaRPr lang="en-US" dirty="0">
              <a:solidFill>
                <a:srgbClr val="4D5156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9498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6" cy="568324"/>
          </a:xfrm>
        </p:spPr>
        <p:txBody>
          <a:bodyPr/>
          <a:lstStyle/>
          <a:p>
            <a:r>
              <a:rPr lang="sv-SE" dirty="0"/>
              <a:t>Iterator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6940-0D6B-285A-A413-448249A1729B}"/>
              </a:ext>
            </a:extLst>
          </p:cNvPr>
          <p:cNvSpPr txBox="1"/>
          <p:nvPr/>
        </p:nvSpPr>
        <p:spPr>
          <a:xfrm>
            <a:off x="156616" y="1063858"/>
            <a:ext cx="11581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Iterator design pattern used to </a:t>
            </a:r>
            <a:r>
              <a:rPr lang="en-US" b="1" i="0" u="sng" dirty="0">
                <a:solidFill>
                  <a:srgbClr val="111111"/>
                </a:solidFill>
                <a:effectLst/>
                <a:latin typeface="+mj-lt"/>
              </a:rPr>
              <a:t>access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 and </a:t>
            </a:r>
            <a:r>
              <a:rPr lang="en-US" b="1" i="0" u="sng" dirty="0">
                <a:solidFill>
                  <a:srgbClr val="111111"/>
                </a:solidFill>
                <a:effectLst/>
                <a:latin typeface="+mj-lt"/>
              </a:rPr>
              <a:t>traverse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 an </a:t>
            </a:r>
            <a:r>
              <a:rPr lang="en-US" b="1" i="0" u="sng" dirty="0">
                <a:solidFill>
                  <a:srgbClr val="111111"/>
                </a:solidFill>
                <a:effectLst/>
                <a:latin typeface="+mj-lt"/>
              </a:rPr>
              <a:t>aggregate object 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without exposing its internal details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Provide a way to access the elements of an aggregate object sequentially </a:t>
            </a:r>
            <a:r>
              <a:rPr lang="en-US" b="1" i="0" u="sng" dirty="0">
                <a:solidFill>
                  <a:srgbClr val="212529"/>
                </a:solidFill>
                <a:effectLst/>
                <a:latin typeface="+mj-lt"/>
              </a:rPr>
              <a:t>without exposing 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its underlying representation.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Iterator will access elements of an </a:t>
            </a:r>
            <a:r>
              <a:rPr lang="en-US" b="1" u="sng" dirty="0">
                <a:solidFill>
                  <a:srgbClr val="212529"/>
                </a:solidFill>
                <a:latin typeface="+mj-lt"/>
              </a:rPr>
              <a:t>aggregate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 and the </a:t>
            </a:r>
            <a:r>
              <a:rPr lang="en-US" b="1" u="sng" dirty="0">
                <a:solidFill>
                  <a:srgbClr val="212529"/>
                </a:solidFill>
                <a:latin typeface="+mj-lt"/>
              </a:rPr>
              <a:t>aggregate would be something that holds data </a:t>
            </a:r>
            <a:r>
              <a:rPr lang="en-US" dirty="0">
                <a:solidFill>
                  <a:srgbClr val="212529"/>
                </a:solidFill>
                <a:latin typeface="+mj-lt"/>
              </a:rPr>
              <a:t>in a sequence of some sort, for example, an array of integers is an aggregate that holds integers in a sequence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12529"/>
                </a:solidFill>
                <a:latin typeface="+mj-lt"/>
              </a:rPr>
              <a:t>Irrespective of complex data structure – Iterator is design pattern allows similar way of accessing data</a:t>
            </a:r>
          </a:p>
        </p:txBody>
      </p:sp>
    </p:spTree>
    <p:extLst>
      <p:ext uri="{BB962C8B-B14F-4D97-AF65-F5344CB8AC3E}">
        <p14:creationId xmlns:p14="http://schemas.microsoft.com/office/powerpoint/2010/main" val="371479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3520965" cy="568324"/>
          </a:xfrm>
        </p:spPr>
        <p:txBody>
          <a:bodyPr/>
          <a:lstStyle/>
          <a:p>
            <a:r>
              <a:rPr lang="sv-SE" dirty="0"/>
              <a:t>Observer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11098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infrastructure to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subscribe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and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unsubscribe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mechanism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 can use this pattern when multiple objects are dependent on the state of one object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990F65-CDC5-4937-99D6-5825DECC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43" y="1905605"/>
            <a:ext cx="4967352" cy="23255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AC325C-6BAD-41FD-9AF9-685A7861B728}"/>
              </a:ext>
            </a:extLst>
          </p:cNvPr>
          <p:cNvSpPr txBox="1"/>
          <p:nvPr/>
        </p:nvSpPr>
        <p:spPr>
          <a:xfrm>
            <a:off x="496943" y="4348690"/>
            <a:ext cx="4955758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all the users about new tweet who are following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8A5228-5B37-4935-A3F5-23CD572ED7D5}"/>
              </a:ext>
            </a:extLst>
          </p:cNvPr>
          <p:cNvSpPr txBox="1"/>
          <p:nvPr/>
        </p:nvSpPr>
        <p:spPr>
          <a:xfrm>
            <a:off x="159675" y="5069916"/>
            <a:ext cx="3100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Why to use Observer Pattern</a:t>
            </a:r>
            <a:r>
              <a:rPr lang="sv-SE" sz="1600" dirty="0"/>
              <a:t>?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43731-39AE-4C7D-8164-5ED5F490AB84}"/>
              </a:ext>
            </a:extLst>
          </p:cNvPr>
          <p:cNvSpPr txBox="1"/>
          <p:nvPr/>
        </p:nvSpPr>
        <p:spPr>
          <a:xfrm>
            <a:off x="132059" y="5384514"/>
            <a:ext cx="11927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02124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Used when there is </a:t>
            </a:r>
            <a:r>
              <a:rPr lang="en-US" b="1" u="sng" dirty="0"/>
              <a:t>one-to-many</a:t>
            </a:r>
            <a:r>
              <a:rPr lang="en-US" dirty="0"/>
              <a:t> relationship between objects such as if one object is modified, its dependent objects are to be notified automatically</a:t>
            </a:r>
          </a:p>
          <a:p>
            <a:r>
              <a:rPr lang="en-US" dirty="0"/>
              <a:t>Used in broadcast messaging applications (Ex: Shutdown notification)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F8289E-60A5-FC09-4E89-1968327D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149" y="1905605"/>
            <a:ext cx="4990546" cy="2325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CC1597-BCFB-E97D-D905-374E57807890}"/>
              </a:ext>
            </a:extLst>
          </p:cNvPr>
          <p:cNvSpPr txBox="1"/>
          <p:nvPr/>
        </p:nvSpPr>
        <p:spPr>
          <a:xfrm>
            <a:off x="6176148" y="4384787"/>
            <a:ext cx="4978950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Notify all apps(TV, Mobile </a:t>
            </a:r>
            <a:r>
              <a:rPr lang="en-US" dirty="0" err="1"/>
              <a:t>etc</a:t>
            </a:r>
            <a:r>
              <a:rPr lang="en-US" dirty="0"/>
              <a:t>) about weather changes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FDA4BF-EE30-EFBE-0D7D-B40ECE6AE602}"/>
              </a:ext>
            </a:extLst>
          </p:cNvPr>
          <p:cNvCxnSpPr>
            <a:cxnSpLocks/>
          </p:cNvCxnSpPr>
          <p:nvPr/>
        </p:nvCxnSpPr>
        <p:spPr>
          <a:xfrm>
            <a:off x="5826019" y="1826882"/>
            <a:ext cx="0" cy="3292340"/>
          </a:xfrm>
          <a:prstGeom prst="line">
            <a:avLst/>
          </a:prstGeom>
          <a:ln w="19050">
            <a:solidFill>
              <a:srgbClr val="00448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3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55616A-DA36-4499-B268-6FACC4CD515E}"/>
              </a:ext>
            </a:extLst>
          </p:cNvPr>
          <p:cNvSpPr/>
          <p:nvPr/>
        </p:nvSpPr>
        <p:spPr>
          <a:xfrm>
            <a:off x="3913086" y="1166487"/>
            <a:ext cx="2638097" cy="56832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</p:txBody>
      </p:sp>
      <p:sp>
        <p:nvSpPr>
          <p:cNvPr id="13" name="Rectangle 12">
            <a:hlinkClick r:id="rId3"/>
            <a:extLst>
              <a:ext uri="{FF2B5EF4-FFF2-40B4-BE49-F238E27FC236}">
                <a16:creationId xmlns:a16="http://schemas.microsoft.com/office/drawing/2014/main" id="{1130D1B8-55E8-4D8F-A8BE-D76F5978DBA8}"/>
              </a:ext>
            </a:extLst>
          </p:cNvPr>
          <p:cNvSpPr/>
          <p:nvPr/>
        </p:nvSpPr>
        <p:spPr>
          <a:xfrm>
            <a:off x="1097115" y="2363549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2D5B2-B017-4555-A6DE-F2874C5F9222}"/>
              </a:ext>
            </a:extLst>
          </p:cNvPr>
          <p:cNvSpPr/>
          <p:nvPr/>
        </p:nvSpPr>
        <p:spPr>
          <a:xfrm>
            <a:off x="4151587" y="2339519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B310A-7121-41F0-8AEA-E1FB4D3E4F88}"/>
              </a:ext>
            </a:extLst>
          </p:cNvPr>
          <p:cNvSpPr/>
          <p:nvPr/>
        </p:nvSpPr>
        <p:spPr>
          <a:xfrm>
            <a:off x="7569314" y="2363549"/>
            <a:ext cx="1974080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Patterns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CD373-B926-4DBF-A709-CA556FBC2596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5232134" y="1734811"/>
            <a:ext cx="1" cy="604708"/>
          </a:xfrm>
          <a:prstGeom prst="line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E2E1FD-A2BD-479A-87F5-B6E45BB7C54B}"/>
              </a:ext>
            </a:extLst>
          </p:cNvPr>
          <p:cNvCxnSpPr/>
          <p:nvPr/>
        </p:nvCxnSpPr>
        <p:spPr>
          <a:xfrm flipH="1">
            <a:off x="2177662" y="2037165"/>
            <a:ext cx="3054472" cy="0"/>
          </a:xfrm>
          <a:prstGeom prst="line">
            <a:avLst/>
          </a:prstGeom>
          <a:ln w="19050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162EA1-A843-4F0C-8D13-6D689CBD5C0E}"/>
              </a:ext>
            </a:extLst>
          </p:cNvPr>
          <p:cNvCxnSpPr>
            <a:endCxn id="13" idx="0"/>
          </p:cNvCxnSpPr>
          <p:nvPr/>
        </p:nvCxnSpPr>
        <p:spPr>
          <a:xfrm>
            <a:off x="2177662" y="2037165"/>
            <a:ext cx="0" cy="326384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B65959-D850-4CC1-8399-75F68F868600}"/>
              </a:ext>
            </a:extLst>
          </p:cNvPr>
          <p:cNvCxnSpPr>
            <a:cxnSpLocks/>
          </p:cNvCxnSpPr>
          <p:nvPr/>
        </p:nvCxnSpPr>
        <p:spPr>
          <a:xfrm flipH="1">
            <a:off x="5232134" y="2037165"/>
            <a:ext cx="3425002" cy="0"/>
          </a:xfrm>
          <a:prstGeom prst="line">
            <a:avLst/>
          </a:prstGeom>
          <a:ln w="19050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9CF8B1-EF58-41BA-AD5F-9ADC93258CCC}"/>
              </a:ext>
            </a:extLst>
          </p:cNvPr>
          <p:cNvCxnSpPr/>
          <p:nvPr/>
        </p:nvCxnSpPr>
        <p:spPr>
          <a:xfrm>
            <a:off x="8657136" y="2046115"/>
            <a:ext cx="0" cy="326384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D5A64F-0534-42D6-AB62-AB18F8C7576E}"/>
              </a:ext>
            </a:extLst>
          </p:cNvPr>
          <p:cNvSpPr/>
          <p:nvPr/>
        </p:nvSpPr>
        <p:spPr>
          <a:xfrm>
            <a:off x="1187661" y="3632436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 Method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299922-EFE2-4D96-9D7C-339A5C9E35B1}"/>
              </a:ext>
            </a:extLst>
          </p:cNvPr>
          <p:cNvSpPr/>
          <p:nvPr/>
        </p:nvSpPr>
        <p:spPr>
          <a:xfrm>
            <a:off x="1187661" y="4855019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A1B885-1855-4830-9494-B8E9E5165722}"/>
              </a:ext>
            </a:extLst>
          </p:cNvPr>
          <p:cNvSpPr/>
          <p:nvPr/>
        </p:nvSpPr>
        <p:spPr>
          <a:xfrm>
            <a:off x="1210710" y="4218292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factory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69EED4-982A-4ECE-892F-655F31BC8937}"/>
              </a:ext>
            </a:extLst>
          </p:cNvPr>
          <p:cNvSpPr/>
          <p:nvPr/>
        </p:nvSpPr>
        <p:spPr>
          <a:xfrm>
            <a:off x="1210710" y="5491746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42AD14-95BE-47C7-BD1E-2761A1D5310D}"/>
              </a:ext>
            </a:extLst>
          </p:cNvPr>
          <p:cNvSpPr/>
          <p:nvPr/>
        </p:nvSpPr>
        <p:spPr>
          <a:xfrm>
            <a:off x="1187663" y="3077505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1ACF55-46A5-4F85-B30C-EEAEA0232B1F}"/>
              </a:ext>
            </a:extLst>
          </p:cNvPr>
          <p:cNvSpPr/>
          <p:nvPr/>
        </p:nvSpPr>
        <p:spPr>
          <a:xfrm>
            <a:off x="4265182" y="3067499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9CD32-6FC8-41A8-9704-C7F5385B1325}"/>
              </a:ext>
            </a:extLst>
          </p:cNvPr>
          <p:cNvSpPr/>
          <p:nvPr/>
        </p:nvSpPr>
        <p:spPr>
          <a:xfrm>
            <a:off x="4265177" y="3558721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F6DBA5C-1761-4EDD-9126-1AB6082976EA}"/>
              </a:ext>
            </a:extLst>
          </p:cNvPr>
          <p:cNvSpPr/>
          <p:nvPr/>
        </p:nvSpPr>
        <p:spPr>
          <a:xfrm>
            <a:off x="4265177" y="4118048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6A50C7-6A5E-4127-B154-B43C2FD7EF4A}"/>
              </a:ext>
            </a:extLst>
          </p:cNvPr>
          <p:cNvSpPr/>
          <p:nvPr/>
        </p:nvSpPr>
        <p:spPr>
          <a:xfrm>
            <a:off x="4265176" y="4657373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2D06B9-703A-4BB2-9422-4D1E88128DFB}"/>
              </a:ext>
            </a:extLst>
          </p:cNvPr>
          <p:cNvSpPr/>
          <p:nvPr/>
        </p:nvSpPr>
        <p:spPr>
          <a:xfrm>
            <a:off x="4265175" y="5241879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Facade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E09241-6EB9-4DBC-939C-DD5786C59ADA}"/>
              </a:ext>
            </a:extLst>
          </p:cNvPr>
          <p:cNvSpPr/>
          <p:nvPr/>
        </p:nvSpPr>
        <p:spPr>
          <a:xfrm>
            <a:off x="4265175" y="5800753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Flyweight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7D9291-DE0E-4792-AE88-17BE814F4E40}"/>
              </a:ext>
            </a:extLst>
          </p:cNvPr>
          <p:cNvSpPr/>
          <p:nvPr/>
        </p:nvSpPr>
        <p:spPr>
          <a:xfrm>
            <a:off x="4265174" y="6340531"/>
            <a:ext cx="1933903" cy="3615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F887F9D-FFA7-40F5-AFA3-C9CC0F46C686}"/>
              </a:ext>
            </a:extLst>
          </p:cNvPr>
          <p:cNvSpPr/>
          <p:nvPr/>
        </p:nvSpPr>
        <p:spPr>
          <a:xfrm>
            <a:off x="7484298" y="3119615"/>
            <a:ext cx="2195729" cy="3521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Responsibility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4D1A3F2-2DE8-4001-BF4B-B53E63C17F80}"/>
              </a:ext>
            </a:extLst>
          </p:cNvPr>
          <p:cNvSpPr/>
          <p:nvPr/>
        </p:nvSpPr>
        <p:spPr>
          <a:xfrm>
            <a:off x="7494809" y="3667344"/>
            <a:ext cx="2059095" cy="3801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A015F7-41E3-4E9F-B91B-4566726A3F15}"/>
              </a:ext>
            </a:extLst>
          </p:cNvPr>
          <p:cNvSpPr/>
          <p:nvPr/>
        </p:nvSpPr>
        <p:spPr>
          <a:xfrm>
            <a:off x="7494809" y="4230312"/>
            <a:ext cx="2059096" cy="3032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E0E78C9-F005-43EC-88CD-FA51951C1281}"/>
              </a:ext>
            </a:extLst>
          </p:cNvPr>
          <p:cNvSpPr/>
          <p:nvPr/>
        </p:nvSpPr>
        <p:spPr>
          <a:xfrm>
            <a:off x="7458489" y="4760929"/>
            <a:ext cx="2095416" cy="3199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B2B0EF1-52A9-4D68-BF6F-D59DD1197849}"/>
              </a:ext>
            </a:extLst>
          </p:cNvPr>
          <p:cNvSpPr/>
          <p:nvPr/>
        </p:nvSpPr>
        <p:spPr>
          <a:xfrm>
            <a:off x="7458489" y="5308286"/>
            <a:ext cx="2084906" cy="293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Memento 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3751DF0-BBF7-48F6-B932-B2BA6CED856B}"/>
              </a:ext>
            </a:extLst>
          </p:cNvPr>
          <p:cNvSpPr/>
          <p:nvPr/>
        </p:nvSpPr>
        <p:spPr>
          <a:xfrm>
            <a:off x="7466138" y="5784013"/>
            <a:ext cx="2069607" cy="2572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 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C49335-9215-468E-9D4A-C35D87BF847D}"/>
              </a:ext>
            </a:extLst>
          </p:cNvPr>
          <p:cNvSpPr/>
          <p:nvPr/>
        </p:nvSpPr>
        <p:spPr>
          <a:xfrm>
            <a:off x="7494809" y="6225256"/>
            <a:ext cx="2048585" cy="2572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24BC6E4-6261-4636-B2E9-0087223EF47E}"/>
              </a:ext>
            </a:extLst>
          </p:cNvPr>
          <p:cNvSpPr/>
          <p:nvPr/>
        </p:nvSpPr>
        <p:spPr>
          <a:xfrm>
            <a:off x="9803826" y="4232637"/>
            <a:ext cx="1933903" cy="3328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E011624-B075-4C88-A06B-DB3D27597B2F}"/>
              </a:ext>
            </a:extLst>
          </p:cNvPr>
          <p:cNvSpPr/>
          <p:nvPr/>
        </p:nvSpPr>
        <p:spPr>
          <a:xfrm>
            <a:off x="9803826" y="4812919"/>
            <a:ext cx="1933903" cy="3328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Method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1C5BABF-B70E-4B4E-834A-442200967DF6}"/>
              </a:ext>
            </a:extLst>
          </p:cNvPr>
          <p:cNvSpPr/>
          <p:nvPr/>
        </p:nvSpPr>
        <p:spPr>
          <a:xfrm>
            <a:off x="9835852" y="5321074"/>
            <a:ext cx="1933903" cy="2937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448E"/>
            </a:solidFill>
            <a:prstDash val="sysDot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83622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3520965" cy="568324"/>
          </a:xfrm>
        </p:spPr>
        <p:txBody>
          <a:bodyPr/>
          <a:lstStyle/>
          <a:p>
            <a:r>
              <a:rPr lang="sv-SE" dirty="0"/>
              <a:t>Observer Design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5642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observer pattern contains below key concepts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EB9BD0-D168-EDA9-3352-53304DDB0922}"/>
              </a:ext>
            </a:extLst>
          </p:cNvPr>
          <p:cNvSpPr/>
          <p:nvPr/>
        </p:nvSpPr>
        <p:spPr>
          <a:xfrm>
            <a:off x="562297" y="1891861"/>
            <a:ext cx="2448909" cy="6411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	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43072B-5488-1947-0551-E0ACFEFD6E9A}"/>
              </a:ext>
            </a:extLst>
          </p:cNvPr>
          <p:cNvSpPr/>
          <p:nvPr/>
        </p:nvSpPr>
        <p:spPr>
          <a:xfrm>
            <a:off x="538650" y="3030120"/>
            <a:ext cx="2448908" cy="6411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6ACC9-E48C-8D4C-47FC-9B3AA5310E48}"/>
              </a:ext>
            </a:extLst>
          </p:cNvPr>
          <p:cNvSpPr/>
          <p:nvPr/>
        </p:nvSpPr>
        <p:spPr>
          <a:xfrm>
            <a:off x="538650" y="4106355"/>
            <a:ext cx="2496204" cy="6411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 Subject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EAA241-5088-D4AF-DF27-CB8482B132FF}"/>
              </a:ext>
            </a:extLst>
          </p:cNvPr>
          <p:cNvSpPr/>
          <p:nvPr/>
        </p:nvSpPr>
        <p:spPr>
          <a:xfrm>
            <a:off x="562297" y="5259445"/>
            <a:ext cx="2496203" cy="6411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Concrete Observer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D9C099-6D32-3456-64DB-6F1C107EB59D}"/>
              </a:ext>
            </a:extLst>
          </p:cNvPr>
          <p:cNvSpPr/>
          <p:nvPr/>
        </p:nvSpPr>
        <p:spPr>
          <a:xfrm>
            <a:off x="3310759" y="1814851"/>
            <a:ext cx="8008882" cy="8303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object being observed. It maintains list of observers and notifies them of state changes 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01002A-D120-FDD3-4B3D-23CA7D1EA482}"/>
              </a:ext>
            </a:extLst>
          </p:cNvPr>
          <p:cNvSpPr/>
          <p:nvPr/>
        </p:nvSpPr>
        <p:spPr>
          <a:xfrm>
            <a:off x="3310759" y="2972104"/>
            <a:ext cx="8008882" cy="8303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Observers are objects that are interested in stage changes of the subject. They are registered with the subject to receive updates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3FF516-DB9B-AF7A-6477-C3B06A2A2E0F}"/>
              </a:ext>
            </a:extLst>
          </p:cNvPr>
          <p:cNvSpPr/>
          <p:nvPr/>
        </p:nvSpPr>
        <p:spPr>
          <a:xfrm>
            <a:off x="3310759" y="4100320"/>
            <a:ext cx="8008882" cy="7571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concrete subject inherit from subject interface or class and is responsible for maintaining state and notifying observers when changes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702A3B-0D4D-C99A-E7CB-2B9A6314EE76}"/>
              </a:ext>
            </a:extLst>
          </p:cNvPr>
          <p:cNvSpPr/>
          <p:nvPr/>
        </p:nvSpPr>
        <p:spPr>
          <a:xfrm>
            <a:off x="3310759" y="5259445"/>
            <a:ext cx="8008882" cy="75710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implements observer interface or inherit from an observer class. They register themselves with concrete subject and react to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463095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5" cy="568324"/>
          </a:xfrm>
        </p:spPr>
        <p:txBody>
          <a:bodyPr/>
          <a:lstStyle/>
          <a:p>
            <a:r>
              <a:rPr lang="sv-SE" dirty="0"/>
              <a:t>Observer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0720B-AAD2-4069-89E6-D33BFD897476}"/>
              </a:ext>
            </a:extLst>
          </p:cNvPr>
          <p:cNvSpPr txBox="1"/>
          <p:nvPr/>
        </p:nvSpPr>
        <p:spPr>
          <a:xfrm>
            <a:off x="159675" y="4763537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Benfits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640-4E45-47AC-9204-972351F87C95}"/>
              </a:ext>
            </a:extLst>
          </p:cNvPr>
          <p:cNvSpPr txBox="1"/>
          <p:nvPr/>
        </p:nvSpPr>
        <p:spPr>
          <a:xfrm>
            <a:off x="469885" y="5177656"/>
            <a:ext cx="8760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73239"/>
                </a:solidFill>
                <a:effectLst/>
                <a:latin typeface="urw-din"/>
              </a:defRPr>
            </a:lvl1pPr>
          </a:lstStyle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No Impact to Subject class if observer list gets updated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Supports loose coupling of data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Observer can be added/deleted at any point of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F22D1-5AC8-4E74-BE0B-775B776361BD}"/>
              </a:ext>
            </a:extLst>
          </p:cNvPr>
          <p:cNvSpPr txBox="1"/>
          <p:nvPr/>
        </p:nvSpPr>
        <p:spPr>
          <a:xfrm>
            <a:off x="159675" y="1141754"/>
            <a:ext cx="1170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The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 One-to-many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dependency exist between Subject and Observer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886013-E5F0-4EDA-BFF9-04BD11946819}"/>
              </a:ext>
            </a:extLst>
          </p:cNvPr>
          <p:cNvSpPr/>
          <p:nvPr/>
        </p:nvSpPr>
        <p:spPr>
          <a:xfrm>
            <a:off x="3909246" y="3858581"/>
            <a:ext cx="1881653" cy="71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9F5EF9-F0B0-4543-A1F5-29410865E609}"/>
              </a:ext>
            </a:extLst>
          </p:cNvPr>
          <p:cNvGrpSpPr/>
          <p:nvPr/>
        </p:nvGrpSpPr>
        <p:grpSpPr>
          <a:xfrm>
            <a:off x="1166648" y="1860102"/>
            <a:ext cx="4635063" cy="2358369"/>
            <a:chOff x="1303282" y="2353592"/>
            <a:chExt cx="4635063" cy="23583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E2620B-4310-49D4-8CE8-D50BACDFFC64}"/>
                </a:ext>
              </a:extLst>
            </p:cNvPr>
            <p:cNvSpPr/>
            <p:nvPr/>
          </p:nvSpPr>
          <p:spPr>
            <a:xfrm>
              <a:off x="1303282" y="3220235"/>
              <a:ext cx="1555531" cy="9724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Subject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3A6B6E-6D7E-4869-8370-3BCFC33F6215}"/>
                </a:ext>
              </a:extLst>
            </p:cNvPr>
            <p:cNvSpPr/>
            <p:nvPr/>
          </p:nvSpPr>
          <p:spPr>
            <a:xfrm>
              <a:off x="4056690" y="2353592"/>
              <a:ext cx="1881653" cy="7197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Observer1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BA9D49-F892-4562-9611-41C253B077EF}"/>
                </a:ext>
              </a:extLst>
            </p:cNvPr>
            <p:cNvSpPr/>
            <p:nvPr/>
          </p:nvSpPr>
          <p:spPr>
            <a:xfrm>
              <a:off x="4056692" y="3350865"/>
              <a:ext cx="1881653" cy="71978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Observer2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F4DE30-CA42-4C04-A8B4-0E2E40711F77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858813" y="2713482"/>
              <a:ext cx="1197877" cy="992994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AB317A-4AFB-4F81-B33B-196407625F81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>
              <a:off x="2858813" y="3706476"/>
              <a:ext cx="1197879" cy="4280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024F77-ECF4-445E-A16D-6282F71F4DFB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2858813" y="3706476"/>
              <a:ext cx="1187067" cy="1005485"/>
            </a:xfrm>
            <a:prstGeom prst="straightConnector1">
              <a:avLst/>
            </a:prstGeom>
            <a:ln w="9525">
              <a:solidFill>
                <a:srgbClr val="00448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row: Circular 33">
              <a:extLst>
                <a:ext uri="{FF2B5EF4-FFF2-40B4-BE49-F238E27FC236}">
                  <a16:creationId xmlns:a16="http://schemas.microsoft.com/office/drawing/2014/main" id="{DBDE168B-6A15-4D57-B17A-B4F742E1AC7B}"/>
                </a:ext>
              </a:extLst>
            </p:cNvPr>
            <p:cNvSpPr/>
            <p:nvPr/>
          </p:nvSpPr>
          <p:spPr>
            <a:xfrm>
              <a:off x="2112578" y="2914759"/>
              <a:ext cx="294290" cy="610952"/>
            </a:xfrm>
            <a:prstGeom prst="circular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8E7729-1C87-4C07-AE4E-043CCBD2490F}"/>
                </a:ext>
              </a:extLst>
            </p:cNvPr>
            <p:cNvSpPr txBox="1"/>
            <p:nvPr/>
          </p:nvSpPr>
          <p:spPr>
            <a:xfrm>
              <a:off x="1303282" y="2597527"/>
              <a:ext cx="210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Subject changed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BB5368-17F0-4BA3-AB8A-AE2198F3F3E9}"/>
                </a:ext>
              </a:extLst>
            </p:cNvPr>
            <p:cNvSpPr txBox="1"/>
            <p:nvPr/>
          </p:nvSpPr>
          <p:spPr>
            <a:xfrm rot="18661763">
              <a:off x="3021397" y="2919464"/>
              <a:ext cx="73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Update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23977A-FB9E-440E-A758-EE84BDDF9B17}"/>
                </a:ext>
              </a:extLst>
            </p:cNvPr>
            <p:cNvSpPr txBox="1"/>
            <p:nvPr/>
          </p:nvSpPr>
          <p:spPr>
            <a:xfrm>
              <a:off x="3163310" y="3429476"/>
              <a:ext cx="73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Update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09D2FF-DBCC-47F2-A7B5-FE1F9C1BB6BE}"/>
                </a:ext>
              </a:extLst>
            </p:cNvPr>
            <p:cNvSpPr txBox="1"/>
            <p:nvPr/>
          </p:nvSpPr>
          <p:spPr>
            <a:xfrm rot="2132633">
              <a:off x="3163309" y="3900189"/>
              <a:ext cx="730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Update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038C594-F205-4C4C-BB9D-BE1D7529866E}"/>
              </a:ext>
            </a:extLst>
          </p:cNvPr>
          <p:cNvSpPr txBox="1"/>
          <p:nvPr/>
        </p:nvSpPr>
        <p:spPr>
          <a:xfrm>
            <a:off x="6390291" y="1822830"/>
            <a:ext cx="5772861" cy="1754326"/>
          </a:xfrm>
          <a:prstGeom prst="rect">
            <a:avLst/>
          </a:prstGeom>
          <a:noFill/>
          <a:ln w="15875">
            <a:solidFill>
              <a:srgbClr val="00448E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pub-sub model is </a:t>
            </a:r>
            <a:r>
              <a:rPr lang="en-US" b="1" u="sng" dirty="0"/>
              <a:t>different</a:t>
            </a:r>
            <a:r>
              <a:rPr lang="en-US" dirty="0"/>
              <a:t> than observer pattern – the basic difference is in pub-sub model publishers and subscribers are </a:t>
            </a:r>
            <a:r>
              <a:rPr lang="en-US" b="1" dirty="0"/>
              <a:t>loosely coupled </a:t>
            </a:r>
            <a:r>
              <a:rPr lang="en-US" dirty="0"/>
              <a:t>and they unaware they communicate through </a:t>
            </a:r>
            <a:r>
              <a:rPr lang="en-US" b="1" dirty="0"/>
              <a:t>broker.</a:t>
            </a:r>
          </a:p>
          <a:p>
            <a:endParaRPr lang="en-US" b="1" dirty="0"/>
          </a:p>
          <a:p>
            <a:r>
              <a:rPr lang="en-US" b="1" u="sng" dirty="0"/>
              <a:t>No broker </a:t>
            </a:r>
            <a:r>
              <a:rPr lang="en-US" dirty="0"/>
              <a:t>concept being used in observer 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28E49A-0759-494C-9332-7495255CF075}"/>
              </a:ext>
            </a:extLst>
          </p:cNvPr>
          <p:cNvSpPr txBox="1"/>
          <p:nvPr/>
        </p:nvSpPr>
        <p:spPr>
          <a:xfrm>
            <a:off x="6390290" y="3883622"/>
            <a:ext cx="5772861" cy="923330"/>
          </a:xfrm>
          <a:prstGeom prst="rect">
            <a:avLst/>
          </a:prstGeom>
          <a:noFill/>
          <a:ln w="15875">
            <a:solidFill>
              <a:srgbClr val="00448E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057C6"/>
                </a:solidFill>
              </a:rPr>
              <a:t>https://github.com/shidlingayya/DesignPatterns/blob/main/ObserverPattern.cpp</a:t>
            </a:r>
          </a:p>
        </p:txBody>
      </p:sp>
    </p:spTree>
    <p:extLst>
      <p:ext uri="{BB962C8B-B14F-4D97-AF65-F5344CB8AC3E}">
        <p14:creationId xmlns:p14="http://schemas.microsoft.com/office/powerpoint/2010/main" val="1628960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3825765" cy="568324"/>
          </a:xfrm>
        </p:spPr>
        <p:txBody>
          <a:bodyPr/>
          <a:lstStyle/>
          <a:p>
            <a:r>
              <a:rPr lang="sv-SE" dirty="0"/>
              <a:t>Observer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8F22D1-5AC8-4E74-BE0B-775B776361BD}"/>
              </a:ext>
            </a:extLst>
          </p:cNvPr>
          <p:cNvSpPr txBox="1"/>
          <p:nvPr/>
        </p:nvSpPr>
        <p:spPr>
          <a:xfrm>
            <a:off x="159675" y="1141754"/>
            <a:ext cx="4317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UML diagram of Observer design pattern </a:t>
            </a:r>
          </a:p>
        </p:txBody>
      </p:sp>
      <p:pic>
        <p:nvPicPr>
          <p:cNvPr id="2050" name="Picture 2" descr="java - Implementation of Observer Pattern Based on UML ...">
            <a:extLst>
              <a:ext uri="{FF2B5EF4-FFF2-40B4-BE49-F238E27FC236}">
                <a16:creationId xmlns:a16="http://schemas.microsoft.com/office/drawing/2014/main" id="{937C2CFA-3E37-3B9C-036A-46C1E446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8" y="1713186"/>
            <a:ext cx="8965324" cy="3373821"/>
          </a:xfrm>
          <a:prstGeom prst="rect">
            <a:avLst/>
          </a:prstGeom>
          <a:noFill/>
          <a:ln w="15875">
            <a:solidFill>
              <a:srgbClr val="00448E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B103D-F283-5398-180C-B014D6F5A4F9}"/>
              </a:ext>
            </a:extLst>
          </p:cNvPr>
          <p:cNvSpPr txBox="1"/>
          <p:nvPr/>
        </p:nvSpPr>
        <p:spPr>
          <a:xfrm>
            <a:off x="446689" y="5271362"/>
            <a:ext cx="11298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2057C6"/>
                </a:solidFill>
                <a:hlinkClick r:id="rId4"/>
              </a:rPr>
              <a:t>https://github.com/shidlingayya/DesignPatterns/blob/main/ObserverPattern.cpp</a:t>
            </a:r>
            <a:endParaRPr lang="en-US" dirty="0">
              <a:solidFill>
                <a:srgbClr val="2057C6"/>
              </a:solidFill>
            </a:endParaRPr>
          </a:p>
          <a:p>
            <a:r>
              <a:rPr lang="en-US" dirty="0">
                <a:solidFill>
                  <a:srgbClr val="2057C6"/>
                </a:solidFill>
                <a:hlinkClick r:id="rId5"/>
              </a:rPr>
              <a:t>https://github.com/shidlingayya/DesignPatterns/blob/28167a37e597f7719bba29b25ef591416a8cd78f/</a:t>
            </a:r>
            <a:endParaRPr lang="en-US" dirty="0">
              <a:solidFill>
                <a:srgbClr val="2057C6"/>
              </a:solidFill>
            </a:endParaRPr>
          </a:p>
          <a:p>
            <a:r>
              <a:rPr lang="en-US" dirty="0">
                <a:solidFill>
                  <a:srgbClr val="2057C6"/>
                </a:solidFill>
              </a:rPr>
              <a:t>ObserverPattern.cpp</a:t>
            </a:r>
          </a:p>
        </p:txBody>
      </p:sp>
    </p:spTree>
    <p:extLst>
      <p:ext uri="{BB962C8B-B14F-4D97-AF65-F5344CB8AC3E}">
        <p14:creationId xmlns:p14="http://schemas.microsoft.com/office/powerpoint/2010/main" val="4276468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31" y="275745"/>
            <a:ext cx="6411310" cy="568324"/>
          </a:xfrm>
        </p:spPr>
        <p:txBody>
          <a:bodyPr/>
          <a:lstStyle/>
          <a:p>
            <a:r>
              <a:rPr lang="sv-SE" dirty="0"/>
              <a:t>Observer pattern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57C21-CF85-4134-BC32-362DE62015BA}"/>
              </a:ext>
            </a:extLst>
          </p:cNvPr>
          <p:cNvSpPr txBox="1"/>
          <p:nvPr/>
        </p:nvSpPr>
        <p:spPr>
          <a:xfrm>
            <a:off x="-378373" y="990030"/>
            <a:ext cx="354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Memory leak issue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2318B-AD43-4E87-AE01-B01DD9D413F7}"/>
              </a:ext>
            </a:extLst>
          </p:cNvPr>
          <p:cNvSpPr txBox="1"/>
          <p:nvPr/>
        </p:nvSpPr>
        <p:spPr>
          <a:xfrm>
            <a:off x="93552" y="1320657"/>
            <a:ext cx="11706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rgbClr val="273239"/>
                </a:solidFill>
                <a:latin typeface="urw-din"/>
              </a:rPr>
              <a:t>Memory leaks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caused by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Lapsed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listener problem because of explicit register and unregistering of observers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In basic implementation, this requires both explicit registration and explicit deregistration, as in the dispose </a:t>
            </a:r>
            <a:r>
              <a:rPr lang="en-US" dirty="0">
                <a:solidFill>
                  <a:srgbClr val="3C484E"/>
                </a:solidFill>
                <a:latin typeface="Arial" panose="020B0604020202020204" pitchFamily="34" charset="0"/>
              </a:rPr>
              <a:t>pattern, because the subject holds strong references to the observers, keeping them alive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C484E"/>
                </a:solidFill>
                <a:effectLst/>
                <a:latin typeface="Arial" panose="020B0604020202020204" pitchFamily="34" charset="0"/>
              </a:rPr>
              <a:t>The leak happens when an observer fails to unsubscribe from the subject when it no longer needs to listen</a:t>
            </a:r>
          </a:p>
        </p:txBody>
      </p:sp>
    </p:spTree>
    <p:extLst>
      <p:ext uri="{BB962C8B-B14F-4D97-AF65-F5344CB8AC3E}">
        <p14:creationId xmlns:p14="http://schemas.microsoft.com/office/powerpoint/2010/main" val="345106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Design Pattern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D1B8-55E8-4D8F-A8BE-D76F5978DBA8}"/>
              </a:ext>
            </a:extLst>
          </p:cNvPr>
          <p:cNvSpPr/>
          <p:nvPr/>
        </p:nvSpPr>
        <p:spPr>
          <a:xfrm>
            <a:off x="1044560" y="1746637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Creational Patterns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2D5B2-B017-4555-A6DE-F2874C5F9222}"/>
              </a:ext>
            </a:extLst>
          </p:cNvPr>
          <p:cNvSpPr/>
          <p:nvPr/>
        </p:nvSpPr>
        <p:spPr>
          <a:xfrm>
            <a:off x="1044560" y="3486821"/>
            <a:ext cx="2161094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Patterns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B310A-7121-41F0-8AEA-E1FB4D3E4F88}"/>
              </a:ext>
            </a:extLst>
          </p:cNvPr>
          <p:cNvSpPr/>
          <p:nvPr/>
        </p:nvSpPr>
        <p:spPr>
          <a:xfrm>
            <a:off x="1044561" y="5111363"/>
            <a:ext cx="2161093" cy="568324"/>
          </a:xfrm>
          <a:prstGeom prst="rect">
            <a:avLst/>
          </a:prstGeom>
          <a:gradFill flip="none" rotWithShape="1">
            <a:gsLst>
              <a:gs pos="50000">
                <a:schemeClr val="accent5">
                  <a:lumMod val="66000"/>
                  <a:lumOff val="34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prstDash val="sysDot"/>
          </a:ln>
          <a:effectLst>
            <a:glow rad="12700">
              <a:schemeClr val="accent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Behavioral Patterns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989695-C2F7-4CF9-A2FD-39B417831B1F}"/>
              </a:ext>
            </a:extLst>
          </p:cNvPr>
          <p:cNvSpPr/>
          <p:nvPr/>
        </p:nvSpPr>
        <p:spPr>
          <a:xfrm>
            <a:off x="3733800" y="1182623"/>
            <a:ext cx="7620000" cy="1584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Used in situations when basic form of object creation could result in design problems or increase complexity of a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Focuses on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object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way to create objects while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hiding the creational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 flexibility for creating objects based on different use cases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4C1CF5-FC68-4733-AA9F-7FCE6605B8C6}"/>
              </a:ext>
            </a:extLst>
          </p:cNvPr>
          <p:cNvSpPr/>
          <p:nvPr/>
        </p:nvSpPr>
        <p:spPr>
          <a:xfrm>
            <a:off x="3733800" y="3186423"/>
            <a:ext cx="7620000" cy="11934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Relies on the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relationship between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the ways to club classes and object together to form large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Defines a manner for creating relationships between objects.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3633C8-379A-49F4-8DEB-9212340EEC28}"/>
              </a:ext>
            </a:extLst>
          </p:cNvPr>
          <p:cNvSpPr/>
          <p:nvPr/>
        </p:nvSpPr>
        <p:spPr>
          <a:xfrm>
            <a:off x="3733800" y="4798807"/>
            <a:ext cx="7620000" cy="1193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Provides way to </a:t>
            </a:r>
            <a:r>
              <a:rPr lang="en-US" b="1" u="sng" dirty="0">
                <a:solidFill>
                  <a:srgbClr val="202124"/>
                </a:solidFill>
                <a:latin typeface="arial" panose="020B0604020202020204" pitchFamily="34" charset="0"/>
              </a:rPr>
              <a:t>communicate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between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It describes how different objects and classes send messages to each other to make things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Increasing flexibility between object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0271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1818290" cy="568324"/>
          </a:xfrm>
        </p:spPr>
        <p:txBody>
          <a:bodyPr/>
          <a:lstStyle/>
          <a:p>
            <a:r>
              <a:rPr lang="sv-SE" dirty="0"/>
              <a:t>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9675" y="1141754"/>
            <a:ext cx="110989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allows us to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create objects without exposing the creation logic to the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lient uses the same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common interface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create a new type of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333333"/>
                </a:solidFill>
                <a:effectLst/>
                <a:latin typeface="inter-bold"/>
              </a:rPr>
              <a:t>Factory pattern also called as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inter-bold"/>
              </a:rPr>
              <a:t>virtual </a:t>
            </a:r>
            <a:r>
              <a:rPr lang="en-US" b="1" u="sng" dirty="0">
                <a:solidFill>
                  <a:srgbClr val="333333"/>
                </a:solidFill>
                <a:latin typeface="inter-bold"/>
              </a:rPr>
              <a:t>c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inter-bold"/>
              </a:rPr>
              <a:t>onstructor</a:t>
            </a:r>
            <a:endParaRPr lang="en-US" b="1" i="0" u="sng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Provides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loose coupling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and </a:t>
            </a:r>
            <a:r>
              <a:rPr lang="en-US" b="1" u="sng" dirty="0">
                <a:solidFill>
                  <a:srgbClr val="273239"/>
                </a:solidFill>
                <a:latin typeface="urw-din"/>
              </a:rPr>
              <a:t>high cohesion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(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i.e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component does only one thing and clearly defined role)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This pattern is useful when you need to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Google Sans"/>
              </a:rPr>
              <a:t>decouple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the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Google Sans"/>
              </a:rPr>
              <a:t>creation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of an </a:t>
            </a:r>
            <a:r>
              <a:rPr lang="en-US" b="1" i="0" u="sng" dirty="0">
                <a:solidFill>
                  <a:srgbClr val="202124"/>
                </a:solidFill>
                <a:effectLst/>
                <a:latin typeface="Google Sans"/>
              </a:rPr>
              <a:t>object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from its implementation</a:t>
            </a:r>
            <a:endParaRPr lang="en-US" b="1" u="sng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Ex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Memory Storge type – It can be Data base, JSON or Flat file based on need &amp; client need not know about implementation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59A32D-29F1-49FC-8188-6904C57B9E27}"/>
              </a:ext>
            </a:extLst>
          </p:cNvPr>
          <p:cNvSpPr/>
          <p:nvPr/>
        </p:nvSpPr>
        <p:spPr>
          <a:xfrm>
            <a:off x="4719143" y="3429000"/>
            <a:ext cx="1597574" cy="20313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(Memory Storage instances)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902B6F-A2AA-4A4F-9C63-701E343425A2}"/>
              </a:ext>
            </a:extLst>
          </p:cNvPr>
          <p:cNvSpPr/>
          <p:nvPr/>
        </p:nvSpPr>
        <p:spPr>
          <a:xfrm>
            <a:off x="2785244" y="4192189"/>
            <a:ext cx="1786759" cy="6306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76C369-7519-4CC4-A725-7035D7250AFA}"/>
              </a:ext>
            </a:extLst>
          </p:cNvPr>
          <p:cNvSpPr/>
          <p:nvPr/>
        </p:nvSpPr>
        <p:spPr>
          <a:xfrm>
            <a:off x="388884" y="3825765"/>
            <a:ext cx="2259724" cy="11351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Storage Type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7E2A7B-FFB3-46EE-BBDD-E4A4D577BB1D}"/>
              </a:ext>
            </a:extLst>
          </p:cNvPr>
          <p:cNvSpPr txBox="1"/>
          <p:nvPr/>
        </p:nvSpPr>
        <p:spPr>
          <a:xfrm>
            <a:off x="2795748" y="3815962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Request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AF5FEAF-6B5B-47F1-9B37-C82DFF9ED862}"/>
              </a:ext>
            </a:extLst>
          </p:cNvPr>
          <p:cNvSpPr/>
          <p:nvPr/>
        </p:nvSpPr>
        <p:spPr>
          <a:xfrm>
            <a:off x="6463856" y="4241515"/>
            <a:ext cx="1776255" cy="63062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7ECFD77-F1F0-4B05-B365-E132D5D288A4}"/>
              </a:ext>
            </a:extLst>
          </p:cNvPr>
          <p:cNvSpPr/>
          <p:nvPr/>
        </p:nvSpPr>
        <p:spPr>
          <a:xfrm>
            <a:off x="8460828" y="3117449"/>
            <a:ext cx="2448909" cy="6985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base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F7B740B-108B-4EAD-9BDE-6BE533CDA0F2}"/>
              </a:ext>
            </a:extLst>
          </p:cNvPr>
          <p:cNvSpPr/>
          <p:nvPr/>
        </p:nvSpPr>
        <p:spPr>
          <a:xfrm>
            <a:off x="8460829" y="4278105"/>
            <a:ext cx="2448908" cy="68277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File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4EFF92-B2D0-46BF-AFAF-2C045181AEA9}"/>
              </a:ext>
            </a:extLst>
          </p:cNvPr>
          <p:cNvSpPr/>
          <p:nvPr/>
        </p:nvSpPr>
        <p:spPr>
          <a:xfrm>
            <a:off x="8460828" y="5423025"/>
            <a:ext cx="2448907" cy="7132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 File</a:t>
            </a:r>
          </a:p>
        </p:txBody>
      </p:sp>
    </p:spTree>
    <p:extLst>
      <p:ext uri="{BB962C8B-B14F-4D97-AF65-F5344CB8AC3E}">
        <p14:creationId xmlns:p14="http://schemas.microsoft.com/office/powerpoint/2010/main" val="46041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1818290" cy="568324"/>
          </a:xfrm>
        </p:spPr>
        <p:txBody>
          <a:bodyPr/>
          <a:lstStyle/>
          <a:p>
            <a:r>
              <a:rPr lang="sv-SE" dirty="0"/>
              <a:t>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0B6512-4BA9-4D70-8F07-25BCF8B45B9E}"/>
              </a:ext>
            </a:extLst>
          </p:cNvPr>
          <p:cNvSpPr txBox="1"/>
          <p:nvPr/>
        </p:nvSpPr>
        <p:spPr>
          <a:xfrm>
            <a:off x="0" y="1190672"/>
            <a:ext cx="2575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Why Factory Pattern</a:t>
            </a:r>
            <a:r>
              <a:rPr lang="sv-SE" sz="1600" dirty="0"/>
              <a:t>?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3A331-1E59-4196-A6C7-CBB4091E4FB4}"/>
              </a:ext>
            </a:extLst>
          </p:cNvPr>
          <p:cNvSpPr txBox="1"/>
          <p:nvPr/>
        </p:nvSpPr>
        <p:spPr>
          <a:xfrm>
            <a:off x="141888" y="1566731"/>
            <a:ext cx="1086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Consider below example of choosing memory type for storing configuration information: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EC0DF1-0050-494A-B39C-1EA01F8E3667}"/>
              </a:ext>
            </a:extLst>
          </p:cNvPr>
          <p:cNvSpPr txBox="1"/>
          <p:nvPr/>
        </p:nvSpPr>
        <p:spPr>
          <a:xfrm>
            <a:off x="273266" y="1844347"/>
            <a:ext cx="1013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448E"/>
                </a:solidFill>
              </a:rPr>
              <a:t>https://github.com/shidlingayya/DesignPatterns/blob/main/FactoryPatternProblem.cpp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8537F-92DA-4DF5-A113-17D84CD0003C}"/>
              </a:ext>
            </a:extLst>
          </p:cNvPr>
          <p:cNvSpPr txBox="1"/>
          <p:nvPr/>
        </p:nvSpPr>
        <p:spPr>
          <a:xfrm>
            <a:off x="141888" y="2218678"/>
            <a:ext cx="10867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Assume that the choosing memory storage type is introduced new type – then client needs to update the code to accommodate the new memory storage type – This is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bad design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because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strong coupling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is introduced between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library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and 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urw-din"/>
              </a:rPr>
              <a:t>client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code.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23912-6192-400D-BC29-D3544E63ACF8}"/>
              </a:ext>
            </a:extLst>
          </p:cNvPr>
          <p:cNvSpPr txBox="1"/>
          <p:nvPr/>
        </p:nvSpPr>
        <p:spPr>
          <a:xfrm>
            <a:off x="0" y="3251527"/>
            <a:ext cx="3626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Solving issue with Factory pattern: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A94E2-5362-4E23-A944-CE38697AC584}"/>
              </a:ext>
            </a:extLst>
          </p:cNvPr>
          <p:cNvSpPr txBox="1"/>
          <p:nvPr/>
        </p:nvSpPr>
        <p:spPr>
          <a:xfrm>
            <a:off x="0" y="3699600"/>
            <a:ext cx="10867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coupling can be avoided using factory pattern with static method interface</a:t>
            </a:r>
          </a:p>
          <a:p>
            <a:r>
              <a:rPr lang="en-US" dirty="0">
                <a:solidFill>
                  <a:srgbClr val="00448E"/>
                </a:solidFill>
              </a:rPr>
              <a:t>     https://github.com/shidlingayya/DesignPatterns/blob/main/FactoryPatternSolution.cpp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0720B-AAD2-4069-89E6-D33BFD897476}"/>
              </a:ext>
            </a:extLst>
          </p:cNvPr>
          <p:cNvSpPr txBox="1"/>
          <p:nvPr/>
        </p:nvSpPr>
        <p:spPr>
          <a:xfrm>
            <a:off x="0" y="4481000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600" b="1" u="sng" dirty="0"/>
              <a:t>Benfits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41640-4E45-47AC-9204-972351F87C95}"/>
              </a:ext>
            </a:extLst>
          </p:cNvPr>
          <p:cNvSpPr txBox="1"/>
          <p:nvPr/>
        </p:nvSpPr>
        <p:spPr>
          <a:xfrm>
            <a:off x="141888" y="4929890"/>
            <a:ext cx="9128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b="0" i="0">
                <a:solidFill>
                  <a:srgbClr val="273239"/>
                </a:solidFill>
                <a:effectLst/>
                <a:latin typeface="urw-din"/>
              </a:defRPr>
            </a:lvl1pPr>
          </a:lstStyle>
          <a:p>
            <a:r>
              <a:rPr lang="en-US" dirty="0"/>
              <a:t>Hides object creational logic by using interface and factory classes</a:t>
            </a:r>
          </a:p>
          <a:p>
            <a:r>
              <a:rPr lang="en-US" dirty="0"/>
              <a:t>Unit testing makes easy – we can use stubs and mock easily due to loose coupling of code</a:t>
            </a:r>
          </a:p>
          <a:p>
            <a:r>
              <a:rPr lang="en-US" dirty="0"/>
              <a:t>Extendibility of code becomes easy due to loose coupling</a:t>
            </a:r>
          </a:p>
        </p:txBody>
      </p:sp>
    </p:spTree>
    <p:extLst>
      <p:ext uri="{BB962C8B-B14F-4D97-AF65-F5344CB8AC3E}">
        <p14:creationId xmlns:p14="http://schemas.microsoft.com/office/powerpoint/2010/main" val="14223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5" y="307276"/>
            <a:ext cx="5076496" cy="568324"/>
          </a:xfrm>
        </p:spPr>
        <p:txBody>
          <a:bodyPr/>
          <a:lstStyle/>
          <a:p>
            <a:r>
              <a:rPr lang="sv-SE" dirty="0"/>
              <a:t>Factory Design Pattern Limitations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Baxter Confidential — Highly Restricted: Do not distribute without prior approval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B158F-4AD7-4EC7-8F80-9B14E04B8BD4}"/>
              </a:ext>
            </a:extLst>
          </p:cNvPr>
          <p:cNvSpPr txBox="1"/>
          <p:nvPr/>
        </p:nvSpPr>
        <p:spPr>
          <a:xfrm>
            <a:off x="-54453" y="1084623"/>
            <a:ext cx="1156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/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More number of classes</a:t>
            </a:r>
          </a:p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lients might have to sub-class the creator class just to create a particular concrete product object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03F15-81A9-46FE-AF15-21EF9A223144}"/>
              </a:ext>
            </a:extLst>
          </p:cNvPr>
          <p:cNvSpPr/>
          <p:nvPr/>
        </p:nvSpPr>
        <p:spPr>
          <a:xfrm>
            <a:off x="1208690" y="3851412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4A354-3C68-4853-8DD7-BDD8FDFA74E3}"/>
              </a:ext>
            </a:extLst>
          </p:cNvPr>
          <p:cNvSpPr/>
          <p:nvPr/>
        </p:nvSpPr>
        <p:spPr>
          <a:xfrm>
            <a:off x="2860156" y="3851412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E2A386-B31B-487B-AD9B-6103D55B02F8}"/>
              </a:ext>
            </a:extLst>
          </p:cNvPr>
          <p:cNvSpPr/>
          <p:nvPr/>
        </p:nvSpPr>
        <p:spPr>
          <a:xfrm>
            <a:off x="4781615" y="3851412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60B39-F08F-4697-990E-638A79318E95}"/>
              </a:ext>
            </a:extLst>
          </p:cNvPr>
          <p:cNvSpPr/>
          <p:nvPr/>
        </p:nvSpPr>
        <p:spPr>
          <a:xfrm>
            <a:off x="2860155" y="2021284"/>
            <a:ext cx="1223975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A050C-FAC8-4210-878C-3C6EAF5D5B75}"/>
              </a:ext>
            </a:extLst>
          </p:cNvPr>
          <p:cNvSpPr txBox="1"/>
          <p:nvPr/>
        </p:nvSpPr>
        <p:spPr>
          <a:xfrm>
            <a:off x="1289686" y="3967970"/>
            <a:ext cx="1223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Software</a:t>
            </a:r>
            <a:r>
              <a:rPr lang="en-US" sz="1200" dirty="0"/>
              <a:t> profile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1BB32-91B4-461A-8164-518AA35C14A9}"/>
              </a:ext>
            </a:extLst>
          </p:cNvPr>
          <p:cNvCxnSpPr/>
          <p:nvPr/>
        </p:nvCxnSpPr>
        <p:spPr>
          <a:xfrm>
            <a:off x="1208690" y="4306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DBC238-A603-4268-B430-235A23B8BBDB}"/>
              </a:ext>
            </a:extLst>
          </p:cNvPr>
          <p:cNvCxnSpPr/>
          <p:nvPr/>
        </p:nvCxnSpPr>
        <p:spPr>
          <a:xfrm>
            <a:off x="1208690" y="4682009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6ED742-EA67-4B14-9892-D177CA0995CD}"/>
              </a:ext>
            </a:extLst>
          </p:cNvPr>
          <p:cNvSpPr txBox="1"/>
          <p:nvPr/>
        </p:nvSpPr>
        <p:spPr>
          <a:xfrm>
            <a:off x="1370686" y="4679764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9A0E4-42CC-414D-ADC2-67D046AC2EF4}"/>
              </a:ext>
            </a:extLst>
          </p:cNvPr>
          <p:cNvSpPr txBox="1"/>
          <p:nvPr/>
        </p:nvSpPr>
        <p:spPr>
          <a:xfrm>
            <a:off x="1370686" y="4383449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9EC337-4150-486A-879B-0C2F99150D38}"/>
              </a:ext>
            </a:extLst>
          </p:cNvPr>
          <p:cNvCxnSpPr/>
          <p:nvPr/>
        </p:nvCxnSpPr>
        <p:spPr>
          <a:xfrm>
            <a:off x="2860154" y="4306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A9BC30-6F28-4C1B-8DA8-EF49F998F0A3}"/>
              </a:ext>
            </a:extLst>
          </p:cNvPr>
          <p:cNvCxnSpPr/>
          <p:nvPr/>
        </p:nvCxnSpPr>
        <p:spPr>
          <a:xfrm>
            <a:off x="2860154" y="4679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8F5E7D-3F55-431E-BD20-7909F6F590F1}"/>
              </a:ext>
            </a:extLst>
          </p:cNvPr>
          <p:cNvCxnSpPr/>
          <p:nvPr/>
        </p:nvCxnSpPr>
        <p:spPr>
          <a:xfrm>
            <a:off x="4781614" y="4302548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8F53F1-663D-4690-9FD0-20ED93CDBEC6}"/>
              </a:ext>
            </a:extLst>
          </p:cNvPr>
          <p:cNvCxnSpPr/>
          <p:nvPr/>
        </p:nvCxnSpPr>
        <p:spPr>
          <a:xfrm>
            <a:off x="4791397" y="4679764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95D9B2-70B6-40DF-A615-D02F92CB6250}"/>
              </a:ext>
            </a:extLst>
          </p:cNvPr>
          <p:cNvSpPr txBox="1"/>
          <p:nvPr/>
        </p:nvSpPr>
        <p:spPr>
          <a:xfrm>
            <a:off x="2941150" y="3958470"/>
            <a:ext cx="116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Quality profile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E6B75-43C0-4552-BFF4-DE17153C1FA2}"/>
              </a:ext>
            </a:extLst>
          </p:cNvPr>
          <p:cNvSpPr txBox="1"/>
          <p:nvPr/>
        </p:nvSpPr>
        <p:spPr>
          <a:xfrm>
            <a:off x="4862611" y="3932233"/>
            <a:ext cx="1207403" cy="27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Testing profile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95232F-988B-47B1-8C2F-69B8AEE8DCE6}"/>
              </a:ext>
            </a:extLst>
          </p:cNvPr>
          <p:cNvSpPr txBox="1"/>
          <p:nvPr/>
        </p:nvSpPr>
        <p:spPr>
          <a:xfrm>
            <a:off x="3022150" y="4339350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BA7A1-5506-4603-949B-4666ABCADC89}"/>
              </a:ext>
            </a:extLst>
          </p:cNvPr>
          <p:cNvSpPr txBox="1"/>
          <p:nvPr/>
        </p:nvSpPr>
        <p:spPr>
          <a:xfrm>
            <a:off x="4953393" y="4362324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BC703-1F0B-461B-A5B2-62354B3D605B}"/>
              </a:ext>
            </a:extLst>
          </p:cNvPr>
          <p:cNvSpPr txBox="1"/>
          <p:nvPr/>
        </p:nvSpPr>
        <p:spPr>
          <a:xfrm>
            <a:off x="3031932" y="4657034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63EEDA-DACA-469D-B366-8764449FEF03}"/>
              </a:ext>
            </a:extLst>
          </p:cNvPr>
          <p:cNvSpPr txBox="1"/>
          <p:nvPr/>
        </p:nvSpPr>
        <p:spPr>
          <a:xfrm>
            <a:off x="4963174" y="4646772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FE0EFD-25F5-41F2-8C75-4D5B31BBC6DE}"/>
              </a:ext>
            </a:extLst>
          </p:cNvPr>
          <p:cNvCxnSpPr/>
          <p:nvPr/>
        </p:nvCxnSpPr>
        <p:spPr>
          <a:xfrm>
            <a:off x="2869935" y="2417897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C948E7-38D9-4A2E-BACE-900C269FF47D}"/>
              </a:ext>
            </a:extLst>
          </p:cNvPr>
          <p:cNvCxnSpPr/>
          <p:nvPr/>
        </p:nvCxnSpPr>
        <p:spPr>
          <a:xfrm>
            <a:off x="2860152" y="2814223"/>
            <a:ext cx="1223975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DBFA81-8F91-416C-864F-6226A33FBEC8}"/>
              </a:ext>
            </a:extLst>
          </p:cNvPr>
          <p:cNvSpPr txBox="1"/>
          <p:nvPr/>
        </p:nvSpPr>
        <p:spPr>
          <a:xfrm>
            <a:off x="2941151" y="2132632"/>
            <a:ext cx="1061978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43B7C-E3B3-4EC3-9C65-8E47E7414E54}"/>
              </a:ext>
            </a:extLst>
          </p:cNvPr>
          <p:cNvSpPr txBox="1"/>
          <p:nvPr/>
        </p:nvSpPr>
        <p:spPr>
          <a:xfrm>
            <a:off x="3081040" y="2804157"/>
            <a:ext cx="1061978" cy="29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sz="1200" dirty="0"/>
              <a:t>skillset</a:t>
            </a:r>
            <a:r>
              <a:rPr lang="en-US" dirty="0"/>
              <a:t>()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A1241C-4951-4AA5-B163-CE1F490BC8E2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820676" y="3571646"/>
            <a:ext cx="2" cy="279766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7BC38F-C923-4E0F-9BCF-7BE340044FA4}"/>
              </a:ext>
            </a:extLst>
          </p:cNvPr>
          <p:cNvCxnSpPr/>
          <p:nvPr/>
        </p:nvCxnSpPr>
        <p:spPr>
          <a:xfrm>
            <a:off x="1820676" y="3573142"/>
            <a:ext cx="3582707" cy="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EF138C-CCC3-49A0-A5CD-AD574D6CB1FF}"/>
              </a:ext>
            </a:extLst>
          </p:cNvPr>
          <p:cNvCxnSpPr>
            <a:endCxn id="8" idx="0"/>
          </p:cNvCxnSpPr>
          <p:nvPr/>
        </p:nvCxnSpPr>
        <p:spPr>
          <a:xfrm>
            <a:off x="5393600" y="3573142"/>
            <a:ext cx="3" cy="27827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B0D648-CAA6-4679-B5DF-EE4ED020669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472143" y="3195959"/>
            <a:ext cx="1" cy="655453"/>
          </a:xfrm>
          <a:prstGeom prst="line">
            <a:avLst/>
          </a:prstGeom>
          <a:ln w="9525">
            <a:solidFill>
              <a:srgbClr val="00448E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7EB2C95-65C9-4D30-8F14-907D9070EBAC}"/>
              </a:ext>
            </a:extLst>
          </p:cNvPr>
          <p:cNvSpPr/>
          <p:nvPr/>
        </p:nvSpPr>
        <p:spPr>
          <a:xfrm>
            <a:off x="7212997" y="3952372"/>
            <a:ext cx="1521100" cy="11746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47AA67-7045-477D-9FB4-39DA4C5A5B3A}"/>
              </a:ext>
            </a:extLst>
          </p:cNvPr>
          <p:cNvCxnSpPr>
            <a:cxnSpLocks/>
          </p:cNvCxnSpPr>
          <p:nvPr/>
        </p:nvCxnSpPr>
        <p:spPr>
          <a:xfrm flipV="1">
            <a:off x="7212997" y="4242410"/>
            <a:ext cx="1521100" cy="1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92B537-750C-4ECA-BF78-7C1CD8AD31EE}"/>
              </a:ext>
            </a:extLst>
          </p:cNvPr>
          <p:cNvCxnSpPr>
            <a:cxnSpLocks/>
          </p:cNvCxnSpPr>
          <p:nvPr/>
        </p:nvCxnSpPr>
        <p:spPr>
          <a:xfrm>
            <a:off x="7212996" y="4727751"/>
            <a:ext cx="1521100" cy="646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1507FA-DFB9-4D8C-818D-98FAD6831C5D}"/>
              </a:ext>
            </a:extLst>
          </p:cNvPr>
          <p:cNvSpPr txBox="1"/>
          <p:nvPr/>
        </p:nvSpPr>
        <p:spPr>
          <a:xfrm>
            <a:off x="7293993" y="4006707"/>
            <a:ext cx="1549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Profile Factory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698A26-6D61-4421-B52F-724FA5459C09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271081" y="4539710"/>
            <a:ext cx="941916" cy="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D5093F-8711-4BB8-8248-D5C808622DF7}"/>
              </a:ext>
            </a:extLst>
          </p:cNvPr>
          <p:cNvSpPr txBox="1"/>
          <p:nvPr/>
        </p:nvSpPr>
        <p:spPr>
          <a:xfrm>
            <a:off x="6392581" y="4302548"/>
            <a:ext cx="106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19A866-A4AA-4EB0-82C3-B2A34CA1AEDE}"/>
              </a:ext>
            </a:extLst>
          </p:cNvPr>
          <p:cNvSpPr/>
          <p:nvPr/>
        </p:nvSpPr>
        <p:spPr>
          <a:xfrm>
            <a:off x="7212996" y="2405438"/>
            <a:ext cx="1521100" cy="1174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F5BD3A-C198-4A47-AB35-302CB1208B3E}"/>
              </a:ext>
            </a:extLst>
          </p:cNvPr>
          <p:cNvCxnSpPr>
            <a:cxnSpLocks/>
            <a:stCxn id="56" idx="2"/>
            <a:endCxn id="41" idx="0"/>
          </p:cNvCxnSpPr>
          <p:nvPr/>
        </p:nvCxnSpPr>
        <p:spPr>
          <a:xfrm>
            <a:off x="7973546" y="3580113"/>
            <a:ext cx="1" cy="372260"/>
          </a:xfrm>
          <a:prstGeom prst="straightConnector1">
            <a:avLst/>
          </a:prstGeom>
          <a:ln w="9525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B20E695-0605-4833-A3C0-819A29C4518E}"/>
              </a:ext>
            </a:extLst>
          </p:cNvPr>
          <p:cNvSpPr txBox="1"/>
          <p:nvPr/>
        </p:nvSpPr>
        <p:spPr>
          <a:xfrm>
            <a:off x="7985574" y="3666385"/>
            <a:ext cx="710986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A94CD1-846F-4605-A82E-ACF7F240B12E}"/>
              </a:ext>
            </a:extLst>
          </p:cNvPr>
          <p:cNvCxnSpPr>
            <a:cxnSpLocks/>
          </p:cNvCxnSpPr>
          <p:nvPr/>
        </p:nvCxnSpPr>
        <p:spPr>
          <a:xfrm>
            <a:off x="7212996" y="2800927"/>
            <a:ext cx="1521100" cy="646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BE960C-43D1-40C4-B920-8064F188DF4F}"/>
              </a:ext>
            </a:extLst>
          </p:cNvPr>
          <p:cNvCxnSpPr>
            <a:cxnSpLocks/>
          </p:cNvCxnSpPr>
          <p:nvPr/>
        </p:nvCxnSpPr>
        <p:spPr>
          <a:xfrm>
            <a:off x="7212996" y="3264284"/>
            <a:ext cx="1521100" cy="6460"/>
          </a:xfrm>
          <a:prstGeom prst="line">
            <a:avLst/>
          </a:prstGeom>
          <a:ln w="9525">
            <a:solidFill>
              <a:srgbClr val="0044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3AE9433-B108-4F05-91ED-0EFF7EF298AB}"/>
              </a:ext>
            </a:extLst>
          </p:cNvPr>
          <p:cNvSpPr txBox="1"/>
          <p:nvPr/>
        </p:nvSpPr>
        <p:spPr>
          <a:xfrm>
            <a:off x="7293993" y="2501201"/>
            <a:ext cx="1440103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426BB6-E75E-4C92-AEC5-BC70D6FD729B}"/>
              </a:ext>
            </a:extLst>
          </p:cNvPr>
          <p:cNvSpPr txBox="1"/>
          <p:nvPr/>
        </p:nvSpPr>
        <p:spPr>
          <a:xfrm>
            <a:off x="7212996" y="4820088"/>
            <a:ext cx="1630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+getProfile():Profile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48413A-E4E7-4F19-A69C-EA0D7FF212F4}"/>
              </a:ext>
            </a:extLst>
          </p:cNvPr>
          <p:cNvSpPr txBox="1"/>
          <p:nvPr/>
        </p:nvSpPr>
        <p:spPr>
          <a:xfrm>
            <a:off x="7212996" y="3280954"/>
            <a:ext cx="1440103" cy="222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+main():void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6AFF9A-8182-41E1-AAA0-93D91466AA24}"/>
              </a:ext>
            </a:extLst>
          </p:cNvPr>
          <p:cNvSpPr txBox="1"/>
          <p:nvPr/>
        </p:nvSpPr>
        <p:spPr>
          <a:xfrm>
            <a:off x="7168927" y="5242019"/>
            <a:ext cx="1856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is extra class for creating object of product object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7DE59F2-34B3-47F2-AF30-4E423828EA3B}"/>
              </a:ext>
            </a:extLst>
          </p:cNvPr>
          <p:cNvSpPr/>
          <p:nvPr/>
        </p:nvSpPr>
        <p:spPr>
          <a:xfrm>
            <a:off x="788276" y="1828800"/>
            <a:ext cx="5401805" cy="3762732"/>
          </a:xfrm>
          <a:prstGeom prst="rect">
            <a:avLst/>
          </a:prstGeom>
          <a:solidFill>
            <a:srgbClr val="0491C6">
              <a:alpha val="8000"/>
            </a:srgbClr>
          </a:solidFill>
          <a:ln>
            <a:solidFill>
              <a:srgbClr val="0044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3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1818290" cy="568324"/>
          </a:xfrm>
        </p:spPr>
        <p:txBody>
          <a:bodyPr/>
          <a:lstStyle/>
          <a:p>
            <a:r>
              <a:rPr lang="sv-SE" dirty="0"/>
              <a:t>Singleton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157656" y="1185069"/>
            <a:ext cx="103917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nsure that a class has only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single instance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, while providing a </a:t>
            </a:r>
            <a:r>
              <a:rPr lang="en-US" b="1" i="0" u="sng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global access point 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to this instance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 Singleton encapsulates a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unique resource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and makes it readily available throughout the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The resource might be hardware, a network service, a persistent store, or anything else that can be modeled as a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unique object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or service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22E84F-EA7F-46FE-831C-B91656129F72}"/>
              </a:ext>
            </a:extLst>
          </p:cNvPr>
          <p:cNvSpPr/>
          <p:nvPr/>
        </p:nvSpPr>
        <p:spPr>
          <a:xfrm>
            <a:off x="865613" y="2546769"/>
            <a:ext cx="1639613" cy="2785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E21FA-F937-47BA-BE9E-CC17D6A4DA6F}"/>
              </a:ext>
            </a:extLst>
          </p:cNvPr>
          <p:cNvSpPr txBox="1"/>
          <p:nvPr/>
        </p:nvSpPr>
        <p:spPr>
          <a:xfrm>
            <a:off x="1180922" y="3391155"/>
            <a:ext cx="118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Unique resource instance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7A1EB8-BE8C-4252-95FC-54892C81D3D0}"/>
              </a:ext>
            </a:extLst>
          </p:cNvPr>
          <p:cNvSpPr/>
          <p:nvPr/>
        </p:nvSpPr>
        <p:spPr>
          <a:xfrm>
            <a:off x="4119699" y="2689230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308BAE-C736-4B9F-9B4E-28476075921D}"/>
              </a:ext>
            </a:extLst>
          </p:cNvPr>
          <p:cNvSpPr/>
          <p:nvPr/>
        </p:nvSpPr>
        <p:spPr>
          <a:xfrm>
            <a:off x="4119698" y="3428001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E682A9-8E7B-4027-9F2F-F10EA84D805D}"/>
              </a:ext>
            </a:extLst>
          </p:cNvPr>
          <p:cNvSpPr/>
          <p:nvPr/>
        </p:nvSpPr>
        <p:spPr>
          <a:xfrm>
            <a:off x="4119698" y="4166772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E64D-3940-44FF-9D49-604CF26148BF}"/>
              </a:ext>
            </a:extLst>
          </p:cNvPr>
          <p:cNvSpPr/>
          <p:nvPr/>
        </p:nvSpPr>
        <p:spPr>
          <a:xfrm>
            <a:off x="4119698" y="4820503"/>
            <a:ext cx="1233830" cy="446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448E"/>
            </a:solidFill>
            <a:prstDash val="sysDot"/>
          </a:ln>
          <a:effectLst>
            <a:glow rad="139700">
              <a:schemeClr val="accent6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Client-N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54ABFB-143A-4C11-884F-573767392B79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2505226" y="2912515"/>
            <a:ext cx="1614473" cy="1027100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6AEAB6-023B-42B4-9395-534A42034FE8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505226" y="3651286"/>
            <a:ext cx="1614472" cy="288329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C24586-B5CD-4B01-891C-BD9AFE134BA5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>
            <a:off x="2505226" y="3939615"/>
            <a:ext cx="1614472" cy="450442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1F57A-15C8-496D-8346-AE061C59EA3C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505226" y="3939615"/>
            <a:ext cx="1614472" cy="1104173"/>
          </a:xfrm>
          <a:prstGeom prst="straightConnector1">
            <a:avLst/>
          </a:prstGeom>
          <a:ln w="19050">
            <a:solidFill>
              <a:srgbClr val="0044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AE394D2-3747-4BE4-AEFE-42C860553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40" y="2503095"/>
            <a:ext cx="4652962" cy="28730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D8DDFB9-5C84-4325-9D6C-3F2B4DDC3278}"/>
              </a:ext>
            </a:extLst>
          </p:cNvPr>
          <p:cNvSpPr txBox="1"/>
          <p:nvPr/>
        </p:nvSpPr>
        <p:spPr>
          <a:xfrm>
            <a:off x="6860271" y="2214186"/>
            <a:ext cx="248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Ex: Printer </a:t>
            </a:r>
            <a:r>
              <a:rPr lang="en-US" sz="1200" dirty="0">
                <a:solidFill>
                  <a:srgbClr val="12306C"/>
                </a:solidFill>
              </a:rPr>
              <a:t>Management</a:t>
            </a:r>
            <a:r>
              <a:rPr lang="en-US" sz="12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5207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4724"/>
            <a:ext cx="4183116" cy="568324"/>
          </a:xfrm>
        </p:spPr>
        <p:txBody>
          <a:bodyPr/>
          <a:lstStyle/>
          <a:p>
            <a:r>
              <a:rPr lang="sv-SE" dirty="0"/>
              <a:t>Singleton Implementation...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Baxter Confidential — Highly Restricted: Do not distribute without prior 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6552-28A6-4B16-9E21-E1DE288B8E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D5DC7-E4BE-4584-8E3C-0069C586F587}"/>
              </a:ext>
            </a:extLst>
          </p:cNvPr>
          <p:cNvSpPr txBox="1"/>
          <p:nvPr/>
        </p:nvSpPr>
        <p:spPr>
          <a:xfrm>
            <a:off x="304049" y="1193498"/>
            <a:ext cx="10391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When to use Singleton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When a class in your program should have just a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single instance 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available to all clients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   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Ex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: Single data base for all applications, Logging, Printer management system or database connection </a:t>
            </a:r>
            <a:r>
              <a:rPr lang="en-US" dirty="0" err="1">
                <a:solidFill>
                  <a:srgbClr val="444444"/>
                </a:solidFill>
                <a:latin typeface="PT Sans" panose="020B0503020203020204" pitchFamily="34" charset="0"/>
              </a:rPr>
              <a:t>etc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 Use the Singleton pattern when you need </a:t>
            </a:r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stricter</a:t>
            </a: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 control over global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A4DF7-93EA-4824-B69D-49A75A8D7ECF}"/>
              </a:ext>
            </a:extLst>
          </p:cNvPr>
          <p:cNvSpPr txBox="1"/>
          <p:nvPr/>
        </p:nvSpPr>
        <p:spPr>
          <a:xfrm>
            <a:off x="304049" y="2901429"/>
            <a:ext cx="103917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4444"/>
                </a:solidFill>
                <a:latin typeface="PT Sans" panose="020B0503020203020204" pitchFamily="34" charset="0"/>
              </a:rPr>
              <a:t>Implementation Details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Provide global static method to create the instance of single ton class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Make the constructor as a private to avoid direct access of new operator to clients</a:t>
            </a:r>
          </a:p>
          <a:p>
            <a:pPr lvl="1"/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</a:rPr>
              <a:t>Example Implementation: </a:t>
            </a:r>
          </a:p>
          <a:p>
            <a:pPr lvl="1"/>
            <a:r>
              <a:rPr lang="en-US" dirty="0">
                <a:solidFill>
                  <a:srgbClr val="444444"/>
                </a:solidFill>
                <a:latin typeface="PT Sans" panose="020B0503020203020204" pitchFamily="34" charset="0"/>
                <a:hlinkClick r:id="rId3"/>
              </a:rPr>
              <a:t>https://github.com/shidlingayya/DesignPatterns/blob/main/Singleton.cpp</a:t>
            </a:r>
            <a:endParaRPr lang="en-US" dirty="0">
              <a:solidFill>
                <a:srgbClr val="444444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63948"/>
      </p:ext>
    </p:extLst>
  </p:cSld>
  <p:clrMapOvr>
    <a:masterClrMapping/>
  </p:clrMapOvr>
</p:sld>
</file>

<file path=ppt/theme/theme1.xml><?xml version="1.0" encoding="utf-8"?>
<a:theme xmlns:a="http://schemas.openxmlformats.org/drawingml/2006/main" name="baxter">
  <a:themeElements>
    <a:clrScheme name="Baxter 2015">
      <a:dk1>
        <a:srgbClr val="505050"/>
      </a:dk1>
      <a:lt1>
        <a:sysClr val="window" lastClr="FFFFFF"/>
      </a:lt1>
      <a:dk2>
        <a:srgbClr val="79BB46"/>
      </a:dk2>
      <a:lt2>
        <a:srgbClr val="E7E6E6"/>
      </a:lt2>
      <a:accent1>
        <a:srgbClr val="163488"/>
      </a:accent1>
      <a:accent2>
        <a:srgbClr val="0494C9"/>
      </a:accent2>
      <a:accent3>
        <a:srgbClr val="6A43AA"/>
      </a:accent3>
      <a:accent4>
        <a:srgbClr val="FA8300"/>
      </a:accent4>
      <a:accent5>
        <a:srgbClr val="58AA18"/>
      </a:accent5>
      <a:accent6>
        <a:srgbClr val="FFCF33"/>
      </a:accent6>
      <a:hlink>
        <a:srgbClr val="2E8EB8"/>
      </a:hlink>
      <a:folHlink>
        <a:srgbClr val="79BB46"/>
      </a:folHlink>
    </a:clrScheme>
    <a:fontScheme name="Baxter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b="1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0044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xter" id="{D89574CB-575B-4131-9BE2-F3711A77ED72}" vid="{F1CC5FE1-793B-4CAF-8F7B-C1A75600A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11D65A2C95E246B1505DC829BF76C1" ma:contentTypeVersion="0" ma:contentTypeDescription="Create a new document." ma:contentTypeScope="" ma:versionID="2330189f0f47935f9ed3c320692a96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4BD376-3491-4EBC-AD3C-219A9B949C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1099BA-8309-40B8-B01C-51931B0656A5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1CA259-5758-4574-8AEE-1DB582884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baxter</Template>
  <TotalTime>160899</TotalTime>
  <Words>3531</Words>
  <Application>Microsoft Office PowerPoint</Application>
  <PresentationFormat>Widescreen</PresentationFormat>
  <Paragraphs>475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Arial</vt:lpstr>
      <vt:lpstr>Calibri</vt:lpstr>
      <vt:lpstr>charter</vt:lpstr>
      <vt:lpstr>Courier New</vt:lpstr>
      <vt:lpstr>Google Sans</vt:lpstr>
      <vt:lpstr>inter-bold</vt:lpstr>
      <vt:lpstr>Lato</vt:lpstr>
      <vt:lpstr>museo-sans</vt:lpstr>
      <vt:lpstr>PT Sans</vt:lpstr>
      <vt:lpstr>Segoe UI</vt:lpstr>
      <vt:lpstr>urw-din</vt:lpstr>
      <vt:lpstr>Wingdings</vt:lpstr>
      <vt:lpstr>baxter</vt:lpstr>
      <vt:lpstr>PowerPoint Presentation</vt:lpstr>
      <vt:lpstr>Design Pattern Basics</vt:lpstr>
      <vt:lpstr>Design Pattern Types</vt:lpstr>
      <vt:lpstr>Design Pattern Types</vt:lpstr>
      <vt:lpstr>Factory</vt:lpstr>
      <vt:lpstr>Factory</vt:lpstr>
      <vt:lpstr>Factory Design Pattern Limitations</vt:lpstr>
      <vt:lpstr>Singleton</vt:lpstr>
      <vt:lpstr>Singleton Implementation...</vt:lpstr>
      <vt:lpstr>Singleton limitations</vt:lpstr>
      <vt:lpstr>Singleton limitations continued...</vt:lpstr>
      <vt:lpstr>Singleton limitations continued...</vt:lpstr>
      <vt:lpstr>Proper way of Singleton Implementation</vt:lpstr>
      <vt:lpstr>Proper Implementation of Singleton</vt:lpstr>
      <vt:lpstr>Abstract Factory</vt:lpstr>
      <vt:lpstr>Builder Design Pattern</vt:lpstr>
      <vt:lpstr>Builder Design Pattern continued…</vt:lpstr>
      <vt:lpstr>Prototype</vt:lpstr>
      <vt:lpstr>Adapter Design Pattern</vt:lpstr>
      <vt:lpstr>Adapter Design Pattern</vt:lpstr>
      <vt:lpstr>Adapter Design Pattern limitations</vt:lpstr>
      <vt:lpstr>Bridge Design Pattern</vt:lpstr>
      <vt:lpstr>Composite Design Pattern</vt:lpstr>
      <vt:lpstr>Chain of Responsibility</vt:lpstr>
      <vt:lpstr>Chain of Responsibility</vt:lpstr>
      <vt:lpstr>Command Design Pattern</vt:lpstr>
      <vt:lpstr>Command Design Pattern</vt:lpstr>
      <vt:lpstr>Iterator Design pattern</vt:lpstr>
      <vt:lpstr>Observer Design Pattern</vt:lpstr>
      <vt:lpstr>Observer Design Pattern</vt:lpstr>
      <vt:lpstr>Observer Design Pattern</vt:lpstr>
      <vt:lpstr>Observer Design Pattern</vt:lpstr>
      <vt:lpstr>Observer pattern limitations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Speakman</dc:creator>
  <cp:lastModifiedBy>Gorlekoppa, Shidlingayya</cp:lastModifiedBy>
  <cp:revision>1387</cp:revision>
  <cp:lastPrinted>2018-04-13T11:31:23Z</cp:lastPrinted>
  <dcterms:created xsi:type="dcterms:W3CDTF">2015-06-16T13:21:51Z</dcterms:created>
  <dcterms:modified xsi:type="dcterms:W3CDTF">2024-03-17T02:14:05Z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0x0101004B11D65A2C95E246B1505DC829BF76C1</vt:lpwstr>
  </property>
</Properties>
</file>