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10"/>
  </p:notesMasterIdLst>
  <p:handoutMasterIdLst>
    <p:handoutMasterId r:id="rId11"/>
  </p:handoutMasterIdLst>
  <p:sldIdLst>
    <p:sldId id="277" r:id="rId2"/>
    <p:sldId id="289" r:id="rId3"/>
    <p:sldId id="283" r:id="rId4"/>
    <p:sldId id="284" r:id="rId5"/>
    <p:sldId id="285" r:id="rId6"/>
    <p:sldId id="286" r:id="rId7"/>
    <p:sldId id="288" r:id="rId8"/>
    <p:sldId id="287"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 "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8EA"/>
    <a:srgbClr val="CBCED2"/>
    <a:srgbClr val="27B34F"/>
    <a:srgbClr val="009FBD"/>
    <a:srgbClr val="009F59"/>
    <a:srgbClr val="003D61"/>
    <a:srgbClr val="3DDCE6"/>
    <a:srgbClr val="7C4A8B"/>
    <a:srgbClr val="1E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AD5FA-F6E1-430E-B73C-BA9071651005}" v="22" dt="2021-01-26T21:42:46.118"/>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95" autoAdjust="0"/>
  </p:normalViewPr>
  <p:slideViewPr>
    <p:cSldViewPr snapToGrid="0" snapToObjects="1">
      <p:cViewPr varScale="1">
        <p:scale>
          <a:sx n="61" d="100"/>
          <a:sy n="61" d="100"/>
        </p:scale>
        <p:origin x="768" y="52"/>
      </p:cViewPr>
      <p:guideLst/>
    </p:cSldViewPr>
  </p:slideViewPr>
  <p:outlineViewPr>
    <p:cViewPr>
      <p:scale>
        <a:sx n="33" d="100"/>
        <a:sy n="33" d="100"/>
      </p:scale>
      <p:origin x="0" y="1216"/>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3" d="100"/>
          <a:sy n="113" d="100"/>
        </p:scale>
        <p:origin x="303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don, Revant" userId="21124ffb-9455-4e40-9a29-d6a4e852b80d" providerId="ADAL" clId="{189AD5FA-F6E1-430E-B73C-BA9071651005}"/>
    <pc:docChg chg="undo custSel mod addSld delSld modSld sldOrd">
      <pc:chgData name="Tandon, Revant" userId="21124ffb-9455-4e40-9a29-d6a4e852b80d" providerId="ADAL" clId="{189AD5FA-F6E1-430E-B73C-BA9071651005}" dt="2021-01-27T16:02:03.315" v="8628" actId="20577"/>
      <pc:docMkLst>
        <pc:docMk/>
      </pc:docMkLst>
      <pc:sldChg chg="del">
        <pc:chgData name="Tandon, Revant" userId="21124ffb-9455-4e40-9a29-d6a4e852b80d" providerId="ADAL" clId="{189AD5FA-F6E1-430E-B73C-BA9071651005}" dt="2021-01-25T23:55:16.755" v="2742" actId="47"/>
        <pc:sldMkLst>
          <pc:docMk/>
          <pc:sldMk cId="3625379710" sldId="259"/>
        </pc:sldMkLst>
      </pc:sldChg>
      <pc:sldChg chg="del">
        <pc:chgData name="Tandon, Revant" userId="21124ffb-9455-4e40-9a29-d6a4e852b80d" providerId="ADAL" clId="{189AD5FA-F6E1-430E-B73C-BA9071651005}" dt="2021-01-25T23:55:11.959" v="2741" actId="47"/>
        <pc:sldMkLst>
          <pc:docMk/>
          <pc:sldMk cId="3372578261" sldId="263"/>
        </pc:sldMkLst>
      </pc:sldChg>
      <pc:sldChg chg="del">
        <pc:chgData name="Tandon, Revant" userId="21124ffb-9455-4e40-9a29-d6a4e852b80d" providerId="ADAL" clId="{189AD5FA-F6E1-430E-B73C-BA9071651005}" dt="2021-01-25T23:55:09.727" v="2740" actId="47"/>
        <pc:sldMkLst>
          <pc:docMk/>
          <pc:sldMk cId="4256408556" sldId="265"/>
        </pc:sldMkLst>
      </pc:sldChg>
      <pc:sldChg chg="del">
        <pc:chgData name="Tandon, Revant" userId="21124ffb-9455-4e40-9a29-d6a4e852b80d" providerId="ADAL" clId="{189AD5FA-F6E1-430E-B73C-BA9071651005}" dt="2021-01-25T23:55:08.574" v="2739" actId="47"/>
        <pc:sldMkLst>
          <pc:docMk/>
          <pc:sldMk cId="2029159280" sldId="266"/>
        </pc:sldMkLst>
      </pc:sldChg>
      <pc:sldChg chg="del">
        <pc:chgData name="Tandon, Revant" userId="21124ffb-9455-4e40-9a29-d6a4e852b80d" providerId="ADAL" clId="{189AD5FA-F6E1-430E-B73C-BA9071651005}" dt="2021-01-25T23:55:07.047" v="2738" actId="47"/>
        <pc:sldMkLst>
          <pc:docMk/>
          <pc:sldMk cId="2153336012" sldId="267"/>
        </pc:sldMkLst>
      </pc:sldChg>
      <pc:sldChg chg="del">
        <pc:chgData name="Tandon, Revant" userId="21124ffb-9455-4e40-9a29-d6a4e852b80d" providerId="ADAL" clId="{189AD5FA-F6E1-430E-B73C-BA9071651005}" dt="2021-01-25T23:55:20.582" v="2743" actId="47"/>
        <pc:sldMkLst>
          <pc:docMk/>
          <pc:sldMk cId="1873757367" sldId="276"/>
        </pc:sldMkLst>
      </pc:sldChg>
      <pc:sldChg chg="modSp mod">
        <pc:chgData name="Tandon, Revant" userId="21124ffb-9455-4e40-9a29-d6a4e852b80d" providerId="ADAL" clId="{189AD5FA-F6E1-430E-B73C-BA9071651005}" dt="2021-01-27T16:02:03.315" v="8628" actId="20577"/>
        <pc:sldMkLst>
          <pc:docMk/>
          <pc:sldMk cId="1343313276" sldId="277"/>
        </pc:sldMkLst>
        <pc:spChg chg="mod">
          <ac:chgData name="Tandon, Revant" userId="21124ffb-9455-4e40-9a29-d6a4e852b80d" providerId="ADAL" clId="{189AD5FA-F6E1-430E-B73C-BA9071651005}" dt="2021-01-27T16:02:03.315" v="8628" actId="20577"/>
          <ac:spMkLst>
            <pc:docMk/>
            <pc:sldMk cId="1343313276" sldId="277"/>
            <ac:spMk id="2" creationId="{E7FA5125-1ECB-754E-8383-CE0DDC0A92F7}"/>
          </ac:spMkLst>
        </pc:spChg>
      </pc:sldChg>
      <pc:sldChg chg="modSp mod ord">
        <pc:chgData name="Tandon, Revant" userId="21124ffb-9455-4e40-9a29-d6a4e852b80d" providerId="ADAL" clId="{189AD5FA-F6E1-430E-B73C-BA9071651005}" dt="2021-01-25T23:34:53.845" v="319"/>
        <pc:sldMkLst>
          <pc:docMk/>
          <pc:sldMk cId="3315109557" sldId="279"/>
        </pc:sldMkLst>
        <pc:spChg chg="mod">
          <ac:chgData name="Tandon, Revant" userId="21124ffb-9455-4e40-9a29-d6a4e852b80d" providerId="ADAL" clId="{189AD5FA-F6E1-430E-B73C-BA9071651005}" dt="2021-01-25T23:34:38.701" v="315" actId="20577"/>
          <ac:spMkLst>
            <pc:docMk/>
            <pc:sldMk cId="3315109557" sldId="279"/>
            <ac:spMk id="5" creationId="{4DE0BD24-5898-AE42-BB25-B5D1D7440DB7}"/>
          </ac:spMkLst>
        </pc:spChg>
      </pc:sldChg>
      <pc:sldChg chg="addSp delSp modSp mod ord">
        <pc:chgData name="Tandon, Revant" userId="21124ffb-9455-4e40-9a29-d6a4e852b80d" providerId="ADAL" clId="{189AD5FA-F6E1-430E-B73C-BA9071651005}" dt="2021-01-26T21:01:23.518" v="5076"/>
        <pc:sldMkLst>
          <pc:docMk/>
          <pc:sldMk cId="3792999637" sldId="280"/>
        </pc:sldMkLst>
        <pc:spChg chg="mod">
          <ac:chgData name="Tandon, Revant" userId="21124ffb-9455-4e40-9a29-d6a4e852b80d" providerId="ADAL" clId="{189AD5FA-F6E1-430E-B73C-BA9071651005}" dt="2021-01-26T20:54:22.970" v="4891" actId="26606"/>
          <ac:spMkLst>
            <pc:docMk/>
            <pc:sldMk cId="3792999637" sldId="280"/>
            <ac:spMk id="2" creationId="{1F4792DD-EE27-0240-925B-0EFFD35324EF}"/>
          </ac:spMkLst>
        </pc:spChg>
        <pc:spChg chg="mod">
          <ac:chgData name="Tandon, Revant" userId="21124ffb-9455-4e40-9a29-d6a4e852b80d" providerId="ADAL" clId="{189AD5FA-F6E1-430E-B73C-BA9071651005}" dt="2021-01-26T20:54:22.970" v="4891" actId="26606"/>
          <ac:spMkLst>
            <pc:docMk/>
            <pc:sldMk cId="3792999637" sldId="280"/>
            <ac:spMk id="3" creationId="{716735F5-F06E-A241-BD43-4BCD9A92E090}"/>
          </ac:spMkLst>
        </pc:spChg>
        <pc:spChg chg="mod">
          <ac:chgData name="Tandon, Revant" userId="21124ffb-9455-4e40-9a29-d6a4e852b80d" providerId="ADAL" clId="{189AD5FA-F6E1-430E-B73C-BA9071651005}" dt="2021-01-26T21:01:13.600" v="5074" actId="20577"/>
          <ac:spMkLst>
            <pc:docMk/>
            <pc:sldMk cId="3792999637" sldId="280"/>
            <ac:spMk id="7" creationId="{0B8BC92A-DE4E-B740-902F-94F62EA6C502}"/>
          </ac:spMkLst>
        </pc:spChg>
        <pc:spChg chg="del">
          <ac:chgData name="Tandon, Revant" userId="21124ffb-9455-4e40-9a29-d6a4e852b80d" providerId="ADAL" clId="{189AD5FA-F6E1-430E-B73C-BA9071651005}" dt="2021-01-26T20:54:22.970" v="4891" actId="26606"/>
          <ac:spMkLst>
            <pc:docMk/>
            <pc:sldMk cId="3792999637" sldId="280"/>
            <ac:spMk id="8" creationId="{5DEE5E8A-9149-BB40-A923-83BE211FC1A2}"/>
          </ac:spMkLst>
        </pc:spChg>
        <pc:spChg chg="del">
          <ac:chgData name="Tandon, Revant" userId="21124ffb-9455-4e40-9a29-d6a4e852b80d" providerId="ADAL" clId="{189AD5FA-F6E1-430E-B73C-BA9071651005}" dt="2021-01-26T20:27:34.108" v="2783"/>
          <ac:spMkLst>
            <pc:docMk/>
            <pc:sldMk cId="3792999637" sldId="280"/>
            <ac:spMk id="9" creationId="{65CC5DDA-4545-DD4F-9870-A3CE8592EC63}"/>
          </ac:spMkLst>
        </pc:spChg>
        <pc:spChg chg="del">
          <ac:chgData name="Tandon, Revant" userId="21124ffb-9455-4e40-9a29-d6a4e852b80d" providerId="ADAL" clId="{189AD5FA-F6E1-430E-B73C-BA9071651005}" dt="2021-01-26T20:54:22.970" v="4891" actId="26606"/>
          <ac:spMkLst>
            <pc:docMk/>
            <pc:sldMk cId="3792999637" sldId="280"/>
            <ac:spMk id="10" creationId="{932FA504-B641-F448-BCFB-C5CD32CB0EF2}"/>
          </ac:spMkLst>
        </pc:spChg>
        <pc:spChg chg="del">
          <ac:chgData name="Tandon, Revant" userId="21124ffb-9455-4e40-9a29-d6a4e852b80d" providerId="ADAL" clId="{189AD5FA-F6E1-430E-B73C-BA9071651005}" dt="2021-01-26T20:54:22.970" v="4891" actId="26606"/>
          <ac:spMkLst>
            <pc:docMk/>
            <pc:sldMk cId="3792999637" sldId="280"/>
            <ac:spMk id="11" creationId="{1388B0AC-8598-B343-9BF7-6230D186D667}"/>
          </ac:spMkLst>
        </pc:spChg>
        <pc:spChg chg="mod">
          <ac:chgData name="Tandon, Revant" userId="21124ffb-9455-4e40-9a29-d6a4e852b80d" providerId="ADAL" clId="{189AD5FA-F6E1-430E-B73C-BA9071651005}" dt="2021-01-26T20:54:22.970" v="4891" actId="26606"/>
          <ac:spMkLst>
            <pc:docMk/>
            <pc:sldMk cId="3792999637" sldId="280"/>
            <ac:spMk id="12" creationId="{16DA3AB7-28F9-A241-BE8D-239A12053C3F}"/>
          </ac:spMkLst>
        </pc:spChg>
        <pc:spChg chg="add del mod">
          <ac:chgData name="Tandon, Revant" userId="21124ffb-9455-4e40-9a29-d6a4e852b80d" providerId="ADAL" clId="{189AD5FA-F6E1-430E-B73C-BA9071651005}" dt="2021-01-26T20:56:10.719" v="4898" actId="478"/>
          <ac:spMkLst>
            <pc:docMk/>
            <pc:sldMk cId="3792999637" sldId="280"/>
            <ac:spMk id="14" creationId="{113AFDA5-863B-4AEF-B99C-8E3AF7489C6C}"/>
          </ac:spMkLst>
        </pc:spChg>
        <pc:spChg chg="add mod">
          <ac:chgData name="Tandon, Revant" userId="21124ffb-9455-4e40-9a29-d6a4e852b80d" providerId="ADAL" clId="{189AD5FA-F6E1-430E-B73C-BA9071651005}" dt="2021-01-26T21:01:06.852" v="5067" actId="20577"/>
          <ac:spMkLst>
            <pc:docMk/>
            <pc:sldMk cId="3792999637" sldId="280"/>
            <ac:spMk id="16" creationId="{75D5FAFC-DD6C-4332-B796-56C84B71A842}"/>
          </ac:spMkLst>
        </pc:spChg>
        <pc:spChg chg="add del">
          <ac:chgData name="Tandon, Revant" userId="21124ffb-9455-4e40-9a29-d6a4e852b80d" providerId="ADAL" clId="{189AD5FA-F6E1-430E-B73C-BA9071651005}" dt="2021-01-26T20:58:56.665" v="5002" actId="478"/>
          <ac:spMkLst>
            <pc:docMk/>
            <pc:sldMk cId="3792999637" sldId="280"/>
            <ac:spMk id="17" creationId="{D2C0B912-334F-4C96-9229-34F4214744B1}"/>
          </ac:spMkLst>
        </pc:spChg>
        <pc:spChg chg="add del">
          <ac:chgData name="Tandon, Revant" userId="21124ffb-9455-4e40-9a29-d6a4e852b80d" providerId="ADAL" clId="{189AD5FA-F6E1-430E-B73C-BA9071651005}" dt="2021-01-26T20:58:49.940" v="5001" actId="478"/>
          <ac:spMkLst>
            <pc:docMk/>
            <pc:sldMk cId="3792999637" sldId="280"/>
            <ac:spMk id="19" creationId="{F9681B7E-86AA-4079-A55B-1A2482A5E220}"/>
          </ac:spMkLst>
        </pc:spChg>
        <pc:spChg chg="add mod">
          <ac:chgData name="Tandon, Revant" userId="21124ffb-9455-4e40-9a29-d6a4e852b80d" providerId="ADAL" clId="{189AD5FA-F6E1-430E-B73C-BA9071651005}" dt="2021-01-26T21:01:01.419" v="5056" actId="20577"/>
          <ac:spMkLst>
            <pc:docMk/>
            <pc:sldMk cId="3792999637" sldId="280"/>
            <ac:spMk id="20" creationId="{2878FAE1-5336-4502-83D3-2C1B55A8D523}"/>
          </ac:spMkLst>
        </pc:spChg>
        <pc:picChg chg="add del mod">
          <ac:chgData name="Tandon, Revant" userId="21124ffb-9455-4e40-9a29-d6a4e852b80d" providerId="ADAL" clId="{189AD5FA-F6E1-430E-B73C-BA9071651005}" dt="2021-01-26T20:56:04.042" v="4897" actId="478"/>
          <ac:picMkLst>
            <pc:docMk/>
            <pc:sldMk cId="3792999637" sldId="280"/>
            <ac:picMk id="4" creationId="{54771605-A79B-48C0-A207-87D670B887CC}"/>
          </ac:picMkLst>
        </pc:picChg>
        <pc:picChg chg="add mod ord">
          <ac:chgData name="Tandon, Revant" userId="21124ffb-9455-4e40-9a29-d6a4e852b80d" providerId="ADAL" clId="{189AD5FA-F6E1-430E-B73C-BA9071651005}" dt="2021-01-26T20:56:38.734" v="4904" actId="1076"/>
          <ac:picMkLst>
            <pc:docMk/>
            <pc:sldMk cId="3792999637" sldId="280"/>
            <ac:picMk id="5" creationId="{DBA4FFC2-DBB3-4884-AC01-729340330A68}"/>
          </ac:picMkLst>
        </pc:picChg>
        <pc:picChg chg="add del mod">
          <ac:chgData name="Tandon, Revant" userId="21124ffb-9455-4e40-9a29-d6a4e852b80d" providerId="ADAL" clId="{189AD5FA-F6E1-430E-B73C-BA9071651005}" dt="2021-01-26T20:53:15.554" v="4824" actId="478"/>
          <ac:picMkLst>
            <pc:docMk/>
            <pc:sldMk cId="3792999637" sldId="280"/>
            <ac:picMk id="13" creationId="{C9319F78-5DC9-4B0B-B057-1AA801D82ED5}"/>
          </ac:picMkLst>
        </pc:picChg>
        <pc:picChg chg="add mod">
          <ac:chgData name="Tandon, Revant" userId="21124ffb-9455-4e40-9a29-d6a4e852b80d" providerId="ADAL" clId="{189AD5FA-F6E1-430E-B73C-BA9071651005}" dt="2021-01-26T20:56:27.776" v="4902" actId="1076"/>
          <ac:picMkLst>
            <pc:docMk/>
            <pc:sldMk cId="3792999637" sldId="280"/>
            <ac:picMk id="15" creationId="{2008810F-212C-413A-8808-9A6140D60955}"/>
          </ac:picMkLst>
        </pc:picChg>
        <pc:picChg chg="add mod">
          <ac:chgData name="Tandon, Revant" userId="21124ffb-9455-4e40-9a29-d6a4e852b80d" providerId="ADAL" clId="{189AD5FA-F6E1-430E-B73C-BA9071651005}" dt="2021-01-26T21:00:35.463" v="5013" actId="14100"/>
          <ac:picMkLst>
            <pc:docMk/>
            <pc:sldMk cId="3792999637" sldId="280"/>
            <ac:picMk id="18" creationId="{D6F3E978-AC91-4E44-9F2C-FD5DF9FCAFBE}"/>
          </ac:picMkLst>
        </pc:picChg>
        <pc:picChg chg="add mod">
          <ac:chgData name="Tandon, Revant" userId="21124ffb-9455-4e40-9a29-d6a4e852b80d" providerId="ADAL" clId="{189AD5FA-F6E1-430E-B73C-BA9071651005}" dt="2021-01-26T21:00:29.994" v="5012" actId="14100"/>
          <ac:picMkLst>
            <pc:docMk/>
            <pc:sldMk cId="3792999637" sldId="280"/>
            <ac:picMk id="21" creationId="{4960B168-CB20-4944-BAFB-EB46D61A3825}"/>
          </ac:picMkLst>
        </pc:picChg>
        <pc:picChg chg="add del">
          <ac:chgData name="Tandon, Revant" userId="21124ffb-9455-4e40-9a29-d6a4e852b80d" providerId="ADAL" clId="{189AD5FA-F6E1-430E-B73C-BA9071651005}" dt="2021-01-26T21:01:23.518" v="5076"/>
          <ac:picMkLst>
            <pc:docMk/>
            <pc:sldMk cId="3792999637" sldId="280"/>
            <ac:picMk id="22" creationId="{C37B0A85-541B-47AF-8901-2626EF47E605}"/>
          </ac:picMkLst>
        </pc:picChg>
      </pc:sldChg>
      <pc:sldChg chg="del">
        <pc:chgData name="Tandon, Revant" userId="21124ffb-9455-4e40-9a29-d6a4e852b80d" providerId="ADAL" clId="{189AD5FA-F6E1-430E-B73C-BA9071651005}" dt="2021-01-27T00:09:05.154" v="8470" actId="47"/>
        <pc:sldMkLst>
          <pc:docMk/>
          <pc:sldMk cId="1605106503" sldId="281"/>
        </pc:sldMkLst>
      </pc:sldChg>
      <pc:sldChg chg="del">
        <pc:chgData name="Tandon, Revant" userId="21124ffb-9455-4e40-9a29-d6a4e852b80d" providerId="ADAL" clId="{189AD5FA-F6E1-430E-B73C-BA9071651005}" dt="2021-01-27T15:55:49.475" v="8517" actId="47"/>
        <pc:sldMkLst>
          <pc:docMk/>
          <pc:sldMk cId="3143715313" sldId="282"/>
        </pc:sldMkLst>
      </pc:sldChg>
      <pc:sldChg chg="modSp mod">
        <pc:chgData name="Tandon, Revant" userId="21124ffb-9455-4e40-9a29-d6a4e852b80d" providerId="ADAL" clId="{189AD5FA-F6E1-430E-B73C-BA9071651005}" dt="2021-01-26T21:10:05.981" v="5620" actId="20577"/>
        <pc:sldMkLst>
          <pc:docMk/>
          <pc:sldMk cId="2256961888" sldId="291"/>
        </pc:sldMkLst>
        <pc:spChg chg="mod">
          <ac:chgData name="Tandon, Revant" userId="21124ffb-9455-4e40-9a29-d6a4e852b80d" providerId="ADAL" clId="{189AD5FA-F6E1-430E-B73C-BA9071651005}" dt="2021-01-26T21:10:05.981" v="5620" actId="20577"/>
          <ac:spMkLst>
            <pc:docMk/>
            <pc:sldMk cId="2256961888" sldId="291"/>
            <ac:spMk id="18" creationId="{20BD2275-3B96-4579-B236-EB3E9106D722}"/>
          </ac:spMkLst>
        </pc:spChg>
      </pc:sldChg>
      <pc:sldChg chg="addSp modSp mod">
        <pc:chgData name="Tandon, Revant" userId="21124ffb-9455-4e40-9a29-d6a4e852b80d" providerId="ADAL" clId="{189AD5FA-F6E1-430E-B73C-BA9071651005}" dt="2021-01-26T21:14:50.353" v="5823" actId="20577"/>
        <pc:sldMkLst>
          <pc:docMk/>
          <pc:sldMk cId="2044482059" sldId="299"/>
        </pc:sldMkLst>
        <pc:spChg chg="add mod">
          <ac:chgData name="Tandon, Revant" userId="21124ffb-9455-4e40-9a29-d6a4e852b80d" providerId="ADAL" clId="{189AD5FA-F6E1-430E-B73C-BA9071651005}" dt="2021-01-26T21:14:50.353" v="5823" actId="20577"/>
          <ac:spMkLst>
            <pc:docMk/>
            <pc:sldMk cId="2044482059" sldId="299"/>
            <ac:spMk id="69" creationId="{17FE1700-69A6-4216-8DD0-EC6636E9ECB5}"/>
          </ac:spMkLst>
        </pc:spChg>
        <pc:spChg chg="mod">
          <ac:chgData name="Tandon, Revant" userId="21124ffb-9455-4e40-9a29-d6a4e852b80d" providerId="ADAL" clId="{189AD5FA-F6E1-430E-B73C-BA9071651005}" dt="2021-01-26T21:14:33.212" v="5801" actId="1076"/>
          <ac:spMkLst>
            <pc:docMk/>
            <pc:sldMk cId="2044482059" sldId="299"/>
            <ac:spMk id="233" creationId="{BBF758B0-1C73-4F53-A4AD-338F3DF712B8}"/>
          </ac:spMkLst>
        </pc:spChg>
        <pc:cxnChg chg="add">
          <ac:chgData name="Tandon, Revant" userId="21124ffb-9455-4e40-9a29-d6a4e852b80d" providerId="ADAL" clId="{189AD5FA-F6E1-430E-B73C-BA9071651005}" dt="2021-01-26T21:14:16.578" v="5799" actId="11529"/>
          <ac:cxnSpMkLst>
            <pc:docMk/>
            <pc:sldMk cId="2044482059" sldId="299"/>
            <ac:cxnSpMk id="8" creationId="{38194AA4-BC3F-4FEA-97C7-8D95A1E67B5F}"/>
          </ac:cxnSpMkLst>
        </pc:cxnChg>
      </pc:sldChg>
      <pc:sldChg chg="modSp mod">
        <pc:chgData name="Tandon, Revant" userId="21124ffb-9455-4e40-9a29-d6a4e852b80d" providerId="ADAL" clId="{189AD5FA-F6E1-430E-B73C-BA9071651005}" dt="2021-01-26T21:13:30.443" v="5798" actId="20577"/>
        <pc:sldMkLst>
          <pc:docMk/>
          <pc:sldMk cId="1830251031" sldId="300"/>
        </pc:sldMkLst>
        <pc:spChg chg="mod">
          <ac:chgData name="Tandon, Revant" userId="21124ffb-9455-4e40-9a29-d6a4e852b80d" providerId="ADAL" clId="{189AD5FA-F6E1-430E-B73C-BA9071651005}" dt="2021-01-26T21:13:30.443" v="5798" actId="20577"/>
          <ac:spMkLst>
            <pc:docMk/>
            <pc:sldMk cId="1830251031" sldId="300"/>
            <ac:spMk id="4" creationId="{7896278B-E2D7-498F-BED0-9A419617FB57}"/>
          </ac:spMkLst>
        </pc:spChg>
      </pc:sldChg>
      <pc:sldChg chg="delSp mod">
        <pc:chgData name="Tandon, Revant" userId="21124ffb-9455-4e40-9a29-d6a4e852b80d" providerId="ADAL" clId="{189AD5FA-F6E1-430E-B73C-BA9071651005}" dt="2021-01-26T21:13:03.656" v="5772" actId="478"/>
        <pc:sldMkLst>
          <pc:docMk/>
          <pc:sldMk cId="315679387" sldId="301"/>
        </pc:sldMkLst>
        <pc:spChg chg="del">
          <ac:chgData name="Tandon, Revant" userId="21124ffb-9455-4e40-9a29-d6a4e852b80d" providerId="ADAL" clId="{189AD5FA-F6E1-430E-B73C-BA9071651005}" dt="2021-01-26T21:13:03.656" v="5772" actId="478"/>
          <ac:spMkLst>
            <pc:docMk/>
            <pc:sldMk cId="315679387" sldId="301"/>
            <ac:spMk id="10" creationId="{2BD99030-A2C1-4713-A9DB-0706DF7894D5}"/>
          </ac:spMkLst>
        </pc:spChg>
      </pc:sldChg>
      <pc:sldChg chg="modSp mod ord">
        <pc:chgData name="Tandon, Revant" userId="21124ffb-9455-4e40-9a29-d6a4e852b80d" providerId="ADAL" clId="{189AD5FA-F6E1-430E-B73C-BA9071651005}" dt="2021-01-27T15:59:10.113" v="8606"/>
        <pc:sldMkLst>
          <pc:docMk/>
          <pc:sldMk cId="866198969" sldId="305"/>
        </pc:sldMkLst>
        <pc:spChg chg="mod">
          <ac:chgData name="Tandon, Revant" userId="21124ffb-9455-4e40-9a29-d6a4e852b80d" providerId="ADAL" clId="{189AD5FA-F6E1-430E-B73C-BA9071651005}" dt="2021-01-26T20:51:04.428" v="4815" actId="20577"/>
          <ac:spMkLst>
            <pc:docMk/>
            <pc:sldMk cId="866198969" sldId="305"/>
            <ac:spMk id="15" creationId="{9DBD472B-76B7-498E-B177-B82711FF2CF1}"/>
          </ac:spMkLst>
        </pc:spChg>
      </pc:sldChg>
      <pc:sldChg chg="modSp mod">
        <pc:chgData name="Tandon, Revant" userId="21124ffb-9455-4e40-9a29-d6a4e852b80d" providerId="ADAL" clId="{189AD5FA-F6E1-430E-B73C-BA9071651005}" dt="2021-01-27T15:57:53.318" v="8604" actId="20577"/>
        <pc:sldMkLst>
          <pc:docMk/>
          <pc:sldMk cId="2033735479" sldId="307"/>
        </pc:sldMkLst>
        <pc:spChg chg="mod">
          <ac:chgData name="Tandon, Revant" userId="21124ffb-9455-4e40-9a29-d6a4e852b80d" providerId="ADAL" clId="{189AD5FA-F6E1-430E-B73C-BA9071651005}" dt="2021-01-27T15:57:53.318" v="8604" actId="20577"/>
          <ac:spMkLst>
            <pc:docMk/>
            <pc:sldMk cId="2033735479" sldId="307"/>
            <ac:spMk id="3" creationId="{73836C48-4CAB-40C8-AC5F-8BB672E4B5E2}"/>
          </ac:spMkLst>
        </pc:spChg>
      </pc:sldChg>
      <pc:sldChg chg="modSp new mod">
        <pc:chgData name="Tandon, Revant" userId="21124ffb-9455-4e40-9a29-d6a4e852b80d" providerId="ADAL" clId="{189AD5FA-F6E1-430E-B73C-BA9071651005}" dt="2021-01-26T21:12:37.889" v="5771" actId="20577"/>
        <pc:sldMkLst>
          <pc:docMk/>
          <pc:sldMk cId="2290227015" sldId="308"/>
        </pc:sldMkLst>
        <pc:spChg chg="mod">
          <ac:chgData name="Tandon, Revant" userId="21124ffb-9455-4e40-9a29-d6a4e852b80d" providerId="ADAL" clId="{189AD5FA-F6E1-430E-B73C-BA9071651005}" dt="2021-01-26T20:27:57.683" v="2793" actId="20577"/>
          <ac:spMkLst>
            <pc:docMk/>
            <pc:sldMk cId="2290227015" sldId="308"/>
            <ac:spMk id="2" creationId="{027F4B5C-C402-406E-BAC3-4E5C51AF5E68}"/>
          </ac:spMkLst>
        </pc:spChg>
        <pc:spChg chg="mod">
          <ac:chgData name="Tandon, Revant" userId="21124ffb-9455-4e40-9a29-d6a4e852b80d" providerId="ADAL" clId="{189AD5FA-F6E1-430E-B73C-BA9071651005}" dt="2021-01-26T21:12:37.889" v="5771" actId="20577"/>
          <ac:spMkLst>
            <pc:docMk/>
            <pc:sldMk cId="2290227015" sldId="308"/>
            <ac:spMk id="3" creationId="{2409C543-0FEE-4EA8-BFA8-42BE6693C7DC}"/>
          </ac:spMkLst>
        </pc:spChg>
      </pc:sldChg>
      <pc:sldChg chg="modSp new mod">
        <pc:chgData name="Tandon, Revant" userId="21124ffb-9455-4e40-9a29-d6a4e852b80d" providerId="ADAL" clId="{189AD5FA-F6E1-430E-B73C-BA9071651005}" dt="2021-01-26T21:12:24.131" v="5767" actId="20577"/>
        <pc:sldMkLst>
          <pc:docMk/>
          <pc:sldMk cId="2565536844" sldId="309"/>
        </pc:sldMkLst>
        <pc:spChg chg="mod">
          <ac:chgData name="Tandon, Revant" userId="21124ffb-9455-4e40-9a29-d6a4e852b80d" providerId="ADAL" clId="{189AD5FA-F6E1-430E-B73C-BA9071651005}" dt="2021-01-25T23:53:51.937" v="2701" actId="20577"/>
          <ac:spMkLst>
            <pc:docMk/>
            <pc:sldMk cId="2565536844" sldId="309"/>
            <ac:spMk id="2" creationId="{5E22155B-A741-4142-8A28-ADB8CE3B5CC5}"/>
          </ac:spMkLst>
        </pc:spChg>
        <pc:spChg chg="mod">
          <ac:chgData name="Tandon, Revant" userId="21124ffb-9455-4e40-9a29-d6a4e852b80d" providerId="ADAL" clId="{189AD5FA-F6E1-430E-B73C-BA9071651005}" dt="2021-01-26T21:12:24.131" v="5767" actId="20577"/>
          <ac:spMkLst>
            <pc:docMk/>
            <pc:sldMk cId="2565536844" sldId="309"/>
            <ac:spMk id="3" creationId="{378125BD-37EB-421C-AC14-16FED61D5A08}"/>
          </ac:spMkLst>
        </pc:spChg>
      </pc:sldChg>
      <pc:sldChg chg="new del">
        <pc:chgData name="Tandon, Revant" userId="21124ffb-9455-4e40-9a29-d6a4e852b80d" providerId="ADAL" clId="{189AD5FA-F6E1-430E-B73C-BA9071651005}" dt="2021-01-26T21:01:34.470" v="5079" actId="47"/>
        <pc:sldMkLst>
          <pc:docMk/>
          <pc:sldMk cId="648339580" sldId="310"/>
        </pc:sldMkLst>
      </pc:sldChg>
      <pc:sldChg chg="addSp delSp modSp add mod">
        <pc:chgData name="Tandon, Revant" userId="21124ffb-9455-4e40-9a29-d6a4e852b80d" providerId="ADAL" clId="{189AD5FA-F6E1-430E-B73C-BA9071651005}" dt="2021-01-26T21:06:53.647" v="5230" actId="1076"/>
        <pc:sldMkLst>
          <pc:docMk/>
          <pc:sldMk cId="3115269557" sldId="311"/>
        </pc:sldMkLst>
        <pc:spChg chg="mod">
          <ac:chgData name="Tandon, Revant" userId="21124ffb-9455-4e40-9a29-d6a4e852b80d" providerId="ADAL" clId="{189AD5FA-F6E1-430E-B73C-BA9071651005}" dt="2021-01-26T21:01:42.434" v="5099" actId="20577"/>
          <ac:spMkLst>
            <pc:docMk/>
            <pc:sldMk cId="3115269557" sldId="311"/>
            <ac:spMk id="7" creationId="{0B8BC92A-DE4E-B740-902F-94F62EA6C502}"/>
          </ac:spMkLst>
        </pc:spChg>
        <pc:spChg chg="mod">
          <ac:chgData name="Tandon, Revant" userId="21124ffb-9455-4e40-9a29-d6a4e852b80d" providerId="ADAL" clId="{189AD5FA-F6E1-430E-B73C-BA9071651005}" dt="2021-01-26T21:02:30.305" v="5213" actId="20577"/>
          <ac:spMkLst>
            <pc:docMk/>
            <pc:sldMk cId="3115269557" sldId="311"/>
            <ac:spMk id="16" creationId="{75D5FAFC-DD6C-4332-B796-56C84B71A842}"/>
          </ac:spMkLst>
        </pc:spChg>
        <pc:spChg chg="mod">
          <ac:chgData name="Tandon, Revant" userId="21124ffb-9455-4e40-9a29-d6a4e852b80d" providerId="ADAL" clId="{189AD5FA-F6E1-430E-B73C-BA9071651005}" dt="2021-01-26T21:02:01.023" v="5149" actId="20577"/>
          <ac:spMkLst>
            <pc:docMk/>
            <pc:sldMk cId="3115269557" sldId="311"/>
            <ac:spMk id="20" creationId="{2878FAE1-5336-4502-83D3-2C1B55A8D523}"/>
          </ac:spMkLst>
        </pc:spChg>
        <pc:picChg chg="add mod">
          <ac:chgData name="Tandon, Revant" userId="21124ffb-9455-4e40-9a29-d6a4e852b80d" providerId="ADAL" clId="{189AD5FA-F6E1-430E-B73C-BA9071651005}" dt="2021-01-26T21:05:11.942" v="5223" actId="14100"/>
          <ac:picMkLst>
            <pc:docMk/>
            <pc:sldMk cId="3115269557" sldId="311"/>
            <ac:picMk id="4" creationId="{7A97CE11-638F-4717-B144-6510442E9786}"/>
          </ac:picMkLst>
        </pc:picChg>
        <pc:picChg chg="del">
          <ac:chgData name="Tandon, Revant" userId="21124ffb-9455-4e40-9a29-d6a4e852b80d" providerId="ADAL" clId="{189AD5FA-F6E1-430E-B73C-BA9071651005}" dt="2021-01-26T21:02:06.740" v="5151" actId="478"/>
          <ac:picMkLst>
            <pc:docMk/>
            <pc:sldMk cId="3115269557" sldId="311"/>
            <ac:picMk id="5" creationId="{DBA4FFC2-DBB3-4884-AC01-729340330A68}"/>
          </ac:picMkLst>
        </pc:picChg>
        <pc:picChg chg="add mod">
          <ac:chgData name="Tandon, Revant" userId="21124ffb-9455-4e40-9a29-d6a4e852b80d" providerId="ADAL" clId="{189AD5FA-F6E1-430E-B73C-BA9071651005}" dt="2021-01-26T21:05:08.588" v="5222" actId="14100"/>
          <ac:picMkLst>
            <pc:docMk/>
            <pc:sldMk cId="3115269557" sldId="311"/>
            <ac:picMk id="6" creationId="{4061BBAA-6274-41E7-A06B-54521C01856C}"/>
          </ac:picMkLst>
        </pc:picChg>
        <pc:picChg chg="add mod">
          <ac:chgData name="Tandon, Revant" userId="21124ffb-9455-4e40-9a29-d6a4e852b80d" providerId="ADAL" clId="{189AD5FA-F6E1-430E-B73C-BA9071651005}" dt="2021-01-26T21:06:02.992" v="5226" actId="14100"/>
          <ac:picMkLst>
            <pc:docMk/>
            <pc:sldMk cId="3115269557" sldId="311"/>
            <ac:picMk id="8" creationId="{AB03FFA4-078B-4A29-B918-35DC29CBBD5C}"/>
          </ac:picMkLst>
        </pc:picChg>
        <pc:picChg chg="add mod">
          <ac:chgData name="Tandon, Revant" userId="21124ffb-9455-4e40-9a29-d6a4e852b80d" providerId="ADAL" clId="{189AD5FA-F6E1-430E-B73C-BA9071651005}" dt="2021-01-26T21:06:53.647" v="5230" actId="1076"/>
          <ac:picMkLst>
            <pc:docMk/>
            <pc:sldMk cId="3115269557" sldId="311"/>
            <ac:picMk id="9" creationId="{AB03705C-1F53-4FE2-897D-0CE079BFCC4E}"/>
          </ac:picMkLst>
        </pc:picChg>
        <pc:picChg chg="del">
          <ac:chgData name="Tandon, Revant" userId="21124ffb-9455-4e40-9a29-d6a4e852b80d" providerId="ADAL" clId="{189AD5FA-F6E1-430E-B73C-BA9071651005}" dt="2021-01-26T21:02:04.764" v="5150" actId="478"/>
          <ac:picMkLst>
            <pc:docMk/>
            <pc:sldMk cId="3115269557" sldId="311"/>
            <ac:picMk id="15" creationId="{2008810F-212C-413A-8808-9A6140D60955}"/>
          </ac:picMkLst>
        </pc:picChg>
        <pc:picChg chg="del">
          <ac:chgData name="Tandon, Revant" userId="21124ffb-9455-4e40-9a29-d6a4e852b80d" providerId="ADAL" clId="{189AD5FA-F6E1-430E-B73C-BA9071651005}" dt="2021-01-26T21:01:49.711" v="5102" actId="478"/>
          <ac:picMkLst>
            <pc:docMk/>
            <pc:sldMk cId="3115269557" sldId="311"/>
            <ac:picMk id="18" creationId="{D6F3E978-AC91-4E44-9F2C-FD5DF9FCAFBE}"/>
          </ac:picMkLst>
        </pc:picChg>
        <pc:picChg chg="del mod">
          <ac:chgData name="Tandon, Revant" userId="21124ffb-9455-4e40-9a29-d6a4e852b80d" providerId="ADAL" clId="{189AD5FA-F6E1-430E-B73C-BA9071651005}" dt="2021-01-26T21:01:47.727" v="5101" actId="478"/>
          <ac:picMkLst>
            <pc:docMk/>
            <pc:sldMk cId="3115269557" sldId="311"/>
            <ac:picMk id="21" creationId="{4960B168-CB20-4944-BAFB-EB46D61A3825}"/>
          </ac:picMkLst>
        </pc:picChg>
      </pc:sldChg>
      <pc:sldChg chg="new del">
        <pc:chgData name="Tandon, Revant" userId="21124ffb-9455-4e40-9a29-d6a4e852b80d" providerId="ADAL" clId="{189AD5FA-F6E1-430E-B73C-BA9071651005}" dt="2021-01-26T21:15:27.830" v="5825" actId="680"/>
        <pc:sldMkLst>
          <pc:docMk/>
          <pc:sldMk cId="1165422478" sldId="312"/>
        </pc:sldMkLst>
      </pc:sldChg>
      <pc:sldChg chg="addSp delSp modSp add mod">
        <pc:chgData name="Tandon, Revant" userId="21124ffb-9455-4e40-9a29-d6a4e852b80d" providerId="ADAL" clId="{189AD5FA-F6E1-430E-B73C-BA9071651005}" dt="2021-01-26T21:42:59.792" v="8427" actId="20577"/>
        <pc:sldMkLst>
          <pc:docMk/>
          <pc:sldMk cId="3317765305" sldId="312"/>
        </pc:sldMkLst>
        <pc:spChg chg="mod">
          <ac:chgData name="Tandon, Revant" userId="21124ffb-9455-4e40-9a29-d6a4e852b80d" providerId="ADAL" clId="{189AD5FA-F6E1-430E-B73C-BA9071651005}" dt="2021-01-26T21:15:51.128" v="5845" actId="20577"/>
          <ac:spMkLst>
            <pc:docMk/>
            <pc:sldMk cId="3317765305" sldId="312"/>
            <ac:spMk id="2" creationId="{5E22155B-A741-4142-8A28-ADB8CE3B5CC5}"/>
          </ac:spMkLst>
        </pc:spChg>
        <pc:spChg chg="mod">
          <ac:chgData name="Tandon, Revant" userId="21124ffb-9455-4e40-9a29-d6a4e852b80d" providerId="ADAL" clId="{189AD5FA-F6E1-430E-B73C-BA9071651005}" dt="2021-01-26T21:42:59.792" v="8427" actId="20577"/>
          <ac:spMkLst>
            <pc:docMk/>
            <pc:sldMk cId="3317765305" sldId="312"/>
            <ac:spMk id="3" creationId="{378125BD-37EB-421C-AC14-16FED61D5A08}"/>
          </ac:spMkLst>
        </pc:spChg>
        <pc:spChg chg="add del mod">
          <ac:chgData name="Tandon, Revant" userId="21124ffb-9455-4e40-9a29-d6a4e852b80d" providerId="ADAL" clId="{189AD5FA-F6E1-430E-B73C-BA9071651005}" dt="2021-01-26T21:42:01.035" v="8405"/>
          <ac:spMkLst>
            <pc:docMk/>
            <pc:sldMk cId="3317765305" sldId="312"/>
            <ac:spMk id="7" creationId="{929C8007-E2C0-4AE5-8E71-210AE43EDDD8}"/>
          </ac:spMkLst>
        </pc:spChg>
        <pc:spChg chg="mod">
          <ac:chgData name="Tandon, Revant" userId="21124ffb-9455-4e40-9a29-d6a4e852b80d" providerId="ADAL" clId="{189AD5FA-F6E1-430E-B73C-BA9071651005}" dt="2021-01-26T21:41:28.867" v="8400"/>
          <ac:spMkLst>
            <pc:docMk/>
            <pc:sldMk cId="3317765305" sldId="312"/>
            <ac:spMk id="9" creationId="{49A935B7-EAD3-4C3F-9A8B-863F298ECC53}"/>
          </ac:spMkLst>
        </pc:spChg>
        <pc:spChg chg="mod">
          <ac:chgData name="Tandon, Revant" userId="21124ffb-9455-4e40-9a29-d6a4e852b80d" providerId="ADAL" clId="{189AD5FA-F6E1-430E-B73C-BA9071651005}" dt="2021-01-26T21:41:28.867" v="8400"/>
          <ac:spMkLst>
            <pc:docMk/>
            <pc:sldMk cId="3317765305" sldId="312"/>
            <ac:spMk id="10" creationId="{66CDA5F6-607F-4DDE-B352-6752301CD57D}"/>
          </ac:spMkLst>
        </pc:spChg>
        <pc:spChg chg="mod">
          <ac:chgData name="Tandon, Revant" userId="21124ffb-9455-4e40-9a29-d6a4e852b80d" providerId="ADAL" clId="{189AD5FA-F6E1-430E-B73C-BA9071651005}" dt="2021-01-26T21:41:28.867" v="8400"/>
          <ac:spMkLst>
            <pc:docMk/>
            <pc:sldMk cId="3317765305" sldId="312"/>
            <ac:spMk id="11" creationId="{D30F55D7-2A70-4888-9313-6A7D9626184D}"/>
          </ac:spMkLst>
        </pc:spChg>
        <pc:spChg chg="mod">
          <ac:chgData name="Tandon, Revant" userId="21124ffb-9455-4e40-9a29-d6a4e852b80d" providerId="ADAL" clId="{189AD5FA-F6E1-430E-B73C-BA9071651005}" dt="2021-01-26T21:41:28.867" v="8400"/>
          <ac:spMkLst>
            <pc:docMk/>
            <pc:sldMk cId="3317765305" sldId="312"/>
            <ac:spMk id="12" creationId="{415DC2BE-BB4D-4CFB-A69E-A6D7911C1B43}"/>
          </ac:spMkLst>
        </pc:spChg>
        <pc:spChg chg="mod">
          <ac:chgData name="Tandon, Revant" userId="21124ffb-9455-4e40-9a29-d6a4e852b80d" providerId="ADAL" clId="{189AD5FA-F6E1-430E-B73C-BA9071651005}" dt="2021-01-26T21:41:28.867" v="8400"/>
          <ac:spMkLst>
            <pc:docMk/>
            <pc:sldMk cId="3317765305" sldId="312"/>
            <ac:spMk id="13" creationId="{8F6F62E6-3532-43FA-9727-448D257C98EF}"/>
          </ac:spMkLst>
        </pc:spChg>
        <pc:spChg chg="mod">
          <ac:chgData name="Tandon, Revant" userId="21124ffb-9455-4e40-9a29-d6a4e852b80d" providerId="ADAL" clId="{189AD5FA-F6E1-430E-B73C-BA9071651005}" dt="2021-01-26T21:41:28.867" v="8400"/>
          <ac:spMkLst>
            <pc:docMk/>
            <pc:sldMk cId="3317765305" sldId="312"/>
            <ac:spMk id="14" creationId="{6612B046-1938-4507-9096-314EA4089CEC}"/>
          </ac:spMkLst>
        </pc:spChg>
        <pc:spChg chg="mod">
          <ac:chgData name="Tandon, Revant" userId="21124ffb-9455-4e40-9a29-d6a4e852b80d" providerId="ADAL" clId="{189AD5FA-F6E1-430E-B73C-BA9071651005}" dt="2021-01-26T21:41:28.867" v="8400"/>
          <ac:spMkLst>
            <pc:docMk/>
            <pc:sldMk cId="3317765305" sldId="312"/>
            <ac:spMk id="15" creationId="{CFAABCD6-A547-437B-ADE9-712C9E35E0D4}"/>
          </ac:spMkLst>
        </pc:spChg>
        <pc:spChg chg="mod">
          <ac:chgData name="Tandon, Revant" userId="21124ffb-9455-4e40-9a29-d6a4e852b80d" providerId="ADAL" clId="{189AD5FA-F6E1-430E-B73C-BA9071651005}" dt="2021-01-26T21:41:28.867" v="8400"/>
          <ac:spMkLst>
            <pc:docMk/>
            <pc:sldMk cId="3317765305" sldId="312"/>
            <ac:spMk id="16" creationId="{AEBB730C-EE06-4435-B120-DB56D5A0ABA8}"/>
          </ac:spMkLst>
        </pc:spChg>
        <pc:spChg chg="mod">
          <ac:chgData name="Tandon, Revant" userId="21124ffb-9455-4e40-9a29-d6a4e852b80d" providerId="ADAL" clId="{189AD5FA-F6E1-430E-B73C-BA9071651005}" dt="2021-01-26T21:41:28.867" v="8400"/>
          <ac:spMkLst>
            <pc:docMk/>
            <pc:sldMk cId="3317765305" sldId="312"/>
            <ac:spMk id="17" creationId="{F95A8447-8A7E-4858-B3EE-1D04097C408E}"/>
          </ac:spMkLst>
        </pc:spChg>
        <pc:spChg chg="mod">
          <ac:chgData name="Tandon, Revant" userId="21124ffb-9455-4e40-9a29-d6a4e852b80d" providerId="ADAL" clId="{189AD5FA-F6E1-430E-B73C-BA9071651005}" dt="2021-01-26T21:41:28.867" v="8400"/>
          <ac:spMkLst>
            <pc:docMk/>
            <pc:sldMk cId="3317765305" sldId="312"/>
            <ac:spMk id="18" creationId="{25EE6C03-74C3-406B-8948-4854B6615EB7}"/>
          </ac:spMkLst>
        </pc:spChg>
        <pc:spChg chg="mod">
          <ac:chgData name="Tandon, Revant" userId="21124ffb-9455-4e40-9a29-d6a4e852b80d" providerId="ADAL" clId="{189AD5FA-F6E1-430E-B73C-BA9071651005}" dt="2021-01-26T21:41:28.867" v="8400"/>
          <ac:spMkLst>
            <pc:docMk/>
            <pc:sldMk cId="3317765305" sldId="312"/>
            <ac:spMk id="19" creationId="{D06DC519-21BE-4B34-8321-927E9E23065B}"/>
          </ac:spMkLst>
        </pc:spChg>
        <pc:spChg chg="mod">
          <ac:chgData name="Tandon, Revant" userId="21124ffb-9455-4e40-9a29-d6a4e852b80d" providerId="ADAL" clId="{189AD5FA-F6E1-430E-B73C-BA9071651005}" dt="2021-01-26T21:41:28.867" v="8400"/>
          <ac:spMkLst>
            <pc:docMk/>
            <pc:sldMk cId="3317765305" sldId="312"/>
            <ac:spMk id="20" creationId="{68113F73-66E8-4248-ADFB-C3EAE5965464}"/>
          </ac:spMkLst>
        </pc:spChg>
        <pc:spChg chg="mod">
          <ac:chgData name="Tandon, Revant" userId="21124ffb-9455-4e40-9a29-d6a4e852b80d" providerId="ADAL" clId="{189AD5FA-F6E1-430E-B73C-BA9071651005}" dt="2021-01-26T21:41:28.867" v="8400"/>
          <ac:spMkLst>
            <pc:docMk/>
            <pc:sldMk cId="3317765305" sldId="312"/>
            <ac:spMk id="21" creationId="{1D7AA0FC-9EED-4A7C-8468-6A8E6F31BF7C}"/>
          </ac:spMkLst>
        </pc:spChg>
        <pc:spChg chg="mod">
          <ac:chgData name="Tandon, Revant" userId="21124ffb-9455-4e40-9a29-d6a4e852b80d" providerId="ADAL" clId="{189AD5FA-F6E1-430E-B73C-BA9071651005}" dt="2021-01-26T21:41:28.867" v="8400"/>
          <ac:spMkLst>
            <pc:docMk/>
            <pc:sldMk cId="3317765305" sldId="312"/>
            <ac:spMk id="22" creationId="{063E9A63-34F6-4F62-8400-CA22D19F19A0}"/>
          </ac:spMkLst>
        </pc:spChg>
        <pc:spChg chg="mod">
          <ac:chgData name="Tandon, Revant" userId="21124ffb-9455-4e40-9a29-d6a4e852b80d" providerId="ADAL" clId="{189AD5FA-F6E1-430E-B73C-BA9071651005}" dt="2021-01-26T21:41:28.867" v="8400"/>
          <ac:spMkLst>
            <pc:docMk/>
            <pc:sldMk cId="3317765305" sldId="312"/>
            <ac:spMk id="23" creationId="{1F159954-72BF-4F45-A06A-FD9E23671B4F}"/>
          </ac:spMkLst>
        </pc:spChg>
        <pc:spChg chg="mod">
          <ac:chgData name="Tandon, Revant" userId="21124ffb-9455-4e40-9a29-d6a4e852b80d" providerId="ADAL" clId="{189AD5FA-F6E1-430E-B73C-BA9071651005}" dt="2021-01-26T21:41:28.867" v="8400"/>
          <ac:spMkLst>
            <pc:docMk/>
            <pc:sldMk cId="3317765305" sldId="312"/>
            <ac:spMk id="24" creationId="{CE67F8F6-6874-4D8A-A2D6-D2F2633E6E4D}"/>
          </ac:spMkLst>
        </pc:spChg>
        <pc:spChg chg="mod">
          <ac:chgData name="Tandon, Revant" userId="21124ffb-9455-4e40-9a29-d6a4e852b80d" providerId="ADAL" clId="{189AD5FA-F6E1-430E-B73C-BA9071651005}" dt="2021-01-26T21:41:28.867" v="8400"/>
          <ac:spMkLst>
            <pc:docMk/>
            <pc:sldMk cId="3317765305" sldId="312"/>
            <ac:spMk id="27" creationId="{954F4EEF-037B-4D05-A70D-84F62B8CD95E}"/>
          </ac:spMkLst>
        </pc:spChg>
        <pc:spChg chg="mod">
          <ac:chgData name="Tandon, Revant" userId="21124ffb-9455-4e40-9a29-d6a4e852b80d" providerId="ADAL" clId="{189AD5FA-F6E1-430E-B73C-BA9071651005}" dt="2021-01-26T21:41:28.867" v="8400"/>
          <ac:spMkLst>
            <pc:docMk/>
            <pc:sldMk cId="3317765305" sldId="312"/>
            <ac:spMk id="28" creationId="{4C55DBA9-2179-4C7E-B0EC-04A9D0D57707}"/>
          </ac:spMkLst>
        </pc:spChg>
        <pc:spChg chg="add del mod">
          <ac:chgData name="Tandon, Revant" userId="21124ffb-9455-4e40-9a29-d6a4e852b80d" providerId="ADAL" clId="{189AD5FA-F6E1-430E-B73C-BA9071651005}" dt="2021-01-26T21:42:46.118" v="8416"/>
          <ac:spMkLst>
            <pc:docMk/>
            <pc:sldMk cId="3317765305" sldId="312"/>
            <ac:spMk id="30" creationId="{ACA6FDA4-05AC-4151-8924-EDFAC41B4118}"/>
          </ac:spMkLst>
        </pc:spChg>
        <pc:spChg chg="mod">
          <ac:chgData name="Tandon, Revant" userId="21124ffb-9455-4e40-9a29-d6a4e852b80d" providerId="ADAL" clId="{189AD5FA-F6E1-430E-B73C-BA9071651005}" dt="2021-01-26T21:42:25.268" v="8411"/>
          <ac:spMkLst>
            <pc:docMk/>
            <pc:sldMk cId="3317765305" sldId="312"/>
            <ac:spMk id="32" creationId="{E8030874-F57F-4132-A129-C18091F97958}"/>
          </ac:spMkLst>
        </pc:spChg>
        <pc:spChg chg="mod">
          <ac:chgData name="Tandon, Revant" userId="21124ffb-9455-4e40-9a29-d6a4e852b80d" providerId="ADAL" clId="{189AD5FA-F6E1-430E-B73C-BA9071651005}" dt="2021-01-26T21:42:25.268" v="8411"/>
          <ac:spMkLst>
            <pc:docMk/>
            <pc:sldMk cId="3317765305" sldId="312"/>
            <ac:spMk id="33" creationId="{6948A9EF-B877-4EA8-8704-EC1850AFFF15}"/>
          </ac:spMkLst>
        </pc:spChg>
        <pc:spChg chg="mod">
          <ac:chgData name="Tandon, Revant" userId="21124ffb-9455-4e40-9a29-d6a4e852b80d" providerId="ADAL" clId="{189AD5FA-F6E1-430E-B73C-BA9071651005}" dt="2021-01-26T21:42:25.268" v="8411"/>
          <ac:spMkLst>
            <pc:docMk/>
            <pc:sldMk cId="3317765305" sldId="312"/>
            <ac:spMk id="34" creationId="{9D6D5438-96DF-4B17-AB7C-A493D4D8CFF7}"/>
          </ac:spMkLst>
        </pc:spChg>
        <pc:spChg chg="mod">
          <ac:chgData name="Tandon, Revant" userId="21124ffb-9455-4e40-9a29-d6a4e852b80d" providerId="ADAL" clId="{189AD5FA-F6E1-430E-B73C-BA9071651005}" dt="2021-01-26T21:42:25.268" v="8411"/>
          <ac:spMkLst>
            <pc:docMk/>
            <pc:sldMk cId="3317765305" sldId="312"/>
            <ac:spMk id="35" creationId="{27AD0705-78B4-4E61-9C91-360EF872CD7E}"/>
          </ac:spMkLst>
        </pc:spChg>
        <pc:spChg chg="mod">
          <ac:chgData name="Tandon, Revant" userId="21124ffb-9455-4e40-9a29-d6a4e852b80d" providerId="ADAL" clId="{189AD5FA-F6E1-430E-B73C-BA9071651005}" dt="2021-01-26T21:42:25.268" v="8411"/>
          <ac:spMkLst>
            <pc:docMk/>
            <pc:sldMk cId="3317765305" sldId="312"/>
            <ac:spMk id="36" creationId="{6330E839-EB4F-4D17-88BA-9F7382591FF9}"/>
          </ac:spMkLst>
        </pc:spChg>
        <pc:spChg chg="mod">
          <ac:chgData name="Tandon, Revant" userId="21124ffb-9455-4e40-9a29-d6a4e852b80d" providerId="ADAL" clId="{189AD5FA-F6E1-430E-B73C-BA9071651005}" dt="2021-01-26T21:42:25.268" v="8411"/>
          <ac:spMkLst>
            <pc:docMk/>
            <pc:sldMk cId="3317765305" sldId="312"/>
            <ac:spMk id="37" creationId="{A1E4B460-99AC-43EA-8734-FA551E45A661}"/>
          </ac:spMkLst>
        </pc:spChg>
        <pc:spChg chg="mod">
          <ac:chgData name="Tandon, Revant" userId="21124ffb-9455-4e40-9a29-d6a4e852b80d" providerId="ADAL" clId="{189AD5FA-F6E1-430E-B73C-BA9071651005}" dt="2021-01-26T21:42:25.268" v="8411"/>
          <ac:spMkLst>
            <pc:docMk/>
            <pc:sldMk cId="3317765305" sldId="312"/>
            <ac:spMk id="38" creationId="{8CEFAE99-80DD-4EA3-9EBE-C40475988EC5}"/>
          </ac:spMkLst>
        </pc:spChg>
        <pc:spChg chg="mod">
          <ac:chgData name="Tandon, Revant" userId="21124ffb-9455-4e40-9a29-d6a4e852b80d" providerId="ADAL" clId="{189AD5FA-F6E1-430E-B73C-BA9071651005}" dt="2021-01-26T21:42:25.268" v="8411"/>
          <ac:spMkLst>
            <pc:docMk/>
            <pc:sldMk cId="3317765305" sldId="312"/>
            <ac:spMk id="39" creationId="{4F24E665-2376-4769-B4EE-472B47220BB7}"/>
          </ac:spMkLst>
        </pc:spChg>
        <pc:spChg chg="mod">
          <ac:chgData name="Tandon, Revant" userId="21124ffb-9455-4e40-9a29-d6a4e852b80d" providerId="ADAL" clId="{189AD5FA-F6E1-430E-B73C-BA9071651005}" dt="2021-01-26T21:42:25.268" v="8411"/>
          <ac:spMkLst>
            <pc:docMk/>
            <pc:sldMk cId="3317765305" sldId="312"/>
            <ac:spMk id="40" creationId="{F65245F3-1D88-49A8-94C2-9391A25F0529}"/>
          </ac:spMkLst>
        </pc:spChg>
        <pc:spChg chg="mod">
          <ac:chgData name="Tandon, Revant" userId="21124ffb-9455-4e40-9a29-d6a4e852b80d" providerId="ADAL" clId="{189AD5FA-F6E1-430E-B73C-BA9071651005}" dt="2021-01-26T21:42:25.268" v="8411"/>
          <ac:spMkLst>
            <pc:docMk/>
            <pc:sldMk cId="3317765305" sldId="312"/>
            <ac:spMk id="41" creationId="{B03ADDF1-28CD-4C49-811B-53E18C0DC9EB}"/>
          </ac:spMkLst>
        </pc:spChg>
        <pc:spChg chg="mod">
          <ac:chgData name="Tandon, Revant" userId="21124ffb-9455-4e40-9a29-d6a4e852b80d" providerId="ADAL" clId="{189AD5FA-F6E1-430E-B73C-BA9071651005}" dt="2021-01-26T21:42:25.268" v="8411"/>
          <ac:spMkLst>
            <pc:docMk/>
            <pc:sldMk cId="3317765305" sldId="312"/>
            <ac:spMk id="42" creationId="{30EBC930-49DF-4993-A428-FBF4DB69F9C7}"/>
          </ac:spMkLst>
        </pc:spChg>
        <pc:spChg chg="mod">
          <ac:chgData name="Tandon, Revant" userId="21124ffb-9455-4e40-9a29-d6a4e852b80d" providerId="ADAL" clId="{189AD5FA-F6E1-430E-B73C-BA9071651005}" dt="2021-01-26T21:42:25.268" v="8411"/>
          <ac:spMkLst>
            <pc:docMk/>
            <pc:sldMk cId="3317765305" sldId="312"/>
            <ac:spMk id="43" creationId="{FEA70225-9F32-4612-ABB5-7F090DB732C0}"/>
          </ac:spMkLst>
        </pc:spChg>
        <pc:spChg chg="mod">
          <ac:chgData name="Tandon, Revant" userId="21124ffb-9455-4e40-9a29-d6a4e852b80d" providerId="ADAL" clId="{189AD5FA-F6E1-430E-B73C-BA9071651005}" dt="2021-01-26T21:42:25.268" v="8411"/>
          <ac:spMkLst>
            <pc:docMk/>
            <pc:sldMk cId="3317765305" sldId="312"/>
            <ac:spMk id="44" creationId="{E0E193C0-C5FE-476F-A725-FCA4B1A28306}"/>
          </ac:spMkLst>
        </pc:spChg>
        <pc:spChg chg="mod">
          <ac:chgData name="Tandon, Revant" userId="21124ffb-9455-4e40-9a29-d6a4e852b80d" providerId="ADAL" clId="{189AD5FA-F6E1-430E-B73C-BA9071651005}" dt="2021-01-26T21:42:25.268" v="8411"/>
          <ac:spMkLst>
            <pc:docMk/>
            <pc:sldMk cId="3317765305" sldId="312"/>
            <ac:spMk id="45" creationId="{5EBFFA56-A3C0-47F5-BF84-4318BC506C99}"/>
          </ac:spMkLst>
        </pc:spChg>
        <pc:spChg chg="mod">
          <ac:chgData name="Tandon, Revant" userId="21124ffb-9455-4e40-9a29-d6a4e852b80d" providerId="ADAL" clId="{189AD5FA-F6E1-430E-B73C-BA9071651005}" dt="2021-01-26T21:42:25.268" v="8411"/>
          <ac:spMkLst>
            <pc:docMk/>
            <pc:sldMk cId="3317765305" sldId="312"/>
            <ac:spMk id="46" creationId="{22C8845E-C8D7-4585-8E89-77FBA346E6FF}"/>
          </ac:spMkLst>
        </pc:spChg>
        <pc:spChg chg="mod">
          <ac:chgData name="Tandon, Revant" userId="21124ffb-9455-4e40-9a29-d6a4e852b80d" providerId="ADAL" clId="{189AD5FA-F6E1-430E-B73C-BA9071651005}" dt="2021-01-26T21:42:25.268" v="8411"/>
          <ac:spMkLst>
            <pc:docMk/>
            <pc:sldMk cId="3317765305" sldId="312"/>
            <ac:spMk id="47" creationId="{E1CE6F29-A9E6-48BB-9DCE-B08290DFE903}"/>
          </ac:spMkLst>
        </pc:spChg>
        <pc:spChg chg="mod">
          <ac:chgData name="Tandon, Revant" userId="21124ffb-9455-4e40-9a29-d6a4e852b80d" providerId="ADAL" clId="{189AD5FA-F6E1-430E-B73C-BA9071651005}" dt="2021-01-26T21:42:25.268" v="8411"/>
          <ac:spMkLst>
            <pc:docMk/>
            <pc:sldMk cId="3317765305" sldId="312"/>
            <ac:spMk id="50" creationId="{6014B900-F9F2-4C17-B068-6CB45E254C64}"/>
          </ac:spMkLst>
        </pc:spChg>
        <pc:spChg chg="mod">
          <ac:chgData name="Tandon, Revant" userId="21124ffb-9455-4e40-9a29-d6a4e852b80d" providerId="ADAL" clId="{189AD5FA-F6E1-430E-B73C-BA9071651005}" dt="2021-01-26T21:42:25.268" v="8411"/>
          <ac:spMkLst>
            <pc:docMk/>
            <pc:sldMk cId="3317765305" sldId="312"/>
            <ac:spMk id="51" creationId="{E7F0DF3F-850D-4672-B5CE-664351EE7EA9}"/>
          </ac:spMkLst>
        </pc:spChg>
        <pc:grpChg chg="add del mod">
          <ac:chgData name="Tandon, Revant" userId="21124ffb-9455-4e40-9a29-d6a4e852b80d" providerId="ADAL" clId="{189AD5FA-F6E1-430E-B73C-BA9071651005}" dt="2021-01-26T21:42:01.035" v="8405"/>
          <ac:grpSpMkLst>
            <pc:docMk/>
            <pc:sldMk cId="3317765305" sldId="312"/>
            <ac:grpSpMk id="8" creationId="{B7D67181-404A-4E89-A938-D6BC25376BE8}"/>
          </ac:grpSpMkLst>
        </pc:grpChg>
        <pc:grpChg chg="add del mod">
          <ac:chgData name="Tandon, Revant" userId="21124ffb-9455-4e40-9a29-d6a4e852b80d" providerId="ADAL" clId="{189AD5FA-F6E1-430E-B73C-BA9071651005}" dt="2021-01-26T21:42:01.035" v="8405"/>
          <ac:grpSpMkLst>
            <pc:docMk/>
            <pc:sldMk cId="3317765305" sldId="312"/>
            <ac:grpSpMk id="26" creationId="{3F9B9831-1194-47DA-9D3B-6A82C46E1D5F}"/>
          </ac:grpSpMkLst>
        </pc:grpChg>
        <pc:grpChg chg="add del mod">
          <ac:chgData name="Tandon, Revant" userId="21124ffb-9455-4e40-9a29-d6a4e852b80d" providerId="ADAL" clId="{189AD5FA-F6E1-430E-B73C-BA9071651005}" dt="2021-01-26T21:42:46.118" v="8416"/>
          <ac:grpSpMkLst>
            <pc:docMk/>
            <pc:sldMk cId="3317765305" sldId="312"/>
            <ac:grpSpMk id="31" creationId="{966EAA7D-33D8-4814-95C3-9982BFB8CCF7}"/>
          </ac:grpSpMkLst>
        </pc:grpChg>
        <pc:grpChg chg="add del mod">
          <ac:chgData name="Tandon, Revant" userId="21124ffb-9455-4e40-9a29-d6a4e852b80d" providerId="ADAL" clId="{189AD5FA-F6E1-430E-B73C-BA9071651005}" dt="2021-01-26T21:42:46.118" v="8416"/>
          <ac:grpSpMkLst>
            <pc:docMk/>
            <pc:sldMk cId="3317765305" sldId="312"/>
            <ac:grpSpMk id="49" creationId="{B97ECDC8-68AD-4614-83D4-4593FF4B3996}"/>
          </ac:grpSpMkLst>
        </pc:grpChg>
        <pc:cxnChg chg="add del mod">
          <ac:chgData name="Tandon, Revant" userId="21124ffb-9455-4e40-9a29-d6a4e852b80d" providerId="ADAL" clId="{189AD5FA-F6E1-430E-B73C-BA9071651005}" dt="2021-01-26T21:42:01.035" v="8405"/>
          <ac:cxnSpMkLst>
            <pc:docMk/>
            <pc:sldMk cId="3317765305" sldId="312"/>
            <ac:cxnSpMk id="25" creationId="{27BA54DB-AF63-49E9-833A-FDBF40A63B9A}"/>
          </ac:cxnSpMkLst>
        </pc:cxnChg>
        <pc:cxnChg chg="add del mod">
          <ac:chgData name="Tandon, Revant" userId="21124ffb-9455-4e40-9a29-d6a4e852b80d" providerId="ADAL" clId="{189AD5FA-F6E1-430E-B73C-BA9071651005}" dt="2021-01-26T21:42:46.118" v="8416"/>
          <ac:cxnSpMkLst>
            <pc:docMk/>
            <pc:sldMk cId="3317765305" sldId="312"/>
            <ac:cxnSpMk id="48" creationId="{70036383-A322-47B7-9784-0FCB66E2DD96}"/>
          </ac:cxnSpMkLst>
        </pc:cxnChg>
      </pc:sldChg>
      <pc:sldChg chg="new del">
        <pc:chgData name="Tandon, Revant" userId="21124ffb-9455-4e40-9a29-d6a4e852b80d" providerId="ADAL" clId="{189AD5FA-F6E1-430E-B73C-BA9071651005}" dt="2021-01-26T21:23:44.163" v="7239" actId="680"/>
        <pc:sldMkLst>
          <pc:docMk/>
          <pc:sldMk cId="1212067547" sldId="313"/>
        </pc:sldMkLst>
      </pc:sldChg>
      <pc:sldChg chg="modSp add mod ord">
        <pc:chgData name="Tandon, Revant" userId="21124ffb-9455-4e40-9a29-d6a4e852b80d" providerId="ADAL" clId="{189AD5FA-F6E1-430E-B73C-BA9071651005}" dt="2021-01-27T15:59:50.448" v="8608"/>
        <pc:sldMkLst>
          <pc:docMk/>
          <pc:sldMk cId="4236239016" sldId="313"/>
        </pc:sldMkLst>
        <pc:spChg chg="mod">
          <ac:chgData name="Tandon, Revant" userId="21124ffb-9455-4e40-9a29-d6a4e852b80d" providerId="ADAL" clId="{189AD5FA-F6E1-430E-B73C-BA9071651005}" dt="2021-01-26T21:23:57.582" v="7268" actId="20577"/>
          <ac:spMkLst>
            <pc:docMk/>
            <pc:sldMk cId="4236239016" sldId="313"/>
            <ac:spMk id="2" creationId="{5E22155B-A741-4142-8A28-ADB8CE3B5CC5}"/>
          </ac:spMkLst>
        </pc:spChg>
        <pc:spChg chg="mod">
          <ac:chgData name="Tandon, Revant" userId="21124ffb-9455-4e40-9a29-d6a4e852b80d" providerId="ADAL" clId="{189AD5FA-F6E1-430E-B73C-BA9071651005}" dt="2021-01-26T21:43:10.313" v="8429" actId="20577"/>
          <ac:spMkLst>
            <pc:docMk/>
            <pc:sldMk cId="4236239016" sldId="313"/>
            <ac:spMk id="3" creationId="{378125BD-37EB-421C-AC14-16FED61D5A08}"/>
          </ac:spMkLst>
        </pc:spChg>
      </pc:sldChg>
      <pc:sldChg chg="modSp new mod">
        <pc:chgData name="Tandon, Revant" userId="21124ffb-9455-4e40-9a29-d6a4e852b80d" providerId="ADAL" clId="{189AD5FA-F6E1-430E-B73C-BA9071651005}" dt="2021-01-27T00:13:10.267" v="8516" actId="20577"/>
        <pc:sldMkLst>
          <pc:docMk/>
          <pc:sldMk cId="1347064370" sldId="314"/>
        </pc:sldMkLst>
        <pc:spChg chg="mod">
          <ac:chgData name="Tandon, Revant" userId="21124ffb-9455-4e40-9a29-d6a4e852b80d" providerId="ADAL" clId="{189AD5FA-F6E1-430E-B73C-BA9071651005}" dt="2021-01-26T21:27:01.029" v="7627" actId="20577"/>
          <ac:spMkLst>
            <pc:docMk/>
            <pc:sldMk cId="1347064370" sldId="314"/>
            <ac:spMk id="2" creationId="{99F45248-D1E6-409E-991A-4F703E182E9E}"/>
          </ac:spMkLst>
        </pc:spChg>
        <pc:spChg chg="mod">
          <ac:chgData name="Tandon, Revant" userId="21124ffb-9455-4e40-9a29-d6a4e852b80d" providerId="ADAL" clId="{189AD5FA-F6E1-430E-B73C-BA9071651005}" dt="2021-01-27T00:13:10.267" v="8516" actId="20577"/>
          <ac:spMkLst>
            <pc:docMk/>
            <pc:sldMk cId="1347064370" sldId="314"/>
            <ac:spMk id="3" creationId="{C0C29B17-153D-4CED-B029-DB35983084C4}"/>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ctr"/>
          <a:lstStyle>
            <a:lvl1pPr algn="l">
              <a:defRPr sz="1200"/>
            </a:lvl1pPr>
          </a:lstStyle>
          <a:p>
            <a:endParaRPr lang="en-US" sz="1000">
              <a:solidFill>
                <a:schemeClr val="bg1">
                  <a:lumMod val="50000"/>
                </a:schemeClr>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597444" y="8829967"/>
            <a:ext cx="411333" cy="464820"/>
          </a:xfrm>
          <a:prstGeom prst="rect">
            <a:avLst/>
          </a:prstGeom>
        </p:spPr>
        <p:txBody>
          <a:bodyPr vert="horz" lIns="93177" tIns="46589" rIns="93177" bIns="46589" rtlCol="0" anchor="ctr"/>
          <a:lstStyle>
            <a:lvl1pPr algn="r">
              <a:defRPr sz="1200"/>
            </a:lvl1pPr>
          </a:lstStyle>
          <a:p>
            <a:fld id="{013FF889-DBB5-E540-8E75-47BFCA628842}" type="slidenum">
              <a:rPr lang="en-US" b="1" smtClean="0">
                <a:solidFill>
                  <a:schemeClr val="bg1">
                    <a:lumMod val="50000"/>
                  </a:schemeClr>
                </a:solidFill>
                <a:latin typeface="Arial" panose="020B0604020202020204" pitchFamily="34" charset="0"/>
                <a:cs typeface="Arial" panose="020B0604020202020204" pitchFamily="34" charset="0"/>
              </a:rPr>
              <a:t>‹#›</a:t>
            </a:fld>
            <a:endParaRPr lang="en-US" b="1">
              <a:solidFill>
                <a:schemeClr val="bg1">
                  <a:lumMod val="50000"/>
                </a:schemeClr>
              </a:solidFill>
              <a:latin typeface="Arial" panose="020B0604020202020204" pitchFamily="34" charset="0"/>
              <a:cs typeface="Arial" panose="020B0604020202020204" pitchFamily="34" charset="0"/>
            </a:endParaRPr>
          </a:p>
        </p:txBody>
      </p:sp>
      <p:sp>
        <p:nvSpPr>
          <p:cNvPr id="6" name="Rectangle 5"/>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FFFFFF">
                    <a:lumMod val="65000"/>
                  </a:srgbClr>
                </a:solidFill>
                <a:effectLst/>
                <a:uLnTx/>
                <a:uFillTx/>
                <a:latin typeface="Arial" panose="020B0604020202020204" pitchFamily="34" charset="0"/>
                <a:ea typeface="+mn-ea"/>
                <a:cs typeface="Arial" panose="020B0604020202020204" pitchFamily="34" charset="0"/>
              </a:rPr>
              <a:t>Analog Devices Confidential Information—Not for External Distribution</a:t>
            </a:r>
          </a:p>
        </p:txBody>
      </p:sp>
      <p:sp>
        <p:nvSpPr>
          <p:cNvPr id="7"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a:lvl1pPr>
          </a:lstStyle>
          <a:p>
            <a:endParaRPr lang="en-US" sz="1000" b="1" dirty="0">
              <a:solidFill>
                <a:schemeClr val="bg1">
                  <a:lumMod val="50000"/>
                </a:schemeClr>
              </a:solidFill>
              <a:latin typeface="Arial" panose="020B0604020202020204" pitchFamily="34" charset="0"/>
              <a:cs typeface="Arial" panose="020B0604020202020204" pitchFamily="34" charset="0"/>
            </a:endParaRPr>
          </a:p>
        </p:txBody>
      </p:sp>
      <p:sp>
        <p:nvSpPr>
          <p:cNvPr id="8" name="Date Placeholder 2"/>
          <p:cNvSpPr>
            <a:spLocks noGrp="1"/>
          </p:cNvSpPr>
          <p:nvPr>
            <p:ph type="dt" sz="quarter" idx="1"/>
          </p:nvPr>
        </p:nvSpPr>
        <p:spPr>
          <a:xfrm>
            <a:off x="6056670" y="108612"/>
            <a:ext cx="952107" cy="464820"/>
          </a:xfrm>
          <a:prstGeom prst="rect">
            <a:avLst/>
          </a:prstGeom>
        </p:spPr>
        <p:txBody>
          <a:bodyPr vert="horz" lIns="93177" tIns="0" rIns="93177" bIns="0" rtlCol="0" anchor="t"/>
          <a:lstStyle>
            <a:lvl1pPr algn="r">
              <a:defRPr sz="1200"/>
            </a:lvl1pPr>
          </a:lstStyle>
          <a:p>
            <a:fld id="{2C2AD557-2032-D74A-B281-F0540E660787}" type="datetimeFigureOut">
              <a:rPr lang="en-US" sz="1000" smtClean="0">
                <a:solidFill>
                  <a:schemeClr val="bg1">
                    <a:lumMod val="50000"/>
                  </a:schemeClr>
                </a:solidFill>
                <a:latin typeface="Arial" panose="020B0604020202020204" pitchFamily="34" charset="0"/>
                <a:cs typeface="Arial" panose="020B0604020202020204" pitchFamily="34" charset="0"/>
              </a:rPr>
              <a:t>2/12/2024</a:t>
            </a:fld>
            <a:endParaRPr lang="en-US" sz="1000">
              <a:solidFill>
                <a:schemeClr val="bg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551" y="108612"/>
            <a:ext cx="1323726" cy="535440"/>
          </a:xfrm>
          <a:prstGeom prst="rect">
            <a:avLst/>
          </a:prstGeom>
          <a:noFill/>
          <a:ln>
            <a:noFill/>
          </a:ln>
        </p:spPr>
      </p:pic>
    </p:spTree>
    <p:extLst>
      <p:ext uri="{BB962C8B-B14F-4D97-AF65-F5344CB8AC3E}">
        <p14:creationId xmlns:p14="http://schemas.microsoft.com/office/powerpoint/2010/main" val="4931346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6400" y="814897"/>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ctr"/>
          <a:lstStyle>
            <a:lvl1pPr algn="l">
              <a:defRPr sz="1000">
                <a:latin typeface="Arial" panose="020B0604020202020204" pitchFamily="34" charset="0"/>
                <a:cs typeface="Arial" panose="020B0604020202020204" pitchFamily="34" charset="0"/>
              </a:defRPr>
            </a:lvl1pPr>
          </a:lstStyle>
          <a:p>
            <a:r>
              <a:rPr lang="en-US" i="1" dirty="0">
                <a:solidFill>
                  <a:srgbClr val="FFFFFF">
                    <a:lumMod val="65000"/>
                  </a:srgbClr>
                </a:solidFill>
              </a:rPr>
              <a:t>Footer</a:t>
            </a:r>
          </a:p>
        </p:txBody>
      </p:sp>
      <p:sp>
        <p:nvSpPr>
          <p:cNvPr id="7" name="Slide Number Placeholder 6"/>
          <p:cNvSpPr>
            <a:spLocks noGrp="1"/>
          </p:cNvSpPr>
          <p:nvPr>
            <p:ph type="sldNum" sz="quarter" idx="5"/>
          </p:nvPr>
        </p:nvSpPr>
        <p:spPr>
          <a:xfrm>
            <a:off x="6309360" y="8829967"/>
            <a:ext cx="699418" cy="464820"/>
          </a:xfrm>
          <a:prstGeom prst="rect">
            <a:avLst/>
          </a:prstGeom>
        </p:spPr>
        <p:txBody>
          <a:bodyPr vert="horz" lIns="93177" tIns="46589" rIns="93177" bIns="46589" rtlCol="0" anchor="ctr"/>
          <a:lstStyle>
            <a:lvl1pPr algn="r">
              <a:defRPr sz="1000" b="1">
                <a:solidFill>
                  <a:schemeClr val="tx1">
                    <a:lumMod val="50000"/>
                    <a:lumOff val="50000"/>
                  </a:schemeClr>
                </a:solidFill>
                <a:latin typeface="Arial" panose="020B0604020202020204" pitchFamily="34" charset="0"/>
                <a:cs typeface="Arial" panose="020B0604020202020204" pitchFamily="34" charset="0"/>
              </a:defRPr>
            </a:lvl1pPr>
          </a:lstStyle>
          <a:p>
            <a:fld id="{900B8651-D313-4300-801F-836567026953}" type="slidenum">
              <a:rPr lang="en-US" smtClean="0"/>
              <a:pPr/>
              <a:t>‹#›</a:t>
            </a:fld>
            <a:endParaRPr lang="en-US" dirty="0"/>
          </a:p>
        </p:txBody>
      </p:sp>
      <p:sp>
        <p:nvSpPr>
          <p:cNvPr id="12" name="Rectangle 11"/>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FFFFFF">
                    <a:lumMod val="65000"/>
                  </a:srgbClr>
                </a:solidFill>
                <a:effectLst/>
                <a:uLnTx/>
                <a:uFillTx/>
                <a:latin typeface="Arial" panose="020B0604020202020204" pitchFamily="34" charset="0"/>
                <a:ea typeface="+mn-ea"/>
                <a:cs typeface="Arial" panose="020B0604020202020204" pitchFamily="34" charset="0"/>
              </a:rPr>
              <a:t>Analog Devices Confidential Information—Not for External Distribution</a:t>
            </a:r>
          </a:p>
        </p:txBody>
      </p:sp>
      <p:sp>
        <p:nvSpPr>
          <p:cNvPr id="9"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a:lvl1pPr>
          </a:lstStyle>
          <a:p>
            <a:endParaRPr lang="en-US" sz="1000" b="1" dirty="0">
              <a:solidFill>
                <a:schemeClr val="bg1">
                  <a:lumMod val="50000"/>
                </a:schemeClr>
              </a:solidFill>
              <a:latin typeface="Arial" panose="020B0604020202020204" pitchFamily="34" charset="0"/>
              <a:cs typeface="Arial" panose="020B0604020202020204" pitchFamily="34" charset="0"/>
            </a:endParaRPr>
          </a:p>
        </p:txBody>
      </p:sp>
      <p:sp>
        <p:nvSpPr>
          <p:cNvPr id="10" name="Date Placeholder 2"/>
          <p:cNvSpPr>
            <a:spLocks noGrp="1"/>
          </p:cNvSpPr>
          <p:nvPr>
            <p:ph type="dt" sz="quarter" idx="1"/>
          </p:nvPr>
        </p:nvSpPr>
        <p:spPr>
          <a:xfrm>
            <a:off x="6056670" y="108612"/>
            <a:ext cx="952107" cy="464820"/>
          </a:xfrm>
          <a:prstGeom prst="rect">
            <a:avLst/>
          </a:prstGeom>
        </p:spPr>
        <p:txBody>
          <a:bodyPr vert="horz" lIns="93177" tIns="0" rIns="93177" bIns="0" rtlCol="0" anchor="t"/>
          <a:lstStyle>
            <a:lvl1pPr algn="r">
              <a:defRPr sz="1200"/>
            </a:lvl1pPr>
          </a:lstStyle>
          <a:p>
            <a:fld id="{2C2AD557-2032-D74A-B281-F0540E660787}" type="datetimeFigureOut">
              <a:rPr lang="en-US" sz="1000" smtClean="0">
                <a:solidFill>
                  <a:schemeClr val="bg1">
                    <a:lumMod val="50000"/>
                  </a:schemeClr>
                </a:solidFill>
                <a:latin typeface="Arial" panose="020B0604020202020204" pitchFamily="34" charset="0"/>
                <a:cs typeface="Arial" panose="020B0604020202020204" pitchFamily="34" charset="0"/>
              </a:rPr>
              <a:t>2/12/2024</a:t>
            </a:fld>
            <a:endParaRPr lang="en-US" sz="1000">
              <a:solidFill>
                <a:schemeClr val="bg1">
                  <a:lumMod val="50000"/>
                </a:schemeClr>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1" y="108612"/>
            <a:ext cx="1323726" cy="535440"/>
          </a:xfrm>
          <a:prstGeom prst="rect">
            <a:avLst/>
          </a:prstGeom>
          <a:noFill/>
          <a:ln>
            <a:noFill/>
          </a:ln>
        </p:spPr>
      </p:pic>
    </p:spTree>
    <p:extLst>
      <p:ext uri="{BB962C8B-B14F-4D97-AF65-F5344CB8AC3E}">
        <p14:creationId xmlns:p14="http://schemas.microsoft.com/office/powerpoint/2010/main" val="3561389954"/>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buClr>
        <a:schemeClr val="tx2"/>
      </a:buClr>
      <a:buSzPct val="75000"/>
      <a:buFont typeface="Wingdings 3" panose="05040102010807070707" pitchFamily="18" charset="2"/>
      <a:buChar char="u"/>
      <a:defRPr sz="120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344488"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511175"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688975"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855663"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B8651-D313-4300-801F-836567026953}" type="slidenum">
              <a:rPr lang="en-US" smtClean="0"/>
              <a:pPr/>
              <a:t>1</a:t>
            </a:fld>
            <a:endParaRPr lang="en-US" dirty="0"/>
          </a:p>
        </p:txBody>
      </p:sp>
    </p:spTree>
    <p:extLst>
      <p:ext uri="{BB962C8B-B14F-4D97-AF65-F5344CB8AC3E}">
        <p14:creationId xmlns:p14="http://schemas.microsoft.com/office/powerpoint/2010/main" val="2988216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3" name="Text Placeholder 8"/>
          <p:cNvSpPr>
            <a:spLocks noGrp="1"/>
          </p:cNvSpPr>
          <p:nvPr>
            <p:ph type="body" sz="quarter" idx="13" hasCustomPrompt="1"/>
          </p:nvPr>
        </p:nvSpPr>
        <p:spPr>
          <a:xfrm>
            <a:off x="347472" y="4584192"/>
            <a:ext cx="5913437" cy="1397509"/>
          </a:xfrm>
          <a:prstGeom prst="rect">
            <a:avLst/>
          </a:prstGeom>
        </p:spPr>
        <p:txBody>
          <a:bodyPr lIns="0" tIns="0" rIns="0" bIns="0" anchor="t">
            <a:normAutofit/>
          </a:bodyPr>
          <a:lstStyle>
            <a:lvl1pPr marL="342900" indent="-342900">
              <a:buNone/>
              <a:defRPr lang="en-US" sz="1800" i="0" kern="1200" cap="none" baseline="0" dirty="0" smtClean="0">
                <a:solidFill>
                  <a:schemeClr val="accent1">
                    <a:lumMod val="20000"/>
                    <a:lumOff val="80000"/>
                  </a:schemeClr>
                </a:solidFill>
                <a:latin typeface="+mn-lt"/>
                <a:ea typeface="+mn-ea"/>
                <a:cs typeface="+mn-cs"/>
              </a:defRPr>
            </a:lvl1pPr>
            <a:lvl2pPr marL="0" indent="0">
              <a:buFont typeface="Arial" panose="020B0604020202020204" pitchFamily="34" charset="0"/>
              <a:buNone/>
              <a:defRPr lang="en-US" sz="1500" i="1" kern="1200" dirty="0" smtClean="0">
                <a:solidFill>
                  <a:schemeClr val="accent2">
                    <a:lumMod val="10000"/>
                    <a:lumOff val="90000"/>
                  </a:schemeClr>
                </a:solidFill>
                <a:latin typeface="+mn-lt"/>
                <a:ea typeface="+mn-ea"/>
                <a:cs typeface="+mn-cs"/>
              </a:defRPr>
            </a:lvl2pPr>
          </a:lstStyle>
          <a:p>
            <a:pPr marL="0" lvl="0" indent="0" algn="l" defTabSz="457200" rtl="0" eaLnBrk="1" latinLnBrk="0" hangingPunct="1">
              <a:spcBef>
                <a:spcPct val="20000"/>
              </a:spcBef>
            </a:pPr>
            <a:r>
              <a:rPr lang="en-US" dirty="0"/>
              <a:t>Click To Add Presenter</a:t>
            </a:r>
          </a:p>
        </p:txBody>
      </p:sp>
      <p:sp>
        <p:nvSpPr>
          <p:cNvPr id="15" name="Title Placeholder 2"/>
          <p:cNvSpPr>
            <a:spLocks noGrp="1"/>
          </p:cNvSpPr>
          <p:nvPr>
            <p:ph type="title" hasCustomPrompt="1"/>
          </p:nvPr>
        </p:nvSpPr>
        <p:spPr>
          <a:xfrm>
            <a:off x="347472" y="838200"/>
            <a:ext cx="5913438" cy="3647122"/>
          </a:xfrm>
          <a:prstGeom prst="rect">
            <a:avLst/>
          </a:prstGeom>
          <a:noFill/>
        </p:spPr>
        <p:txBody>
          <a:bodyPr vert="horz" lIns="0" tIns="0" rIns="0" bIns="0" rtlCol="0" anchor="b">
            <a:normAutofit/>
          </a:bodyPr>
          <a:lstStyle>
            <a:lvl1pPr>
              <a:defRPr lang="en-US" sz="5400" i="0" dirty="0">
                <a:solidFill>
                  <a:schemeClr val="bg1"/>
                </a:solidFill>
              </a:defRPr>
            </a:lvl1pPr>
          </a:lstStyle>
          <a:p>
            <a:pPr lvl="0">
              <a:spcBef>
                <a:spcPts val="1000"/>
              </a:spcBef>
              <a:buClr>
                <a:schemeClr val="bg2"/>
              </a:buClr>
              <a:buSzPct val="75000"/>
              <a:buFont typeface="Lucida Grande"/>
            </a:pPr>
            <a:r>
              <a:rPr lang="en-US" dirty="0"/>
              <a:t>Click to Edit Master Title Style</a:t>
            </a:r>
          </a:p>
        </p:txBody>
      </p:sp>
      <p:cxnSp>
        <p:nvCxnSpPr>
          <p:cNvPr id="16" name="Straight Connector 15">
            <a:extLst>
              <a:ext uri="{FF2B5EF4-FFF2-40B4-BE49-F238E27FC236}">
                <a16:creationId xmlns:a16="http://schemas.microsoft.com/office/drawing/2014/main" id="{7E3F95C5-78BE-DB40-AE90-52800DB15193}"/>
              </a:ext>
            </a:extLst>
          </p:cNvPr>
          <p:cNvCxnSpPr>
            <a:cxnSpLocks/>
          </p:cNvCxnSpPr>
          <p:nvPr userDrawn="1"/>
        </p:nvCxnSpPr>
        <p:spPr>
          <a:xfrm flipV="1">
            <a:off x="6915464" y="1066800"/>
            <a:ext cx="0" cy="4914902"/>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D9F6493F-ABAB-D244-B8F4-D7FB3E372F6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69107" y="2939436"/>
            <a:ext cx="2588042" cy="1039651"/>
          </a:xfrm>
          <a:prstGeom prst="rect">
            <a:avLst/>
          </a:prstGeom>
        </p:spPr>
      </p:pic>
      <p:sp>
        <p:nvSpPr>
          <p:cNvPr id="3" name="TextBox 2">
            <a:extLst>
              <a:ext uri="{FF2B5EF4-FFF2-40B4-BE49-F238E27FC236}">
                <a16:creationId xmlns:a16="http://schemas.microsoft.com/office/drawing/2014/main" id="{1DFD93C4-BA43-B749-A3AB-314535C186CC}"/>
              </a:ext>
            </a:extLst>
          </p:cNvPr>
          <p:cNvSpPr txBox="1"/>
          <p:nvPr userDrawn="1"/>
        </p:nvSpPr>
        <p:spPr>
          <a:xfrm>
            <a:off x="9300117" y="412595"/>
            <a:ext cx="0" cy="0"/>
          </a:xfrm>
          <a:prstGeom prst="rect">
            <a:avLst/>
          </a:prstGeom>
          <a:noFill/>
        </p:spPr>
        <p:txBody>
          <a:bodyPr wrap="none" lIns="0" tIns="0" rIns="0" bIns="0" rtlCol="0">
            <a:noAutofit/>
          </a:bodyPr>
          <a:lstStyle/>
          <a:p>
            <a:pPr marL="228600" indent="-228600" defTabSz="457200">
              <a:spcBef>
                <a:spcPts val="1000"/>
              </a:spcBef>
              <a:buClr>
                <a:srgbClr val="1E4056"/>
              </a:buClr>
              <a:buSzPct val="75000"/>
              <a:buFont typeface="Lucida Grande"/>
              <a:buChar char="►"/>
            </a:pPr>
            <a:endParaRPr lang="en-US" sz="2000" dirty="0">
              <a:solidFill>
                <a:srgbClr val="000000"/>
              </a:solidFill>
            </a:endParaRPr>
          </a:p>
        </p:txBody>
      </p:sp>
      <p:sp>
        <p:nvSpPr>
          <p:cNvPr id="10" name="Footer Placeholder 4">
            <a:extLst>
              <a:ext uri="{FF2B5EF4-FFF2-40B4-BE49-F238E27FC236}">
                <a16:creationId xmlns:a16="http://schemas.microsoft.com/office/drawing/2014/main" id="{A6A914A6-777E-3347-98B0-C6A6679EFFA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bg1"/>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1" name="Slide Number Placeholder 5">
            <a:extLst>
              <a:ext uri="{FF2B5EF4-FFF2-40B4-BE49-F238E27FC236}">
                <a16:creationId xmlns:a16="http://schemas.microsoft.com/office/drawing/2014/main" id="{7ADA7408-8793-8F43-B452-FCE09CDC461B}"/>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chemeClr val="bg1"/>
                </a:solidFill>
                <a:effectLst/>
                <a:uLnTx/>
                <a:uFillTx/>
                <a:latin typeface="+mn-lt"/>
                <a:ea typeface="+mn-ea"/>
                <a:cs typeface="+mn-cs"/>
              </a:defRPr>
            </a:lvl1pPr>
          </a:lstStyle>
          <a:p>
            <a:pPr>
              <a:defRPr/>
            </a:pPr>
            <a:fld id="{A9CE67A1-BA7F-A74E-B5D7-615746DEEC2B}" type="slidenum">
              <a:rPr lang="en-US" b="0" smtClean="0"/>
              <a:pPr>
                <a:defRPr/>
              </a:pPr>
              <a:t>‹#›</a:t>
            </a:fld>
            <a:r>
              <a:rPr lang="en-US" b="0"/>
              <a:t> </a:t>
            </a:r>
            <a:r>
              <a:rPr lang="en-US" sz="1600" b="0" i="1" normalizeH="1" baseline="-11000"/>
              <a:t>//</a:t>
            </a:r>
            <a:endParaRPr lang="en-US" sz="1600" b="0" baseline="-11000" dirty="0"/>
          </a:p>
        </p:txBody>
      </p:sp>
      <p:sp>
        <p:nvSpPr>
          <p:cNvPr id="14" name="Date Placeholder 3">
            <a:extLst>
              <a:ext uri="{FF2B5EF4-FFF2-40B4-BE49-F238E27FC236}">
                <a16:creationId xmlns:a16="http://schemas.microsoft.com/office/drawing/2014/main" id="{82C2F385-4E1E-1D43-91A8-93579843C0DB}"/>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chemeClr val="bg1"/>
                </a:solidFill>
                <a:latin typeface="+mn-lt"/>
                <a:ea typeface="+mn-ea"/>
                <a:cs typeface="+mn-cs"/>
              </a:defRPr>
            </a:lvl1pPr>
          </a:lstStyle>
          <a:p>
            <a:fld id="{7455006E-543A-604E-9D58-101A6BF31D49}" type="datetime3">
              <a:rPr lang="en-US" i="0" smtClean="0">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80981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bIns="91440"/>
          <a:lstStyle/>
          <a:p>
            <a:r>
              <a:rPr lang="en-US" dirty="0"/>
              <a:t>Click to Edit</a:t>
            </a:r>
          </a:p>
        </p:txBody>
      </p:sp>
      <p:sp>
        <p:nvSpPr>
          <p:cNvPr id="12" name="Picture Placeholder 11"/>
          <p:cNvSpPr>
            <a:spLocks noGrp="1"/>
          </p:cNvSpPr>
          <p:nvPr>
            <p:ph type="pic" sz="quarter" idx="11" hasCustomPrompt="1"/>
          </p:nvPr>
        </p:nvSpPr>
        <p:spPr>
          <a:xfrm>
            <a:off x="6278034" y="1066800"/>
            <a:ext cx="5913966" cy="4914900"/>
          </a:xfrm>
          <a:prstGeom prst="rect">
            <a:avLst/>
          </a:prstGeom>
          <a:solidFill>
            <a:schemeClr val="bg1">
              <a:lumMod val="85000"/>
            </a:schemeClr>
          </a:solidFill>
        </p:spPr>
        <p:txBody>
          <a:bodyPr wrap="square">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a:t>Click to add picture</a:t>
            </a:r>
          </a:p>
        </p:txBody>
      </p:sp>
      <p:sp>
        <p:nvSpPr>
          <p:cNvPr id="5" name="Text Placeholder 3"/>
          <p:cNvSpPr>
            <a:spLocks noGrp="1"/>
          </p:cNvSpPr>
          <p:nvPr>
            <p:ph type="body" sz="half" idx="2"/>
          </p:nvPr>
        </p:nvSpPr>
        <p:spPr>
          <a:xfrm>
            <a:off x="355601" y="1066800"/>
            <a:ext cx="5558367" cy="4914900"/>
          </a:xfrm>
        </p:spPr>
        <p:txBody>
          <a:bodyPr>
            <a:normAutofit/>
          </a:bodyPr>
          <a:lstStyle>
            <a:lvl1pPr marL="0" indent="0">
              <a:buNone/>
              <a:defRPr sz="2800" b="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9" name="Straight Connector 8">
            <a:extLst>
              <a:ext uri="{FF2B5EF4-FFF2-40B4-BE49-F238E27FC236}">
                <a16:creationId xmlns:a16="http://schemas.microsoft.com/office/drawing/2014/main" id="{DE6B84C6-07FB-804B-A710-4CC5B87F173D}"/>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4" name="Footer Placeholder 4">
            <a:extLst>
              <a:ext uri="{FF2B5EF4-FFF2-40B4-BE49-F238E27FC236}">
                <a16:creationId xmlns:a16="http://schemas.microsoft.com/office/drawing/2014/main" id="{AF7F5365-E65A-5148-9AFC-5DF4831D0D1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5" name="Slide Number Placeholder 5">
            <a:extLst>
              <a:ext uri="{FF2B5EF4-FFF2-40B4-BE49-F238E27FC236}">
                <a16:creationId xmlns:a16="http://schemas.microsoft.com/office/drawing/2014/main" id="{75439F5F-8DAC-5346-AF0B-999D620B8CE4}"/>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6" name="Date Placeholder 3">
            <a:extLst>
              <a:ext uri="{FF2B5EF4-FFF2-40B4-BE49-F238E27FC236}">
                <a16:creationId xmlns:a16="http://schemas.microsoft.com/office/drawing/2014/main" id="{767D47C2-D3DA-E74F-BF06-C8AD90115771}"/>
              </a:ext>
            </a:extLst>
          </p:cNvPr>
          <p:cNvSpPr>
            <a:spLocks noGrp="1"/>
          </p:cNvSpPr>
          <p:nvPr>
            <p:ph type="dt" sz="half" idx="1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2C410F6B-F7D9-7145-9B06-1D791680CA95}"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189603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bIns="91440"/>
          <a:lstStyle>
            <a:lvl1pPr>
              <a:defRPr/>
            </a:lvl1pPr>
          </a:lstStyle>
          <a:p>
            <a:r>
              <a:rPr lang="en-US" dirty="0"/>
              <a:t>Click to Edit</a:t>
            </a:r>
          </a:p>
        </p:txBody>
      </p:sp>
      <p:sp>
        <p:nvSpPr>
          <p:cNvPr id="7" name="Content Placeholder 2"/>
          <p:cNvSpPr>
            <a:spLocks noGrp="1"/>
          </p:cNvSpPr>
          <p:nvPr>
            <p:ph idx="1"/>
          </p:nvPr>
        </p:nvSpPr>
        <p:spPr>
          <a:xfrm>
            <a:off x="6275956" y="1066800"/>
            <a:ext cx="5573144"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0"/>
          </p:nvPr>
        </p:nvSpPr>
        <p:spPr>
          <a:xfrm>
            <a:off x="355600" y="1066800"/>
            <a:ext cx="5557838"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8B9AC7B3-6567-C447-935E-E93CF5955E44}"/>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4">
            <a:extLst>
              <a:ext uri="{FF2B5EF4-FFF2-40B4-BE49-F238E27FC236}">
                <a16:creationId xmlns:a16="http://schemas.microsoft.com/office/drawing/2014/main" id="{BFCD2AB1-E689-5C4E-AFC3-5C01813C84BD}"/>
              </a:ext>
            </a:extLst>
          </p:cNvPr>
          <p:cNvSpPr>
            <a:spLocks noGrp="1"/>
          </p:cNvSpPr>
          <p:nvPr>
            <p:ph type="ftr" sz="quarter" idx="3"/>
          </p:nvPr>
        </p:nvSpPr>
        <p:spPr>
          <a:xfrm>
            <a:off x="2071090" y="6455325"/>
            <a:ext cx="9778003"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4" name="Slide Number Placeholder 5">
            <a:extLst>
              <a:ext uri="{FF2B5EF4-FFF2-40B4-BE49-F238E27FC236}">
                <a16:creationId xmlns:a16="http://schemas.microsoft.com/office/drawing/2014/main" id="{A1286726-DC4B-2E4B-8C35-9B7ED9C63ECC}"/>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5" name="Date Placeholder 3">
            <a:extLst>
              <a:ext uri="{FF2B5EF4-FFF2-40B4-BE49-F238E27FC236}">
                <a16:creationId xmlns:a16="http://schemas.microsoft.com/office/drawing/2014/main" id="{0AE00B53-6624-234F-A6CC-4C4CCEFC1F61}"/>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6EFDDE98-9F66-8A4D-86DC-ED7270E55957}"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48231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bIns="91440"/>
          <a:lstStyle>
            <a:lvl1pPr>
              <a:defRPr/>
            </a:lvl1pPr>
          </a:lstStyle>
          <a:p>
            <a:r>
              <a:rPr lang="en-US" dirty="0"/>
              <a:t>Click to Edit</a:t>
            </a:r>
          </a:p>
        </p:txBody>
      </p:sp>
      <p:sp>
        <p:nvSpPr>
          <p:cNvPr id="7" name="Content Placeholder 2"/>
          <p:cNvSpPr>
            <a:spLocks noGrp="1"/>
          </p:cNvSpPr>
          <p:nvPr>
            <p:ph idx="1"/>
          </p:nvPr>
        </p:nvSpPr>
        <p:spPr>
          <a:xfrm>
            <a:off x="6096000" y="1066800"/>
            <a:ext cx="6096000" cy="2484812"/>
          </a:xfrm>
          <a:solidFill>
            <a:schemeClr val="accent5">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6" name="Content Placeholder 2"/>
          <p:cNvSpPr>
            <a:spLocks noGrp="1"/>
          </p:cNvSpPr>
          <p:nvPr>
            <p:ph idx="10"/>
          </p:nvPr>
        </p:nvSpPr>
        <p:spPr>
          <a:xfrm>
            <a:off x="0" y="1066800"/>
            <a:ext cx="6095999" cy="2484812"/>
          </a:xfrm>
          <a:solidFill>
            <a:schemeClr val="accent2">
              <a:alpha val="60000"/>
            </a:schemeClr>
          </a:solidFill>
        </p:spPr>
        <p:txBody>
          <a:bodyPr lIns="347472" tIns="91440" rIns="320040" bIns="91440"/>
          <a:lstStyle>
            <a:lvl1pPr>
              <a:buClr>
                <a:schemeClr val="bg1"/>
              </a:buCl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1"/>
          </p:nvPr>
        </p:nvSpPr>
        <p:spPr>
          <a:xfrm>
            <a:off x="6096000" y="3551612"/>
            <a:ext cx="6096000" cy="2430088"/>
          </a:xfrm>
          <a:solidFill>
            <a:schemeClr val="accent1">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12" name="Content Placeholder 2"/>
          <p:cNvSpPr>
            <a:spLocks noGrp="1"/>
          </p:cNvSpPr>
          <p:nvPr>
            <p:ph idx="12"/>
          </p:nvPr>
        </p:nvSpPr>
        <p:spPr>
          <a:xfrm>
            <a:off x="1" y="3551612"/>
            <a:ext cx="6095998" cy="2430088"/>
          </a:xfrm>
          <a:solidFill>
            <a:schemeClr val="accent4">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10" name="Footer Placeholder 4">
            <a:extLst>
              <a:ext uri="{FF2B5EF4-FFF2-40B4-BE49-F238E27FC236}">
                <a16:creationId xmlns:a16="http://schemas.microsoft.com/office/drawing/2014/main" id="{812BEA78-33FD-3C4F-BB1C-7DC522B5D2DA}"/>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5" name="Slide Number Placeholder 5">
            <a:extLst>
              <a:ext uri="{FF2B5EF4-FFF2-40B4-BE49-F238E27FC236}">
                <a16:creationId xmlns:a16="http://schemas.microsoft.com/office/drawing/2014/main" id="{0A7AA911-FDFF-6E4A-823C-2D74D2AAE710}"/>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6" name="Date Placeholder 3">
            <a:extLst>
              <a:ext uri="{FF2B5EF4-FFF2-40B4-BE49-F238E27FC236}">
                <a16:creationId xmlns:a16="http://schemas.microsoft.com/office/drawing/2014/main" id="{C57C8086-4CC0-CC4E-9FA4-A3EF50FE054F}"/>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07ACAF62-726E-EC4F-88D6-E231192AA9C4}"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3567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bIns="91440"/>
          <a:lstStyle>
            <a:lvl1pPr>
              <a:defRPr/>
            </a:lvl1pPr>
          </a:lstStyle>
          <a:p>
            <a:r>
              <a:rPr lang="en-US" dirty="0"/>
              <a:t>Click to Edit</a:t>
            </a:r>
          </a:p>
        </p:txBody>
      </p:sp>
      <p:sp>
        <p:nvSpPr>
          <p:cNvPr id="7" name="Content Placeholder 2"/>
          <p:cNvSpPr>
            <a:spLocks noGrp="1"/>
          </p:cNvSpPr>
          <p:nvPr>
            <p:ph idx="11"/>
          </p:nvPr>
        </p:nvSpPr>
        <p:spPr>
          <a:xfrm>
            <a:off x="0" y="1066799"/>
            <a:ext cx="12192000" cy="2446021"/>
          </a:xfrm>
          <a:solidFill>
            <a:schemeClr val="accent2">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8" name="Content Placeholder 2"/>
          <p:cNvSpPr>
            <a:spLocks noGrp="1"/>
          </p:cNvSpPr>
          <p:nvPr>
            <p:ph idx="12"/>
          </p:nvPr>
        </p:nvSpPr>
        <p:spPr>
          <a:xfrm>
            <a:off x="0" y="3535679"/>
            <a:ext cx="12192000" cy="2446021"/>
          </a:xfrm>
          <a:solidFill>
            <a:schemeClr val="accent2">
              <a:alpha val="4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Arial" panose="020B0604020202020204" pitchFamily="34" charset="0"/>
              <a:buChar char="►"/>
            </a:pPr>
            <a:r>
              <a:rPr lang="en-US"/>
              <a:t>Click to edit Master text styles</a:t>
            </a:r>
          </a:p>
          <a:p>
            <a:pPr marL="228600" lvl="1" indent="-228600" algn="l" defTabSz="457200" rtl="0" eaLnBrk="1" latinLnBrk="0" hangingPunct="1">
              <a:spcBef>
                <a:spcPts val="1000"/>
              </a:spcBef>
              <a:buClr>
                <a:schemeClr val="bg1"/>
              </a:buClr>
              <a:buSzPct val="65000"/>
              <a:buFont typeface="Arial" panose="020B0604020202020204" pitchFamily="34" charset="0"/>
              <a:buChar char="►"/>
            </a:pPr>
            <a:r>
              <a:rPr lang="en-US"/>
              <a:t>Second level</a:t>
            </a:r>
          </a:p>
          <a:p>
            <a:pPr marL="228600" lvl="2" indent="-228600" algn="l" defTabSz="457200" rtl="0" eaLnBrk="1" latinLnBrk="0" hangingPunct="1">
              <a:spcBef>
                <a:spcPts val="1000"/>
              </a:spcBef>
              <a:buClr>
                <a:schemeClr val="bg1"/>
              </a:buClr>
              <a:buSzPct val="65000"/>
              <a:buFont typeface="Arial" panose="020B0604020202020204" pitchFamily="34" charset="0"/>
              <a:buChar char="►"/>
            </a:pPr>
            <a:r>
              <a:rPr lang="en-US"/>
              <a:t>Third level</a:t>
            </a:r>
          </a:p>
          <a:p>
            <a:pPr marL="228600" lvl="3" indent="-228600" algn="l" defTabSz="457200" rtl="0" eaLnBrk="1" latinLnBrk="0" hangingPunct="1">
              <a:spcBef>
                <a:spcPts val="1000"/>
              </a:spcBef>
              <a:buClr>
                <a:schemeClr val="bg1"/>
              </a:buClr>
              <a:buSzPct val="65000"/>
              <a:buFont typeface="Arial" panose="020B0604020202020204" pitchFamily="34" charset="0"/>
              <a:buChar char="►"/>
            </a:pPr>
            <a:r>
              <a:rPr lang="en-US"/>
              <a:t>Fourth level</a:t>
            </a:r>
          </a:p>
          <a:p>
            <a:pPr marL="228600" lvl="4" indent="-228600" algn="l" defTabSz="457200" rtl="0" eaLnBrk="1" latinLnBrk="0" hangingPunct="1">
              <a:spcBef>
                <a:spcPts val="1000"/>
              </a:spcBef>
              <a:buClr>
                <a:schemeClr val="bg1"/>
              </a:buClr>
              <a:buSzPct val="65000"/>
              <a:buFont typeface="Arial" panose="020B0604020202020204" pitchFamily="34" charset="0"/>
              <a:buChar char="►"/>
            </a:pPr>
            <a:r>
              <a:rPr lang="en-US"/>
              <a:t>Fifth level</a:t>
            </a:r>
            <a:endParaRPr lang="en-US" dirty="0"/>
          </a:p>
        </p:txBody>
      </p:sp>
      <p:sp>
        <p:nvSpPr>
          <p:cNvPr id="9" name="Footer Placeholder 4">
            <a:extLst>
              <a:ext uri="{FF2B5EF4-FFF2-40B4-BE49-F238E27FC236}">
                <a16:creationId xmlns:a16="http://schemas.microsoft.com/office/drawing/2014/main" id="{9D7E9841-CB7B-534B-99A8-9DCBD724C62C}"/>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0" name="Slide Number Placeholder 5">
            <a:extLst>
              <a:ext uri="{FF2B5EF4-FFF2-40B4-BE49-F238E27FC236}">
                <a16:creationId xmlns:a16="http://schemas.microsoft.com/office/drawing/2014/main" id="{13838E84-24B3-C547-AF48-162A52C8B80D}"/>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4" name="Date Placeholder 3">
            <a:extLst>
              <a:ext uri="{FF2B5EF4-FFF2-40B4-BE49-F238E27FC236}">
                <a16:creationId xmlns:a16="http://schemas.microsoft.com/office/drawing/2014/main" id="{350A2F17-8DD2-9845-AF34-A24A0AFDA811}"/>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FEEC31DB-C0BD-F34A-9B7B-B7ED309864AB}"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45809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Picture Over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bIns="91440"/>
          <a:lstStyle>
            <a:lvl1pPr>
              <a:defRPr/>
            </a:lvl1pPr>
          </a:lstStyle>
          <a:p>
            <a:r>
              <a:rPr lang="en-US" dirty="0"/>
              <a:t>Click to Edit</a:t>
            </a:r>
          </a:p>
        </p:txBody>
      </p:sp>
      <p:sp>
        <p:nvSpPr>
          <p:cNvPr id="11" name="Picture Placeholder 10"/>
          <p:cNvSpPr>
            <a:spLocks noGrp="1"/>
          </p:cNvSpPr>
          <p:nvPr>
            <p:ph type="pic" sz="quarter" idx="11" hasCustomPrompt="1"/>
          </p:nvPr>
        </p:nvSpPr>
        <p:spPr>
          <a:xfrm>
            <a:off x="0" y="3669918"/>
            <a:ext cx="12192000" cy="3188082"/>
          </a:xfrm>
          <a:prstGeom prst="rect">
            <a:avLst/>
          </a:prstGeom>
          <a:solidFill>
            <a:schemeClr val="bg1">
              <a:lumMod val="85000"/>
            </a:schemeClr>
          </a:solidFill>
        </p:spPr>
        <p:txBody>
          <a:bodyPr wrap="square">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a:t>Click to add picture</a:t>
            </a:r>
          </a:p>
        </p:txBody>
      </p:sp>
      <p:sp>
        <p:nvSpPr>
          <p:cNvPr id="7" name="Content Placeholder 2"/>
          <p:cNvSpPr>
            <a:spLocks noGrp="1"/>
          </p:cNvSpPr>
          <p:nvPr>
            <p:ph idx="12"/>
          </p:nvPr>
        </p:nvSpPr>
        <p:spPr>
          <a:xfrm>
            <a:off x="355600" y="1066800"/>
            <a:ext cx="11493500" cy="23622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0E76963E-9818-7E46-BEF6-950814DEA4A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9" name="Slide Number Placeholder 5">
            <a:extLst>
              <a:ext uri="{FF2B5EF4-FFF2-40B4-BE49-F238E27FC236}">
                <a16:creationId xmlns:a16="http://schemas.microsoft.com/office/drawing/2014/main" id="{7465F99B-3CBB-8E44-AC3B-125C0051B0C1}"/>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0" name="Date Placeholder 3">
            <a:extLst>
              <a:ext uri="{FF2B5EF4-FFF2-40B4-BE49-F238E27FC236}">
                <a16:creationId xmlns:a16="http://schemas.microsoft.com/office/drawing/2014/main" id="{B1DDCE96-00C2-7D44-BD19-B87AA5E2DDDE}"/>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D1A51A84-3D49-924D-B17B-FF70BC1026C1}"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93735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Text Over Picture">
    <p:spTree>
      <p:nvGrpSpPr>
        <p:cNvPr id="1" name=""/>
        <p:cNvGrpSpPr/>
        <p:nvPr/>
      </p:nvGrpSpPr>
      <p:grpSpPr>
        <a:xfrm>
          <a:off x="0" y="0"/>
          <a:ext cx="0" cy="0"/>
          <a:chOff x="0" y="0"/>
          <a:chExt cx="0" cy="0"/>
        </a:xfrm>
      </p:grpSpPr>
      <p:sp>
        <p:nvSpPr>
          <p:cNvPr id="11" name="Picture Placeholder 10"/>
          <p:cNvSpPr>
            <a:spLocks noGrp="1"/>
          </p:cNvSpPr>
          <p:nvPr>
            <p:ph type="pic" sz="quarter" idx="11" hasCustomPrompt="1"/>
          </p:nvPr>
        </p:nvSpPr>
        <p:spPr>
          <a:xfrm>
            <a:off x="0" y="0"/>
            <a:ext cx="12192000" cy="6858000"/>
          </a:xfrm>
          <a:prstGeom prst="rect">
            <a:avLst/>
          </a:prstGeom>
          <a:solidFill>
            <a:schemeClr val="bg2"/>
          </a:solidFill>
        </p:spPr>
        <p:txBody>
          <a:bodyPr wrap="square">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a:t>Click to add picture</a:t>
            </a:r>
          </a:p>
        </p:txBody>
      </p:sp>
      <p:sp>
        <p:nvSpPr>
          <p:cNvPr id="2" name="Rectangle 1">
            <a:extLst>
              <a:ext uri="{FF2B5EF4-FFF2-40B4-BE49-F238E27FC236}">
                <a16:creationId xmlns:a16="http://schemas.microsoft.com/office/drawing/2014/main" id="{6F054765-79F3-BD4C-8B31-6F350DF7D843}"/>
              </a:ext>
            </a:extLst>
          </p:cNvPr>
          <p:cNvSpPr/>
          <p:nvPr userDrawn="1"/>
        </p:nvSpPr>
        <p:spPr>
          <a:xfrm>
            <a:off x="0" y="0"/>
            <a:ext cx="6269038" cy="6858000"/>
          </a:xfrm>
          <a:prstGeom prst="rect">
            <a:avLst/>
          </a:prstGeom>
          <a:gradFill flip="none" rotWithShape="1">
            <a:gsLst>
              <a:gs pos="14000">
                <a:schemeClr val="bg2">
                  <a:lumMod val="75000"/>
                  <a:alpha val="0"/>
                </a:schemeClr>
              </a:gs>
              <a:gs pos="99000">
                <a:schemeClr val="bg2">
                  <a:lumMod val="75000"/>
                </a:schemeClr>
              </a:gs>
            </a:gsLst>
            <a:lin ang="10800000" scaled="1"/>
            <a:tileRect/>
          </a:gra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hasCustomPrompt="1"/>
          </p:nvPr>
        </p:nvSpPr>
        <p:spPr/>
        <p:txBody>
          <a:bodyPr bIns="91440"/>
          <a:lstStyle>
            <a:lvl1pPr>
              <a:defRPr>
                <a:solidFill>
                  <a:schemeClr val="bg1"/>
                </a:solidFill>
              </a:defRPr>
            </a:lvl1pPr>
          </a:lstStyle>
          <a:p>
            <a:r>
              <a:rPr lang="en-US" dirty="0"/>
              <a:t>Click to Edit</a:t>
            </a:r>
          </a:p>
        </p:txBody>
      </p:sp>
      <p:sp>
        <p:nvSpPr>
          <p:cNvPr id="7" name="Content Placeholder 2"/>
          <p:cNvSpPr>
            <a:spLocks noGrp="1"/>
          </p:cNvSpPr>
          <p:nvPr>
            <p:ph idx="12"/>
          </p:nvPr>
        </p:nvSpPr>
        <p:spPr>
          <a:xfrm>
            <a:off x="355600" y="1066800"/>
            <a:ext cx="5557838" cy="4914900"/>
          </a:xfrm>
        </p:spPr>
        <p:txBody>
          <a:bodyPr lIns="0" tIns="0" rIns="0" bIns="0"/>
          <a:lstStyle>
            <a:lvl1pPr>
              <a:buClr>
                <a:schemeClr val="bg1"/>
              </a:buClr>
              <a:defRPr>
                <a:solidFill>
                  <a:schemeClr val="bg1"/>
                </a:solidFill>
              </a:defRPr>
            </a:lvl1pPr>
            <a:lvl2pPr marL="457200" indent="-228600" algn="l" defTabSz="457200" rtl="0" eaLnBrk="1" latinLnBrk="0" hangingPunct="1">
              <a:spcBef>
                <a:spcPct val="20000"/>
              </a:spcBef>
              <a:buClr>
                <a:schemeClr val="bg1"/>
              </a:buClr>
              <a:buFont typeface="Wingdings" charset="2"/>
              <a:buChar char="§"/>
              <a:defRPr>
                <a:solidFill>
                  <a:schemeClr val="bg1"/>
                </a:solidFill>
              </a:defRPr>
            </a:lvl2pPr>
            <a:lvl3pPr marL="685800" indent="-228600" algn="l" defTabSz="457200" rtl="0" eaLnBrk="1" latinLnBrk="0" hangingPunct="1">
              <a:spcBef>
                <a:spcPct val="20000"/>
              </a:spcBef>
              <a:buClr>
                <a:schemeClr val="bg1"/>
              </a:buClr>
              <a:buSzPct val="100000"/>
              <a:buFont typeface="Wingdings" panose="05000000000000000000" pitchFamily="2" charset="2"/>
              <a:buChar char="§"/>
              <a:defRPr>
                <a:solidFill>
                  <a:schemeClr val="bg1"/>
                </a:solidFill>
              </a:defRPr>
            </a:lvl3pPr>
            <a:lvl4pPr marL="914400" indent="-228600" algn="l" defTabSz="457200" rtl="0" eaLnBrk="1" latinLnBrk="0" hangingPunct="1">
              <a:spcBef>
                <a:spcPct val="20000"/>
              </a:spcBef>
              <a:buClr>
                <a:schemeClr val="bg1"/>
              </a:buClr>
              <a:buSzPct val="100000"/>
              <a:buFont typeface="Wingdings" panose="05000000000000000000" pitchFamily="2" charset="2"/>
              <a:buChar char="§"/>
              <a:defRPr>
                <a:solidFill>
                  <a:schemeClr val="bg1"/>
                </a:solidFill>
              </a:defRPr>
            </a:lvl4pPr>
            <a:lvl5pPr marL="1143000" indent="-228600" algn="l" defTabSz="457200" rtl="0" eaLnBrk="1" latinLnBrk="0" hangingPunct="1">
              <a:spcBef>
                <a:spcPct val="20000"/>
              </a:spcBef>
              <a:buClr>
                <a:schemeClr val="bg1"/>
              </a:buClr>
              <a:buSzPct val="100000"/>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DF640E59-837A-434C-B9C3-E7075581B0C9}"/>
              </a:ext>
            </a:extLst>
          </p:cNvPr>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0918098" y="293715"/>
            <a:ext cx="994800" cy="398355"/>
          </a:xfrm>
          <a:prstGeom prst="rect">
            <a:avLst/>
          </a:prstGeom>
          <a:noFill/>
          <a:ln>
            <a:noFill/>
          </a:ln>
        </p:spPr>
      </p:pic>
      <p:sp>
        <p:nvSpPr>
          <p:cNvPr id="10" name="Footer Placeholder 4">
            <a:extLst>
              <a:ext uri="{FF2B5EF4-FFF2-40B4-BE49-F238E27FC236}">
                <a16:creationId xmlns:a16="http://schemas.microsoft.com/office/drawing/2014/main" id="{845A3C2F-4392-DC4D-993D-A7C919FE0843}"/>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bg1"/>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3" name="Slide Number Placeholder 5">
            <a:extLst>
              <a:ext uri="{FF2B5EF4-FFF2-40B4-BE49-F238E27FC236}">
                <a16:creationId xmlns:a16="http://schemas.microsoft.com/office/drawing/2014/main" id="{2637261D-86EA-AC49-A36A-F8D17E90730E}"/>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chemeClr val="bg1"/>
                </a:solidFill>
                <a:effectLst/>
                <a:uLnTx/>
                <a:uFillTx/>
                <a:latin typeface="+mn-lt"/>
                <a:ea typeface="+mn-ea"/>
                <a:cs typeface="+mn-cs"/>
              </a:defRPr>
            </a:lvl1pPr>
          </a:lstStyle>
          <a:p>
            <a:pPr>
              <a:defRPr/>
            </a:pPr>
            <a:fld id="{A9CE67A1-BA7F-A74E-B5D7-615746DEEC2B}" type="slidenum">
              <a:rPr lang="en-US" b="0" smtClean="0"/>
              <a:pPr>
                <a:defRPr/>
              </a:pPr>
              <a:t>‹#›</a:t>
            </a:fld>
            <a:r>
              <a:rPr lang="en-US" b="0"/>
              <a:t> </a:t>
            </a:r>
            <a:r>
              <a:rPr lang="en-US" sz="1600" b="0" i="1" normalizeH="1" baseline="-11000"/>
              <a:t>//</a:t>
            </a:r>
            <a:endParaRPr lang="en-US" sz="1600" b="0" baseline="-11000" dirty="0"/>
          </a:p>
        </p:txBody>
      </p:sp>
      <p:sp>
        <p:nvSpPr>
          <p:cNvPr id="14" name="Date Placeholder 3">
            <a:extLst>
              <a:ext uri="{FF2B5EF4-FFF2-40B4-BE49-F238E27FC236}">
                <a16:creationId xmlns:a16="http://schemas.microsoft.com/office/drawing/2014/main" id="{73063046-93D1-9647-AE45-36C62131C979}"/>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chemeClr val="bg1"/>
                </a:solidFill>
                <a:latin typeface="+mn-lt"/>
                <a:ea typeface="+mn-ea"/>
                <a:cs typeface="+mn-cs"/>
              </a:defRPr>
            </a:lvl1pPr>
          </a:lstStyle>
          <a:p>
            <a:fld id="{6DDD6CC3-1383-ED41-BB94-FF1E196D0EC1}" type="datetime3">
              <a:rPr lang="en-US" i="0" smtClean="0">
                <a:cs typeface="Arial Black" panose="020B0604020202020204" pitchFamily="34" charset="0"/>
              </a:rPr>
              <a:t>12 February 2024</a:t>
            </a:fld>
            <a:endParaRPr lang="en-US" dirty="0"/>
          </a:p>
        </p:txBody>
      </p:sp>
    </p:spTree>
    <p:extLst>
      <p:ext uri="{BB962C8B-B14F-4D97-AF65-F5344CB8AC3E}">
        <p14:creationId xmlns:p14="http://schemas.microsoft.com/office/powerpoint/2010/main" val="306982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42900" y="0"/>
            <a:ext cx="10206154" cy="838200"/>
          </a:xfrm>
        </p:spPr>
        <p:txBody>
          <a:bodyPr/>
          <a:lstStyle>
            <a:lvl1pPr>
              <a:defRPr/>
            </a:lvl1pPr>
          </a:lstStyle>
          <a:p>
            <a:r>
              <a:rPr lang="en-US" dirty="0"/>
              <a:t>Click to Edit</a:t>
            </a:r>
          </a:p>
        </p:txBody>
      </p:sp>
      <p:sp>
        <p:nvSpPr>
          <p:cNvPr id="5" name="Content Placeholder 2"/>
          <p:cNvSpPr>
            <a:spLocks noGrp="1"/>
          </p:cNvSpPr>
          <p:nvPr>
            <p:ph idx="1"/>
          </p:nvPr>
        </p:nvSpPr>
        <p:spPr>
          <a:xfrm>
            <a:off x="355600" y="1066800"/>
            <a:ext cx="11493500" cy="4914900"/>
          </a:xfrm>
        </p:spPr>
        <p:txBody>
          <a:bodyPr lIns="0" tIns="0" rIns="0" bIns="0" anchor="ctr" anchorCtr="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1F21C2DA-52B1-DD43-A3B6-C3CA586AC7A6}"/>
              </a:ext>
            </a:extLst>
          </p:cNvPr>
          <p:cNvSpPr txBox="1"/>
          <p:nvPr userDrawn="1"/>
        </p:nvSpPr>
        <p:spPr>
          <a:xfrm>
            <a:off x="12056533" y="1557867"/>
            <a:ext cx="0" cy="0"/>
          </a:xfrm>
          <a:prstGeom prst="rect">
            <a:avLst/>
          </a:prstGeom>
          <a:noFill/>
        </p:spPr>
        <p:txBody>
          <a:bodyPr wrap="none" lIns="0" tIns="0" rIns="0" bIns="0" rtlCol="0">
            <a:noAutofit/>
          </a:bodyPr>
          <a:lstStyle/>
          <a:p>
            <a:pPr marL="228600" indent="-228600" defTabSz="457200">
              <a:spcBef>
                <a:spcPts val="1000"/>
              </a:spcBef>
              <a:buClr>
                <a:srgbClr val="1E4056"/>
              </a:buClr>
              <a:buSzPct val="75000"/>
              <a:buFont typeface="Lucida Grande"/>
              <a:buChar char="►"/>
            </a:pPr>
            <a:endParaRPr lang="en-US" sz="2000" dirty="0">
              <a:solidFill>
                <a:srgbClr val="000000"/>
              </a:solidFill>
            </a:endParaRPr>
          </a:p>
        </p:txBody>
      </p:sp>
      <p:sp>
        <p:nvSpPr>
          <p:cNvPr id="8" name="Footer Placeholder 4">
            <a:extLst>
              <a:ext uri="{FF2B5EF4-FFF2-40B4-BE49-F238E27FC236}">
                <a16:creationId xmlns:a16="http://schemas.microsoft.com/office/drawing/2014/main" id="{B4AF31AF-A1F6-494A-8F0D-2784F1FBF54D}"/>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9" name="Slide Number Placeholder 5">
            <a:extLst>
              <a:ext uri="{FF2B5EF4-FFF2-40B4-BE49-F238E27FC236}">
                <a16:creationId xmlns:a16="http://schemas.microsoft.com/office/drawing/2014/main" id="{84EC1951-7E24-854C-9FD1-27849969BE25}"/>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0" name="Date Placeholder 3">
            <a:extLst>
              <a:ext uri="{FF2B5EF4-FFF2-40B4-BE49-F238E27FC236}">
                <a16:creationId xmlns:a16="http://schemas.microsoft.com/office/drawing/2014/main" id="{9F243A24-0D0A-3645-9FEC-7805FA6EE870}"/>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3D130E08-ACE3-7448-A441-268615E01398}"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39607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4 BG">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42900" y="0"/>
            <a:ext cx="10206154" cy="838200"/>
          </a:xfrm>
        </p:spPr>
        <p:txBody>
          <a:bodyPr/>
          <a:lstStyle>
            <a:lvl1pPr>
              <a:defRPr/>
            </a:lvl1pPr>
          </a:lstStyle>
          <a:p>
            <a:r>
              <a:rPr lang="en-US" dirty="0"/>
              <a:t>Click to Edit</a:t>
            </a:r>
          </a:p>
        </p:txBody>
      </p:sp>
      <p:sp>
        <p:nvSpPr>
          <p:cNvPr id="5" name="Content Placeholder 2"/>
          <p:cNvSpPr>
            <a:spLocks noGrp="1"/>
          </p:cNvSpPr>
          <p:nvPr>
            <p:ph idx="1"/>
          </p:nvPr>
        </p:nvSpPr>
        <p:spPr>
          <a:xfrm>
            <a:off x="355600" y="1066800"/>
            <a:ext cx="11493500" cy="4914900"/>
          </a:xfrm>
        </p:spPr>
        <p:txBody>
          <a:bodyPr lIns="0" tIns="0" rIns="0" bIns="0" anchor="ctr" anchorCtr="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1F21C2DA-52B1-DD43-A3B6-C3CA586AC7A6}"/>
              </a:ext>
            </a:extLst>
          </p:cNvPr>
          <p:cNvSpPr txBox="1"/>
          <p:nvPr userDrawn="1"/>
        </p:nvSpPr>
        <p:spPr>
          <a:xfrm>
            <a:off x="12056533" y="1557867"/>
            <a:ext cx="0" cy="0"/>
          </a:xfrm>
          <a:prstGeom prst="rect">
            <a:avLst/>
          </a:prstGeom>
          <a:noFill/>
        </p:spPr>
        <p:txBody>
          <a:bodyPr wrap="none" lIns="0" tIns="0" rIns="0" bIns="0" rtlCol="0">
            <a:noAutofit/>
          </a:bodyPr>
          <a:lstStyle/>
          <a:p>
            <a:pPr marL="228600" indent="-228600" defTabSz="457200">
              <a:spcBef>
                <a:spcPts val="1000"/>
              </a:spcBef>
              <a:buClr>
                <a:srgbClr val="1E4056"/>
              </a:buClr>
              <a:buSzPct val="75000"/>
              <a:buFont typeface="Lucida Grande"/>
              <a:buChar char="►"/>
            </a:pPr>
            <a:endParaRPr lang="en-US" sz="2000" dirty="0">
              <a:solidFill>
                <a:srgbClr val="000000"/>
              </a:solidFill>
            </a:endParaRPr>
          </a:p>
        </p:txBody>
      </p:sp>
      <p:sp>
        <p:nvSpPr>
          <p:cNvPr id="8" name="Footer Placeholder 4">
            <a:extLst>
              <a:ext uri="{FF2B5EF4-FFF2-40B4-BE49-F238E27FC236}">
                <a16:creationId xmlns:a16="http://schemas.microsoft.com/office/drawing/2014/main" id="{794CC9D2-6AD2-9C4D-AE2C-A92E448986AC}"/>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9" name="Slide Number Placeholder 5">
            <a:extLst>
              <a:ext uri="{FF2B5EF4-FFF2-40B4-BE49-F238E27FC236}">
                <a16:creationId xmlns:a16="http://schemas.microsoft.com/office/drawing/2014/main" id="{EFCB6541-3507-2F4F-8FC2-3E73A6A90846}"/>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0" name="Date Placeholder 3">
            <a:extLst>
              <a:ext uri="{FF2B5EF4-FFF2-40B4-BE49-F238E27FC236}">
                <a16:creationId xmlns:a16="http://schemas.microsoft.com/office/drawing/2014/main" id="{20608593-CA56-3342-9B05-B56AFAE3B51C}"/>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0FC77247-C9AD-8748-850F-21D9734FE597}"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14677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6"/>
          <p:cNvSpPr>
            <a:spLocks noGrp="1"/>
          </p:cNvSpPr>
          <p:nvPr>
            <p:ph type="body" sz="quarter" idx="12" hasCustomPrompt="1"/>
          </p:nvPr>
        </p:nvSpPr>
        <p:spPr>
          <a:xfrm>
            <a:off x="332988" y="838200"/>
            <a:ext cx="5938780" cy="3648456"/>
          </a:xfrm>
          <a:prstGeom prst="rect">
            <a:avLst/>
          </a:prstGeom>
        </p:spPr>
        <p:txBody>
          <a:bodyPr lIns="0" tIns="0" rIns="0" bIns="0" anchor="b">
            <a:normAutofit/>
          </a:bodyPr>
          <a:lstStyle>
            <a:lvl1pPr marL="0" indent="0">
              <a:buNone/>
              <a:defRPr lang="en-US" sz="5400" b="0" i="0" kern="1200" baseline="0" dirty="0">
                <a:solidFill>
                  <a:schemeClr val="bg1"/>
                </a:solidFill>
                <a:latin typeface="+mj-lt"/>
                <a:ea typeface="+mj-ea"/>
                <a:cs typeface="+mj-cs"/>
              </a:defRPr>
            </a:lvl1pPr>
          </a:lstStyle>
          <a:p>
            <a:pPr marL="0" lvl="0" indent="0" algn="l" defTabSz="457200" rtl="0" eaLnBrk="1" latinLnBrk="0" hangingPunct="1">
              <a:spcBef>
                <a:spcPts val="1000"/>
              </a:spcBef>
              <a:buClr>
                <a:schemeClr val="bg2"/>
              </a:buClr>
              <a:buSzPct val="75000"/>
              <a:buFont typeface="Lucida Grande"/>
              <a:buNone/>
            </a:pPr>
            <a:r>
              <a:rPr lang="en-US" dirty="0"/>
              <a:t>Click to Edit</a:t>
            </a:r>
          </a:p>
        </p:txBody>
      </p:sp>
      <p:sp>
        <p:nvSpPr>
          <p:cNvPr id="12" name="Text Placeholder 2"/>
          <p:cNvSpPr>
            <a:spLocks noGrp="1"/>
          </p:cNvSpPr>
          <p:nvPr>
            <p:ph type="body" idx="1"/>
          </p:nvPr>
        </p:nvSpPr>
        <p:spPr>
          <a:xfrm>
            <a:off x="342900" y="4584192"/>
            <a:ext cx="5938780" cy="1399032"/>
          </a:xfrm>
        </p:spPr>
        <p:txBody>
          <a:bodyPr tIns="0" anchor="t">
            <a:normAutofit/>
          </a:bodyPr>
          <a:lstStyle>
            <a:lvl1pPr marL="0" indent="0">
              <a:buNone/>
              <a:defRPr lang="en-US" sz="1800" b="0" i="0" kern="1200" cap="none" baseline="0" dirty="0">
                <a:solidFill>
                  <a:schemeClr val="accent1">
                    <a:lumMod val="20000"/>
                    <a:lumOff val="80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457200" rtl="0" eaLnBrk="1" latinLnBrk="0" hangingPunct="1">
              <a:spcBef>
                <a:spcPct val="20000"/>
              </a:spcBef>
              <a:buClr>
                <a:schemeClr val="bg2"/>
              </a:buClr>
              <a:buSzPct val="65000"/>
              <a:buFont typeface="Lucida Grande"/>
              <a:buNone/>
            </a:pPr>
            <a:r>
              <a:rPr lang="en-US"/>
              <a:t>Click to edit Master text styles</a:t>
            </a:r>
          </a:p>
        </p:txBody>
      </p:sp>
      <p:pic>
        <p:nvPicPr>
          <p:cNvPr id="13" name="Picture 12">
            <a:extLst>
              <a:ext uri="{FF2B5EF4-FFF2-40B4-BE49-F238E27FC236}">
                <a16:creationId xmlns:a16="http://schemas.microsoft.com/office/drawing/2014/main" id="{6714E13B-7900-AA45-845F-8F029EBB20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919678" y="293715"/>
            <a:ext cx="991639" cy="398355"/>
          </a:xfrm>
          <a:prstGeom prst="rect">
            <a:avLst/>
          </a:prstGeom>
          <a:noFill/>
          <a:ln>
            <a:noFill/>
          </a:ln>
        </p:spPr>
      </p:pic>
      <p:sp>
        <p:nvSpPr>
          <p:cNvPr id="8" name="Footer Placeholder 4">
            <a:extLst>
              <a:ext uri="{FF2B5EF4-FFF2-40B4-BE49-F238E27FC236}">
                <a16:creationId xmlns:a16="http://schemas.microsoft.com/office/drawing/2014/main" id="{791DABFA-C7A6-FC4E-B659-3A030DDE6CB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bg1"/>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9" name="Slide Number Placeholder 5">
            <a:extLst>
              <a:ext uri="{FF2B5EF4-FFF2-40B4-BE49-F238E27FC236}">
                <a16:creationId xmlns:a16="http://schemas.microsoft.com/office/drawing/2014/main" id="{2E28BB35-8E77-B24E-8BB3-DA0B3EA5E9E3}"/>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chemeClr val="bg1"/>
                </a:solidFill>
                <a:effectLst/>
                <a:uLnTx/>
                <a:uFillTx/>
                <a:latin typeface="+mn-lt"/>
                <a:ea typeface="+mn-ea"/>
                <a:cs typeface="+mn-cs"/>
              </a:defRPr>
            </a:lvl1pPr>
          </a:lstStyle>
          <a:p>
            <a:pPr>
              <a:defRPr/>
            </a:pPr>
            <a:fld id="{A9CE67A1-BA7F-A74E-B5D7-615746DEEC2B}" type="slidenum">
              <a:rPr lang="en-US" b="0" smtClean="0"/>
              <a:pPr>
                <a:defRPr/>
              </a:pPr>
              <a:t>‹#›</a:t>
            </a:fld>
            <a:r>
              <a:rPr lang="en-US" b="0"/>
              <a:t> </a:t>
            </a:r>
            <a:r>
              <a:rPr lang="en-US" sz="1600" b="0" i="1" normalizeH="1" baseline="-11000"/>
              <a:t>//</a:t>
            </a:r>
            <a:endParaRPr lang="en-US" sz="1600" b="0" baseline="-11000" dirty="0"/>
          </a:p>
        </p:txBody>
      </p:sp>
      <p:sp>
        <p:nvSpPr>
          <p:cNvPr id="11" name="Date Placeholder 3">
            <a:extLst>
              <a:ext uri="{FF2B5EF4-FFF2-40B4-BE49-F238E27FC236}">
                <a16:creationId xmlns:a16="http://schemas.microsoft.com/office/drawing/2014/main" id="{2E06C8B9-2FA5-9D4F-A475-44EA157B79BC}"/>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chemeClr val="bg1"/>
                </a:solidFill>
                <a:latin typeface="+mn-lt"/>
                <a:ea typeface="+mn-ea"/>
                <a:cs typeface="+mn-cs"/>
              </a:defRPr>
            </a:lvl1pPr>
          </a:lstStyle>
          <a:p>
            <a:fld id="{1AB6B931-AA93-904E-886D-FB3524D9116D}" type="datetime3">
              <a:rPr lang="en-US" i="0" smtClean="0">
                <a:cs typeface="Arial Black" panose="020B0604020202020204" pitchFamily="34" charset="0"/>
              </a:rPr>
              <a:t>12 February 2024</a:t>
            </a:fld>
            <a:endParaRPr lang="en-US" dirty="0"/>
          </a:p>
        </p:txBody>
      </p:sp>
    </p:spTree>
    <p:extLst>
      <p:ext uri="{BB962C8B-B14F-4D97-AF65-F5344CB8AC3E}">
        <p14:creationId xmlns:p14="http://schemas.microsoft.com/office/powerpoint/2010/main" val="401708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a:lstStyle>
            <a:lvl1pPr>
              <a:defRPr/>
            </a:lvl1pPr>
          </a:lstStyle>
          <a:p>
            <a:r>
              <a:rPr lang="en-US" dirty="0"/>
              <a:t>Click to Edit</a:t>
            </a:r>
          </a:p>
        </p:txBody>
      </p:sp>
      <p:sp>
        <p:nvSpPr>
          <p:cNvPr id="7" name="Content Placeholder 2"/>
          <p:cNvSpPr>
            <a:spLocks noGrp="1"/>
          </p:cNvSpPr>
          <p:nvPr>
            <p:ph idx="1"/>
          </p:nvPr>
        </p:nvSpPr>
        <p:spPr>
          <a:xfrm>
            <a:off x="355601" y="1066800"/>
            <a:ext cx="5558367"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0"/>
          </p:nvPr>
        </p:nvSpPr>
        <p:spPr>
          <a:xfrm>
            <a:off x="6269567" y="1066800"/>
            <a:ext cx="5558367" cy="4929447"/>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9102E25B-9495-E746-87BD-2882D0AE3EEB}"/>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3AB27229-C21B-3B41-A68B-393301622845}"/>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1" name="Slide Number Placeholder 5">
            <a:extLst>
              <a:ext uri="{FF2B5EF4-FFF2-40B4-BE49-F238E27FC236}">
                <a16:creationId xmlns:a16="http://schemas.microsoft.com/office/drawing/2014/main" id="{0BF784B2-6FEA-6E4B-A894-742733DE66A5}"/>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5" name="Date Placeholder 3">
            <a:extLst>
              <a:ext uri="{FF2B5EF4-FFF2-40B4-BE49-F238E27FC236}">
                <a16:creationId xmlns:a16="http://schemas.microsoft.com/office/drawing/2014/main" id="{84CBCDC0-8EDF-4141-A4F7-5207DE44A75D}"/>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131D439E-4095-9843-A997-35356D089F9E}"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28009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Messaging">
    <p:spTree>
      <p:nvGrpSpPr>
        <p:cNvPr id="1" name=""/>
        <p:cNvGrpSpPr/>
        <p:nvPr/>
      </p:nvGrpSpPr>
      <p:grpSpPr>
        <a:xfrm>
          <a:off x="0" y="0"/>
          <a:ext cx="0" cy="0"/>
          <a:chOff x="0" y="0"/>
          <a:chExt cx="0" cy="0"/>
        </a:xfrm>
      </p:grpSpPr>
      <p:sp>
        <p:nvSpPr>
          <p:cNvPr id="7" name="Content Placeholder 2"/>
          <p:cNvSpPr>
            <a:spLocks noGrp="1"/>
          </p:cNvSpPr>
          <p:nvPr>
            <p:ph idx="1"/>
          </p:nvPr>
        </p:nvSpPr>
        <p:spPr>
          <a:xfrm>
            <a:off x="355601" y="314982"/>
            <a:ext cx="7863839" cy="4693898"/>
          </a:xfrm>
        </p:spPr>
        <p:txBody>
          <a:bodyPr lIns="0" tIns="0" rIns="0" bIns="0" anchor="b">
            <a:normAutofit/>
          </a:bodyPr>
          <a:lstStyle>
            <a:lvl1pPr marL="0" indent="0">
              <a:buNone/>
              <a:defRPr sz="4800">
                <a:solidFill>
                  <a:schemeClr val="tx2"/>
                </a:solidFill>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p:txBody>
      </p:sp>
      <p:cxnSp>
        <p:nvCxnSpPr>
          <p:cNvPr id="10" name="Straight Connector 9">
            <a:extLst>
              <a:ext uri="{FF2B5EF4-FFF2-40B4-BE49-F238E27FC236}">
                <a16:creationId xmlns:a16="http://schemas.microsoft.com/office/drawing/2014/main" id="{9102E25B-9495-E746-87BD-2882D0AE3EEB}"/>
              </a:ext>
            </a:extLst>
          </p:cNvPr>
          <p:cNvCxnSpPr>
            <a:cxnSpLocks/>
          </p:cNvCxnSpPr>
          <p:nvPr userDrawn="1"/>
        </p:nvCxnSpPr>
        <p:spPr>
          <a:xfrm flipH="1">
            <a:off x="355600" y="5179060"/>
            <a:ext cx="7863840" cy="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9A0807BB-820F-0C45-AF41-9784F741D192}"/>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2" name="Slide Number Placeholder 5">
            <a:extLst>
              <a:ext uri="{FF2B5EF4-FFF2-40B4-BE49-F238E27FC236}">
                <a16:creationId xmlns:a16="http://schemas.microsoft.com/office/drawing/2014/main" id="{6A1ABE68-5A33-DE43-A33B-C7EE56F6C446}"/>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3" name="Date Placeholder 3">
            <a:extLst>
              <a:ext uri="{FF2B5EF4-FFF2-40B4-BE49-F238E27FC236}">
                <a16:creationId xmlns:a16="http://schemas.microsoft.com/office/drawing/2014/main" id="{8660C87B-0319-2D46-BE6E-0233924059A4}"/>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FDC91E97-B6BD-EC4D-9B09-F921AA52C2D8}"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04798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hasCustomPrompt="1"/>
          </p:nvPr>
        </p:nvSpPr>
        <p:spPr>
          <a:xfrm>
            <a:off x="342900" y="-5928"/>
            <a:ext cx="10287000" cy="844128"/>
          </a:xfrm>
        </p:spPr>
        <p:txBody>
          <a:bodyPr/>
          <a:lstStyle>
            <a:lvl1pPr>
              <a:defRPr>
                <a:solidFill>
                  <a:schemeClr val="accent2"/>
                </a:solidFill>
              </a:defRPr>
            </a:lvl1pPr>
          </a:lstStyle>
          <a:p>
            <a:r>
              <a:rPr lang="en-US" dirty="0"/>
              <a:t>Click to Edit</a:t>
            </a:r>
          </a:p>
        </p:txBody>
      </p:sp>
      <p:sp>
        <p:nvSpPr>
          <p:cNvPr id="6" name="Footer Placeholder 4">
            <a:extLst>
              <a:ext uri="{FF2B5EF4-FFF2-40B4-BE49-F238E27FC236}">
                <a16:creationId xmlns:a16="http://schemas.microsoft.com/office/drawing/2014/main" id="{DDFCE576-600F-7B41-B959-AA8F9D705C22}"/>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0" name="Slide Number Placeholder 5">
            <a:extLst>
              <a:ext uri="{FF2B5EF4-FFF2-40B4-BE49-F238E27FC236}">
                <a16:creationId xmlns:a16="http://schemas.microsoft.com/office/drawing/2014/main" id="{FF5EED9D-655A-9B4E-9055-D4AC72AA1AE0}"/>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1" name="Date Placeholder 3">
            <a:extLst>
              <a:ext uri="{FF2B5EF4-FFF2-40B4-BE49-F238E27FC236}">
                <a16:creationId xmlns:a16="http://schemas.microsoft.com/office/drawing/2014/main" id="{2AABD4C9-CB59-5144-BBD0-506D78EC9583}"/>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A29A9A39-AA64-E744-875E-25EC139E0061}"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53692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A1051578-9163-4E43-9226-E1700633C986}"/>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8" name="Slide Number Placeholder 5">
            <a:extLst>
              <a:ext uri="{FF2B5EF4-FFF2-40B4-BE49-F238E27FC236}">
                <a16:creationId xmlns:a16="http://schemas.microsoft.com/office/drawing/2014/main" id="{530D876F-0380-C943-9C65-1F81C52BB0D0}"/>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9" name="Date Placeholder 3">
            <a:extLst>
              <a:ext uri="{FF2B5EF4-FFF2-40B4-BE49-F238E27FC236}">
                <a16:creationId xmlns:a16="http://schemas.microsoft.com/office/drawing/2014/main" id="{AE414D1B-5F32-D240-B7A5-FE94B040B3C4}"/>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0995D465-D55D-334B-A328-CBD11026D5F5}"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388904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342900" y="0"/>
            <a:ext cx="10287000" cy="838200"/>
          </a:xfrm>
        </p:spPr>
        <p:txBody>
          <a:bodyPr/>
          <a:lstStyle>
            <a:lvl1pPr>
              <a:defRPr/>
            </a:lvl1pPr>
          </a:lstStyle>
          <a:p>
            <a:r>
              <a:rPr lang="en-US" dirty="0"/>
              <a:t>Click to Edit</a:t>
            </a:r>
          </a:p>
        </p:txBody>
      </p:sp>
      <p:sp>
        <p:nvSpPr>
          <p:cNvPr id="7" name="Content Placeholder 2"/>
          <p:cNvSpPr>
            <a:spLocks noGrp="1"/>
          </p:cNvSpPr>
          <p:nvPr>
            <p:ph idx="1"/>
          </p:nvPr>
        </p:nvSpPr>
        <p:spPr>
          <a:xfrm>
            <a:off x="6275956" y="1066800"/>
            <a:ext cx="5573144"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half" idx="2"/>
          </p:nvPr>
        </p:nvSpPr>
        <p:spPr>
          <a:xfrm>
            <a:off x="355601" y="1066800"/>
            <a:ext cx="5558367" cy="4914900"/>
          </a:xfrm>
        </p:spPr>
        <p:txBody>
          <a:bodyPr>
            <a:normAutofit/>
          </a:bodyPr>
          <a:lstStyle>
            <a:lvl1pPr marL="0" indent="0">
              <a:buNone/>
              <a:defRPr sz="2800" b="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0" name="Straight Connector 9">
            <a:extLst>
              <a:ext uri="{FF2B5EF4-FFF2-40B4-BE49-F238E27FC236}">
                <a16:creationId xmlns:a16="http://schemas.microsoft.com/office/drawing/2014/main" id="{81E9170A-B0FF-F244-9778-516ED804ED4A}"/>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17AA0CF9-AA6C-A44E-952D-DAC2FC7055E4}"/>
              </a:ext>
            </a:extLst>
          </p:cNvPr>
          <p:cNvSpPr>
            <a:spLocks noGrp="1"/>
          </p:cNvSpPr>
          <p:nvPr>
            <p:ph type="ftr" sz="quarter" idx="3"/>
          </p:nvPr>
        </p:nvSpPr>
        <p:spPr>
          <a:xfrm>
            <a:off x="2071090" y="6455325"/>
            <a:ext cx="9778003"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11" name="Slide Number Placeholder 5">
            <a:extLst>
              <a:ext uri="{FF2B5EF4-FFF2-40B4-BE49-F238E27FC236}">
                <a16:creationId xmlns:a16="http://schemas.microsoft.com/office/drawing/2014/main" id="{41BA77A9-724C-B543-AC99-43B6ADDF0C4D}"/>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5" name="Date Placeholder 3">
            <a:extLst>
              <a:ext uri="{FF2B5EF4-FFF2-40B4-BE49-F238E27FC236}">
                <a16:creationId xmlns:a16="http://schemas.microsoft.com/office/drawing/2014/main" id="{167BC49C-1196-AB4D-B6A5-D8B0256F8799}"/>
              </a:ext>
            </a:extLst>
          </p:cNvPr>
          <p:cNvSpPr>
            <a:spLocks noGrp="1"/>
          </p:cNvSpPr>
          <p:nvPr>
            <p:ph type="dt" sz="half" idx="10"/>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912785EE-35CA-3A45-A900-81F3F53AA551}"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75068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55600" y="0"/>
            <a:ext cx="10282663" cy="830997"/>
          </a:xfrm>
          <a:prstGeom prst="rect">
            <a:avLst/>
          </a:prstGeom>
          <a:noFill/>
        </p:spPr>
        <p:txBody>
          <a:bodyPr vert="horz" wrap="square" lIns="0" tIns="182880" rIns="0" bIns="91440" rtlCol="0" anchor="t" anchorCtr="0">
            <a:spAutoFit/>
          </a:bodyPr>
          <a:lstStyle/>
          <a:p>
            <a:r>
              <a:rPr lang="en-US" dirty="0"/>
              <a:t>Click to Edit</a:t>
            </a:r>
          </a:p>
        </p:txBody>
      </p:sp>
      <p:sp>
        <p:nvSpPr>
          <p:cNvPr id="11" name="Text Placeholder 2"/>
          <p:cNvSpPr>
            <a:spLocks noGrp="1"/>
          </p:cNvSpPr>
          <p:nvPr>
            <p:ph type="body" idx="1"/>
          </p:nvPr>
        </p:nvSpPr>
        <p:spPr>
          <a:xfrm>
            <a:off x="355600" y="1066800"/>
            <a:ext cx="11493500" cy="4914900"/>
          </a:xfrm>
          <a:prstGeom prst="rect">
            <a:avLst/>
          </a:prstGeom>
        </p:spPr>
        <p:txBody>
          <a:bodyPr vert="horz" lIns="0" tIns="228600" rIns="0" bIns="0" rtlCol="0" anchor="ctr" anchorCtr="0">
            <a:normAutofit/>
          </a:bodyPr>
          <a:lstStyle/>
          <a:p>
            <a:pPr lvl="0"/>
            <a:r>
              <a:rPr lang="en-US" dirty="0"/>
              <a:t>Click to edit</a:t>
            </a:r>
          </a:p>
          <a:p>
            <a:pPr marL="457200" lvl="1" indent="-228600" algn="l" defTabSz="457200" rtl="0" eaLnBrk="1" latinLnBrk="0" hangingPunct="1">
              <a:spcBef>
                <a:spcPct val="20000"/>
              </a:spcBef>
              <a:buClr>
                <a:srgbClr val="1E4056"/>
              </a:buClr>
              <a:buFont typeface="Wingdings" charset="2"/>
              <a:buChar char="§"/>
            </a:pPr>
            <a:r>
              <a:rPr lang="en-US" dirty="0"/>
              <a:t>Second level</a:t>
            </a:r>
          </a:p>
          <a:p>
            <a:pPr marL="685800" lvl="2" indent="-228600" algn="l" defTabSz="457200" rtl="0" eaLnBrk="1" latinLnBrk="0" hangingPunct="1">
              <a:spcBef>
                <a:spcPct val="20000"/>
              </a:spcBef>
              <a:buClr>
                <a:srgbClr val="1E4056"/>
              </a:buClr>
              <a:buSzPct val="100000"/>
              <a:buFont typeface="Wingdings" panose="05000000000000000000" pitchFamily="2" charset="2"/>
              <a:buChar char="§"/>
            </a:pPr>
            <a:r>
              <a:rPr lang="en-US" dirty="0"/>
              <a:t>Third level</a:t>
            </a:r>
          </a:p>
          <a:p>
            <a:pPr marL="914400" lvl="3" indent="-228600" algn="l" defTabSz="457200" rtl="0" eaLnBrk="1" latinLnBrk="0" hangingPunct="1">
              <a:spcBef>
                <a:spcPct val="20000"/>
              </a:spcBef>
              <a:buClr>
                <a:srgbClr val="1E4056"/>
              </a:buClr>
              <a:buSzPct val="100000"/>
              <a:buFont typeface="Wingdings" panose="05000000000000000000" pitchFamily="2" charset="2"/>
              <a:buChar char="§"/>
            </a:pPr>
            <a:r>
              <a:rPr lang="en-US" dirty="0"/>
              <a:t>Fourth level</a:t>
            </a:r>
          </a:p>
          <a:p>
            <a:pPr marL="1143000" lvl="4" indent="-228600" algn="l" defTabSz="457200" rtl="0" eaLnBrk="1" latinLnBrk="0" hangingPunct="1">
              <a:spcBef>
                <a:spcPct val="20000"/>
              </a:spcBef>
              <a:buClr>
                <a:srgbClr val="1E4056"/>
              </a:buClr>
              <a:buSzPct val="100000"/>
              <a:buFont typeface="Wingdings" panose="05000000000000000000" pitchFamily="2" charset="2"/>
              <a:buChar char="§"/>
            </a:pPr>
            <a:r>
              <a:rPr lang="en-US" dirty="0"/>
              <a:t>Fifth level</a:t>
            </a:r>
          </a:p>
        </p:txBody>
      </p:sp>
      <p:pic>
        <p:nvPicPr>
          <p:cNvPr id="12" name="Picture 11"/>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919678" y="293715"/>
            <a:ext cx="991639" cy="398355"/>
          </a:xfrm>
          <a:prstGeom prst="rect">
            <a:avLst/>
          </a:prstGeom>
          <a:noFill/>
          <a:ln>
            <a:noFill/>
          </a:ln>
        </p:spPr>
      </p:pic>
      <p:sp>
        <p:nvSpPr>
          <p:cNvPr id="20" name="Footer Placeholder 4">
            <a:extLst>
              <a:ext uri="{FF2B5EF4-FFF2-40B4-BE49-F238E27FC236}">
                <a16:creationId xmlns:a16="http://schemas.microsoft.com/office/drawing/2014/main" id="{D0260F5A-E5B1-4142-97AE-07D306D6E959}"/>
              </a:ext>
            </a:extLst>
          </p:cNvPr>
          <p:cNvSpPr>
            <a:spLocks noGrp="1"/>
          </p:cNvSpPr>
          <p:nvPr>
            <p:ph type="ftr" sz="quarter" idx="3"/>
          </p:nvPr>
        </p:nvSpPr>
        <p:spPr>
          <a:xfrm>
            <a:off x="2071090" y="6455325"/>
            <a:ext cx="9778009"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21" name="Slide Number Placeholder 5">
            <a:extLst>
              <a:ext uri="{FF2B5EF4-FFF2-40B4-BE49-F238E27FC236}">
                <a16:creationId xmlns:a16="http://schemas.microsoft.com/office/drawing/2014/main" id="{77856486-6D95-4743-8D05-4B7F62BB9C28}"/>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22" name="Date Placeholder 3">
            <a:extLst>
              <a:ext uri="{FF2B5EF4-FFF2-40B4-BE49-F238E27FC236}">
                <a16:creationId xmlns:a16="http://schemas.microsoft.com/office/drawing/2014/main" id="{203943EC-3C8D-9F42-A4DB-6742A9E19F90}"/>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13DECD51-3658-C543-BAF0-041108AAC206}"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2279805908"/>
      </p:ext>
    </p:extLst>
  </p:cSld>
  <p:clrMap bg1="lt1" tx1="dk1" bg2="lt2" tx2="dk2" accent1="accent1" accent2="accent2" accent3="accent3" accent4="accent4" accent5="accent5" accent6="accent6" hlink="hlink" folHlink="folHlink"/>
  <p:sldLayoutIdLst>
    <p:sldLayoutId id="2147483705" r:id="rId1"/>
    <p:sldLayoutId id="2147483678" r:id="rId2"/>
    <p:sldLayoutId id="2147483709" r:id="rId3"/>
    <p:sldLayoutId id="2147483697" r:id="rId4"/>
    <p:sldLayoutId id="2147483699" r:id="rId5"/>
    <p:sldLayoutId id="2147483708" r:id="rId6"/>
    <p:sldLayoutId id="2147483677" r:id="rId7"/>
    <p:sldLayoutId id="2147483698" r:id="rId8"/>
    <p:sldLayoutId id="2147483680" r:id="rId9"/>
    <p:sldLayoutId id="2147483681" r:id="rId10"/>
    <p:sldLayoutId id="2147483700" r:id="rId11"/>
    <p:sldLayoutId id="2147483702" r:id="rId12"/>
    <p:sldLayoutId id="2147483679" r:id="rId13"/>
    <p:sldLayoutId id="2147483703" r:id="rId14"/>
    <p:sldLayoutId id="214748370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indent="0" algn="l" defTabSz="457200" rtl="0" eaLnBrk="1" latinLnBrk="0" hangingPunct="1">
        <a:spcBef>
          <a:spcPct val="0"/>
        </a:spcBef>
        <a:buNone/>
        <a:defRPr sz="3600" b="0" kern="1200" baseline="0">
          <a:solidFill>
            <a:schemeClr val="accent2"/>
          </a:solidFill>
          <a:latin typeface="+mj-lt"/>
          <a:ea typeface="+mj-ea"/>
          <a:cs typeface="+mj-cs"/>
        </a:defRPr>
      </a:lvl1pPr>
    </p:titleStyle>
    <p:bodyStyle>
      <a:lvl1pPr marL="228600" indent="-228600" algn="l" defTabSz="457200" rtl="0" eaLnBrk="1" latinLnBrk="0" hangingPunct="1">
        <a:spcBef>
          <a:spcPts val="1000"/>
        </a:spcBef>
        <a:buClr>
          <a:schemeClr val="bg2"/>
        </a:buClr>
        <a:buSzPct val="65000"/>
        <a:buFont typeface="Arial" panose="020B0604020202020204" pitchFamily="34" charset="0"/>
        <a:buChar char="►"/>
        <a:defRPr lang="en-US" sz="2000" b="0" kern="1200" baseline="0" dirty="0" smtClean="0">
          <a:solidFill>
            <a:srgbClr val="000000"/>
          </a:solidFill>
          <a:latin typeface="+mn-lt"/>
          <a:ea typeface="+mn-ea"/>
          <a:cs typeface="+mn-cs"/>
        </a:defRPr>
      </a:lvl1pPr>
      <a:lvl2pPr marL="514350" indent="-285750" algn="l" defTabSz="457200" rtl="0" eaLnBrk="1" latinLnBrk="0" hangingPunct="1">
        <a:spcBef>
          <a:spcPct val="20000"/>
        </a:spcBef>
        <a:buClr>
          <a:schemeClr val="bg2"/>
        </a:buClr>
        <a:buFont typeface="Arial"/>
        <a:buChar char="–"/>
        <a:defRPr lang="en-US" sz="1800" kern="1200" baseline="0" dirty="0" smtClean="0">
          <a:solidFill>
            <a:srgbClr val="000000"/>
          </a:solidFill>
          <a:latin typeface="+mn-lt"/>
          <a:ea typeface="+mn-ea"/>
          <a:cs typeface="+mn-cs"/>
        </a:defRPr>
      </a:lvl2pPr>
      <a:lvl3pPr marL="742950" indent="-285750" algn="l" defTabSz="457200" rtl="0" eaLnBrk="1" latinLnBrk="0" hangingPunct="1">
        <a:spcBef>
          <a:spcPct val="20000"/>
        </a:spcBef>
        <a:buClr>
          <a:schemeClr val="bg2"/>
        </a:buClr>
        <a:buFont typeface="Arial"/>
        <a:buChar char="•"/>
        <a:defRPr lang="en-US" sz="1600" kern="1200" baseline="0" dirty="0" smtClean="0">
          <a:solidFill>
            <a:srgbClr val="000000"/>
          </a:solidFill>
          <a:latin typeface="+mn-lt"/>
          <a:ea typeface="+mn-ea"/>
          <a:cs typeface="+mn-cs"/>
        </a:defRPr>
      </a:lvl3pPr>
      <a:lvl4pPr marL="971550" indent="-285750" algn="l" defTabSz="457200" rtl="0" eaLnBrk="1" latinLnBrk="0" hangingPunct="1">
        <a:spcBef>
          <a:spcPct val="20000"/>
        </a:spcBef>
        <a:buClr>
          <a:schemeClr val="bg2"/>
        </a:buClr>
        <a:buFont typeface="Arial"/>
        <a:buChar char="–"/>
        <a:defRPr lang="en-US" sz="1400" kern="1200" dirty="0" smtClean="0">
          <a:solidFill>
            <a:srgbClr val="000000"/>
          </a:solidFill>
          <a:latin typeface="+mn-lt"/>
          <a:ea typeface="+mn-ea"/>
          <a:cs typeface="+mn-cs"/>
        </a:defRPr>
      </a:lvl4pPr>
      <a:lvl5pPr marL="2057400" indent="-228600" algn="l" defTabSz="457200" rtl="0" eaLnBrk="1" latinLnBrk="0" hangingPunct="1">
        <a:spcBef>
          <a:spcPct val="20000"/>
        </a:spcBef>
        <a:buClr>
          <a:schemeClr val="bg2"/>
        </a:buClr>
        <a:buFont typeface="Arial"/>
        <a:buChar char="»"/>
        <a:defRPr lang="en-US" sz="1200" kern="1200" baseline="0" dirty="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949" userDrawn="1">
          <p15:clr>
            <a:srgbClr val="F26B43"/>
          </p15:clr>
        </p15:guide>
        <p15:guide id="1" orient="horz" pos="3768" userDrawn="1">
          <p15:clr>
            <a:srgbClr val="F26B43"/>
          </p15:clr>
        </p15:guide>
        <p15:guide id="2" pos="216" userDrawn="1">
          <p15:clr>
            <a:srgbClr val="F26B43"/>
          </p15:clr>
        </p15:guide>
        <p15:guide id="3" pos="7464" userDrawn="1">
          <p15:clr>
            <a:srgbClr val="F26B43"/>
          </p15:clr>
        </p15:guide>
        <p15:guide id="4" orient="horz" pos="528" userDrawn="1">
          <p15:clr>
            <a:srgbClr val="F26B43"/>
          </p15:clr>
        </p15:guide>
        <p15:guide id="5" pos="3725" userDrawn="1">
          <p15:clr>
            <a:srgbClr val="F26B43"/>
          </p15:clr>
        </p15:guide>
        <p15:guide id="6" orient="horz" pos="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rtos.org/a00110.html#configUSE_PREEMPTION" TargetMode="External"/><Relationship Id="rId2" Type="http://schemas.openxmlformats.org/officeDocument/2006/relationships/hyperlink" Target="https://www.freertos.org/RTOS-task-states.html" TargetMode="External"/><Relationship Id="rId1" Type="http://schemas.openxmlformats.org/officeDocument/2006/relationships/slideLayout" Target="../slideLayouts/slideLayout2.xml"/><Relationship Id="rId4" Type="http://schemas.openxmlformats.org/officeDocument/2006/relationships/hyperlink" Target="https://www.freertos.org/a00110.html#configUSE_TIME_SLIC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E4E384-5019-BE4A-AB66-3B4D06AA0609}"/>
              </a:ext>
            </a:extLst>
          </p:cNvPr>
          <p:cNvSpPr>
            <a:spLocks noGrp="1"/>
          </p:cNvSpPr>
          <p:nvPr>
            <p:ph type="body" sz="quarter" idx="13"/>
          </p:nvPr>
        </p:nvSpPr>
        <p:spPr>
          <a:xfrm>
            <a:off x="347472" y="4331944"/>
            <a:ext cx="1070683" cy="387201"/>
          </a:xfrm>
        </p:spPr>
        <p:txBody>
          <a:bodyPr/>
          <a:lstStyle/>
          <a:p>
            <a:r>
              <a:rPr lang="en-US" dirty="0" err="1"/>
              <a:t>Siddu</a:t>
            </a:r>
            <a:r>
              <a:rPr lang="en-US" dirty="0"/>
              <a:t> G</a:t>
            </a:r>
          </a:p>
        </p:txBody>
      </p:sp>
      <p:sp>
        <p:nvSpPr>
          <p:cNvPr id="2" name="Title 1">
            <a:extLst>
              <a:ext uri="{FF2B5EF4-FFF2-40B4-BE49-F238E27FC236}">
                <a16:creationId xmlns:a16="http://schemas.microsoft.com/office/drawing/2014/main" id="{E7FA5125-1ECB-754E-8383-CE0DDC0A92F7}"/>
              </a:ext>
            </a:extLst>
          </p:cNvPr>
          <p:cNvSpPr>
            <a:spLocks noGrp="1"/>
          </p:cNvSpPr>
          <p:nvPr>
            <p:ph type="title"/>
          </p:nvPr>
        </p:nvSpPr>
        <p:spPr>
          <a:xfrm>
            <a:off x="347471" y="2754573"/>
            <a:ext cx="6578846" cy="1397509"/>
          </a:xfrm>
        </p:spPr>
        <p:txBody>
          <a:bodyPr>
            <a:normAutofit/>
          </a:bodyPr>
          <a:lstStyle/>
          <a:p>
            <a:r>
              <a:rPr lang="en-US" sz="4400" b="1" dirty="0"/>
              <a:t>FreeRTOS Fundamentals</a:t>
            </a:r>
          </a:p>
        </p:txBody>
      </p:sp>
      <p:sp>
        <p:nvSpPr>
          <p:cNvPr id="5" name="Footer Placeholder 4">
            <a:extLst>
              <a:ext uri="{FF2B5EF4-FFF2-40B4-BE49-F238E27FC236}">
                <a16:creationId xmlns:a16="http://schemas.microsoft.com/office/drawing/2014/main" id="{20E49F85-9BB8-CE47-9465-D71AD9FFAE4B}"/>
              </a:ext>
            </a:extLst>
          </p:cNvPr>
          <p:cNvSpPr>
            <a:spLocks noGrp="1"/>
          </p:cNvSpPr>
          <p:nvPr>
            <p:ph type="ftr" sz="quarter" idx="3"/>
          </p:nvPr>
        </p:nvSpPr>
        <p:spPr/>
        <p:txBody>
          <a:body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6" name="Slide Number Placeholder 5">
            <a:extLst>
              <a:ext uri="{FF2B5EF4-FFF2-40B4-BE49-F238E27FC236}">
                <a16:creationId xmlns:a16="http://schemas.microsoft.com/office/drawing/2014/main" id="{B6C68F0E-80BC-3344-9E1A-4150E225B244}"/>
              </a:ext>
            </a:extLst>
          </p:cNvPr>
          <p:cNvSpPr>
            <a:spLocks noGrp="1"/>
          </p:cNvSpPr>
          <p:nvPr>
            <p:ph type="sldNum" sz="quarter" idx="4"/>
          </p:nvPr>
        </p:nvSpPr>
        <p:spPr/>
        <p:txBody>
          <a:bodyPr/>
          <a:lstStyle/>
          <a:p>
            <a:pPr>
              <a:defRPr/>
            </a:pPr>
            <a:fld id="{A9CE67A1-BA7F-A74E-B5D7-615746DEEC2B}" type="slidenum">
              <a:rPr lang="en-US" b="0" smtClean="0"/>
              <a:pPr>
                <a:defRPr/>
              </a:pPr>
              <a:t>1</a:t>
            </a:fld>
            <a:r>
              <a:rPr lang="en-US" b="0"/>
              <a:t> </a:t>
            </a:r>
            <a:r>
              <a:rPr lang="en-US" sz="1600" b="0" i="1" normalizeH="1" baseline="-11000"/>
              <a:t>//</a:t>
            </a:r>
            <a:endParaRPr lang="en-US" sz="1600" b="0" baseline="-11000" dirty="0"/>
          </a:p>
        </p:txBody>
      </p:sp>
      <p:sp>
        <p:nvSpPr>
          <p:cNvPr id="4" name="Date Placeholder 3">
            <a:extLst>
              <a:ext uri="{FF2B5EF4-FFF2-40B4-BE49-F238E27FC236}">
                <a16:creationId xmlns:a16="http://schemas.microsoft.com/office/drawing/2014/main" id="{7E25C30E-3510-F942-AC51-F754495BF9A8}"/>
              </a:ext>
            </a:extLst>
          </p:cNvPr>
          <p:cNvSpPr>
            <a:spLocks noGrp="1"/>
          </p:cNvSpPr>
          <p:nvPr>
            <p:ph type="dt" sz="half" idx="2"/>
          </p:nvPr>
        </p:nvSpPr>
        <p:spPr/>
        <p:txBody>
          <a:bodyPr/>
          <a:lstStyle/>
          <a:p>
            <a:fld id="{E7D789E6-1137-5244-9B74-6F7D77C1FF03}" type="datetime3">
              <a:rPr lang="en-US" i="0" smtClean="0">
                <a:cs typeface="Arial Black" panose="020B0604020202020204" pitchFamily="34" charset="0"/>
              </a:rPr>
              <a:t>12 February 2024</a:t>
            </a:fld>
            <a:endParaRPr lang="en-US" dirty="0"/>
          </a:p>
        </p:txBody>
      </p:sp>
    </p:spTree>
    <p:extLst>
      <p:ext uri="{BB962C8B-B14F-4D97-AF65-F5344CB8AC3E}">
        <p14:creationId xmlns:p14="http://schemas.microsoft.com/office/powerpoint/2010/main" val="134331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124E-6786-454A-9B27-BF4F7CE57DCA}"/>
              </a:ext>
            </a:extLst>
          </p:cNvPr>
          <p:cNvSpPr>
            <a:spLocks noGrp="1"/>
          </p:cNvSpPr>
          <p:nvPr>
            <p:ph type="title"/>
          </p:nvPr>
        </p:nvSpPr>
        <p:spPr>
          <a:xfrm>
            <a:off x="342900" y="141888"/>
            <a:ext cx="2032438" cy="584775"/>
          </a:xfrm>
        </p:spPr>
        <p:txBody>
          <a:bodyPr/>
          <a:lstStyle/>
          <a:p>
            <a:r>
              <a:rPr lang="en-US" sz="2000" u="sng" dirty="0"/>
              <a:t>Why </a:t>
            </a:r>
            <a:r>
              <a:rPr lang="en-US" sz="2000" u="sng" dirty="0" err="1"/>
              <a:t>FreeRTOS</a:t>
            </a:r>
            <a:r>
              <a:rPr lang="en-US" sz="2000" u="sng" dirty="0"/>
              <a:t>?</a:t>
            </a:r>
          </a:p>
        </p:txBody>
      </p:sp>
      <p:sp>
        <p:nvSpPr>
          <p:cNvPr id="3" name="Content Placeholder 2">
            <a:extLst>
              <a:ext uri="{FF2B5EF4-FFF2-40B4-BE49-F238E27FC236}">
                <a16:creationId xmlns:a16="http://schemas.microsoft.com/office/drawing/2014/main" id="{1EA33F23-B377-4FB2-B35B-CA8DCD6796EB}"/>
              </a:ext>
            </a:extLst>
          </p:cNvPr>
          <p:cNvSpPr>
            <a:spLocks noGrp="1"/>
          </p:cNvSpPr>
          <p:nvPr>
            <p:ph idx="1"/>
          </p:nvPr>
        </p:nvSpPr>
        <p:spPr>
          <a:xfrm>
            <a:off x="325321" y="720771"/>
            <a:ext cx="10815645" cy="1749160"/>
          </a:xfrm>
        </p:spPr>
        <p:txBody>
          <a:bodyPr/>
          <a:lstStyle/>
          <a:p>
            <a:pPr lvl="0">
              <a:buClr>
                <a:schemeClr val="tx1"/>
              </a:buClr>
              <a:buFont typeface="Wingdings" panose="05000000000000000000" pitchFamily="2" charset="2"/>
              <a:buChar char="§"/>
            </a:pPr>
            <a:r>
              <a:rPr lang="en-US" sz="1800" b="1" u="sng" dirty="0"/>
              <a:t>Trusted Kernel</a:t>
            </a:r>
            <a:r>
              <a:rPr lang="en-US" sz="1800" dirty="0"/>
              <a:t>: With proven robustness, tiny footprint and wide device support, the </a:t>
            </a:r>
            <a:r>
              <a:rPr lang="en-US" sz="1800" dirty="0" err="1"/>
              <a:t>freeRTOS</a:t>
            </a:r>
            <a:r>
              <a:rPr lang="en-US" sz="1800" dirty="0"/>
              <a:t> supported by world-leading companies</a:t>
            </a:r>
          </a:p>
          <a:p>
            <a:pPr lvl="0">
              <a:buClr>
                <a:schemeClr val="tx1"/>
              </a:buClr>
              <a:buFont typeface="Wingdings" panose="05000000000000000000" pitchFamily="2" charset="2"/>
              <a:buChar char="§"/>
            </a:pPr>
            <a:r>
              <a:rPr lang="en-US" sz="1800" b="1" u="sng" dirty="0"/>
              <a:t>Accelerate time to Market</a:t>
            </a:r>
            <a:r>
              <a:rPr lang="en-US" sz="1800" dirty="0"/>
              <a:t>: Project setup easy with lot of demos available</a:t>
            </a:r>
          </a:p>
          <a:p>
            <a:pPr lvl="0">
              <a:buClr>
                <a:schemeClr val="tx1"/>
              </a:buClr>
              <a:buFont typeface="Wingdings" panose="05000000000000000000" pitchFamily="2" charset="2"/>
              <a:buChar char="§"/>
            </a:pPr>
            <a:r>
              <a:rPr lang="en-US" sz="1800" b="1" u="sng" dirty="0"/>
              <a:t>Broad ecosystem support</a:t>
            </a:r>
            <a:r>
              <a:rPr lang="en-US" sz="1800" dirty="0"/>
              <a:t>: Support to IDE setup for </a:t>
            </a:r>
            <a:r>
              <a:rPr lang="en-US" sz="1800" dirty="0" err="1"/>
              <a:t>FreeRTOS</a:t>
            </a:r>
            <a:r>
              <a:rPr lang="en-US" sz="1800" dirty="0"/>
              <a:t> and professional support for RTOS support</a:t>
            </a:r>
            <a:endParaRPr lang="en-US" dirty="0"/>
          </a:p>
        </p:txBody>
      </p:sp>
      <p:sp>
        <p:nvSpPr>
          <p:cNvPr id="4" name="Footer Placeholder 3">
            <a:extLst>
              <a:ext uri="{FF2B5EF4-FFF2-40B4-BE49-F238E27FC236}">
                <a16:creationId xmlns:a16="http://schemas.microsoft.com/office/drawing/2014/main" id="{A934608F-BC4E-47E6-A300-32DFB2E7722C}"/>
              </a:ext>
            </a:extLst>
          </p:cNvPr>
          <p:cNvSpPr>
            <a:spLocks noGrp="1"/>
          </p:cNvSpPr>
          <p:nvPr>
            <p:ph type="ftr" sz="quarter" idx="3"/>
          </p:nvPr>
        </p:nvSpPr>
        <p:spPr/>
        <p:txBody>
          <a:body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5" name="Slide Number Placeholder 4">
            <a:extLst>
              <a:ext uri="{FF2B5EF4-FFF2-40B4-BE49-F238E27FC236}">
                <a16:creationId xmlns:a16="http://schemas.microsoft.com/office/drawing/2014/main" id="{67AF2814-3EA7-4578-AAF9-4FD3200F1CA7}"/>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2</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97E58D62-FC7A-4E68-96D6-A8153DF72092}"/>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12 February 2024</a:t>
            </a:fld>
            <a:endParaRPr lang="en-US" dirty="0"/>
          </a:p>
        </p:txBody>
      </p:sp>
      <p:sp>
        <p:nvSpPr>
          <p:cNvPr id="7" name="Title 1">
            <a:extLst>
              <a:ext uri="{FF2B5EF4-FFF2-40B4-BE49-F238E27FC236}">
                <a16:creationId xmlns:a16="http://schemas.microsoft.com/office/drawing/2014/main" id="{69855719-1EC0-AA10-6E97-19E8BB874D2C}"/>
              </a:ext>
            </a:extLst>
          </p:cNvPr>
          <p:cNvSpPr txBox="1">
            <a:spLocks/>
          </p:cNvSpPr>
          <p:nvPr/>
        </p:nvSpPr>
        <p:spPr>
          <a:xfrm>
            <a:off x="325321" y="2435418"/>
            <a:ext cx="2670128" cy="584775"/>
          </a:xfrm>
          <a:prstGeom prst="rect">
            <a:avLst/>
          </a:prstGeom>
          <a:noFill/>
        </p:spPr>
        <p:txBody>
          <a:bodyPr vert="horz" wrap="square" lIns="0" tIns="182880" rIns="0" bIns="91440" rtlCol="0" anchor="t" anchorCtr="0">
            <a:spAutoFit/>
          </a:bodyPr>
          <a:lstStyle>
            <a:lvl1pPr marL="0" indent="0" algn="l" defTabSz="457200" rtl="0" eaLnBrk="1" latinLnBrk="0" hangingPunct="1">
              <a:spcBef>
                <a:spcPct val="0"/>
              </a:spcBef>
              <a:buNone/>
              <a:defRPr sz="3600" b="0" kern="1200" baseline="0">
                <a:solidFill>
                  <a:schemeClr val="accent2"/>
                </a:solidFill>
                <a:latin typeface="+mj-lt"/>
                <a:ea typeface="+mj-ea"/>
                <a:cs typeface="+mj-cs"/>
              </a:defRPr>
            </a:lvl1pPr>
          </a:lstStyle>
          <a:p>
            <a:r>
              <a:rPr lang="en-US" sz="2000" u="sng" dirty="0"/>
              <a:t>Features of </a:t>
            </a:r>
            <a:r>
              <a:rPr lang="en-US" sz="2000" u="sng" dirty="0" err="1"/>
              <a:t>FreeRTOS</a:t>
            </a:r>
            <a:endParaRPr lang="en-US" sz="2000" u="sng" dirty="0"/>
          </a:p>
        </p:txBody>
      </p:sp>
      <p:sp>
        <p:nvSpPr>
          <p:cNvPr id="9" name="Rectangle: Rounded Corners 8">
            <a:extLst>
              <a:ext uri="{FF2B5EF4-FFF2-40B4-BE49-F238E27FC236}">
                <a16:creationId xmlns:a16="http://schemas.microsoft.com/office/drawing/2014/main" id="{D0F31964-4EA2-1C2A-9A42-032A3C099C20}"/>
              </a:ext>
            </a:extLst>
          </p:cNvPr>
          <p:cNvSpPr/>
          <p:nvPr/>
        </p:nvSpPr>
        <p:spPr>
          <a:xfrm>
            <a:off x="342900" y="3048814"/>
            <a:ext cx="3451334" cy="408807"/>
          </a:xfrm>
          <a:prstGeom prst="roundRect">
            <a:avLst/>
          </a:prstGeom>
          <a:solidFill>
            <a:schemeClr val="accent2">
              <a:lumMod val="20000"/>
              <a:lumOff val="80000"/>
            </a:schemeClr>
          </a:solidFill>
          <a:ln>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Tiny, Power-saving kernel</a:t>
            </a:r>
          </a:p>
        </p:txBody>
      </p:sp>
      <p:sp>
        <p:nvSpPr>
          <p:cNvPr id="11" name="Rectangle: Rounded Corners 10">
            <a:extLst>
              <a:ext uri="{FF2B5EF4-FFF2-40B4-BE49-F238E27FC236}">
                <a16:creationId xmlns:a16="http://schemas.microsoft.com/office/drawing/2014/main" id="{40D89B2C-E94C-0741-19F7-A17DD922763A}"/>
              </a:ext>
            </a:extLst>
          </p:cNvPr>
          <p:cNvSpPr/>
          <p:nvPr/>
        </p:nvSpPr>
        <p:spPr>
          <a:xfrm>
            <a:off x="342900" y="3769879"/>
            <a:ext cx="3451334" cy="408807"/>
          </a:xfrm>
          <a:prstGeom prst="roundRect">
            <a:avLst/>
          </a:prstGeom>
          <a:solidFill>
            <a:schemeClr val="accent2">
              <a:lumMod val="20000"/>
              <a:lumOff val="80000"/>
            </a:schemeClr>
          </a:solidFill>
          <a:ln>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Support 40+ Architecture</a:t>
            </a:r>
          </a:p>
        </p:txBody>
      </p:sp>
      <p:sp>
        <p:nvSpPr>
          <p:cNvPr id="12" name="Rectangle: Rounded Corners 11">
            <a:extLst>
              <a:ext uri="{FF2B5EF4-FFF2-40B4-BE49-F238E27FC236}">
                <a16:creationId xmlns:a16="http://schemas.microsoft.com/office/drawing/2014/main" id="{29AD8715-6EA5-2C53-067F-718C255173A7}"/>
              </a:ext>
            </a:extLst>
          </p:cNvPr>
          <p:cNvSpPr/>
          <p:nvPr/>
        </p:nvSpPr>
        <p:spPr>
          <a:xfrm>
            <a:off x="342900" y="4524544"/>
            <a:ext cx="3451334" cy="408807"/>
          </a:xfrm>
          <a:prstGeom prst="roundRect">
            <a:avLst/>
          </a:prstGeom>
          <a:solidFill>
            <a:schemeClr val="accent2">
              <a:lumMod val="20000"/>
              <a:lumOff val="8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Modular Libraries</a:t>
            </a:r>
          </a:p>
        </p:txBody>
      </p:sp>
      <p:sp>
        <p:nvSpPr>
          <p:cNvPr id="13" name="Rectangle: Rounded Corners 12">
            <a:extLst>
              <a:ext uri="{FF2B5EF4-FFF2-40B4-BE49-F238E27FC236}">
                <a16:creationId xmlns:a16="http://schemas.microsoft.com/office/drawing/2014/main" id="{9E954941-9BAF-6567-A20A-71D47AEBE01B}"/>
              </a:ext>
            </a:extLst>
          </p:cNvPr>
          <p:cNvSpPr/>
          <p:nvPr/>
        </p:nvSpPr>
        <p:spPr>
          <a:xfrm>
            <a:off x="345423" y="5146271"/>
            <a:ext cx="3451334" cy="408807"/>
          </a:xfrm>
          <a:prstGeom prst="roundRect">
            <a:avLst/>
          </a:prstGeom>
          <a:solidFill>
            <a:schemeClr val="accent2">
              <a:lumMod val="20000"/>
              <a:lumOff val="8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AWS reference integrations</a:t>
            </a:r>
          </a:p>
        </p:txBody>
      </p:sp>
      <p:sp>
        <p:nvSpPr>
          <p:cNvPr id="14" name="Rectangle: Rounded Corners 13">
            <a:extLst>
              <a:ext uri="{FF2B5EF4-FFF2-40B4-BE49-F238E27FC236}">
                <a16:creationId xmlns:a16="http://schemas.microsoft.com/office/drawing/2014/main" id="{00321AC1-60DF-D559-1318-1880E1BBFE06}"/>
              </a:ext>
            </a:extLst>
          </p:cNvPr>
          <p:cNvSpPr/>
          <p:nvPr/>
        </p:nvSpPr>
        <p:spPr>
          <a:xfrm>
            <a:off x="345423" y="5813083"/>
            <a:ext cx="3451334" cy="408807"/>
          </a:xfrm>
          <a:prstGeom prst="roundRect">
            <a:avLst/>
          </a:prstGeom>
          <a:solidFill>
            <a:schemeClr val="accent2">
              <a:lumMod val="20000"/>
              <a:lumOff val="8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MIT Licensed with options</a:t>
            </a:r>
          </a:p>
        </p:txBody>
      </p:sp>
      <p:sp>
        <p:nvSpPr>
          <p:cNvPr id="15" name="Rectangle 14">
            <a:extLst>
              <a:ext uri="{FF2B5EF4-FFF2-40B4-BE49-F238E27FC236}">
                <a16:creationId xmlns:a16="http://schemas.microsoft.com/office/drawing/2014/main" id="{12A9766B-2070-DFDD-F3F7-D57465A60434}"/>
              </a:ext>
            </a:extLst>
          </p:cNvPr>
          <p:cNvSpPr/>
          <p:nvPr/>
        </p:nvSpPr>
        <p:spPr>
          <a:xfrm>
            <a:off x="4183117" y="2960830"/>
            <a:ext cx="6327228" cy="584774"/>
          </a:xfrm>
          <a:prstGeom prst="rect">
            <a:avLst/>
          </a:prstGeom>
          <a:solidFill>
            <a:schemeClr val="accent2">
              <a:lumMod val="40000"/>
              <a:lumOff val="6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Scalable size, program memory footprint is as low as </a:t>
            </a:r>
            <a:r>
              <a:rPr lang="en-US" b="1" dirty="0">
                <a:solidFill>
                  <a:schemeClr val="tx1"/>
                </a:solidFill>
              </a:rPr>
              <a:t>9KB</a:t>
            </a:r>
            <a:endParaRPr lang="en-US" b="1" dirty="0"/>
          </a:p>
        </p:txBody>
      </p:sp>
      <p:sp>
        <p:nvSpPr>
          <p:cNvPr id="16" name="Rectangle 15">
            <a:extLst>
              <a:ext uri="{FF2B5EF4-FFF2-40B4-BE49-F238E27FC236}">
                <a16:creationId xmlns:a16="http://schemas.microsoft.com/office/drawing/2014/main" id="{9C55B070-8D84-01F7-1F4F-A35ABBAEB055}"/>
              </a:ext>
            </a:extLst>
          </p:cNvPr>
          <p:cNvSpPr/>
          <p:nvPr/>
        </p:nvSpPr>
        <p:spPr>
          <a:xfrm>
            <a:off x="4183117" y="3666688"/>
            <a:ext cx="6327228" cy="652432"/>
          </a:xfrm>
          <a:prstGeom prst="rect">
            <a:avLst/>
          </a:prstGeom>
          <a:solidFill>
            <a:schemeClr val="accent2">
              <a:lumMod val="40000"/>
              <a:lumOff val="6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Supports one code base – 40+ MCU Architectures including latest RISC-V and ARMv8-M (ARM Cortex – M33)</a:t>
            </a:r>
            <a:endParaRPr lang="en-US" b="1" dirty="0"/>
          </a:p>
        </p:txBody>
      </p:sp>
      <p:sp>
        <p:nvSpPr>
          <p:cNvPr id="17" name="Rectangle 16">
            <a:extLst>
              <a:ext uri="{FF2B5EF4-FFF2-40B4-BE49-F238E27FC236}">
                <a16:creationId xmlns:a16="http://schemas.microsoft.com/office/drawing/2014/main" id="{58BB8457-A5F8-4C63-EEDC-88CADAD37ED5}"/>
              </a:ext>
            </a:extLst>
          </p:cNvPr>
          <p:cNvSpPr/>
          <p:nvPr/>
        </p:nvSpPr>
        <p:spPr>
          <a:xfrm>
            <a:off x="4183117" y="4508496"/>
            <a:ext cx="6327228" cy="408807"/>
          </a:xfrm>
          <a:prstGeom prst="rect">
            <a:avLst/>
          </a:prstGeom>
          <a:solidFill>
            <a:schemeClr val="accent2">
              <a:lumMod val="40000"/>
              <a:lumOff val="6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Modern library support including cloud connectivity </a:t>
            </a:r>
            <a:endParaRPr lang="en-US" b="1" dirty="0"/>
          </a:p>
        </p:txBody>
      </p:sp>
      <p:sp>
        <p:nvSpPr>
          <p:cNvPr id="18" name="Rectangle 17">
            <a:extLst>
              <a:ext uri="{FF2B5EF4-FFF2-40B4-BE49-F238E27FC236}">
                <a16:creationId xmlns:a16="http://schemas.microsoft.com/office/drawing/2014/main" id="{8318BB1D-E3ED-C271-3C41-C59F9065ABA9}"/>
              </a:ext>
            </a:extLst>
          </p:cNvPr>
          <p:cNvSpPr/>
          <p:nvPr/>
        </p:nvSpPr>
        <p:spPr>
          <a:xfrm>
            <a:off x="4183117" y="5126370"/>
            <a:ext cx="6327228" cy="408807"/>
          </a:xfrm>
          <a:prstGeom prst="rect">
            <a:avLst/>
          </a:prstGeom>
          <a:solidFill>
            <a:schemeClr val="accent2">
              <a:lumMod val="40000"/>
              <a:lumOff val="6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Supports libraries to connect to cloud</a:t>
            </a:r>
            <a:endParaRPr lang="en-US" b="1" dirty="0"/>
          </a:p>
        </p:txBody>
      </p:sp>
      <p:sp>
        <p:nvSpPr>
          <p:cNvPr id="19" name="Rectangle 18">
            <a:extLst>
              <a:ext uri="{FF2B5EF4-FFF2-40B4-BE49-F238E27FC236}">
                <a16:creationId xmlns:a16="http://schemas.microsoft.com/office/drawing/2014/main" id="{8E4019A9-CE40-69F4-F362-6FFBB3AF9A1E}"/>
              </a:ext>
            </a:extLst>
          </p:cNvPr>
          <p:cNvSpPr/>
          <p:nvPr/>
        </p:nvSpPr>
        <p:spPr>
          <a:xfrm>
            <a:off x="4183117" y="5813083"/>
            <a:ext cx="6327228" cy="408807"/>
          </a:xfrm>
          <a:prstGeom prst="rect">
            <a:avLst/>
          </a:prstGeom>
          <a:solidFill>
            <a:schemeClr val="accent2">
              <a:lumMod val="40000"/>
              <a:lumOff val="6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FreeRTOS</a:t>
            </a:r>
            <a:r>
              <a:rPr lang="en-US" dirty="0">
                <a:solidFill>
                  <a:schemeClr val="tx1"/>
                </a:solidFill>
              </a:rPr>
              <a:t> can be used under MIT license</a:t>
            </a:r>
          </a:p>
        </p:txBody>
      </p:sp>
    </p:spTree>
    <p:extLst>
      <p:ext uri="{BB962C8B-B14F-4D97-AF65-F5344CB8AC3E}">
        <p14:creationId xmlns:p14="http://schemas.microsoft.com/office/powerpoint/2010/main" val="2644295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124E-6786-454A-9B27-BF4F7CE57DCA}"/>
              </a:ext>
            </a:extLst>
          </p:cNvPr>
          <p:cNvSpPr>
            <a:spLocks noGrp="1"/>
          </p:cNvSpPr>
          <p:nvPr>
            <p:ph type="title"/>
          </p:nvPr>
        </p:nvSpPr>
        <p:spPr>
          <a:xfrm>
            <a:off x="342900" y="141888"/>
            <a:ext cx="2032438" cy="584775"/>
          </a:xfrm>
        </p:spPr>
        <p:txBody>
          <a:bodyPr/>
          <a:lstStyle/>
          <a:p>
            <a:r>
              <a:rPr lang="en-US" sz="2000" u="sng" dirty="0"/>
              <a:t>RTOS Basics</a:t>
            </a:r>
          </a:p>
        </p:txBody>
      </p:sp>
      <p:sp>
        <p:nvSpPr>
          <p:cNvPr id="3" name="Content Placeholder 2">
            <a:extLst>
              <a:ext uri="{FF2B5EF4-FFF2-40B4-BE49-F238E27FC236}">
                <a16:creationId xmlns:a16="http://schemas.microsoft.com/office/drawing/2014/main" id="{1EA33F23-B377-4FB2-B35B-CA8DCD6796EB}"/>
              </a:ext>
            </a:extLst>
          </p:cNvPr>
          <p:cNvSpPr>
            <a:spLocks noGrp="1"/>
          </p:cNvSpPr>
          <p:nvPr>
            <p:ph idx="1"/>
          </p:nvPr>
        </p:nvSpPr>
        <p:spPr>
          <a:xfrm>
            <a:off x="325321" y="837496"/>
            <a:ext cx="10815645" cy="1895194"/>
          </a:xfrm>
        </p:spPr>
        <p:txBody>
          <a:bodyPr/>
          <a:lstStyle/>
          <a:p>
            <a:pPr lvl="0">
              <a:buClr>
                <a:schemeClr val="tx1"/>
              </a:buClr>
            </a:pPr>
            <a:r>
              <a:rPr lang="en-US" dirty="0"/>
              <a:t>The </a:t>
            </a:r>
            <a:r>
              <a:rPr lang="en-US" b="1" u="sng" dirty="0"/>
              <a:t>kernel</a:t>
            </a:r>
            <a:r>
              <a:rPr lang="en-US" dirty="0"/>
              <a:t> is core component within operating system</a:t>
            </a:r>
          </a:p>
          <a:p>
            <a:pPr lvl="0">
              <a:buClr>
                <a:schemeClr val="tx1"/>
              </a:buClr>
            </a:pPr>
            <a:r>
              <a:rPr lang="en-US" dirty="0"/>
              <a:t>Multiple users can execute multiple programs apparently concurrently</a:t>
            </a:r>
          </a:p>
          <a:p>
            <a:pPr>
              <a:buClr>
                <a:schemeClr val="tx1"/>
              </a:buClr>
            </a:pPr>
            <a:r>
              <a:rPr lang="en-US" dirty="0"/>
              <a:t>Each executing program is </a:t>
            </a:r>
            <a:r>
              <a:rPr lang="en-US" b="1" u="sng" dirty="0"/>
              <a:t>task(or thread)</a:t>
            </a:r>
            <a:r>
              <a:rPr lang="en-US" dirty="0"/>
              <a:t> under control of the OS</a:t>
            </a:r>
          </a:p>
          <a:p>
            <a:pPr>
              <a:buClr>
                <a:schemeClr val="tx1"/>
              </a:buClr>
            </a:pPr>
            <a:r>
              <a:rPr lang="en-US" dirty="0"/>
              <a:t>If OS can execute more than one task at same time - </a:t>
            </a:r>
            <a:r>
              <a:rPr lang="en-US" b="1" dirty="0"/>
              <a:t>Multitasking</a:t>
            </a:r>
            <a:endParaRPr lang="en-US" dirty="0"/>
          </a:p>
        </p:txBody>
      </p:sp>
      <p:sp>
        <p:nvSpPr>
          <p:cNvPr id="4" name="Footer Placeholder 3">
            <a:extLst>
              <a:ext uri="{FF2B5EF4-FFF2-40B4-BE49-F238E27FC236}">
                <a16:creationId xmlns:a16="http://schemas.microsoft.com/office/drawing/2014/main" id="{A934608F-BC4E-47E6-A300-32DFB2E7722C}"/>
              </a:ext>
            </a:extLst>
          </p:cNvPr>
          <p:cNvSpPr>
            <a:spLocks noGrp="1"/>
          </p:cNvSpPr>
          <p:nvPr>
            <p:ph type="ftr" sz="quarter" idx="3"/>
          </p:nvPr>
        </p:nvSpPr>
        <p:spPr/>
        <p:txBody>
          <a:body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5" name="Slide Number Placeholder 4">
            <a:extLst>
              <a:ext uri="{FF2B5EF4-FFF2-40B4-BE49-F238E27FC236}">
                <a16:creationId xmlns:a16="http://schemas.microsoft.com/office/drawing/2014/main" id="{67AF2814-3EA7-4578-AAF9-4FD3200F1CA7}"/>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3</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97E58D62-FC7A-4E68-96D6-A8153DF72092}"/>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12 February 2024</a:t>
            </a:fld>
            <a:endParaRPr lang="en-US" dirty="0"/>
          </a:p>
        </p:txBody>
      </p:sp>
      <p:sp>
        <p:nvSpPr>
          <p:cNvPr id="8" name="Rectangle: Rounded Corners 7">
            <a:extLst>
              <a:ext uri="{FF2B5EF4-FFF2-40B4-BE49-F238E27FC236}">
                <a16:creationId xmlns:a16="http://schemas.microsoft.com/office/drawing/2014/main" id="{87F27F8E-D4DE-E7DF-DCD7-3379105C41DF}"/>
              </a:ext>
            </a:extLst>
          </p:cNvPr>
          <p:cNvSpPr/>
          <p:nvPr/>
        </p:nvSpPr>
        <p:spPr>
          <a:xfrm>
            <a:off x="3499693" y="3044279"/>
            <a:ext cx="4466900" cy="769441"/>
          </a:xfrm>
          <a:prstGeom prst="roundRect">
            <a:avLst/>
          </a:prstGeom>
          <a:solidFill>
            <a:schemeClr val="accent2">
              <a:lumMod val="40000"/>
              <a:lumOff val="60000"/>
            </a:schemeClr>
          </a:solidFill>
          <a:ln w="22225">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Enables executing complex &amp; large programs into smaller tasks in parallel</a:t>
            </a:r>
          </a:p>
        </p:txBody>
      </p:sp>
      <p:sp>
        <p:nvSpPr>
          <p:cNvPr id="9" name="Rectangle: Rounded Corners 8">
            <a:extLst>
              <a:ext uri="{FF2B5EF4-FFF2-40B4-BE49-F238E27FC236}">
                <a16:creationId xmlns:a16="http://schemas.microsoft.com/office/drawing/2014/main" id="{6C29CADA-4783-695B-72B2-F910AF405984}"/>
              </a:ext>
            </a:extLst>
          </p:cNvPr>
          <p:cNvSpPr/>
          <p:nvPr/>
        </p:nvSpPr>
        <p:spPr>
          <a:xfrm>
            <a:off x="3499692" y="4017146"/>
            <a:ext cx="4466901" cy="769441"/>
          </a:xfrm>
          <a:prstGeom prst="roundRect">
            <a:avLst/>
          </a:prstGeom>
          <a:solidFill>
            <a:schemeClr val="accent2">
              <a:lumMod val="40000"/>
              <a:lumOff val="60000"/>
            </a:schemeClr>
          </a:solidFill>
          <a:ln w="22225">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Testing will be easy for partitioned tasks</a:t>
            </a:r>
          </a:p>
        </p:txBody>
      </p:sp>
      <p:sp>
        <p:nvSpPr>
          <p:cNvPr id="10" name="Oval 9">
            <a:extLst>
              <a:ext uri="{FF2B5EF4-FFF2-40B4-BE49-F238E27FC236}">
                <a16:creationId xmlns:a16="http://schemas.microsoft.com/office/drawing/2014/main" id="{2BA92596-08F2-EBA9-FA66-70DC01D8FBE9}"/>
              </a:ext>
            </a:extLst>
          </p:cNvPr>
          <p:cNvSpPr/>
          <p:nvPr/>
        </p:nvSpPr>
        <p:spPr>
          <a:xfrm>
            <a:off x="586567" y="3976234"/>
            <a:ext cx="2365712" cy="769441"/>
          </a:xfrm>
          <a:prstGeom prst="ellipse">
            <a:avLst/>
          </a:prstGeom>
          <a:solidFill>
            <a:schemeClr val="accent3">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2"/>
                </a:solidFill>
              </a:rPr>
              <a:t>Multitasking</a:t>
            </a:r>
          </a:p>
          <a:p>
            <a:pPr algn="ctr"/>
            <a:r>
              <a:rPr lang="en-US" b="1" dirty="0">
                <a:solidFill>
                  <a:schemeClr val="tx2"/>
                </a:solidFill>
              </a:rPr>
              <a:t>Advantages </a:t>
            </a:r>
          </a:p>
        </p:txBody>
      </p:sp>
      <p:cxnSp>
        <p:nvCxnSpPr>
          <p:cNvPr id="11" name="Straight Connector 10">
            <a:extLst>
              <a:ext uri="{FF2B5EF4-FFF2-40B4-BE49-F238E27FC236}">
                <a16:creationId xmlns:a16="http://schemas.microsoft.com/office/drawing/2014/main" id="{A130F37A-AA6D-A60F-7E37-2A4BEB037CA5}"/>
              </a:ext>
            </a:extLst>
          </p:cNvPr>
          <p:cNvCxnSpPr>
            <a:cxnSpLocks/>
          </p:cNvCxnSpPr>
          <p:nvPr/>
        </p:nvCxnSpPr>
        <p:spPr>
          <a:xfrm>
            <a:off x="3153103" y="3044279"/>
            <a:ext cx="0" cy="2805402"/>
          </a:xfrm>
          <a:prstGeom prst="line">
            <a:avLst/>
          </a:prstGeom>
          <a:ln w="31750">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F1BEB680-6319-19DA-1310-1E9AFE1FCEA4}"/>
              </a:ext>
            </a:extLst>
          </p:cNvPr>
          <p:cNvSpPr/>
          <p:nvPr/>
        </p:nvSpPr>
        <p:spPr>
          <a:xfrm>
            <a:off x="3499691" y="5080240"/>
            <a:ext cx="4466901" cy="769441"/>
          </a:xfrm>
          <a:prstGeom prst="roundRect">
            <a:avLst/>
          </a:prstGeom>
          <a:solidFill>
            <a:schemeClr val="accent2">
              <a:lumMod val="40000"/>
              <a:lumOff val="60000"/>
            </a:schemeClr>
          </a:solidFill>
          <a:ln w="22225">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Testing will be easy for partitioned tasks</a:t>
            </a:r>
          </a:p>
        </p:txBody>
      </p:sp>
    </p:spTree>
    <p:extLst>
      <p:ext uri="{BB962C8B-B14F-4D97-AF65-F5344CB8AC3E}">
        <p14:creationId xmlns:p14="http://schemas.microsoft.com/office/powerpoint/2010/main" val="97974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124E-6786-454A-9B27-BF4F7CE57DCA}"/>
              </a:ext>
            </a:extLst>
          </p:cNvPr>
          <p:cNvSpPr>
            <a:spLocks noGrp="1"/>
          </p:cNvSpPr>
          <p:nvPr>
            <p:ph type="title"/>
          </p:nvPr>
        </p:nvSpPr>
        <p:spPr>
          <a:xfrm>
            <a:off x="342900" y="141888"/>
            <a:ext cx="2032438" cy="584775"/>
          </a:xfrm>
        </p:spPr>
        <p:txBody>
          <a:bodyPr/>
          <a:lstStyle/>
          <a:p>
            <a:r>
              <a:rPr lang="en-US" sz="2000" u="sng" dirty="0"/>
              <a:t>Task Basics</a:t>
            </a:r>
          </a:p>
        </p:txBody>
      </p:sp>
      <p:sp>
        <p:nvSpPr>
          <p:cNvPr id="3" name="Content Placeholder 2">
            <a:extLst>
              <a:ext uri="{FF2B5EF4-FFF2-40B4-BE49-F238E27FC236}">
                <a16:creationId xmlns:a16="http://schemas.microsoft.com/office/drawing/2014/main" id="{1EA33F23-B377-4FB2-B35B-CA8DCD6796EB}"/>
              </a:ext>
            </a:extLst>
          </p:cNvPr>
          <p:cNvSpPr>
            <a:spLocks noGrp="1"/>
          </p:cNvSpPr>
          <p:nvPr>
            <p:ph idx="1"/>
          </p:nvPr>
        </p:nvSpPr>
        <p:spPr>
          <a:xfrm>
            <a:off x="325321" y="720770"/>
            <a:ext cx="10815645" cy="4241755"/>
          </a:xfrm>
        </p:spPr>
        <p:txBody>
          <a:bodyPr/>
          <a:lstStyle/>
          <a:p>
            <a:pPr lvl="0">
              <a:buClr>
                <a:schemeClr val="tx1"/>
              </a:buClr>
              <a:buFont typeface="Wingdings" panose="05000000000000000000" pitchFamily="2" charset="2"/>
              <a:buChar char="§"/>
            </a:pPr>
            <a:r>
              <a:rPr lang="en-US" sz="1800" dirty="0"/>
              <a:t>A real time application can be converted to </a:t>
            </a:r>
            <a:r>
              <a:rPr lang="en-US" sz="1800" b="1" u="sng" dirty="0"/>
              <a:t>multiple independent RTOS </a:t>
            </a:r>
            <a:r>
              <a:rPr lang="en-US" sz="1800" dirty="0"/>
              <a:t>tasks to perform specific task</a:t>
            </a:r>
          </a:p>
          <a:p>
            <a:pPr lvl="0">
              <a:buClr>
                <a:schemeClr val="tx1"/>
              </a:buClr>
              <a:buFont typeface="Wingdings" panose="05000000000000000000" pitchFamily="2" charset="2"/>
              <a:buChar char="§"/>
            </a:pPr>
            <a:r>
              <a:rPr lang="en-US" sz="1800" dirty="0"/>
              <a:t>Each task executes at its </a:t>
            </a:r>
            <a:r>
              <a:rPr lang="en-US" sz="1800" b="1" u="sng" dirty="0"/>
              <a:t>own context </a:t>
            </a:r>
            <a:r>
              <a:rPr lang="en-US" sz="1800" dirty="0"/>
              <a:t>with </a:t>
            </a:r>
            <a:r>
              <a:rPr lang="en-US" sz="1800" b="1" u="sng" dirty="0"/>
              <a:t>no dependency </a:t>
            </a:r>
            <a:r>
              <a:rPr lang="en-US" sz="1800" dirty="0"/>
              <a:t>between other tasks</a:t>
            </a:r>
          </a:p>
          <a:p>
            <a:pPr lvl="0">
              <a:buClr>
                <a:schemeClr val="tx1"/>
              </a:buClr>
              <a:buFont typeface="Wingdings" panose="05000000000000000000" pitchFamily="2" charset="2"/>
              <a:buChar char="§"/>
            </a:pPr>
            <a:r>
              <a:rPr lang="en-US" sz="1800" dirty="0"/>
              <a:t>Only one task within application can execute at single instance of time</a:t>
            </a:r>
          </a:p>
          <a:p>
            <a:pPr lvl="0">
              <a:buClr>
                <a:schemeClr val="tx1"/>
              </a:buClr>
              <a:buFont typeface="Wingdings" panose="05000000000000000000" pitchFamily="2" charset="2"/>
              <a:buChar char="§"/>
            </a:pPr>
            <a:r>
              <a:rPr lang="en-US" sz="1800" dirty="0"/>
              <a:t>The task </a:t>
            </a:r>
            <a:r>
              <a:rPr lang="en-US" sz="1800" b="1" u="sng" dirty="0">
                <a:solidFill>
                  <a:schemeClr val="accent2"/>
                </a:solidFill>
              </a:rPr>
              <a:t>RTOS</a:t>
            </a:r>
            <a:r>
              <a:rPr lang="en-US" sz="1800" dirty="0"/>
              <a:t> </a:t>
            </a:r>
            <a:r>
              <a:rPr lang="en-US" sz="1800" b="1" u="sng" dirty="0">
                <a:solidFill>
                  <a:schemeClr val="accent2"/>
                </a:solidFill>
              </a:rPr>
              <a:t>schedular</a:t>
            </a:r>
            <a:r>
              <a:rPr lang="en-US" sz="1800" dirty="0"/>
              <a:t> responsible for deciding which task needs to be run</a:t>
            </a:r>
          </a:p>
          <a:p>
            <a:pPr lvl="0">
              <a:buClr>
                <a:schemeClr val="tx1"/>
              </a:buClr>
              <a:buFont typeface="Wingdings" panose="05000000000000000000" pitchFamily="2" charset="2"/>
              <a:buChar char="§"/>
            </a:pPr>
            <a:r>
              <a:rPr lang="en-US" sz="1800" dirty="0"/>
              <a:t>The task will not have any idea about Schedular activity</a:t>
            </a:r>
          </a:p>
          <a:p>
            <a:pPr lvl="0">
              <a:buClr>
                <a:schemeClr val="tx1"/>
              </a:buClr>
              <a:buFont typeface="Wingdings" panose="05000000000000000000" pitchFamily="2" charset="2"/>
              <a:buChar char="§"/>
            </a:pPr>
            <a:r>
              <a:rPr lang="en-US" sz="1800" dirty="0"/>
              <a:t>It is responsibility of </a:t>
            </a:r>
            <a:r>
              <a:rPr lang="en-US" sz="1800" b="1" u="sng" dirty="0"/>
              <a:t>Schedular</a:t>
            </a:r>
            <a:r>
              <a:rPr lang="en-US" sz="1800" dirty="0"/>
              <a:t> to ensure proper process context (register values, stack contents </a:t>
            </a:r>
            <a:r>
              <a:rPr lang="en-US" sz="1800" dirty="0" err="1"/>
              <a:t>etc</a:t>
            </a:r>
            <a:r>
              <a:rPr lang="en-US" sz="1800" dirty="0"/>
              <a:t>) when task gets swapped</a:t>
            </a:r>
          </a:p>
          <a:p>
            <a:pPr lvl="0">
              <a:buClr>
                <a:schemeClr val="tx1"/>
              </a:buClr>
              <a:buFont typeface="Wingdings" panose="05000000000000000000" pitchFamily="2" charset="2"/>
              <a:buChar char="§"/>
            </a:pPr>
            <a:r>
              <a:rPr lang="en-US" sz="1800" dirty="0"/>
              <a:t>To achieve task switching/process context – each task will have its </a:t>
            </a:r>
            <a:r>
              <a:rPr lang="en-US" sz="1800" b="1" u="sng" dirty="0"/>
              <a:t>own stack</a:t>
            </a:r>
          </a:p>
          <a:p>
            <a:pPr lvl="0">
              <a:buClr>
                <a:schemeClr val="tx1"/>
              </a:buClr>
              <a:buFont typeface="Wingdings" panose="05000000000000000000" pitchFamily="2" charset="2"/>
              <a:buChar char="§"/>
            </a:pPr>
            <a:r>
              <a:rPr lang="en-US" sz="1800" dirty="0"/>
              <a:t>When task switching/context happens – storing &amp; restoring of task stack is Schedular responsibility</a:t>
            </a:r>
          </a:p>
          <a:p>
            <a:pPr>
              <a:buClr>
                <a:schemeClr val="tx1"/>
              </a:buClr>
              <a:buFont typeface="Wingdings" panose="05000000000000000000" pitchFamily="2" charset="2"/>
              <a:buChar char="§"/>
            </a:pPr>
            <a:r>
              <a:rPr lang="en-US" sz="1800" dirty="0"/>
              <a:t>Each task maintains its own stack resulting in </a:t>
            </a:r>
            <a:r>
              <a:rPr lang="en-US" sz="1800" b="1" u="sng" dirty="0"/>
              <a:t>higher RAM </a:t>
            </a:r>
            <a:r>
              <a:rPr lang="en-US" sz="1800" dirty="0"/>
              <a:t>usage</a:t>
            </a:r>
          </a:p>
          <a:p>
            <a:pPr>
              <a:buClr>
                <a:schemeClr val="tx1"/>
              </a:buClr>
              <a:buFont typeface="Wingdings" panose="05000000000000000000" pitchFamily="2" charset="2"/>
              <a:buChar char="§"/>
            </a:pPr>
            <a:r>
              <a:rPr lang="en-US" sz="1800" b="1" u="sng" dirty="0"/>
              <a:t>Re-</a:t>
            </a:r>
            <a:r>
              <a:rPr lang="en-US" sz="1800" b="1" u="sng" dirty="0" err="1"/>
              <a:t>entrancy</a:t>
            </a:r>
            <a:r>
              <a:rPr lang="en-US" sz="1800" dirty="0"/>
              <a:t> must be carefully considered if using </a:t>
            </a:r>
            <a:r>
              <a:rPr lang="en-US" sz="1800" b="1" u="sng" dirty="0"/>
              <a:t>preemption</a:t>
            </a:r>
            <a:endParaRPr lang="en-US" dirty="0"/>
          </a:p>
        </p:txBody>
      </p:sp>
      <p:sp>
        <p:nvSpPr>
          <p:cNvPr id="4" name="Footer Placeholder 3">
            <a:extLst>
              <a:ext uri="{FF2B5EF4-FFF2-40B4-BE49-F238E27FC236}">
                <a16:creationId xmlns:a16="http://schemas.microsoft.com/office/drawing/2014/main" id="{A934608F-BC4E-47E6-A300-32DFB2E7722C}"/>
              </a:ext>
            </a:extLst>
          </p:cNvPr>
          <p:cNvSpPr>
            <a:spLocks noGrp="1"/>
          </p:cNvSpPr>
          <p:nvPr>
            <p:ph type="ftr" sz="quarter" idx="3"/>
          </p:nvPr>
        </p:nvSpPr>
        <p:spPr/>
        <p:txBody>
          <a:body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5" name="Slide Number Placeholder 4">
            <a:extLst>
              <a:ext uri="{FF2B5EF4-FFF2-40B4-BE49-F238E27FC236}">
                <a16:creationId xmlns:a16="http://schemas.microsoft.com/office/drawing/2014/main" id="{67AF2814-3EA7-4578-AAF9-4FD3200F1CA7}"/>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4</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97E58D62-FC7A-4E68-96D6-A8153DF72092}"/>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12 February 2024</a:t>
            </a:fld>
            <a:endParaRPr lang="en-US" dirty="0"/>
          </a:p>
        </p:txBody>
      </p:sp>
    </p:spTree>
    <p:extLst>
      <p:ext uri="{BB962C8B-B14F-4D97-AF65-F5344CB8AC3E}">
        <p14:creationId xmlns:p14="http://schemas.microsoft.com/office/powerpoint/2010/main" val="93196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124E-6786-454A-9B27-BF4F7CE57DCA}"/>
              </a:ext>
            </a:extLst>
          </p:cNvPr>
          <p:cNvSpPr>
            <a:spLocks noGrp="1"/>
          </p:cNvSpPr>
          <p:nvPr>
            <p:ph type="title"/>
          </p:nvPr>
        </p:nvSpPr>
        <p:spPr>
          <a:xfrm>
            <a:off x="342900" y="141888"/>
            <a:ext cx="3086100" cy="584775"/>
          </a:xfrm>
        </p:spPr>
        <p:txBody>
          <a:bodyPr/>
          <a:lstStyle/>
          <a:p>
            <a:r>
              <a:rPr lang="en-US" sz="2000" u="sng" dirty="0"/>
              <a:t>Task Basics continued …</a:t>
            </a:r>
          </a:p>
        </p:txBody>
      </p:sp>
      <p:sp>
        <p:nvSpPr>
          <p:cNvPr id="3" name="Content Placeholder 2">
            <a:extLst>
              <a:ext uri="{FF2B5EF4-FFF2-40B4-BE49-F238E27FC236}">
                <a16:creationId xmlns:a16="http://schemas.microsoft.com/office/drawing/2014/main" id="{1EA33F23-B377-4FB2-B35B-CA8DCD6796EB}"/>
              </a:ext>
            </a:extLst>
          </p:cNvPr>
          <p:cNvSpPr>
            <a:spLocks noGrp="1"/>
          </p:cNvSpPr>
          <p:nvPr>
            <p:ph idx="1"/>
          </p:nvPr>
        </p:nvSpPr>
        <p:spPr>
          <a:xfrm>
            <a:off x="325321" y="720770"/>
            <a:ext cx="8437681" cy="584775"/>
          </a:xfrm>
        </p:spPr>
        <p:txBody>
          <a:bodyPr/>
          <a:lstStyle/>
          <a:p>
            <a:pPr lvl="0">
              <a:buClr>
                <a:schemeClr val="tx1"/>
              </a:buClr>
              <a:buFont typeface="Wingdings" panose="05000000000000000000" pitchFamily="2" charset="2"/>
              <a:buChar char="§"/>
            </a:pPr>
            <a:r>
              <a:rPr lang="en-US" sz="1800" dirty="0"/>
              <a:t>At any point of time – task can be Ready, Running, Blocked or Suspended state</a:t>
            </a:r>
          </a:p>
        </p:txBody>
      </p:sp>
      <p:sp>
        <p:nvSpPr>
          <p:cNvPr id="4" name="Footer Placeholder 3">
            <a:extLst>
              <a:ext uri="{FF2B5EF4-FFF2-40B4-BE49-F238E27FC236}">
                <a16:creationId xmlns:a16="http://schemas.microsoft.com/office/drawing/2014/main" id="{A934608F-BC4E-47E6-A300-32DFB2E7722C}"/>
              </a:ext>
            </a:extLst>
          </p:cNvPr>
          <p:cNvSpPr>
            <a:spLocks noGrp="1"/>
          </p:cNvSpPr>
          <p:nvPr>
            <p:ph type="ftr" sz="quarter" idx="3"/>
          </p:nvPr>
        </p:nvSpPr>
        <p:spPr/>
        <p:txBody>
          <a:body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5" name="Slide Number Placeholder 4">
            <a:extLst>
              <a:ext uri="{FF2B5EF4-FFF2-40B4-BE49-F238E27FC236}">
                <a16:creationId xmlns:a16="http://schemas.microsoft.com/office/drawing/2014/main" id="{67AF2814-3EA7-4578-AAF9-4FD3200F1CA7}"/>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5</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97E58D62-FC7A-4E68-96D6-A8153DF72092}"/>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12 February 2024</a:t>
            </a:fld>
            <a:endParaRPr lang="en-US" dirty="0"/>
          </a:p>
        </p:txBody>
      </p:sp>
      <p:sp>
        <p:nvSpPr>
          <p:cNvPr id="7" name="Rectangle: Rounded Corners 6">
            <a:extLst>
              <a:ext uri="{FF2B5EF4-FFF2-40B4-BE49-F238E27FC236}">
                <a16:creationId xmlns:a16="http://schemas.microsoft.com/office/drawing/2014/main" id="{70CFB21F-8B86-FF0E-9BAB-09D253D56D40}"/>
              </a:ext>
            </a:extLst>
          </p:cNvPr>
          <p:cNvSpPr/>
          <p:nvPr/>
        </p:nvSpPr>
        <p:spPr>
          <a:xfrm>
            <a:off x="584439" y="1481189"/>
            <a:ext cx="1494238" cy="428005"/>
          </a:xfrm>
          <a:prstGeom prst="roundRect">
            <a:avLst/>
          </a:prstGeom>
          <a:solidFill>
            <a:schemeClr val="accent3">
              <a:lumMod val="60000"/>
              <a:lumOff val="4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Ready</a:t>
            </a:r>
          </a:p>
        </p:txBody>
      </p:sp>
      <p:sp>
        <p:nvSpPr>
          <p:cNvPr id="8" name="Rectangle: Rounded Corners 7">
            <a:extLst>
              <a:ext uri="{FF2B5EF4-FFF2-40B4-BE49-F238E27FC236}">
                <a16:creationId xmlns:a16="http://schemas.microsoft.com/office/drawing/2014/main" id="{2CAF3916-4086-E516-AF15-074DB05D7280}"/>
              </a:ext>
            </a:extLst>
          </p:cNvPr>
          <p:cNvSpPr/>
          <p:nvPr/>
        </p:nvSpPr>
        <p:spPr>
          <a:xfrm>
            <a:off x="586668" y="2583151"/>
            <a:ext cx="1494238" cy="428005"/>
          </a:xfrm>
          <a:prstGeom prst="roundRect">
            <a:avLst/>
          </a:prstGeom>
          <a:solidFill>
            <a:schemeClr val="accent3">
              <a:lumMod val="60000"/>
              <a:lumOff val="4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Running</a:t>
            </a:r>
          </a:p>
        </p:txBody>
      </p:sp>
      <p:sp>
        <p:nvSpPr>
          <p:cNvPr id="9" name="Rectangle: Rounded Corners 8">
            <a:extLst>
              <a:ext uri="{FF2B5EF4-FFF2-40B4-BE49-F238E27FC236}">
                <a16:creationId xmlns:a16="http://schemas.microsoft.com/office/drawing/2014/main" id="{D4AC03A5-637B-07B1-EEE6-930A9B9AA3D4}"/>
              </a:ext>
            </a:extLst>
          </p:cNvPr>
          <p:cNvSpPr/>
          <p:nvPr/>
        </p:nvSpPr>
        <p:spPr>
          <a:xfrm>
            <a:off x="576851" y="3962384"/>
            <a:ext cx="1494238" cy="428005"/>
          </a:xfrm>
          <a:prstGeom prst="roundRect">
            <a:avLst/>
          </a:prstGeom>
          <a:solidFill>
            <a:schemeClr val="accent3">
              <a:lumMod val="60000"/>
              <a:lumOff val="4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Blocked</a:t>
            </a:r>
          </a:p>
        </p:txBody>
      </p:sp>
      <p:sp>
        <p:nvSpPr>
          <p:cNvPr id="10" name="Rectangle: Rounded Corners 9">
            <a:extLst>
              <a:ext uri="{FF2B5EF4-FFF2-40B4-BE49-F238E27FC236}">
                <a16:creationId xmlns:a16="http://schemas.microsoft.com/office/drawing/2014/main" id="{8925A7C4-DDB9-B9C4-738E-DE7207B8823E}"/>
              </a:ext>
            </a:extLst>
          </p:cNvPr>
          <p:cNvSpPr/>
          <p:nvPr/>
        </p:nvSpPr>
        <p:spPr>
          <a:xfrm>
            <a:off x="576851" y="5366636"/>
            <a:ext cx="1494238" cy="428005"/>
          </a:xfrm>
          <a:prstGeom prst="roundRect">
            <a:avLst/>
          </a:prstGeom>
          <a:solidFill>
            <a:schemeClr val="accent3">
              <a:lumMod val="60000"/>
              <a:lumOff val="4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Suspended</a:t>
            </a:r>
          </a:p>
        </p:txBody>
      </p:sp>
      <p:sp>
        <p:nvSpPr>
          <p:cNvPr id="17" name="TextBox 16">
            <a:extLst>
              <a:ext uri="{FF2B5EF4-FFF2-40B4-BE49-F238E27FC236}">
                <a16:creationId xmlns:a16="http://schemas.microsoft.com/office/drawing/2014/main" id="{D92CD201-35FD-04BE-C45C-69EF02079C38}"/>
              </a:ext>
            </a:extLst>
          </p:cNvPr>
          <p:cNvSpPr txBox="1"/>
          <p:nvPr/>
        </p:nvSpPr>
        <p:spPr>
          <a:xfrm>
            <a:off x="2837263" y="1225275"/>
            <a:ext cx="4192187" cy="923453"/>
          </a:xfrm>
          <a:prstGeom prst="rect">
            <a:avLst/>
          </a:prstGeom>
          <a:noFill/>
          <a:ln w="19050">
            <a:solidFill>
              <a:schemeClr val="tx1"/>
            </a:solidFill>
            <a:prstDash val="sysDot"/>
          </a:ln>
        </p:spPr>
        <p:txBody>
          <a:bodyPr wrap="square" lIns="0" tIns="0" rIns="0" bIns="0" rtlCol="0">
            <a:noAutofit/>
          </a:bodyPr>
          <a:lstStyle/>
          <a:p>
            <a:pPr defTabSz="457200">
              <a:spcBef>
                <a:spcPts val="1000"/>
              </a:spcBef>
              <a:buClr>
                <a:srgbClr val="1E4056"/>
              </a:buClr>
              <a:buSzPct val="75000"/>
            </a:pPr>
            <a:r>
              <a:rPr lang="en-US" sz="1600" dirty="0">
                <a:solidFill>
                  <a:srgbClr val="000000"/>
                </a:solidFill>
              </a:rPr>
              <a:t>Task ready to execute but not currently executing because different  </a:t>
            </a:r>
            <a:r>
              <a:rPr lang="en-US" sz="1600" b="1" u="sng" dirty="0">
                <a:solidFill>
                  <a:srgbClr val="000000"/>
                </a:solidFill>
              </a:rPr>
              <a:t>task with equal priority or higher priority</a:t>
            </a:r>
            <a:r>
              <a:rPr lang="en-US" sz="1600" dirty="0">
                <a:solidFill>
                  <a:srgbClr val="000000"/>
                </a:solidFill>
              </a:rPr>
              <a:t> are in running state</a:t>
            </a:r>
          </a:p>
        </p:txBody>
      </p:sp>
      <p:sp>
        <p:nvSpPr>
          <p:cNvPr id="19" name="TextBox 18">
            <a:extLst>
              <a:ext uri="{FF2B5EF4-FFF2-40B4-BE49-F238E27FC236}">
                <a16:creationId xmlns:a16="http://schemas.microsoft.com/office/drawing/2014/main" id="{6E22EE7C-566D-2EE4-6E49-89B07A61F091}"/>
              </a:ext>
            </a:extLst>
          </p:cNvPr>
          <p:cNvSpPr txBox="1"/>
          <p:nvPr/>
        </p:nvSpPr>
        <p:spPr>
          <a:xfrm>
            <a:off x="2837263" y="2389742"/>
            <a:ext cx="4192187" cy="866734"/>
          </a:xfrm>
          <a:prstGeom prst="rect">
            <a:avLst/>
          </a:prstGeom>
          <a:noFill/>
          <a:ln w="19050">
            <a:solidFill>
              <a:schemeClr val="tx1"/>
            </a:solidFill>
            <a:prstDash val="sysDot"/>
          </a:ln>
        </p:spPr>
        <p:txBody>
          <a:bodyPr wrap="square" lIns="0" tIns="0" rIns="0" bIns="0" rtlCol="0">
            <a:noAutofit/>
          </a:bodyPr>
          <a:lstStyle>
            <a:defPPr>
              <a:defRPr lang="en-US"/>
            </a:defPPr>
            <a:lvl1pPr defTabSz="457200">
              <a:spcBef>
                <a:spcPts val="1000"/>
              </a:spcBef>
              <a:buClr>
                <a:srgbClr val="1E4056"/>
              </a:buClr>
              <a:buSzPct val="75000"/>
              <a:defRPr sz="1600">
                <a:solidFill>
                  <a:srgbClr val="000000"/>
                </a:solidFill>
              </a:defRPr>
            </a:lvl1pPr>
          </a:lstStyle>
          <a:p>
            <a:r>
              <a:rPr lang="en-US" dirty="0"/>
              <a:t>Task is running and utilizing the processor </a:t>
            </a:r>
            <a:r>
              <a:rPr lang="en-US" dirty="0" err="1"/>
              <a:t>time..If</a:t>
            </a:r>
            <a:r>
              <a:rPr lang="en-US" dirty="0"/>
              <a:t> processor having single core, then only </a:t>
            </a:r>
            <a:r>
              <a:rPr lang="en-US" b="1" u="sng" dirty="0"/>
              <a:t>one task can execute  at time</a:t>
            </a:r>
          </a:p>
        </p:txBody>
      </p:sp>
      <p:sp>
        <p:nvSpPr>
          <p:cNvPr id="20" name="TextBox 19">
            <a:extLst>
              <a:ext uri="{FF2B5EF4-FFF2-40B4-BE49-F238E27FC236}">
                <a16:creationId xmlns:a16="http://schemas.microsoft.com/office/drawing/2014/main" id="{50A86864-5F92-8CF2-8486-08DF62AE6D88}"/>
              </a:ext>
            </a:extLst>
          </p:cNvPr>
          <p:cNvSpPr txBox="1"/>
          <p:nvPr/>
        </p:nvSpPr>
        <p:spPr>
          <a:xfrm>
            <a:off x="2837263" y="3569363"/>
            <a:ext cx="4192187" cy="1214049"/>
          </a:xfrm>
          <a:prstGeom prst="rect">
            <a:avLst/>
          </a:prstGeom>
          <a:noFill/>
          <a:ln w="19050">
            <a:solidFill>
              <a:schemeClr val="tx1"/>
            </a:solidFill>
            <a:prstDash val="sysDot"/>
          </a:ln>
        </p:spPr>
        <p:txBody>
          <a:bodyPr wrap="square" lIns="0" tIns="0" rIns="0" bIns="0" rtlCol="0">
            <a:noAutofit/>
          </a:bodyPr>
          <a:lstStyle>
            <a:defPPr>
              <a:defRPr lang="en-US"/>
            </a:defPPr>
            <a:lvl1pPr defTabSz="457200">
              <a:spcBef>
                <a:spcPts val="1000"/>
              </a:spcBef>
              <a:buClr>
                <a:srgbClr val="1E4056"/>
              </a:buClr>
              <a:buSzPct val="75000"/>
              <a:defRPr sz="1600">
                <a:solidFill>
                  <a:srgbClr val="000000"/>
                </a:solidFill>
              </a:defRPr>
            </a:lvl1pPr>
          </a:lstStyle>
          <a:p>
            <a:r>
              <a:rPr lang="en-US" dirty="0"/>
              <a:t>Task will be blocked means not executing currently, it will be waiting for temporal or external event.. Task can wait for Queue, Semaphore, event, notification, semaphore event etc.. Tasks in blocked will have </a:t>
            </a:r>
            <a:r>
              <a:rPr lang="en-US" b="1" dirty="0"/>
              <a:t>timeout</a:t>
            </a:r>
          </a:p>
        </p:txBody>
      </p:sp>
      <p:sp>
        <p:nvSpPr>
          <p:cNvPr id="21" name="TextBox 20">
            <a:extLst>
              <a:ext uri="{FF2B5EF4-FFF2-40B4-BE49-F238E27FC236}">
                <a16:creationId xmlns:a16="http://schemas.microsoft.com/office/drawing/2014/main" id="{3634C4CA-2246-1ECF-9B77-5690FAFD2028}"/>
              </a:ext>
            </a:extLst>
          </p:cNvPr>
          <p:cNvSpPr txBox="1"/>
          <p:nvPr/>
        </p:nvSpPr>
        <p:spPr>
          <a:xfrm>
            <a:off x="2837262" y="5114190"/>
            <a:ext cx="4192187" cy="968525"/>
          </a:xfrm>
          <a:prstGeom prst="rect">
            <a:avLst/>
          </a:prstGeom>
          <a:noFill/>
          <a:ln w="19050">
            <a:solidFill>
              <a:schemeClr val="tx1"/>
            </a:solidFill>
            <a:prstDash val="sysDot"/>
          </a:ln>
        </p:spPr>
        <p:txBody>
          <a:bodyPr wrap="square" lIns="0" tIns="0" rIns="0" bIns="0" rtlCol="0">
            <a:noAutofit/>
          </a:bodyPr>
          <a:lstStyle>
            <a:defPPr>
              <a:defRPr lang="en-US"/>
            </a:defPPr>
            <a:lvl1pPr defTabSz="457200">
              <a:spcBef>
                <a:spcPts val="1000"/>
              </a:spcBef>
              <a:buClr>
                <a:srgbClr val="1E4056"/>
              </a:buClr>
              <a:buSzPct val="75000"/>
              <a:defRPr sz="1600">
                <a:solidFill>
                  <a:srgbClr val="000000"/>
                </a:solidFill>
              </a:defRPr>
            </a:lvl1pPr>
          </a:lstStyle>
          <a:p>
            <a:r>
              <a:rPr lang="en-US" dirty="0"/>
              <a:t>Task in suspended state can’t enter Running state. Suspended tasks will not have </a:t>
            </a:r>
            <a:r>
              <a:rPr lang="en-US" b="1" dirty="0"/>
              <a:t>timeout</a:t>
            </a:r>
          </a:p>
        </p:txBody>
      </p:sp>
      <p:sp>
        <p:nvSpPr>
          <p:cNvPr id="35" name="Arrow: Right 34">
            <a:extLst>
              <a:ext uri="{FF2B5EF4-FFF2-40B4-BE49-F238E27FC236}">
                <a16:creationId xmlns:a16="http://schemas.microsoft.com/office/drawing/2014/main" id="{7C284F18-8FD8-398D-2879-3FD696B82F10}"/>
              </a:ext>
            </a:extLst>
          </p:cNvPr>
          <p:cNvSpPr/>
          <p:nvPr/>
        </p:nvSpPr>
        <p:spPr>
          <a:xfrm>
            <a:off x="2121568" y="1620068"/>
            <a:ext cx="672803" cy="113224"/>
          </a:xfrm>
          <a:prstGeom prst="rightArrow">
            <a:avLst/>
          </a:prstGeom>
          <a:solidFill>
            <a:schemeClr val="accent3">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41DE3D0E-0919-89E1-A808-28A2C43C64A5}"/>
              </a:ext>
            </a:extLst>
          </p:cNvPr>
          <p:cNvSpPr/>
          <p:nvPr/>
        </p:nvSpPr>
        <p:spPr>
          <a:xfrm>
            <a:off x="2115589" y="2709885"/>
            <a:ext cx="672803" cy="113224"/>
          </a:xfrm>
          <a:prstGeom prst="rightArrow">
            <a:avLst/>
          </a:prstGeom>
          <a:solidFill>
            <a:schemeClr val="accent3">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56CEFBDD-270F-B9AA-6831-634C40BD41C7}"/>
              </a:ext>
            </a:extLst>
          </p:cNvPr>
          <p:cNvSpPr/>
          <p:nvPr/>
        </p:nvSpPr>
        <p:spPr>
          <a:xfrm>
            <a:off x="2089243" y="4114225"/>
            <a:ext cx="672803" cy="113224"/>
          </a:xfrm>
          <a:prstGeom prst="rightArrow">
            <a:avLst/>
          </a:prstGeom>
          <a:solidFill>
            <a:schemeClr val="accent3">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2214382A-5FEB-1DD1-DB08-264FB9BB6065}"/>
              </a:ext>
            </a:extLst>
          </p:cNvPr>
          <p:cNvSpPr/>
          <p:nvPr/>
        </p:nvSpPr>
        <p:spPr>
          <a:xfrm>
            <a:off x="2096335" y="5506145"/>
            <a:ext cx="672803" cy="113224"/>
          </a:xfrm>
          <a:prstGeom prst="rightArrow">
            <a:avLst/>
          </a:prstGeom>
          <a:solidFill>
            <a:schemeClr val="accent3">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297A7E6B-FF16-817D-BE0D-B266645183F8}"/>
              </a:ext>
            </a:extLst>
          </p:cNvPr>
          <p:cNvPicPr>
            <a:picLocks noChangeAspect="1"/>
          </p:cNvPicPr>
          <p:nvPr/>
        </p:nvPicPr>
        <p:blipFill>
          <a:blip r:embed="rId2"/>
          <a:stretch>
            <a:fillRect/>
          </a:stretch>
        </p:blipFill>
        <p:spPr>
          <a:xfrm>
            <a:off x="7288728" y="1421527"/>
            <a:ext cx="4505325" cy="4569366"/>
          </a:xfrm>
          <a:prstGeom prst="rect">
            <a:avLst/>
          </a:prstGeom>
          <a:noFill/>
          <a:ln w="19050">
            <a:solidFill>
              <a:schemeClr val="tx1"/>
            </a:solidFill>
            <a:prstDash val="sysDot"/>
          </a:ln>
        </p:spPr>
      </p:pic>
    </p:spTree>
    <p:extLst>
      <p:ext uri="{BB962C8B-B14F-4D97-AF65-F5344CB8AC3E}">
        <p14:creationId xmlns:p14="http://schemas.microsoft.com/office/powerpoint/2010/main" val="399673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124E-6786-454A-9B27-BF4F7CE57DCA}"/>
              </a:ext>
            </a:extLst>
          </p:cNvPr>
          <p:cNvSpPr>
            <a:spLocks noGrp="1"/>
          </p:cNvSpPr>
          <p:nvPr>
            <p:ph type="title"/>
          </p:nvPr>
        </p:nvSpPr>
        <p:spPr>
          <a:xfrm>
            <a:off x="342900" y="141888"/>
            <a:ext cx="2914650" cy="892552"/>
          </a:xfrm>
        </p:spPr>
        <p:txBody>
          <a:bodyPr/>
          <a:lstStyle/>
          <a:p>
            <a:r>
              <a:rPr lang="en-US" sz="2000" u="sng" dirty="0"/>
              <a:t>Task Basics continued …</a:t>
            </a:r>
          </a:p>
        </p:txBody>
      </p:sp>
      <p:sp>
        <p:nvSpPr>
          <p:cNvPr id="3" name="Content Placeholder 2">
            <a:extLst>
              <a:ext uri="{FF2B5EF4-FFF2-40B4-BE49-F238E27FC236}">
                <a16:creationId xmlns:a16="http://schemas.microsoft.com/office/drawing/2014/main" id="{1EA33F23-B377-4FB2-B35B-CA8DCD6796EB}"/>
              </a:ext>
            </a:extLst>
          </p:cNvPr>
          <p:cNvSpPr>
            <a:spLocks noGrp="1"/>
          </p:cNvSpPr>
          <p:nvPr>
            <p:ph idx="1"/>
          </p:nvPr>
        </p:nvSpPr>
        <p:spPr>
          <a:xfrm>
            <a:off x="258646" y="1222371"/>
            <a:ext cx="5837354" cy="4330704"/>
          </a:xfrm>
          <a:noFill/>
          <a:ln w="19050">
            <a:solidFill>
              <a:schemeClr val="tx1"/>
            </a:solidFill>
            <a:prstDash val="sysDot"/>
          </a:ln>
        </p:spPr>
        <p:txBody>
          <a:bodyPr>
            <a:normAutofit/>
          </a:bodyPr>
          <a:lstStyle/>
          <a:p>
            <a:pPr lvl="0">
              <a:buClr>
                <a:schemeClr val="tx1"/>
              </a:buClr>
              <a:buFont typeface="Wingdings" panose="05000000000000000000" pitchFamily="2" charset="2"/>
              <a:buChar char="§"/>
            </a:pPr>
            <a:r>
              <a:rPr lang="en-US" sz="1600" dirty="0"/>
              <a:t>Each task got its own priority from 0 to </a:t>
            </a:r>
            <a:r>
              <a:rPr lang="en-US" sz="1600" dirty="0" err="1"/>
              <a:t>configMAX_PRIORITIES</a:t>
            </a:r>
            <a:r>
              <a:rPr lang="en-US" sz="1600" dirty="0"/>
              <a:t> – 1 - where </a:t>
            </a:r>
            <a:r>
              <a:rPr lang="en-US" sz="1600" dirty="0" err="1"/>
              <a:t>configMAX_PRIORITIES</a:t>
            </a:r>
            <a:r>
              <a:rPr lang="en-US" sz="1600" dirty="0"/>
              <a:t> is defined within </a:t>
            </a:r>
            <a:r>
              <a:rPr lang="en-US" sz="1600" dirty="0" err="1"/>
              <a:t>FreeRTOSConfig.h</a:t>
            </a:r>
            <a:endParaRPr lang="en-US" sz="1600" dirty="0"/>
          </a:p>
          <a:p>
            <a:pPr lvl="0">
              <a:buClr>
                <a:schemeClr val="tx1"/>
              </a:buClr>
              <a:buFont typeface="Wingdings" panose="05000000000000000000" pitchFamily="2" charset="2"/>
              <a:buChar char="§"/>
            </a:pPr>
            <a:r>
              <a:rPr lang="en-US" sz="1600" dirty="0"/>
              <a:t>The maximum priority can be </a:t>
            </a:r>
            <a:r>
              <a:rPr lang="en-US" sz="1600" b="1" dirty="0"/>
              <a:t>32</a:t>
            </a:r>
          </a:p>
          <a:p>
            <a:pPr lvl="0">
              <a:buClr>
                <a:schemeClr val="tx1"/>
              </a:buClr>
              <a:buFont typeface="Wingdings" panose="05000000000000000000" pitchFamily="2" charset="2"/>
              <a:buChar char="§"/>
            </a:pPr>
            <a:r>
              <a:rPr lang="en-US" sz="1600" dirty="0"/>
              <a:t>Low priority numbers denote low priority tasks</a:t>
            </a:r>
          </a:p>
          <a:p>
            <a:pPr>
              <a:buClr>
                <a:schemeClr val="tx1"/>
              </a:buClr>
              <a:buFont typeface="Wingdings" panose="05000000000000000000" pitchFamily="2" charset="2"/>
              <a:buChar char="§"/>
            </a:pPr>
            <a:r>
              <a:rPr lang="en-US" sz="1600" dirty="0"/>
              <a:t>The FreeRTOS scheduler ensures that tasks in the </a:t>
            </a:r>
            <a:r>
              <a:rPr lang="en-US" sz="1600" b="1" u="sng" dirty="0"/>
              <a:t>Ready or Running </a:t>
            </a:r>
            <a:r>
              <a:rPr lang="en-US" sz="1600" b="1" u="sng" dirty="0">
                <a:hlinkClick r:id="rId2">
                  <a:extLst>
                    <a:ext uri="{A12FA001-AC4F-418D-AE19-62706E023703}">
                      <ahyp:hlinkClr xmlns:ahyp="http://schemas.microsoft.com/office/drawing/2018/hyperlinkcolor" val="tx"/>
                    </a:ext>
                  </a:extLst>
                </a:hlinkClick>
              </a:rPr>
              <a:t>state</a:t>
            </a:r>
            <a:r>
              <a:rPr lang="en-US" sz="1600" b="1" u="sng" dirty="0"/>
              <a:t> </a:t>
            </a:r>
            <a:r>
              <a:rPr lang="en-US" sz="1600" dirty="0"/>
              <a:t>will always be given processor (CPU) time in preference to tasks of a </a:t>
            </a:r>
            <a:r>
              <a:rPr lang="en-US" sz="1600" b="1" u="sng" dirty="0"/>
              <a:t>lower priority </a:t>
            </a:r>
            <a:r>
              <a:rPr lang="en-US" sz="1600" dirty="0"/>
              <a:t>that are also in the ready state</a:t>
            </a:r>
          </a:p>
          <a:p>
            <a:pPr>
              <a:buClr>
                <a:schemeClr val="tx1"/>
              </a:buClr>
              <a:buFont typeface="Wingdings" panose="05000000000000000000" pitchFamily="2" charset="2"/>
              <a:buChar char="§"/>
            </a:pPr>
            <a:r>
              <a:rPr lang="en-US" sz="1600" dirty="0"/>
              <a:t>If </a:t>
            </a:r>
            <a:r>
              <a:rPr lang="en-US" sz="1600" b="1" dirty="0" err="1"/>
              <a:t>configUSE_TIME_SLICING</a:t>
            </a:r>
            <a:r>
              <a:rPr lang="en-US" sz="1600" b="1" dirty="0"/>
              <a:t> </a:t>
            </a:r>
            <a:r>
              <a:rPr lang="en-US" sz="1600" dirty="0"/>
              <a:t>is not defined - Any number of tasks can share the same priority</a:t>
            </a:r>
          </a:p>
          <a:p>
            <a:pPr marL="0" indent="0">
              <a:buClr>
                <a:schemeClr val="tx1"/>
              </a:buClr>
              <a:buNone/>
            </a:pPr>
            <a:r>
              <a:rPr lang="en-US" sz="1600" dirty="0"/>
              <a:t>    if </a:t>
            </a:r>
            <a:r>
              <a:rPr lang="en-US" sz="1600" b="1" dirty="0" err="1"/>
              <a:t>configUSE_TIME_SLICING</a:t>
            </a:r>
            <a:r>
              <a:rPr lang="en-US" sz="1600" b="1" dirty="0"/>
              <a:t> </a:t>
            </a:r>
            <a:r>
              <a:rPr lang="en-US" sz="1600" dirty="0"/>
              <a:t>is set to </a:t>
            </a:r>
            <a:r>
              <a:rPr lang="en-US" sz="1600" b="1" dirty="0"/>
              <a:t>1</a:t>
            </a:r>
            <a:r>
              <a:rPr lang="en-US" sz="1600" dirty="0"/>
              <a:t> - Ready state tasks of equal priority will share the available processing time using a time sliced round robin scheduling scheme</a:t>
            </a:r>
            <a:endParaRPr lang="en-US" dirty="0"/>
          </a:p>
        </p:txBody>
      </p:sp>
      <p:sp>
        <p:nvSpPr>
          <p:cNvPr id="4" name="Footer Placeholder 3">
            <a:extLst>
              <a:ext uri="{FF2B5EF4-FFF2-40B4-BE49-F238E27FC236}">
                <a16:creationId xmlns:a16="http://schemas.microsoft.com/office/drawing/2014/main" id="{A934608F-BC4E-47E6-A300-32DFB2E7722C}"/>
              </a:ext>
            </a:extLst>
          </p:cNvPr>
          <p:cNvSpPr>
            <a:spLocks noGrp="1"/>
          </p:cNvSpPr>
          <p:nvPr>
            <p:ph type="ftr" sz="quarter" idx="3"/>
          </p:nvPr>
        </p:nvSpPr>
        <p:spPr/>
        <p:txBody>
          <a:body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5" name="Slide Number Placeholder 4">
            <a:extLst>
              <a:ext uri="{FF2B5EF4-FFF2-40B4-BE49-F238E27FC236}">
                <a16:creationId xmlns:a16="http://schemas.microsoft.com/office/drawing/2014/main" id="{67AF2814-3EA7-4578-AAF9-4FD3200F1CA7}"/>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6</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97E58D62-FC7A-4E68-96D6-A8153DF72092}"/>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12 February 2024</a:t>
            </a:fld>
            <a:endParaRPr lang="en-US" dirty="0"/>
          </a:p>
        </p:txBody>
      </p:sp>
      <p:sp>
        <p:nvSpPr>
          <p:cNvPr id="7" name="Content Placeholder 2">
            <a:extLst>
              <a:ext uri="{FF2B5EF4-FFF2-40B4-BE49-F238E27FC236}">
                <a16:creationId xmlns:a16="http://schemas.microsoft.com/office/drawing/2014/main" id="{7CFD09C3-6A63-0D95-87D5-810C2FEC9107}"/>
              </a:ext>
            </a:extLst>
          </p:cNvPr>
          <p:cNvSpPr txBox="1">
            <a:spLocks/>
          </p:cNvSpPr>
          <p:nvPr/>
        </p:nvSpPr>
        <p:spPr>
          <a:xfrm>
            <a:off x="6248401" y="914402"/>
            <a:ext cx="5837354" cy="5788029"/>
          </a:xfrm>
          <a:prstGeom prst="rect">
            <a:avLst/>
          </a:prstGeom>
          <a:noFill/>
          <a:ln w="19050">
            <a:solidFill>
              <a:schemeClr val="tx1"/>
            </a:solidFill>
            <a:prstDash val="sysDot"/>
          </a:ln>
        </p:spPr>
        <p:txBody>
          <a:bodyPr vert="horz" lIns="0" tIns="0" rIns="0" bIns="0" rtlCol="0" anchor="ctr" anchorCtr="0">
            <a:normAutofit/>
          </a:bodyPr>
          <a:lstStyle>
            <a:lvl1pPr marL="228600" indent="-228600" algn="l" defTabSz="457200" rtl="0" eaLnBrk="1" latinLnBrk="0" hangingPunct="1">
              <a:spcBef>
                <a:spcPts val="1000"/>
              </a:spcBef>
              <a:buClr>
                <a:schemeClr val="bg2"/>
              </a:buClr>
              <a:buSzPct val="65000"/>
              <a:buFont typeface="Arial" panose="020B0604020202020204" pitchFamily="34" charset="0"/>
              <a:buChar char="►"/>
              <a:defRPr lang="en-US" sz="2000" b="0" kern="1200" baseline="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lang="en-US" sz="1800" kern="1200" baseline="0">
                <a:solidFill>
                  <a:srgbClr val="000000"/>
                </a:solidFill>
                <a:latin typeface="+mn-lt"/>
                <a:ea typeface="+mn-ea"/>
                <a:cs typeface="+mn-cs"/>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lang="en-US" sz="1600" kern="1200" baseline="0">
                <a:solidFill>
                  <a:srgbClr val="000000"/>
                </a:solidFill>
                <a:latin typeface="+mn-lt"/>
                <a:ea typeface="+mn-ea"/>
                <a:cs typeface="+mn-cs"/>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lang="en-US" sz="1400" kern="1200">
                <a:solidFill>
                  <a:srgbClr val="000000"/>
                </a:solidFill>
                <a:latin typeface="+mn-lt"/>
                <a:ea typeface="+mn-ea"/>
                <a:cs typeface="+mn-cs"/>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lang="en-US" sz="1200" kern="1200" baseline="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buFont typeface="Wingdings" panose="05000000000000000000" pitchFamily="2" charset="2"/>
              <a:buChar char="§"/>
            </a:pPr>
            <a:r>
              <a:rPr lang="en-US" sz="1600" dirty="0"/>
              <a:t>By Default, </a:t>
            </a:r>
            <a:r>
              <a:rPr lang="en-US" sz="1600" dirty="0" err="1"/>
              <a:t>freeRTOS</a:t>
            </a:r>
            <a:r>
              <a:rPr lang="en-US" sz="1600" dirty="0"/>
              <a:t> uses </a:t>
            </a:r>
            <a:r>
              <a:rPr lang="en-US" sz="1600" b="1" dirty="0"/>
              <a:t>fixed-priority</a:t>
            </a:r>
            <a:r>
              <a:rPr lang="en-US" sz="1600" dirty="0"/>
              <a:t> preemptive scheduling policy and </a:t>
            </a:r>
            <a:r>
              <a:rPr lang="en-US" sz="1600" b="1" u="sng" dirty="0"/>
              <a:t>round robin </a:t>
            </a:r>
            <a:r>
              <a:rPr lang="en-US" sz="1600" dirty="0"/>
              <a:t>for equal priority tasks</a:t>
            </a:r>
          </a:p>
          <a:p>
            <a:pPr>
              <a:buClr>
                <a:schemeClr val="tx1"/>
              </a:buClr>
              <a:buFont typeface="Wingdings" panose="05000000000000000000" pitchFamily="2" charset="2"/>
              <a:buChar char="§"/>
            </a:pPr>
            <a:r>
              <a:rPr lang="en-US" sz="1600" dirty="0"/>
              <a:t>Fixed priority – It means priority will </a:t>
            </a:r>
            <a:r>
              <a:rPr lang="en-US" sz="1600" b="1" dirty="0"/>
              <a:t>never change </a:t>
            </a:r>
            <a:r>
              <a:rPr lang="en-US" sz="1600" dirty="0"/>
              <a:t>during execution, but it may boost due to priority inheritance</a:t>
            </a:r>
          </a:p>
          <a:p>
            <a:pPr>
              <a:buClr>
                <a:schemeClr val="tx1"/>
              </a:buClr>
              <a:buFont typeface="Wingdings" panose="05000000000000000000" pitchFamily="2" charset="2"/>
              <a:buChar char="§"/>
            </a:pPr>
            <a:r>
              <a:rPr lang="en-US" sz="1600" dirty="0"/>
              <a:t>“Preemptive” – Schedular always runs higher priority task at first then lower priority task</a:t>
            </a:r>
          </a:p>
          <a:p>
            <a:pPr>
              <a:buClr>
                <a:schemeClr val="tx1"/>
              </a:buClr>
              <a:buFont typeface="Wingdings" panose="05000000000000000000" pitchFamily="2" charset="2"/>
              <a:buChar char="§"/>
            </a:pPr>
            <a:r>
              <a:rPr lang="en-US" sz="1600" dirty="0"/>
              <a:t>There can be “</a:t>
            </a:r>
            <a:r>
              <a:rPr lang="en-US" sz="1600" b="1" dirty="0"/>
              <a:t>Task starvation</a:t>
            </a:r>
            <a:r>
              <a:rPr lang="en-US" sz="1600" dirty="0"/>
              <a:t>” kind of issues if always higher priority tasks always runs, the lower priority task gets starved due to unavailability of processor time.. To avoid this issue, it is better to design task creation with </a:t>
            </a:r>
            <a:r>
              <a:rPr lang="en-US" sz="1600" b="1" dirty="0"/>
              <a:t>event driven</a:t>
            </a:r>
          </a:p>
          <a:p>
            <a:pPr>
              <a:buClr>
                <a:schemeClr val="tx1"/>
              </a:buClr>
              <a:buFont typeface="Wingdings" panose="05000000000000000000" pitchFamily="2" charset="2"/>
              <a:buChar char="§"/>
            </a:pPr>
            <a:r>
              <a:rPr lang="en-US" sz="1600" dirty="0"/>
              <a:t>As soon as event received – higher priority task gets executed from blocked state &amp; while higher priority in blocked state, the lower priority tasks can run</a:t>
            </a:r>
          </a:p>
          <a:p>
            <a:pPr>
              <a:buClr>
                <a:schemeClr val="tx1"/>
              </a:buClr>
              <a:buFont typeface="Wingdings" panose="05000000000000000000" pitchFamily="2" charset="2"/>
              <a:buChar char="§"/>
            </a:pPr>
            <a:r>
              <a:rPr lang="en-US" sz="1600" dirty="0"/>
              <a:t>If the value of </a:t>
            </a:r>
            <a:r>
              <a:rPr lang="en-US" sz="1600" b="1" dirty="0" err="1">
                <a:hlinkClick r:id="rId3">
                  <a:extLst>
                    <a:ext uri="{A12FA001-AC4F-418D-AE19-62706E023703}">
                      <ahyp:hlinkClr xmlns:ahyp="http://schemas.microsoft.com/office/drawing/2018/hyperlinkcolor" val="tx"/>
                    </a:ext>
                  </a:extLst>
                </a:hlinkClick>
              </a:rPr>
              <a:t>configUSE_PREEMPTION</a:t>
            </a:r>
            <a:r>
              <a:rPr lang="en-US" sz="1600" b="1" dirty="0"/>
              <a:t> is set to 0 </a:t>
            </a:r>
            <a:r>
              <a:rPr lang="en-US" sz="1600" dirty="0"/>
              <a:t>means tasks context switch happens only when running tasks enters blocked or suspended state</a:t>
            </a:r>
          </a:p>
          <a:p>
            <a:pPr>
              <a:buClr>
                <a:schemeClr val="tx1"/>
              </a:buClr>
              <a:buFont typeface="Wingdings" panose="05000000000000000000" pitchFamily="2" charset="2"/>
              <a:buChar char="§"/>
            </a:pPr>
            <a:r>
              <a:rPr lang="en-US" sz="1600" dirty="0"/>
              <a:t>If the value of </a:t>
            </a:r>
            <a:r>
              <a:rPr lang="en-US" sz="1600" dirty="0" err="1">
                <a:hlinkClick r:id="rId4">
                  <a:extLst>
                    <a:ext uri="{A12FA001-AC4F-418D-AE19-62706E023703}">
                      <ahyp:hlinkClr xmlns:ahyp="http://schemas.microsoft.com/office/drawing/2018/hyperlinkcolor" val="tx"/>
                    </a:ext>
                  </a:extLst>
                </a:hlinkClick>
              </a:rPr>
              <a:t>configUSE_TIME_SLICING</a:t>
            </a:r>
            <a:r>
              <a:rPr lang="en-US" sz="1600" dirty="0"/>
              <a:t> is set to 0 means time slicing is off, so schedular never switch between equal priority tasks on each tick interrupt</a:t>
            </a:r>
          </a:p>
        </p:txBody>
      </p:sp>
      <p:sp>
        <p:nvSpPr>
          <p:cNvPr id="8" name="Rectangle: Rounded Corners 7">
            <a:extLst>
              <a:ext uri="{FF2B5EF4-FFF2-40B4-BE49-F238E27FC236}">
                <a16:creationId xmlns:a16="http://schemas.microsoft.com/office/drawing/2014/main" id="{FD702993-35BB-910F-77FB-3F131D1CE77C}"/>
              </a:ext>
            </a:extLst>
          </p:cNvPr>
          <p:cNvSpPr/>
          <p:nvPr/>
        </p:nvSpPr>
        <p:spPr>
          <a:xfrm>
            <a:off x="258646" y="914402"/>
            <a:ext cx="1494238" cy="428005"/>
          </a:xfrm>
          <a:prstGeom prst="roundRect">
            <a:avLst/>
          </a:prstGeom>
          <a:solidFill>
            <a:schemeClr val="accent3">
              <a:lumMod val="60000"/>
              <a:lumOff val="4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Task Priority</a:t>
            </a:r>
          </a:p>
        </p:txBody>
      </p:sp>
      <p:sp>
        <p:nvSpPr>
          <p:cNvPr id="9" name="Rectangle: Rounded Corners 8">
            <a:extLst>
              <a:ext uri="{FF2B5EF4-FFF2-40B4-BE49-F238E27FC236}">
                <a16:creationId xmlns:a16="http://schemas.microsoft.com/office/drawing/2014/main" id="{893DA919-1279-B35A-3A82-1271115EB44F}"/>
              </a:ext>
            </a:extLst>
          </p:cNvPr>
          <p:cNvSpPr/>
          <p:nvPr/>
        </p:nvSpPr>
        <p:spPr>
          <a:xfrm>
            <a:off x="6231862" y="637516"/>
            <a:ext cx="1942815" cy="428005"/>
          </a:xfrm>
          <a:prstGeom prst="roundRect">
            <a:avLst/>
          </a:prstGeom>
          <a:solidFill>
            <a:schemeClr val="accent3">
              <a:lumMod val="60000"/>
              <a:lumOff val="4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Task Schedular</a:t>
            </a:r>
          </a:p>
        </p:txBody>
      </p:sp>
    </p:spTree>
    <p:extLst>
      <p:ext uri="{BB962C8B-B14F-4D97-AF65-F5344CB8AC3E}">
        <p14:creationId xmlns:p14="http://schemas.microsoft.com/office/powerpoint/2010/main" val="213746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124E-6786-454A-9B27-BF4F7CE57DCA}"/>
              </a:ext>
            </a:extLst>
          </p:cNvPr>
          <p:cNvSpPr>
            <a:spLocks noGrp="1"/>
          </p:cNvSpPr>
          <p:nvPr>
            <p:ph type="title"/>
          </p:nvPr>
        </p:nvSpPr>
        <p:spPr>
          <a:xfrm>
            <a:off x="342900" y="141888"/>
            <a:ext cx="2914650" cy="892552"/>
          </a:xfrm>
        </p:spPr>
        <p:txBody>
          <a:bodyPr/>
          <a:lstStyle/>
          <a:p>
            <a:r>
              <a:rPr lang="en-US" sz="2000" u="sng" dirty="0"/>
              <a:t>Task Basics continued …</a:t>
            </a:r>
          </a:p>
        </p:txBody>
      </p:sp>
      <p:sp>
        <p:nvSpPr>
          <p:cNvPr id="4" name="Footer Placeholder 3">
            <a:extLst>
              <a:ext uri="{FF2B5EF4-FFF2-40B4-BE49-F238E27FC236}">
                <a16:creationId xmlns:a16="http://schemas.microsoft.com/office/drawing/2014/main" id="{A934608F-BC4E-47E6-A300-32DFB2E7722C}"/>
              </a:ext>
            </a:extLst>
          </p:cNvPr>
          <p:cNvSpPr>
            <a:spLocks noGrp="1"/>
          </p:cNvSpPr>
          <p:nvPr>
            <p:ph type="ftr" sz="quarter" idx="3"/>
          </p:nvPr>
        </p:nvSpPr>
        <p:spPr/>
        <p:txBody>
          <a:body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5" name="Slide Number Placeholder 4">
            <a:extLst>
              <a:ext uri="{FF2B5EF4-FFF2-40B4-BE49-F238E27FC236}">
                <a16:creationId xmlns:a16="http://schemas.microsoft.com/office/drawing/2014/main" id="{67AF2814-3EA7-4578-AAF9-4FD3200F1CA7}"/>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7</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97E58D62-FC7A-4E68-96D6-A8153DF72092}"/>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12 February 2024</a:t>
            </a:fld>
            <a:endParaRPr lang="en-US" dirty="0"/>
          </a:p>
        </p:txBody>
      </p:sp>
      <p:graphicFrame>
        <p:nvGraphicFramePr>
          <p:cNvPr id="12" name="Table 12">
            <a:extLst>
              <a:ext uri="{FF2B5EF4-FFF2-40B4-BE49-F238E27FC236}">
                <a16:creationId xmlns:a16="http://schemas.microsoft.com/office/drawing/2014/main" id="{24D10D50-EF3C-A801-7143-A5AD95FAF14F}"/>
              </a:ext>
            </a:extLst>
          </p:cNvPr>
          <p:cNvGraphicFramePr>
            <a:graphicFrameLocks noGrp="1"/>
          </p:cNvGraphicFramePr>
          <p:nvPr>
            <p:extLst>
              <p:ext uri="{D42A27DB-BD31-4B8C-83A1-F6EECF244321}">
                <p14:modId xmlns:p14="http://schemas.microsoft.com/office/powerpoint/2010/main" val="3001803718"/>
              </p:ext>
            </p:extLst>
          </p:nvPr>
        </p:nvGraphicFramePr>
        <p:xfrm>
          <a:off x="342900" y="940383"/>
          <a:ext cx="10335172" cy="4820920"/>
        </p:xfrm>
        <a:graphic>
          <a:graphicData uri="http://schemas.openxmlformats.org/drawingml/2006/table">
            <a:tbl>
              <a:tblPr firstRow="1" bandRow="1">
                <a:tableStyleId>{21E4AEA4-8DFA-4A89-87EB-49C32662AFE0}</a:tableStyleId>
              </a:tblPr>
              <a:tblGrid>
                <a:gridCol w="3115003">
                  <a:extLst>
                    <a:ext uri="{9D8B030D-6E8A-4147-A177-3AD203B41FA5}">
                      <a16:colId xmlns:a16="http://schemas.microsoft.com/office/drawing/2014/main" val="2983570597"/>
                    </a:ext>
                  </a:extLst>
                </a:gridCol>
                <a:gridCol w="7220169">
                  <a:extLst>
                    <a:ext uri="{9D8B030D-6E8A-4147-A177-3AD203B41FA5}">
                      <a16:colId xmlns:a16="http://schemas.microsoft.com/office/drawing/2014/main" val="2599141787"/>
                    </a:ext>
                  </a:extLst>
                </a:gridCol>
              </a:tblGrid>
              <a:tr h="370840">
                <a:tc>
                  <a:txBody>
                    <a:bodyPr/>
                    <a:lstStyle/>
                    <a:p>
                      <a:r>
                        <a:rPr lang="en-US" dirty="0"/>
                        <a:t>Task parameter</a:t>
                      </a:r>
                    </a:p>
                  </a:txBody>
                  <a:tcPr/>
                </a:tc>
                <a:tc>
                  <a:txBody>
                    <a:bodyPr/>
                    <a:lstStyle/>
                    <a:p>
                      <a:r>
                        <a:rPr lang="en-US" dirty="0"/>
                        <a:t>Description</a:t>
                      </a:r>
                    </a:p>
                  </a:txBody>
                  <a:tcPr/>
                </a:tc>
                <a:extLst>
                  <a:ext uri="{0D108BD9-81ED-4DB2-BD59-A6C34878D82A}">
                    <a16:rowId xmlns:a16="http://schemas.microsoft.com/office/drawing/2014/main" val="1138597802"/>
                  </a:ext>
                </a:extLst>
              </a:tr>
              <a:tr h="370840">
                <a:tc>
                  <a:txBody>
                    <a:bodyPr/>
                    <a:lstStyle/>
                    <a:p>
                      <a:r>
                        <a:rPr lang="en-US" dirty="0" err="1"/>
                        <a:t>configUSE_PREEMPTION</a:t>
                      </a:r>
                      <a:endParaRPr lang="en-US" dirty="0"/>
                    </a:p>
                  </a:txBody>
                  <a:tcPr/>
                </a:tc>
                <a:tc>
                  <a:txBody>
                    <a:bodyPr/>
                    <a:lstStyle/>
                    <a:p>
                      <a:r>
                        <a:rPr lang="en-US" dirty="0"/>
                        <a:t>1 - &gt; Use pre</a:t>
                      </a:r>
                    </a:p>
                  </a:txBody>
                  <a:tcPr/>
                </a:tc>
                <a:extLst>
                  <a:ext uri="{0D108BD9-81ED-4DB2-BD59-A6C34878D82A}">
                    <a16:rowId xmlns:a16="http://schemas.microsoft.com/office/drawing/2014/main" val="314921112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76827789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8877770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16000717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56693985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20301689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560455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7410742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021031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4296455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7029815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48375123"/>
                  </a:ext>
                </a:extLst>
              </a:tr>
            </a:tbl>
          </a:graphicData>
        </a:graphic>
      </p:graphicFrame>
    </p:spTree>
    <p:extLst>
      <p:ext uri="{BB962C8B-B14F-4D97-AF65-F5344CB8AC3E}">
        <p14:creationId xmlns:p14="http://schemas.microsoft.com/office/powerpoint/2010/main" val="78566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124E-6786-454A-9B27-BF4F7CE57DCA}"/>
              </a:ext>
            </a:extLst>
          </p:cNvPr>
          <p:cNvSpPr>
            <a:spLocks noGrp="1"/>
          </p:cNvSpPr>
          <p:nvPr>
            <p:ph type="title"/>
          </p:nvPr>
        </p:nvSpPr>
        <p:spPr>
          <a:xfrm>
            <a:off x="342900" y="141888"/>
            <a:ext cx="928852" cy="584775"/>
          </a:xfrm>
        </p:spPr>
        <p:txBody>
          <a:bodyPr/>
          <a:lstStyle/>
          <a:p>
            <a:r>
              <a:rPr lang="en-US" sz="2000" u="sng" dirty="0"/>
              <a:t>Queue</a:t>
            </a:r>
          </a:p>
        </p:txBody>
      </p:sp>
      <p:sp>
        <p:nvSpPr>
          <p:cNvPr id="3" name="Content Placeholder 2">
            <a:extLst>
              <a:ext uri="{FF2B5EF4-FFF2-40B4-BE49-F238E27FC236}">
                <a16:creationId xmlns:a16="http://schemas.microsoft.com/office/drawing/2014/main" id="{1EA33F23-B377-4FB2-B35B-CA8DCD6796EB}"/>
              </a:ext>
            </a:extLst>
          </p:cNvPr>
          <p:cNvSpPr>
            <a:spLocks noGrp="1"/>
          </p:cNvSpPr>
          <p:nvPr>
            <p:ph idx="1"/>
          </p:nvPr>
        </p:nvSpPr>
        <p:spPr>
          <a:xfrm>
            <a:off x="325321" y="720771"/>
            <a:ext cx="10815645" cy="1423340"/>
          </a:xfrm>
        </p:spPr>
        <p:txBody>
          <a:bodyPr/>
          <a:lstStyle/>
          <a:p>
            <a:pPr lvl="0">
              <a:buClr>
                <a:schemeClr val="tx1"/>
              </a:buClr>
              <a:buFont typeface="Wingdings" panose="05000000000000000000" pitchFamily="2" charset="2"/>
              <a:buChar char="§"/>
            </a:pPr>
            <a:r>
              <a:rPr lang="en-US" sz="1800" dirty="0"/>
              <a:t>Queues are </a:t>
            </a:r>
            <a:r>
              <a:rPr lang="en-US" sz="1800" b="1" u="sng" dirty="0"/>
              <a:t>primary form </a:t>
            </a:r>
            <a:r>
              <a:rPr lang="en-US" sz="1800" dirty="0"/>
              <a:t>of intertask communication</a:t>
            </a:r>
          </a:p>
          <a:p>
            <a:pPr>
              <a:buClr>
                <a:schemeClr val="tx1"/>
              </a:buClr>
              <a:buFont typeface="Wingdings" panose="05000000000000000000" pitchFamily="2" charset="2"/>
              <a:buChar char="§"/>
            </a:pPr>
            <a:r>
              <a:rPr lang="en-US" sz="1800" dirty="0"/>
              <a:t>They can be used to </a:t>
            </a:r>
            <a:r>
              <a:rPr lang="en-US" sz="1800" b="1" u="sng" dirty="0"/>
              <a:t>send messages </a:t>
            </a:r>
            <a:r>
              <a:rPr lang="en-US" sz="1800" dirty="0"/>
              <a:t>between tasks, and between interrupts and tasks</a:t>
            </a:r>
          </a:p>
          <a:p>
            <a:pPr>
              <a:buClr>
                <a:schemeClr val="tx1"/>
              </a:buClr>
              <a:buFont typeface="Wingdings" panose="05000000000000000000" pitchFamily="2" charset="2"/>
              <a:buChar char="§"/>
            </a:pPr>
            <a:r>
              <a:rPr lang="en-US" sz="1800" dirty="0"/>
              <a:t>They are used as </a:t>
            </a:r>
            <a:r>
              <a:rPr lang="en-US" sz="1800" b="1" u="sng" dirty="0"/>
              <a:t>thread safe FIFO </a:t>
            </a:r>
            <a:r>
              <a:rPr lang="en-US" sz="1800" dirty="0"/>
              <a:t>(First In First Out) buffers with new data being sent to the back of the queue</a:t>
            </a:r>
          </a:p>
        </p:txBody>
      </p:sp>
      <p:sp>
        <p:nvSpPr>
          <p:cNvPr id="4" name="Footer Placeholder 3">
            <a:extLst>
              <a:ext uri="{FF2B5EF4-FFF2-40B4-BE49-F238E27FC236}">
                <a16:creationId xmlns:a16="http://schemas.microsoft.com/office/drawing/2014/main" id="{A934608F-BC4E-47E6-A300-32DFB2E7722C}"/>
              </a:ext>
            </a:extLst>
          </p:cNvPr>
          <p:cNvSpPr>
            <a:spLocks noGrp="1"/>
          </p:cNvSpPr>
          <p:nvPr>
            <p:ph type="ftr" sz="quarter" idx="3"/>
          </p:nvPr>
        </p:nvSpPr>
        <p:spPr/>
        <p:txBody>
          <a:bodyPr/>
          <a:lstStyle/>
          <a:p>
            <a:pPr algn="l"/>
            <a:r>
              <a:rPr lang="en-US" i="0" dirty="0">
                <a:latin typeface="+mj-lt"/>
                <a:cs typeface="Arial Black" panose="020B0604020202020204" pitchFamily="34" charset="0"/>
              </a:rPr>
              <a:t>Analog Devices Confidential Information—Not for External Distribution. ©2020 Analog Devices, Inc. All rights reserved</a:t>
            </a:r>
            <a:r>
              <a:rPr lang="en-US" dirty="0"/>
              <a:t>.</a:t>
            </a:r>
          </a:p>
        </p:txBody>
      </p:sp>
      <p:sp>
        <p:nvSpPr>
          <p:cNvPr id="5" name="Slide Number Placeholder 4">
            <a:extLst>
              <a:ext uri="{FF2B5EF4-FFF2-40B4-BE49-F238E27FC236}">
                <a16:creationId xmlns:a16="http://schemas.microsoft.com/office/drawing/2014/main" id="{67AF2814-3EA7-4578-AAF9-4FD3200F1CA7}"/>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8</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97E58D62-FC7A-4E68-96D6-A8153DF72092}"/>
              </a:ext>
            </a:extLst>
          </p:cNvPr>
          <p:cNvSpPr>
            <a:spLocks noGrp="1"/>
          </p:cNvSpPr>
          <p:nvPr>
            <p:ph type="dt" sz="half" idx="2"/>
          </p:nvPr>
        </p:nvSpPr>
        <p:spPr/>
        <p:txBody>
          <a:bodyPr/>
          <a:lstStyle/>
          <a:p>
            <a:fld id="{3D130E08-ACE3-7448-A441-268615E01398}" type="datetime3">
              <a:rPr lang="en-US" i="0" smtClean="0">
                <a:solidFill>
                  <a:srgbClr val="555659"/>
                </a:solidFill>
                <a:cs typeface="Arial Black" panose="020B0604020202020204" pitchFamily="34" charset="0"/>
              </a:rPr>
              <a:t>12 February 2024</a:t>
            </a:fld>
            <a:endParaRPr lang="en-US" dirty="0"/>
          </a:p>
        </p:txBody>
      </p:sp>
      <p:pic>
        <p:nvPicPr>
          <p:cNvPr id="8" name="Picture 7">
            <a:extLst>
              <a:ext uri="{FF2B5EF4-FFF2-40B4-BE49-F238E27FC236}">
                <a16:creationId xmlns:a16="http://schemas.microsoft.com/office/drawing/2014/main" id="{59EF7716-93D3-B961-309C-DA1E78065921}"/>
              </a:ext>
            </a:extLst>
          </p:cNvPr>
          <p:cNvPicPr>
            <a:picLocks noChangeAspect="1"/>
          </p:cNvPicPr>
          <p:nvPr/>
        </p:nvPicPr>
        <p:blipFill>
          <a:blip r:embed="rId2"/>
          <a:stretch>
            <a:fillRect/>
          </a:stretch>
        </p:blipFill>
        <p:spPr>
          <a:xfrm>
            <a:off x="475264" y="2277132"/>
            <a:ext cx="7562850" cy="2114550"/>
          </a:xfrm>
          <a:prstGeom prst="rect">
            <a:avLst/>
          </a:prstGeom>
        </p:spPr>
      </p:pic>
    </p:spTree>
    <p:extLst>
      <p:ext uri="{BB962C8B-B14F-4D97-AF65-F5344CB8AC3E}">
        <p14:creationId xmlns:p14="http://schemas.microsoft.com/office/powerpoint/2010/main" val="272138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ITemplate">
  <a:themeElements>
    <a:clrScheme name="ADI Brand Colors 1">
      <a:dk1>
        <a:srgbClr val="000000"/>
      </a:dk1>
      <a:lt1>
        <a:srgbClr val="FFFFFF"/>
      </a:lt1>
      <a:dk2>
        <a:srgbClr val="555659"/>
      </a:dk2>
      <a:lt2>
        <a:srgbClr val="B1B3B3"/>
      </a:lt2>
      <a:accent1>
        <a:srgbClr val="41B6E6"/>
      </a:accent1>
      <a:accent2>
        <a:srgbClr val="0067B9"/>
      </a:accent2>
      <a:accent3>
        <a:srgbClr val="D6E341"/>
      </a:accent3>
      <a:accent4>
        <a:srgbClr val="00AE65"/>
      </a:accent4>
      <a:accent5>
        <a:srgbClr val="8637BA"/>
      </a:accent5>
      <a:accent6>
        <a:srgbClr val="FF7500"/>
      </a:accent6>
      <a:hlink>
        <a:srgbClr val="3CB7E3"/>
      </a:hlink>
      <a:folHlink>
        <a:srgbClr val="8637BA"/>
      </a:folHlink>
    </a:clrScheme>
    <a:fontScheme name="ADI PP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miter lim="800000"/>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228600" indent="-228600" defTabSz="457200">
          <a:spcBef>
            <a:spcPts val="1000"/>
          </a:spcBef>
          <a:buClr>
            <a:srgbClr val="1E4056"/>
          </a:buClr>
          <a:buSzPct val="75000"/>
          <a:buFont typeface="Lucida Grande"/>
          <a:buChar char="►"/>
          <a:defRPr sz="2000" dirty="0">
            <a:solidFill>
              <a:srgbClr val="000000"/>
            </a:solidFill>
          </a:defRPr>
        </a:defPPr>
      </a:lstStyle>
    </a:txDef>
  </a:objectDefaults>
  <a:extraClrSchemeLst/>
  <a:extLst>
    <a:ext uri="{05A4C25C-085E-4340-85A3-A5531E510DB2}">
      <thm15:themeFamily xmlns:thm15="http://schemas.microsoft.com/office/thememl/2012/main" name="ADI 2020 16x9 Internal Only" id="{1D837B3C-7495-4B59-A5FF-7C3DAE5264A4}" vid="{4149039D-C810-457F-8668-6B8AE7E909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1399</TotalTime>
  <Words>1032</Words>
  <Application>Microsoft Office PowerPoint</Application>
  <PresentationFormat>Widescreen</PresentationFormat>
  <Paragraphs>98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Lucida Grande</vt:lpstr>
      <vt:lpstr>Wingdings</vt:lpstr>
      <vt:lpstr>Wingdings 3</vt:lpstr>
      <vt:lpstr>ADITemplate</vt:lpstr>
      <vt:lpstr>FreeRTOS Fundamentals</vt:lpstr>
      <vt:lpstr>Why FreeRTOS?</vt:lpstr>
      <vt:lpstr>RTOS Basics</vt:lpstr>
      <vt:lpstr>Task Basics</vt:lpstr>
      <vt:lpstr>Task Basics continued …</vt:lpstr>
      <vt:lpstr>Task Basics continued …</vt:lpstr>
      <vt:lpstr>Task Basics continued …</vt:lpstr>
      <vt:lpstr>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ADPD4100 Crash Course</dc:title>
  <dc:creator>Tandon, Revant</dc:creator>
  <cp:lastModifiedBy>Gorlekoppa, Shidlingayya</cp:lastModifiedBy>
  <cp:revision>91</cp:revision>
  <dcterms:created xsi:type="dcterms:W3CDTF">2021-01-26T20:54:22Z</dcterms:created>
  <dcterms:modified xsi:type="dcterms:W3CDTF">2024-02-12T09:09:54Z</dcterms:modified>
</cp:coreProperties>
</file>