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7790E-DADC-48AA-8DBD-837EE2F65641}" v="13" dt="2022-09-06T12:08:20.779"/>
    <p1510:client id="{421DC588-F6F4-4F79-8762-DC8A691A2B3F}" v="102" dt="2022-09-06T04:01:33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5" autoAdjust="0"/>
  </p:normalViewPr>
  <p:slideViewPr>
    <p:cSldViewPr snapToGrid="0">
      <p:cViewPr varScale="1">
        <p:scale>
          <a:sx n="57" d="100"/>
          <a:sy n="57" d="100"/>
        </p:scale>
        <p:origin x="2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38D5DC07-6B2E-4478-A77D-2FC992D0C567}"/>
    <pc:docChg chg="custSel addSld delSld modSld">
      <pc:chgData name="Gorlekoppa, Shidlingayya" userId="87b2455b-f068-46d1-82f6-ecda64ed59a5" providerId="ADAL" clId="{38D5DC07-6B2E-4478-A77D-2FC992D0C567}" dt="2022-04-26T14:55:55.204" v="376" actId="20577"/>
      <pc:docMkLst>
        <pc:docMk/>
      </pc:docMkLst>
      <pc:sldChg chg="addSp delSp modSp mod">
        <pc:chgData name="Gorlekoppa, Shidlingayya" userId="87b2455b-f068-46d1-82f6-ecda64ed59a5" providerId="ADAL" clId="{38D5DC07-6B2E-4478-A77D-2FC992D0C567}" dt="2022-04-26T14:55:55.204" v="376" actId="20577"/>
        <pc:sldMkLst>
          <pc:docMk/>
          <pc:sldMk cId="3835813386" sldId="256"/>
        </pc:sldMkLst>
        <pc:spChg chg="mod">
          <ac:chgData name="Gorlekoppa, Shidlingayya" userId="87b2455b-f068-46d1-82f6-ecda64ed59a5" providerId="ADAL" clId="{38D5DC07-6B2E-4478-A77D-2FC992D0C567}" dt="2022-04-12T01:04:27.280" v="43" actId="14100"/>
          <ac:spMkLst>
            <pc:docMk/>
            <pc:sldMk cId="3835813386" sldId="256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3" creationId="{89007302-5150-4970-A24E-7312A8792E4E}"/>
          </ac:spMkLst>
        </pc:spChg>
        <pc:spChg chg="mod">
          <ac:chgData name="Gorlekoppa, Shidlingayya" userId="87b2455b-f068-46d1-82f6-ecda64ed59a5" providerId="ADAL" clId="{38D5DC07-6B2E-4478-A77D-2FC992D0C567}" dt="2022-04-26T14:55:55.204" v="376" actId="20577"/>
          <ac:spMkLst>
            <pc:docMk/>
            <pc:sldMk cId="3835813386" sldId="256"/>
            <ac:spMk id="4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6" creationId="{E3DAE516-FB5F-4481-9DDF-26AC1EC9ADBE}"/>
          </ac:spMkLst>
        </pc:spChg>
        <pc:picChg chg="add del mod">
          <ac:chgData name="Gorlekoppa, Shidlingayya" userId="87b2455b-f068-46d1-82f6-ecda64ed59a5" providerId="ADAL" clId="{38D5DC07-6B2E-4478-A77D-2FC992D0C567}" dt="2022-04-25T04:09:58.855" v="256" actId="478"/>
          <ac:picMkLst>
            <pc:docMk/>
            <pc:sldMk cId="3835813386" sldId="256"/>
            <ac:picMk id="5" creationId="{5D3444EC-5A33-4640-BFCF-DD03F9AB7BD4}"/>
          </ac:picMkLst>
        </pc:picChg>
        <pc:picChg chg="add mod">
          <ac:chgData name="Gorlekoppa, Shidlingayya" userId="87b2455b-f068-46d1-82f6-ecda64ed59a5" providerId="ADAL" clId="{38D5DC07-6B2E-4478-A77D-2FC992D0C567}" dt="2022-04-25T04:31:26.302" v="315" actId="1076"/>
          <ac:picMkLst>
            <pc:docMk/>
            <pc:sldMk cId="3835813386" sldId="256"/>
            <ac:picMk id="8" creationId="{DB756A45-C4D3-4B51-A819-217348B8382B}"/>
          </ac:picMkLst>
        </pc:picChg>
      </pc:sldChg>
      <pc:sldChg chg="addSp delSp modSp add mod">
        <pc:chgData name="Gorlekoppa, Shidlingayya" userId="87b2455b-f068-46d1-82f6-ecda64ed59a5" providerId="ADAL" clId="{38D5DC07-6B2E-4478-A77D-2FC992D0C567}" dt="2022-04-25T04:33:52.749" v="374" actId="1076"/>
        <pc:sldMkLst>
          <pc:docMk/>
          <pc:sldMk cId="1232695224" sldId="257"/>
        </pc:sldMkLst>
        <pc:spChg chg="mod">
          <ac:chgData name="Gorlekoppa, Shidlingayya" userId="87b2455b-f068-46d1-82f6-ecda64ed59a5" providerId="ADAL" clId="{38D5DC07-6B2E-4478-A77D-2FC992D0C567}" dt="2022-04-25T04:33:47.070" v="372" actId="1076"/>
          <ac:spMkLst>
            <pc:docMk/>
            <pc:sldMk cId="1232695224" sldId="257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52.749" v="374" actId="1076"/>
          <ac:spMkLst>
            <pc:docMk/>
            <pc:sldMk cId="1232695224" sldId="257"/>
            <ac:spMk id="3" creationId="{2402684D-7AAE-4031-B101-C4BAC18C8207}"/>
          </ac:spMkLst>
        </pc:spChg>
        <pc:spChg chg="del mod">
          <ac:chgData name="Gorlekoppa, Shidlingayya" userId="87b2455b-f068-46d1-82f6-ecda64ed59a5" providerId="ADAL" clId="{38D5DC07-6B2E-4478-A77D-2FC992D0C567}" dt="2022-04-25T04:31:21.736" v="313"/>
          <ac:spMkLst>
            <pc:docMk/>
            <pc:sldMk cId="1232695224" sldId="257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10.263" v="371" actId="115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38D5DC07-6B2E-4478-A77D-2FC992D0C567}" dt="2022-04-25T04:32:43.114" v="358"/>
          <ac:spMkLst>
            <pc:docMk/>
            <pc:sldMk cId="1232695224" sldId="257"/>
            <ac:spMk id="6" creationId="{AC6B94C8-691C-4D90-B9A2-A95F76EC314D}"/>
          </ac:spMkLst>
        </pc:spChg>
        <pc:picChg chg="del">
          <ac:chgData name="Gorlekoppa, Shidlingayya" userId="87b2455b-f068-46d1-82f6-ecda64ed59a5" providerId="ADAL" clId="{38D5DC07-6B2E-4478-A77D-2FC992D0C567}" dt="2022-04-12T01:13:26.286" v="255" actId="478"/>
          <ac:picMkLst>
            <pc:docMk/>
            <pc:sldMk cId="1232695224" sldId="257"/>
            <ac:picMk id="5" creationId="{5D3444EC-5A33-4640-BFCF-DD03F9AB7BD4}"/>
          </ac:picMkLst>
        </pc:picChg>
      </pc:sldChg>
      <pc:sldChg chg="del">
        <pc:chgData name="Gorlekoppa, Shidlingayya" userId="87b2455b-f068-46d1-82f6-ecda64ed59a5" providerId="ADAL" clId="{38D5DC07-6B2E-4478-A77D-2FC992D0C567}" dt="2022-04-12T01:04:08.418" v="0" actId="47"/>
        <pc:sldMkLst>
          <pc:docMk/>
          <pc:sldMk cId="3993111944" sldId="257"/>
        </pc:sldMkLst>
      </pc:sldChg>
      <pc:sldChg chg="del">
        <pc:chgData name="Gorlekoppa, Shidlingayya" userId="87b2455b-f068-46d1-82f6-ecda64ed59a5" providerId="ADAL" clId="{38D5DC07-6B2E-4478-A77D-2FC992D0C567}" dt="2022-04-12T01:04:08.624" v="1" actId="47"/>
        <pc:sldMkLst>
          <pc:docMk/>
          <pc:sldMk cId="3120884713" sldId="258"/>
        </pc:sldMkLst>
      </pc:sldChg>
      <pc:sldChg chg="del">
        <pc:chgData name="Gorlekoppa, Shidlingayya" userId="87b2455b-f068-46d1-82f6-ecda64ed59a5" providerId="ADAL" clId="{38D5DC07-6B2E-4478-A77D-2FC992D0C567}" dt="2022-04-12T01:04:08.768" v="2" actId="47"/>
        <pc:sldMkLst>
          <pc:docMk/>
          <pc:sldMk cId="3588372884" sldId="259"/>
        </pc:sldMkLst>
      </pc:sldChg>
      <pc:sldChg chg="del">
        <pc:chgData name="Gorlekoppa, Shidlingayya" userId="87b2455b-f068-46d1-82f6-ecda64ed59a5" providerId="ADAL" clId="{38D5DC07-6B2E-4478-A77D-2FC992D0C567}" dt="2022-04-12T01:04:08.921" v="3" actId="47"/>
        <pc:sldMkLst>
          <pc:docMk/>
          <pc:sldMk cId="2150779769" sldId="260"/>
        </pc:sldMkLst>
      </pc:sldChg>
      <pc:sldChg chg="del">
        <pc:chgData name="Gorlekoppa, Shidlingayya" userId="87b2455b-f068-46d1-82f6-ecda64ed59a5" providerId="ADAL" clId="{38D5DC07-6B2E-4478-A77D-2FC992D0C567}" dt="2022-04-12T01:04:09.075" v="4" actId="47"/>
        <pc:sldMkLst>
          <pc:docMk/>
          <pc:sldMk cId="645525804" sldId="261"/>
        </pc:sldMkLst>
      </pc:sldChg>
      <pc:sldChg chg="del">
        <pc:chgData name="Gorlekoppa, Shidlingayya" userId="87b2455b-f068-46d1-82f6-ecda64ed59a5" providerId="ADAL" clId="{38D5DC07-6B2E-4478-A77D-2FC992D0C567}" dt="2022-04-12T01:04:09.261" v="5" actId="47"/>
        <pc:sldMkLst>
          <pc:docMk/>
          <pc:sldMk cId="2044687499" sldId="262"/>
        </pc:sldMkLst>
      </pc:sldChg>
      <pc:sldChg chg="del">
        <pc:chgData name="Gorlekoppa, Shidlingayya" userId="87b2455b-f068-46d1-82f6-ecda64ed59a5" providerId="ADAL" clId="{38D5DC07-6B2E-4478-A77D-2FC992D0C567}" dt="2022-04-12T01:04:09.402" v="6" actId="47"/>
        <pc:sldMkLst>
          <pc:docMk/>
          <pc:sldMk cId="873170795" sldId="263"/>
        </pc:sldMkLst>
      </pc:sldChg>
      <pc:sldChg chg="del">
        <pc:chgData name="Gorlekoppa, Shidlingayya" userId="87b2455b-f068-46d1-82f6-ecda64ed59a5" providerId="ADAL" clId="{38D5DC07-6B2E-4478-A77D-2FC992D0C567}" dt="2022-04-12T01:04:09.575" v="7" actId="47"/>
        <pc:sldMkLst>
          <pc:docMk/>
          <pc:sldMk cId="2275289205" sldId="264"/>
        </pc:sldMkLst>
      </pc:sldChg>
      <pc:sldChg chg="del">
        <pc:chgData name="Gorlekoppa, Shidlingayya" userId="87b2455b-f068-46d1-82f6-ecda64ed59a5" providerId="ADAL" clId="{38D5DC07-6B2E-4478-A77D-2FC992D0C567}" dt="2022-04-12T01:04:09.735" v="8" actId="47"/>
        <pc:sldMkLst>
          <pc:docMk/>
          <pc:sldMk cId="3396648316" sldId="265"/>
        </pc:sldMkLst>
      </pc:sldChg>
      <pc:sldChg chg="del">
        <pc:chgData name="Gorlekoppa, Shidlingayya" userId="87b2455b-f068-46d1-82f6-ecda64ed59a5" providerId="ADAL" clId="{38D5DC07-6B2E-4478-A77D-2FC992D0C567}" dt="2022-04-12T01:04:09.911" v="9" actId="47"/>
        <pc:sldMkLst>
          <pc:docMk/>
          <pc:sldMk cId="1752284520" sldId="266"/>
        </pc:sldMkLst>
      </pc:sldChg>
      <pc:sldChg chg="del">
        <pc:chgData name="Gorlekoppa, Shidlingayya" userId="87b2455b-f068-46d1-82f6-ecda64ed59a5" providerId="ADAL" clId="{38D5DC07-6B2E-4478-A77D-2FC992D0C567}" dt="2022-04-12T01:04:10.108" v="10" actId="47"/>
        <pc:sldMkLst>
          <pc:docMk/>
          <pc:sldMk cId="1420765861" sldId="267"/>
        </pc:sldMkLst>
      </pc:sldChg>
      <pc:sldChg chg="del">
        <pc:chgData name="Gorlekoppa, Shidlingayya" userId="87b2455b-f068-46d1-82f6-ecda64ed59a5" providerId="ADAL" clId="{38D5DC07-6B2E-4478-A77D-2FC992D0C567}" dt="2022-04-12T01:04:10.402" v="11" actId="47"/>
        <pc:sldMkLst>
          <pc:docMk/>
          <pc:sldMk cId="1047406105" sldId="268"/>
        </pc:sldMkLst>
      </pc:sldChg>
      <pc:sldChg chg="del">
        <pc:chgData name="Gorlekoppa, Shidlingayya" userId="87b2455b-f068-46d1-82f6-ecda64ed59a5" providerId="ADAL" clId="{38D5DC07-6B2E-4478-A77D-2FC992D0C567}" dt="2022-04-12T01:04:10.607" v="12" actId="47"/>
        <pc:sldMkLst>
          <pc:docMk/>
          <pc:sldMk cId="663864578" sldId="269"/>
        </pc:sldMkLst>
      </pc:sldChg>
      <pc:sldChg chg="del">
        <pc:chgData name="Gorlekoppa, Shidlingayya" userId="87b2455b-f068-46d1-82f6-ecda64ed59a5" providerId="ADAL" clId="{38D5DC07-6B2E-4478-A77D-2FC992D0C567}" dt="2022-04-12T01:04:10.735" v="13" actId="47"/>
        <pc:sldMkLst>
          <pc:docMk/>
          <pc:sldMk cId="539398399" sldId="270"/>
        </pc:sldMkLst>
      </pc:sldChg>
      <pc:sldChg chg="del">
        <pc:chgData name="Gorlekoppa, Shidlingayya" userId="87b2455b-f068-46d1-82f6-ecda64ed59a5" providerId="ADAL" clId="{38D5DC07-6B2E-4478-A77D-2FC992D0C567}" dt="2022-04-12T01:04:11.275" v="15" actId="47"/>
        <pc:sldMkLst>
          <pc:docMk/>
          <pc:sldMk cId="2154037928" sldId="271"/>
        </pc:sldMkLst>
      </pc:sldChg>
      <pc:sldChg chg="del">
        <pc:chgData name="Gorlekoppa, Shidlingayya" userId="87b2455b-f068-46d1-82f6-ecda64ed59a5" providerId="ADAL" clId="{38D5DC07-6B2E-4478-A77D-2FC992D0C567}" dt="2022-04-12T01:04:11.314" v="17" actId="47"/>
        <pc:sldMkLst>
          <pc:docMk/>
          <pc:sldMk cId="2993170499" sldId="272"/>
        </pc:sldMkLst>
      </pc:sldChg>
      <pc:sldChg chg="del">
        <pc:chgData name="Gorlekoppa, Shidlingayya" userId="87b2455b-f068-46d1-82f6-ecda64ed59a5" providerId="ADAL" clId="{38D5DC07-6B2E-4478-A77D-2FC992D0C567}" dt="2022-04-12T01:04:11.339" v="18" actId="47"/>
        <pc:sldMkLst>
          <pc:docMk/>
          <pc:sldMk cId="3666770311" sldId="273"/>
        </pc:sldMkLst>
      </pc:sldChg>
      <pc:sldChg chg="del">
        <pc:chgData name="Gorlekoppa, Shidlingayya" userId="87b2455b-f068-46d1-82f6-ecda64ed59a5" providerId="ADAL" clId="{38D5DC07-6B2E-4478-A77D-2FC992D0C567}" dt="2022-04-12T01:04:11.367" v="19" actId="47"/>
        <pc:sldMkLst>
          <pc:docMk/>
          <pc:sldMk cId="263254940" sldId="274"/>
        </pc:sldMkLst>
      </pc:sldChg>
      <pc:sldChg chg="del">
        <pc:chgData name="Gorlekoppa, Shidlingayya" userId="87b2455b-f068-46d1-82f6-ecda64ed59a5" providerId="ADAL" clId="{38D5DC07-6B2E-4478-A77D-2FC992D0C567}" dt="2022-04-12T01:04:11.488" v="23" actId="47"/>
        <pc:sldMkLst>
          <pc:docMk/>
          <pc:sldMk cId="2519225176" sldId="275"/>
        </pc:sldMkLst>
      </pc:sldChg>
      <pc:sldChg chg="del">
        <pc:chgData name="Gorlekoppa, Shidlingayya" userId="87b2455b-f068-46d1-82f6-ecda64ed59a5" providerId="ADAL" clId="{38D5DC07-6B2E-4478-A77D-2FC992D0C567}" dt="2022-04-12T01:04:11.546" v="25" actId="47"/>
        <pc:sldMkLst>
          <pc:docMk/>
          <pc:sldMk cId="3821051977" sldId="276"/>
        </pc:sldMkLst>
      </pc:sldChg>
      <pc:sldChg chg="del">
        <pc:chgData name="Gorlekoppa, Shidlingayya" userId="87b2455b-f068-46d1-82f6-ecda64ed59a5" providerId="ADAL" clId="{38D5DC07-6B2E-4478-A77D-2FC992D0C567}" dt="2022-04-12T01:04:11.578" v="26" actId="47"/>
        <pc:sldMkLst>
          <pc:docMk/>
          <pc:sldMk cId="1614735114" sldId="277"/>
        </pc:sldMkLst>
      </pc:sldChg>
      <pc:sldChg chg="del">
        <pc:chgData name="Gorlekoppa, Shidlingayya" userId="87b2455b-f068-46d1-82f6-ecda64ed59a5" providerId="ADAL" clId="{38D5DC07-6B2E-4478-A77D-2FC992D0C567}" dt="2022-04-12T01:04:11.608" v="27" actId="47"/>
        <pc:sldMkLst>
          <pc:docMk/>
          <pc:sldMk cId="2387971778" sldId="278"/>
        </pc:sldMkLst>
      </pc:sldChg>
      <pc:sldChg chg="del">
        <pc:chgData name="Gorlekoppa, Shidlingayya" userId="87b2455b-f068-46d1-82f6-ecda64ed59a5" providerId="ADAL" clId="{38D5DC07-6B2E-4478-A77D-2FC992D0C567}" dt="2022-04-12T01:04:11.642" v="28" actId="47"/>
        <pc:sldMkLst>
          <pc:docMk/>
          <pc:sldMk cId="2475966436" sldId="279"/>
        </pc:sldMkLst>
      </pc:sldChg>
      <pc:sldChg chg="del">
        <pc:chgData name="Gorlekoppa, Shidlingayya" userId="87b2455b-f068-46d1-82f6-ecda64ed59a5" providerId="ADAL" clId="{38D5DC07-6B2E-4478-A77D-2FC992D0C567}" dt="2022-04-12T01:04:12.471" v="31" actId="47"/>
        <pc:sldMkLst>
          <pc:docMk/>
          <pc:sldMk cId="150188582" sldId="280"/>
        </pc:sldMkLst>
      </pc:sldChg>
      <pc:sldChg chg="del">
        <pc:chgData name="Gorlekoppa, Shidlingayya" userId="87b2455b-f068-46d1-82f6-ecda64ed59a5" providerId="ADAL" clId="{38D5DC07-6B2E-4478-A77D-2FC992D0C567}" dt="2022-04-12T01:04:11.686" v="29" actId="47"/>
        <pc:sldMkLst>
          <pc:docMk/>
          <pc:sldMk cId="4287964671" sldId="281"/>
        </pc:sldMkLst>
      </pc:sldChg>
      <pc:sldChg chg="del">
        <pc:chgData name="Gorlekoppa, Shidlingayya" userId="87b2455b-f068-46d1-82f6-ecda64ed59a5" providerId="ADAL" clId="{38D5DC07-6B2E-4478-A77D-2FC992D0C567}" dt="2022-04-12T01:04:12.608" v="32" actId="47"/>
        <pc:sldMkLst>
          <pc:docMk/>
          <pc:sldMk cId="4007114593" sldId="282"/>
        </pc:sldMkLst>
      </pc:sldChg>
      <pc:sldChg chg="del">
        <pc:chgData name="Gorlekoppa, Shidlingayya" userId="87b2455b-f068-46d1-82f6-ecda64ed59a5" providerId="ADAL" clId="{38D5DC07-6B2E-4478-A77D-2FC992D0C567}" dt="2022-04-12T01:04:12.701" v="33" actId="47"/>
        <pc:sldMkLst>
          <pc:docMk/>
          <pc:sldMk cId="1884362870" sldId="283"/>
        </pc:sldMkLst>
      </pc:sldChg>
      <pc:sldChg chg="del">
        <pc:chgData name="Gorlekoppa, Shidlingayya" userId="87b2455b-f068-46d1-82f6-ecda64ed59a5" providerId="ADAL" clId="{38D5DC07-6B2E-4478-A77D-2FC992D0C567}" dt="2022-04-12T01:04:12.981" v="34" actId="47"/>
        <pc:sldMkLst>
          <pc:docMk/>
          <pc:sldMk cId="1976919623" sldId="284"/>
        </pc:sldMkLst>
      </pc:sldChg>
      <pc:sldChg chg="del">
        <pc:chgData name="Gorlekoppa, Shidlingayya" userId="87b2455b-f068-46d1-82f6-ecda64ed59a5" providerId="ADAL" clId="{38D5DC07-6B2E-4478-A77D-2FC992D0C567}" dt="2022-04-12T01:04:11.285" v="16" actId="47"/>
        <pc:sldMkLst>
          <pc:docMk/>
          <pc:sldMk cId="2479248771" sldId="285"/>
        </pc:sldMkLst>
      </pc:sldChg>
      <pc:sldChg chg="del">
        <pc:chgData name="Gorlekoppa, Shidlingayya" userId="87b2455b-f068-46d1-82f6-ecda64ed59a5" providerId="ADAL" clId="{38D5DC07-6B2E-4478-A77D-2FC992D0C567}" dt="2022-04-12T01:04:11.397" v="20" actId="47"/>
        <pc:sldMkLst>
          <pc:docMk/>
          <pc:sldMk cId="4144053148" sldId="286"/>
        </pc:sldMkLst>
      </pc:sldChg>
      <pc:sldChg chg="del">
        <pc:chgData name="Gorlekoppa, Shidlingayya" userId="87b2455b-f068-46d1-82f6-ecda64ed59a5" providerId="ADAL" clId="{38D5DC07-6B2E-4478-A77D-2FC992D0C567}" dt="2022-04-12T01:04:11.516" v="24" actId="47"/>
        <pc:sldMkLst>
          <pc:docMk/>
          <pc:sldMk cId="20032002" sldId="287"/>
        </pc:sldMkLst>
      </pc:sldChg>
      <pc:sldChg chg="del">
        <pc:chgData name="Gorlekoppa, Shidlingayya" userId="87b2455b-f068-46d1-82f6-ecda64ed59a5" providerId="ADAL" clId="{38D5DC07-6B2E-4478-A77D-2FC992D0C567}" dt="2022-04-12T01:04:11.428" v="21" actId="47"/>
        <pc:sldMkLst>
          <pc:docMk/>
          <pc:sldMk cId="1416450834" sldId="288"/>
        </pc:sldMkLst>
      </pc:sldChg>
      <pc:sldChg chg="del">
        <pc:chgData name="Gorlekoppa, Shidlingayya" userId="87b2455b-f068-46d1-82f6-ecda64ed59a5" providerId="ADAL" clId="{38D5DC07-6B2E-4478-A77D-2FC992D0C567}" dt="2022-04-12T01:04:11.458" v="22" actId="47"/>
        <pc:sldMkLst>
          <pc:docMk/>
          <pc:sldMk cId="960929843" sldId="289"/>
        </pc:sldMkLst>
      </pc:sldChg>
      <pc:sldChg chg="del">
        <pc:chgData name="Gorlekoppa, Shidlingayya" userId="87b2455b-f068-46d1-82f6-ecda64ed59a5" providerId="ADAL" clId="{38D5DC07-6B2E-4478-A77D-2FC992D0C567}" dt="2022-04-12T01:04:12.319" v="30" actId="47"/>
        <pc:sldMkLst>
          <pc:docMk/>
          <pc:sldMk cId="198370222" sldId="290"/>
        </pc:sldMkLst>
      </pc:sldChg>
      <pc:sldChg chg="del">
        <pc:chgData name="Gorlekoppa, Shidlingayya" userId="87b2455b-f068-46d1-82f6-ecda64ed59a5" providerId="ADAL" clId="{38D5DC07-6B2E-4478-A77D-2FC992D0C567}" dt="2022-04-12T01:04:11.222" v="14" actId="47"/>
        <pc:sldMkLst>
          <pc:docMk/>
          <pc:sldMk cId="1418108701" sldId="291"/>
        </pc:sldMkLst>
      </pc:sldChg>
    </pc:docChg>
  </pc:docChgLst>
  <pc:docChgLst>
    <pc:chgData name="Gorlekoppa, Shidlingayya" userId="87b2455b-f068-46d1-82f6-ecda64ed59a5" providerId="ADAL" clId="{41F076C4-1C15-452E-8274-E0BCC324364B}"/>
    <pc:docChg chg="custSel modSld">
      <pc:chgData name="Gorlekoppa, Shidlingayya" userId="87b2455b-f068-46d1-82f6-ecda64ed59a5" providerId="ADAL" clId="{41F076C4-1C15-452E-8274-E0BCC324364B}" dt="2022-02-19T14:51:24.388" v="214" actId="1076"/>
      <pc:docMkLst>
        <pc:docMk/>
      </pc:docMkLst>
      <pc:sldChg chg="modSp mod">
        <pc:chgData name="Gorlekoppa, Shidlingayya" userId="87b2455b-f068-46d1-82f6-ecda64ed59a5" providerId="ADAL" clId="{41F076C4-1C15-452E-8274-E0BCC324364B}" dt="2022-02-19T14:47:56.257" v="168" actId="692"/>
        <pc:sldMkLst>
          <pc:docMk/>
          <pc:sldMk cId="2387971778" sldId="278"/>
        </pc:sldMkLst>
        <pc:spChg chg="mod">
          <ac:chgData name="Gorlekoppa, Shidlingayya" userId="87b2455b-f068-46d1-82f6-ecda64ed59a5" providerId="ADAL" clId="{41F076C4-1C15-452E-8274-E0BCC324364B}" dt="2022-02-19T14:47:56.257" v="168" actId="692"/>
          <ac:spMkLst>
            <pc:docMk/>
            <pc:sldMk cId="2387971778" sldId="278"/>
            <ac:spMk id="6" creationId="{00000000-0000-0000-0000-000000000000}"/>
          </ac:spMkLst>
        </pc:spChg>
      </pc:sldChg>
      <pc:sldChg chg="addSp modSp mod">
        <pc:chgData name="Gorlekoppa, Shidlingayya" userId="87b2455b-f068-46d1-82f6-ecda64ed59a5" providerId="ADAL" clId="{41F076C4-1C15-452E-8274-E0BCC324364B}" dt="2022-02-19T14:51:24.388" v="214" actId="1076"/>
        <pc:sldMkLst>
          <pc:docMk/>
          <pc:sldMk cId="2475966436" sldId="279"/>
        </pc:sldMkLst>
        <pc:spChg chg="add mod">
          <ac:chgData name="Gorlekoppa, Shidlingayya" userId="87b2455b-f068-46d1-82f6-ecda64ed59a5" providerId="ADAL" clId="{41F076C4-1C15-452E-8274-E0BCC324364B}" dt="2022-02-19T14:51:16.474" v="211" actId="1076"/>
          <ac:spMkLst>
            <pc:docMk/>
            <pc:sldMk cId="2475966436" sldId="279"/>
            <ac:spMk id="7" creationId="{FC2156C9-9C1B-4693-97FD-22112F07D08B}"/>
          </ac:spMkLst>
        </pc:spChg>
        <pc:spChg chg="add mod">
          <ac:chgData name="Gorlekoppa, Shidlingayya" userId="87b2455b-f068-46d1-82f6-ecda64ed59a5" providerId="ADAL" clId="{41F076C4-1C15-452E-8274-E0BCC324364B}" dt="2022-02-19T14:51:13.170" v="210" actId="1076"/>
          <ac:spMkLst>
            <pc:docMk/>
            <pc:sldMk cId="2475966436" sldId="279"/>
            <ac:spMk id="10" creationId="{98822F8D-9ADC-4456-B846-B0E1F59DC619}"/>
          </ac:spMkLst>
        </pc:spChg>
        <pc:cxnChg chg="add mod">
          <ac:chgData name="Gorlekoppa, Shidlingayya" userId="87b2455b-f068-46d1-82f6-ecda64ed59a5" providerId="ADAL" clId="{41F076C4-1C15-452E-8274-E0BCC324364B}" dt="2022-02-19T14:51:24.388" v="214" actId="1076"/>
          <ac:cxnSpMkLst>
            <pc:docMk/>
            <pc:sldMk cId="2475966436" sldId="279"/>
            <ac:cxnSpMk id="6" creationId="{850D5377-74CE-449E-B677-E0822CCD0ED1}"/>
          </ac:cxnSpMkLst>
        </pc:cxnChg>
      </pc:sldChg>
      <pc:sldChg chg="addSp modSp mod">
        <pc:chgData name="Gorlekoppa, Shidlingayya" userId="87b2455b-f068-46d1-82f6-ecda64ed59a5" providerId="ADAL" clId="{41F076C4-1C15-452E-8274-E0BCC324364B}" dt="2022-02-19T14:40:13.993" v="167" actId="692"/>
        <pc:sldMkLst>
          <pc:docMk/>
          <pc:sldMk cId="20032002" sldId="287"/>
        </pc:sldMkLst>
        <pc:spChg chg="add mod">
          <ac:chgData name="Gorlekoppa, Shidlingayya" userId="87b2455b-f068-46d1-82f6-ecda64ed59a5" providerId="ADAL" clId="{41F076C4-1C15-452E-8274-E0BCC324364B}" dt="2022-02-19T14:40:13.993" v="167" actId="692"/>
          <ac:spMkLst>
            <pc:docMk/>
            <pc:sldMk cId="20032002" sldId="287"/>
            <ac:spMk id="2" creationId="{EC0565CC-4C69-4143-9C52-A2B3C06A6C03}"/>
          </ac:spMkLst>
        </pc:spChg>
      </pc:sldChg>
    </pc:docChg>
  </pc:docChgLst>
  <pc:docChgLst>
    <pc:chgData name="Gorlekoppa, Shidlingayya" userId="87b2455b-f068-46d1-82f6-ecda64ed59a5" providerId="ADAL" clId="{0512342A-53BA-42E0-A134-86EB25E97B79}"/>
    <pc:docChg chg="undo custSel addSld delSld modSld sldOrd">
      <pc:chgData name="Gorlekoppa, Shidlingayya" userId="87b2455b-f068-46d1-82f6-ecda64ed59a5" providerId="ADAL" clId="{0512342A-53BA-42E0-A134-86EB25E97B79}" dt="2022-07-01T07:24:50.679" v="4782" actId="20577"/>
      <pc:docMkLst>
        <pc:docMk/>
      </pc:docMkLst>
      <pc:sldChg chg="modSp mod">
        <pc:chgData name="Gorlekoppa, Shidlingayya" userId="87b2455b-f068-46d1-82f6-ecda64ed59a5" providerId="ADAL" clId="{0512342A-53BA-42E0-A134-86EB25E97B79}" dt="2022-07-01T06:07:57.436" v="2822" actId="12"/>
        <pc:sldMkLst>
          <pc:docMk/>
          <pc:sldMk cId="3835813386" sldId="256"/>
        </pc:sldMkLst>
        <pc:spChg chg="mod">
          <ac:chgData name="Gorlekoppa, Shidlingayya" userId="87b2455b-f068-46d1-82f6-ecda64ed59a5" providerId="ADAL" clId="{0512342A-53BA-42E0-A134-86EB25E97B79}" dt="2022-06-30T10:52:32.172" v="322" actId="1076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0512342A-53BA-42E0-A134-86EB25E97B79}" dt="2022-07-01T06:07:57.436" v="2822" actId="12"/>
          <ac:spMkLst>
            <pc:docMk/>
            <pc:sldMk cId="3835813386" sldId="256"/>
            <ac:spMk id="4" creationId="{00000000-0000-0000-0000-000000000000}"/>
          </ac:spMkLst>
        </pc:spChg>
      </pc:sldChg>
      <pc:sldChg chg="addSp delSp modSp mod">
        <pc:chgData name="Gorlekoppa, Shidlingayya" userId="87b2455b-f068-46d1-82f6-ecda64ed59a5" providerId="ADAL" clId="{0512342A-53BA-42E0-A134-86EB25E97B79}" dt="2022-07-01T06:07:36.879" v="2818" actId="12"/>
        <pc:sldMkLst>
          <pc:docMk/>
          <pc:sldMk cId="1232695224" sldId="257"/>
        </pc:sldMkLst>
        <pc:spChg chg="del mod">
          <ac:chgData name="Gorlekoppa, Shidlingayya" userId="87b2455b-f068-46d1-82f6-ecda64ed59a5" providerId="ADAL" clId="{0512342A-53BA-42E0-A134-86EB25E97B79}" dt="2022-06-30T10:49:47.127" v="4" actId="478"/>
          <ac:spMkLst>
            <pc:docMk/>
            <pc:sldMk cId="1232695224" sldId="257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0512342A-53BA-42E0-A134-86EB25E97B79}" dt="2022-06-30T10:49:30.901" v="0" actId="478"/>
          <ac:spMkLst>
            <pc:docMk/>
            <pc:sldMk cId="1232695224" sldId="257"/>
            <ac:spMk id="3" creationId="{2402684D-7AAE-4031-B101-C4BAC18C8207}"/>
          </ac:spMkLst>
        </pc:spChg>
        <pc:spChg chg="mod">
          <ac:chgData name="Gorlekoppa, Shidlingayya" userId="87b2455b-f068-46d1-82f6-ecda64ed59a5" providerId="ADAL" clId="{0512342A-53BA-42E0-A134-86EB25E97B79}" dt="2022-07-01T06:07:36.879" v="2818" actId="12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0512342A-53BA-42E0-A134-86EB25E97B79}" dt="2022-06-30T10:49:51.589" v="5" actId="478"/>
          <ac:spMkLst>
            <pc:docMk/>
            <pc:sldMk cId="1232695224" sldId="257"/>
            <ac:spMk id="6" creationId="{311B97C0-2DFC-4E9C-AF5C-D9FB8EA9563A}"/>
          </ac:spMkLst>
        </pc:spChg>
        <pc:picChg chg="add mod">
          <ac:chgData name="Gorlekoppa, Shidlingayya" userId="87b2455b-f068-46d1-82f6-ecda64ed59a5" providerId="ADAL" clId="{0512342A-53BA-42E0-A134-86EB25E97B79}" dt="2022-06-30T11:09:47.994" v="1257" actId="692"/>
          <ac:picMkLst>
            <pc:docMk/>
            <pc:sldMk cId="1232695224" sldId="257"/>
            <ac:picMk id="8" creationId="{80533662-4394-40DA-A589-CD3769E6258C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13.343" v="2826" actId="12"/>
        <pc:sldMkLst>
          <pc:docMk/>
          <pc:sldMk cId="2679503811" sldId="258"/>
        </pc:sldMkLst>
        <pc:spChg chg="mod">
          <ac:chgData name="Gorlekoppa, Shidlingayya" userId="87b2455b-f068-46d1-82f6-ecda64ed59a5" providerId="ADAL" clId="{0512342A-53BA-42E0-A134-86EB25E97B79}" dt="2022-07-01T06:08:13.343" v="2826" actId="12"/>
          <ac:spMkLst>
            <pc:docMk/>
            <pc:sldMk cId="2679503811" sldId="258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5:12.633" v="1995" actId="1076"/>
          <ac:spMkLst>
            <pc:docMk/>
            <pc:sldMk cId="2679503811" sldId="258"/>
            <ac:spMk id="16" creationId="{6483C97E-0E92-4E14-B356-4EAE547DED70}"/>
          </ac:spMkLst>
        </pc:spChg>
        <pc:spChg chg="add mod">
          <ac:chgData name="Gorlekoppa, Shidlingayya" userId="87b2455b-f068-46d1-82f6-ecda64ed59a5" providerId="ADAL" clId="{0512342A-53BA-42E0-A134-86EB25E97B79}" dt="2022-06-30T11:25:50.370" v="2020" actId="1076"/>
          <ac:spMkLst>
            <pc:docMk/>
            <pc:sldMk cId="2679503811" sldId="258"/>
            <ac:spMk id="17" creationId="{AA99E5CB-6CE0-4649-9875-8663BB55975F}"/>
          </ac:spMkLst>
        </pc:spChg>
        <pc:picChg chg="add del mod">
          <ac:chgData name="Gorlekoppa, Shidlingayya" userId="87b2455b-f068-46d1-82f6-ecda64ed59a5" providerId="ADAL" clId="{0512342A-53BA-42E0-A134-86EB25E97B79}" dt="2022-06-30T11:10:51.369" v="1298" actId="22"/>
          <ac:picMkLst>
            <pc:docMk/>
            <pc:sldMk cId="2679503811" sldId="258"/>
            <ac:picMk id="3" creationId="{68C30F34-916F-4907-A27E-83EFEC355E63}"/>
          </ac:picMkLst>
        </pc:picChg>
        <pc:picChg chg="add mod">
          <ac:chgData name="Gorlekoppa, Shidlingayya" userId="87b2455b-f068-46d1-82f6-ecda64ed59a5" providerId="ADAL" clId="{0512342A-53BA-42E0-A134-86EB25E97B79}" dt="2022-06-30T11:14:56.272" v="1495" actId="14100"/>
          <ac:picMkLst>
            <pc:docMk/>
            <pc:sldMk cId="2679503811" sldId="258"/>
            <ac:picMk id="6" creationId="{D18B292F-74A0-4FF6-9F73-A6F64593ADF5}"/>
          </ac:picMkLst>
        </pc:picChg>
        <pc:picChg chg="del">
          <ac:chgData name="Gorlekoppa, Shidlingayya" userId="87b2455b-f068-46d1-82f6-ecda64ed59a5" providerId="ADAL" clId="{0512342A-53BA-42E0-A134-86EB25E97B79}" dt="2022-06-30T11:09:57.660" v="1259" actId="478"/>
          <ac:picMkLst>
            <pc:docMk/>
            <pc:sldMk cId="2679503811" sldId="258"/>
            <ac:picMk id="8" creationId="{80533662-4394-40DA-A589-CD3769E6258C}"/>
          </ac:picMkLst>
        </pc:picChg>
        <pc:picChg chg="add mod">
          <ac:chgData name="Gorlekoppa, Shidlingayya" userId="87b2455b-f068-46d1-82f6-ecda64ed59a5" providerId="ADAL" clId="{0512342A-53BA-42E0-A134-86EB25E97B79}" dt="2022-06-30T11:23:12.721" v="1898" actId="14100"/>
          <ac:picMkLst>
            <pc:docMk/>
            <pc:sldMk cId="2679503811" sldId="258"/>
            <ac:picMk id="9" creationId="{FBD057F6-48A0-4338-AAEE-9CB8CB2285CB}"/>
          </ac:picMkLst>
        </pc:picChg>
        <pc:picChg chg="add mod">
          <ac:chgData name="Gorlekoppa, Shidlingayya" userId="87b2455b-f068-46d1-82f6-ecda64ed59a5" providerId="ADAL" clId="{0512342A-53BA-42E0-A134-86EB25E97B79}" dt="2022-06-30T11:23:15.929" v="1899" actId="14100"/>
          <ac:picMkLst>
            <pc:docMk/>
            <pc:sldMk cId="2679503811" sldId="258"/>
            <ac:picMk id="11" creationId="{5E6C68F6-EB8E-41ED-A3C5-6971A7140A48}"/>
          </ac:picMkLst>
        </pc:picChg>
        <pc:picChg chg="add mod">
          <ac:chgData name="Gorlekoppa, Shidlingayya" userId="87b2455b-f068-46d1-82f6-ecda64ed59a5" providerId="ADAL" clId="{0512342A-53BA-42E0-A134-86EB25E97B79}" dt="2022-06-30T11:24:07.050" v="1909" actId="1076"/>
          <ac:picMkLst>
            <pc:docMk/>
            <pc:sldMk cId="2679503811" sldId="258"/>
            <ac:picMk id="12" creationId="{509F1FC1-3BF8-4A32-A111-212F2D3128B3}"/>
          </ac:picMkLst>
        </pc:picChg>
        <pc:picChg chg="add mod">
          <ac:chgData name="Gorlekoppa, Shidlingayya" userId="87b2455b-f068-46d1-82f6-ecda64ed59a5" providerId="ADAL" clId="{0512342A-53BA-42E0-A134-86EB25E97B79}" dt="2022-06-30T11:24:18.700" v="1913" actId="1076"/>
          <ac:picMkLst>
            <pc:docMk/>
            <pc:sldMk cId="2679503811" sldId="258"/>
            <ac:picMk id="13" creationId="{DF470F97-F4CA-4985-9E3F-3070EADB8207}"/>
          </ac:picMkLst>
        </pc:picChg>
        <pc:picChg chg="add del mod">
          <ac:chgData name="Gorlekoppa, Shidlingayya" userId="87b2455b-f068-46d1-82f6-ecda64ed59a5" providerId="ADAL" clId="{0512342A-53BA-42E0-A134-86EB25E97B79}" dt="2022-06-30T11:24:34.422" v="1916"/>
          <ac:picMkLst>
            <pc:docMk/>
            <pc:sldMk cId="2679503811" sldId="258"/>
            <ac:picMk id="14" creationId="{2BF54BD0-AE9A-48FE-A6EE-915252C06CA5}"/>
          </ac:picMkLst>
        </pc:picChg>
      </pc:sldChg>
      <pc:sldChg chg="addSp delSp modSp add del mod">
        <pc:chgData name="Gorlekoppa, Shidlingayya" userId="87b2455b-f068-46d1-82f6-ecda64ed59a5" providerId="ADAL" clId="{0512342A-53BA-42E0-A134-86EB25E97B79}" dt="2022-06-30T11:25:55.536" v="2021" actId="47"/>
        <pc:sldMkLst>
          <pc:docMk/>
          <pc:sldMk cId="2858448590" sldId="259"/>
        </pc:sldMkLst>
        <pc:spChg chg="mod">
          <ac:chgData name="Gorlekoppa, Shidlingayya" userId="87b2455b-f068-46d1-82f6-ecda64ed59a5" providerId="ADAL" clId="{0512342A-53BA-42E0-A134-86EB25E97B79}" dt="2022-06-30T11:19:21.279" v="1669" actId="115"/>
          <ac:spMkLst>
            <pc:docMk/>
            <pc:sldMk cId="2858448590" sldId="259"/>
            <ac:spMk id="5" creationId="{111525B8-733D-4675-83D7-0E40B3BE57F0}"/>
          </ac:spMkLst>
        </pc:spChg>
        <pc:picChg chg="add del mod">
          <ac:chgData name="Gorlekoppa, Shidlingayya" userId="87b2455b-f068-46d1-82f6-ecda64ed59a5" providerId="ADAL" clId="{0512342A-53BA-42E0-A134-86EB25E97B79}" dt="2022-06-30T11:23:56.497" v="1904" actId="21"/>
          <ac:picMkLst>
            <pc:docMk/>
            <pc:sldMk cId="2858448590" sldId="259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16:30.151" v="1605" actId="478"/>
          <ac:picMkLst>
            <pc:docMk/>
            <pc:sldMk cId="2858448590" sldId="259"/>
            <ac:picMk id="6" creationId="{D18B292F-74A0-4FF6-9F73-A6F64593ADF5}"/>
          </ac:picMkLst>
        </pc:picChg>
        <pc:picChg chg="add del mod">
          <ac:chgData name="Gorlekoppa, Shidlingayya" userId="87b2455b-f068-46d1-82f6-ecda64ed59a5" providerId="ADAL" clId="{0512342A-53BA-42E0-A134-86EB25E97B79}" dt="2022-06-30T11:24:11.256" v="1910" actId="21"/>
          <ac:picMkLst>
            <pc:docMk/>
            <pc:sldMk cId="2858448590" sldId="259"/>
            <ac:picMk id="7" creationId="{78B65EAC-2783-4B00-B0C9-768DE049241A}"/>
          </ac:picMkLst>
        </pc:picChg>
        <pc:picChg chg="del">
          <ac:chgData name="Gorlekoppa, Shidlingayya" userId="87b2455b-f068-46d1-82f6-ecda64ed59a5" providerId="ADAL" clId="{0512342A-53BA-42E0-A134-86EB25E97B79}" dt="2022-06-30T11:16:27.933" v="1603" actId="478"/>
          <ac:picMkLst>
            <pc:docMk/>
            <pc:sldMk cId="2858448590" sldId="259"/>
            <ac:picMk id="9" creationId="{FBD057F6-48A0-4338-AAEE-9CB8CB2285CB}"/>
          </ac:picMkLst>
        </pc:picChg>
        <pc:picChg chg="del">
          <ac:chgData name="Gorlekoppa, Shidlingayya" userId="87b2455b-f068-46d1-82f6-ecda64ed59a5" providerId="ADAL" clId="{0512342A-53BA-42E0-A134-86EB25E97B79}" dt="2022-06-30T11:16:23.904" v="1600" actId="478"/>
          <ac:picMkLst>
            <pc:docMk/>
            <pc:sldMk cId="2858448590" sldId="259"/>
            <ac:picMk id="11" creationId="{5E6C68F6-EB8E-41ED-A3C5-6971A7140A48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29.170" v="2828" actId="5793"/>
        <pc:sldMkLst>
          <pc:docMk/>
          <pc:sldMk cId="3371839817" sldId="260"/>
        </pc:sldMkLst>
        <pc:spChg chg="mod">
          <ac:chgData name="Gorlekoppa, Shidlingayya" userId="87b2455b-f068-46d1-82f6-ecda64ed59a5" providerId="ADAL" clId="{0512342A-53BA-42E0-A134-86EB25E97B79}" dt="2022-07-01T06:08:29.170" v="2828" actId="5793"/>
          <ac:spMkLst>
            <pc:docMk/>
            <pc:sldMk cId="3371839817" sldId="260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7:10.058" v="2057" actId="115"/>
          <ac:spMkLst>
            <pc:docMk/>
            <pc:sldMk cId="3371839817" sldId="260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7:20.822" v="2815" actId="12"/>
          <ac:spMkLst>
            <pc:docMk/>
            <pc:sldMk cId="3371839817" sldId="260"/>
            <ac:spMk id="8" creationId="{13C69F0F-ADAD-4323-9F8D-9253BD243E37}"/>
          </ac:spMkLst>
        </pc:spChg>
        <pc:picChg chg="del">
          <ac:chgData name="Gorlekoppa, Shidlingayya" userId="87b2455b-f068-46d1-82f6-ecda64ed59a5" providerId="ADAL" clId="{0512342A-53BA-42E0-A134-86EB25E97B79}" dt="2022-06-30T11:20:01.598" v="1671" actId="478"/>
          <ac:picMkLst>
            <pc:docMk/>
            <pc:sldMk cId="3371839817" sldId="260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20:03.342" v="1672" actId="478"/>
          <ac:picMkLst>
            <pc:docMk/>
            <pc:sldMk cId="3371839817" sldId="260"/>
            <ac:picMk id="7" creationId="{78B65EAC-2783-4B00-B0C9-768DE049241A}"/>
          </ac:picMkLst>
        </pc:picChg>
        <pc:picChg chg="add del mod">
          <ac:chgData name="Gorlekoppa, Shidlingayya" userId="87b2455b-f068-46d1-82f6-ecda64ed59a5" providerId="ADAL" clId="{0512342A-53BA-42E0-A134-86EB25E97B79}" dt="2022-06-30T11:32:09.524" v="2214" actId="478"/>
          <ac:picMkLst>
            <pc:docMk/>
            <pc:sldMk cId="3371839817" sldId="260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6:49.058" v="2813"/>
        <pc:sldMkLst>
          <pc:docMk/>
          <pc:sldMk cId="1120574518" sldId="261"/>
        </pc:sldMkLst>
        <pc:spChg chg="del">
          <ac:chgData name="Gorlekoppa, Shidlingayya" userId="87b2455b-f068-46d1-82f6-ecda64ed59a5" providerId="ADAL" clId="{0512342A-53BA-42E0-A134-86EB25E97B79}" dt="2022-06-30T11:32:03.764" v="2212" actId="478"/>
          <ac:spMkLst>
            <pc:docMk/>
            <pc:sldMk cId="1120574518" sldId="261"/>
            <ac:spMk id="5" creationId="{111525B8-733D-4675-83D7-0E40B3BE57F0}"/>
          </ac:spMkLst>
        </pc:spChg>
        <pc:spChg chg="del">
          <ac:chgData name="Gorlekoppa, Shidlingayya" userId="87b2455b-f068-46d1-82f6-ecda64ed59a5" providerId="ADAL" clId="{0512342A-53BA-42E0-A134-86EB25E97B79}" dt="2022-06-30T11:32:00.880" v="2211" actId="478"/>
          <ac:spMkLst>
            <pc:docMk/>
            <pc:sldMk cId="1120574518" sldId="261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3:17.830" v="2522" actId="1076"/>
          <ac:spMkLst>
            <pc:docMk/>
            <pc:sldMk cId="1120574518" sldId="261"/>
            <ac:spMk id="7" creationId="{32CC9D2F-B567-48E1-86A3-4B21EA14DAD0}"/>
          </ac:spMkLst>
        </pc:spChg>
        <pc:spChg chg="del">
          <ac:chgData name="Gorlekoppa, Shidlingayya" userId="87b2455b-f068-46d1-82f6-ecda64ed59a5" providerId="ADAL" clId="{0512342A-53BA-42E0-A134-86EB25E97B79}" dt="2022-06-30T11:31:59.601" v="2210" actId="478"/>
          <ac:spMkLst>
            <pc:docMk/>
            <pc:sldMk cId="1120574518" sldId="261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6-30T11:36:24.290" v="2401" actId="21"/>
          <ac:spMkLst>
            <pc:docMk/>
            <pc:sldMk cId="1120574518" sldId="261"/>
            <ac:spMk id="9" creationId="{851A6576-7FBB-49EC-8DFE-8552A75A9A28}"/>
          </ac:spMkLst>
        </pc:spChg>
        <pc:spChg chg="add mod">
          <ac:chgData name="Gorlekoppa, Shidlingayya" userId="87b2455b-f068-46d1-82f6-ecda64ed59a5" providerId="ADAL" clId="{0512342A-53BA-42E0-A134-86EB25E97B79}" dt="2022-06-30T11:36:51.467" v="2421" actId="14100"/>
          <ac:spMkLst>
            <pc:docMk/>
            <pc:sldMk cId="1120574518" sldId="261"/>
            <ac:spMk id="11" creationId="{43289B97-4B27-45D3-96C0-DC97489682B4}"/>
          </ac:spMkLst>
        </pc:spChg>
        <pc:spChg chg="add mod">
          <ac:chgData name="Gorlekoppa, Shidlingayya" userId="87b2455b-f068-46d1-82f6-ecda64ed59a5" providerId="ADAL" clId="{0512342A-53BA-42E0-A134-86EB25E97B79}" dt="2022-07-01T06:02:56.005" v="2514" actId="1076"/>
          <ac:spMkLst>
            <pc:docMk/>
            <pc:sldMk cId="1120574518" sldId="261"/>
            <ac:spMk id="12" creationId="{A0126931-5683-4393-A97B-1E27C06BA18C}"/>
          </ac:spMkLst>
        </pc:spChg>
        <pc:spChg chg="add del mod">
          <ac:chgData name="Gorlekoppa, Shidlingayya" userId="87b2455b-f068-46d1-82f6-ecda64ed59a5" providerId="ADAL" clId="{0512342A-53BA-42E0-A134-86EB25E97B79}" dt="2022-07-01T06:03:49.301" v="2546" actId="478"/>
          <ac:spMkLst>
            <pc:docMk/>
            <pc:sldMk cId="1120574518" sldId="261"/>
            <ac:spMk id="13" creationId="{4C1FFC85-8950-410C-9732-99031CB3B0D5}"/>
          </ac:spMkLst>
        </pc:spChg>
        <pc:spChg chg="add mod">
          <ac:chgData name="Gorlekoppa, Shidlingayya" userId="87b2455b-f068-46d1-82f6-ecda64ed59a5" providerId="ADAL" clId="{0512342A-53BA-42E0-A134-86EB25E97B79}" dt="2022-07-01T06:04:07.758" v="2559" actId="14100"/>
          <ac:spMkLst>
            <pc:docMk/>
            <pc:sldMk cId="1120574518" sldId="261"/>
            <ac:spMk id="14" creationId="{5F517C91-4DBC-4AD7-9524-BB373C02A0DE}"/>
          </ac:spMkLst>
        </pc:spChg>
        <pc:spChg chg="add mod">
          <ac:chgData name="Gorlekoppa, Shidlingayya" userId="87b2455b-f068-46d1-82f6-ecda64ed59a5" providerId="ADAL" clId="{0512342A-53BA-42E0-A134-86EB25E97B79}" dt="2022-07-01T06:05:56.388" v="2804" actId="14100"/>
          <ac:spMkLst>
            <pc:docMk/>
            <pc:sldMk cId="1120574518" sldId="261"/>
            <ac:spMk id="15" creationId="{B116E54C-AEC5-4F94-8ED7-CA90C7FC6154}"/>
          </ac:spMkLst>
        </pc:spChg>
        <pc:spChg chg="add mod">
          <ac:chgData name="Gorlekoppa, Shidlingayya" userId="87b2455b-f068-46d1-82f6-ecda64ed59a5" providerId="ADAL" clId="{0512342A-53BA-42E0-A134-86EB25E97B79}" dt="2022-07-01T06:05:44.267" v="2785" actId="20577"/>
          <ac:spMkLst>
            <pc:docMk/>
            <pc:sldMk cId="1120574518" sldId="261"/>
            <ac:spMk id="16" creationId="{393210E6-8F57-4462-A992-DD24E6693184}"/>
          </ac:spMkLst>
        </pc:spChg>
        <pc:spChg chg="add mod">
          <ac:chgData name="Gorlekoppa, Shidlingayya" userId="87b2455b-f068-46d1-82f6-ecda64ed59a5" providerId="ADAL" clId="{0512342A-53BA-42E0-A134-86EB25E97B79}" dt="2022-07-01T06:06:49.058" v="2813"/>
          <ac:spMkLst>
            <pc:docMk/>
            <pc:sldMk cId="1120574518" sldId="261"/>
            <ac:spMk id="17" creationId="{616F6808-5920-4764-8337-4D4504994005}"/>
          </ac:spMkLst>
        </pc:spChg>
        <pc:picChg chg="mod">
          <ac:chgData name="Gorlekoppa, Shidlingayya" userId="87b2455b-f068-46d1-82f6-ecda64ed59a5" providerId="ADAL" clId="{0512342A-53BA-42E0-A134-86EB25E97B79}" dt="2022-07-01T06:03:12.333" v="2520" actId="1076"/>
          <ac:picMkLst>
            <pc:docMk/>
            <pc:sldMk cId="1120574518" sldId="261"/>
            <ac:picMk id="10" creationId="{85315FF7-07D5-413B-8973-90733AE106C2}"/>
          </ac:picMkLst>
        </pc:picChg>
      </pc:sldChg>
      <pc:sldChg chg="addSp delSp modSp add mod ord">
        <pc:chgData name="Gorlekoppa, Shidlingayya" userId="87b2455b-f068-46d1-82f6-ecda64ed59a5" providerId="ADAL" clId="{0512342A-53BA-42E0-A134-86EB25E97B79}" dt="2022-07-01T06:21:14.933" v="3439" actId="1076"/>
        <pc:sldMkLst>
          <pc:docMk/>
          <pc:sldMk cId="1723558788" sldId="262"/>
        </pc:sldMkLst>
        <pc:spChg chg="add mod">
          <ac:chgData name="Gorlekoppa, Shidlingayya" userId="87b2455b-f068-46d1-82f6-ecda64ed59a5" providerId="ADAL" clId="{0512342A-53BA-42E0-A134-86EB25E97B79}" dt="2022-07-01T06:15:03.939" v="3266" actId="1076"/>
          <ac:spMkLst>
            <pc:docMk/>
            <pc:sldMk cId="1723558788" sldId="262"/>
            <ac:spMk id="2" creationId="{0ED903B1-4F46-4568-9834-D183D4809D55}"/>
          </ac:spMkLst>
        </pc:spChg>
        <pc:spChg chg="add mod">
          <ac:chgData name="Gorlekoppa, Shidlingayya" userId="87b2455b-f068-46d1-82f6-ecda64ed59a5" providerId="ADAL" clId="{0512342A-53BA-42E0-A134-86EB25E97B79}" dt="2022-07-01T06:20:00.700" v="3420" actId="1076"/>
          <ac:spMkLst>
            <pc:docMk/>
            <pc:sldMk cId="1723558788" sldId="262"/>
            <ac:spMk id="3" creationId="{1C0DEF97-9B92-4DC7-AA65-014C7CAA8782}"/>
          </ac:spMkLst>
        </pc:spChg>
        <pc:spChg chg="del">
          <ac:chgData name="Gorlekoppa, Shidlingayya" userId="87b2455b-f068-46d1-82f6-ecda64ed59a5" providerId="ADAL" clId="{0512342A-53BA-42E0-A134-86EB25E97B79}" dt="2022-07-01T05:13:03.696" v="2444" actId="478"/>
          <ac:spMkLst>
            <pc:docMk/>
            <pc:sldMk cId="1723558788" sldId="262"/>
            <ac:spMk id="5" creationId="{111525B8-733D-4675-83D7-0E40B3BE57F0}"/>
          </ac:spMkLst>
        </pc:spChg>
        <pc:spChg chg="mod">
          <ac:chgData name="Gorlekoppa, Shidlingayya" userId="87b2455b-f068-46d1-82f6-ecda64ed59a5" providerId="ADAL" clId="{0512342A-53BA-42E0-A134-86EB25E97B79}" dt="2022-07-01T06:12:46.461" v="3188" actId="20577"/>
          <ac:spMkLst>
            <pc:docMk/>
            <pc:sldMk cId="1723558788" sldId="262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20:52.197" v="3431" actId="14100"/>
          <ac:spMkLst>
            <pc:docMk/>
            <pc:sldMk cId="1723558788" sldId="262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6:13:11.269" v="3232" actId="113"/>
          <ac:spMkLst>
            <pc:docMk/>
            <pc:sldMk cId="1723558788" sldId="262"/>
            <ac:spMk id="8" creationId="{13C69F0F-ADAD-4323-9F8D-9253BD243E37}"/>
          </ac:spMkLst>
        </pc:spChg>
        <pc:spChg chg="add mod">
          <ac:chgData name="Gorlekoppa, Shidlingayya" userId="87b2455b-f068-46d1-82f6-ecda64ed59a5" providerId="ADAL" clId="{0512342A-53BA-42E0-A134-86EB25E97B79}" dt="2022-07-01T06:21:00.052" v="3435" actId="14100"/>
          <ac:spMkLst>
            <pc:docMk/>
            <pc:sldMk cId="1723558788" sldId="262"/>
            <ac:spMk id="9" creationId="{A4613CD6-435B-4D65-A71B-32D989D49A08}"/>
          </ac:spMkLst>
        </pc:spChg>
        <pc:spChg chg="add mod">
          <ac:chgData name="Gorlekoppa, Shidlingayya" userId="87b2455b-f068-46d1-82f6-ecda64ed59a5" providerId="ADAL" clId="{0512342A-53BA-42E0-A134-86EB25E97B79}" dt="2022-07-01T06:20:27.996" v="3425" actId="1076"/>
          <ac:spMkLst>
            <pc:docMk/>
            <pc:sldMk cId="1723558788" sldId="262"/>
            <ac:spMk id="27" creationId="{76A741A2-D7B7-407B-B4B7-FDE44EBFFDB1}"/>
          </ac:spMkLst>
        </pc:spChg>
        <pc:spChg chg="add mod">
          <ac:chgData name="Gorlekoppa, Shidlingayya" userId="87b2455b-f068-46d1-82f6-ecda64ed59a5" providerId="ADAL" clId="{0512342A-53BA-42E0-A134-86EB25E97B79}" dt="2022-07-01T06:21:14.933" v="3439" actId="1076"/>
          <ac:spMkLst>
            <pc:docMk/>
            <pc:sldMk cId="1723558788" sldId="262"/>
            <ac:spMk id="28" creationId="{05E5E8B7-6DAA-4543-BF05-EF6E7AF474A9}"/>
          </ac:spMkLst>
        </pc:spChg>
        <pc:spChg chg="add mod">
          <ac:chgData name="Gorlekoppa, Shidlingayya" userId="87b2455b-f068-46d1-82f6-ecda64ed59a5" providerId="ADAL" clId="{0512342A-53BA-42E0-A134-86EB25E97B79}" dt="2022-07-01T06:21:11.564" v="3438" actId="1076"/>
          <ac:spMkLst>
            <pc:docMk/>
            <pc:sldMk cId="1723558788" sldId="262"/>
            <ac:spMk id="29" creationId="{316C85DE-A9AE-480B-A9D6-AC4145DA77A0}"/>
          </ac:spMkLst>
        </pc:spChg>
        <pc:cxnChg chg="add del mod">
          <ac:chgData name="Gorlekoppa, Shidlingayya" userId="87b2455b-f068-46d1-82f6-ecda64ed59a5" providerId="ADAL" clId="{0512342A-53BA-42E0-A134-86EB25E97B79}" dt="2022-07-01T06:15:54.109" v="3280" actId="478"/>
          <ac:cxnSpMkLst>
            <pc:docMk/>
            <pc:sldMk cId="1723558788" sldId="262"/>
            <ac:cxnSpMk id="10" creationId="{7CEC0FD1-B822-416B-9333-9459A69C8124}"/>
          </ac:cxnSpMkLst>
        </pc:cxnChg>
        <pc:cxnChg chg="add mod">
          <ac:chgData name="Gorlekoppa, Shidlingayya" userId="87b2455b-f068-46d1-82f6-ecda64ed59a5" providerId="ADAL" clId="{0512342A-53BA-42E0-A134-86EB25E97B79}" dt="2022-07-01T06:20:52.197" v="3431" actId="14100"/>
          <ac:cxnSpMkLst>
            <pc:docMk/>
            <pc:sldMk cId="1723558788" sldId="262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16:00.682" v="3284" actId="478"/>
          <ac:cxnSpMkLst>
            <pc:docMk/>
            <pc:sldMk cId="1723558788" sldId="262"/>
            <ac:cxnSpMk id="13" creationId="{C532549C-7B23-41CC-91BF-93C0FDC680BA}"/>
          </ac:cxnSpMkLst>
        </pc:cxnChg>
        <pc:cxnChg chg="add mod">
          <ac:chgData name="Gorlekoppa, Shidlingayya" userId="87b2455b-f068-46d1-82f6-ecda64ed59a5" providerId="ADAL" clId="{0512342A-53BA-42E0-A134-86EB25E97B79}" dt="2022-07-01T06:20:02.948" v="3421" actId="14100"/>
          <ac:cxnSpMkLst>
            <pc:docMk/>
            <pc:sldMk cId="1723558788" sldId="262"/>
            <ac:cxnSpMk id="21" creationId="{91828799-4973-43B8-B5CE-9B232866F666}"/>
          </ac:cxnSpMkLst>
        </pc:cxnChg>
        <pc:cxnChg chg="add mod">
          <ac:chgData name="Gorlekoppa, Shidlingayya" userId="87b2455b-f068-46d1-82f6-ecda64ed59a5" providerId="ADAL" clId="{0512342A-53BA-42E0-A134-86EB25E97B79}" dt="2022-07-01T06:20:15.444" v="3424" actId="14100"/>
          <ac:cxnSpMkLst>
            <pc:docMk/>
            <pc:sldMk cId="1723558788" sldId="262"/>
            <ac:cxnSpMk id="23" creationId="{4E67299E-1D6C-46AD-BB3F-BA41F2229A78}"/>
          </ac:cxnSpMkLst>
        </pc:cxnChg>
        <pc:cxnChg chg="add mod">
          <ac:chgData name="Gorlekoppa, Shidlingayya" userId="87b2455b-f068-46d1-82f6-ecda64ed59a5" providerId="ADAL" clId="{0512342A-53BA-42E0-A134-86EB25E97B79}" dt="2022-07-01T06:21:05.694" v="3437" actId="14100"/>
          <ac:cxnSpMkLst>
            <pc:docMk/>
            <pc:sldMk cId="1723558788" sldId="262"/>
            <ac:cxnSpMk id="24" creationId="{3E0B50D5-90E9-43D8-B6F0-C191880645EF}"/>
          </ac:cxnSpMkLst>
        </pc:cxnChg>
        <pc:cxnChg chg="add mod">
          <ac:chgData name="Gorlekoppa, Shidlingayya" userId="87b2455b-f068-46d1-82f6-ecda64ed59a5" providerId="ADAL" clId="{0512342A-53BA-42E0-A134-86EB25E97B79}" dt="2022-07-01T06:16:34.696" v="3303" actId="692"/>
          <ac:cxnSpMkLst>
            <pc:docMk/>
            <pc:sldMk cId="1723558788" sldId="262"/>
            <ac:cxnSpMk id="25" creationId="{B3F60BD4-0732-4592-A58A-AA7DDE105629}"/>
          </ac:cxnSpMkLst>
        </pc:cxnChg>
      </pc:sldChg>
      <pc:sldChg chg="delSp add del mod">
        <pc:chgData name="Gorlekoppa, Shidlingayya" userId="87b2455b-f068-46d1-82f6-ecda64ed59a5" providerId="ADAL" clId="{0512342A-53BA-42E0-A134-86EB25E97B79}" dt="2022-07-01T06:08:22.247" v="2827" actId="47"/>
        <pc:sldMkLst>
          <pc:docMk/>
          <pc:sldMk cId="2045860117" sldId="263"/>
        </pc:sldMkLst>
        <pc:spChg chg="del">
          <ac:chgData name="Gorlekoppa, Shidlingayya" userId="87b2455b-f068-46d1-82f6-ecda64ed59a5" providerId="ADAL" clId="{0512342A-53BA-42E0-A134-86EB25E97B79}" dt="2022-07-01T05:59:01.896" v="2463" actId="478"/>
          <ac:spMkLst>
            <pc:docMk/>
            <pc:sldMk cId="2045860117" sldId="263"/>
            <ac:spMk id="7" creationId="{32CC9D2F-B567-48E1-86A3-4B21EA14DAD0}"/>
          </ac:spMkLst>
        </pc:spChg>
        <pc:picChg chg="del">
          <ac:chgData name="Gorlekoppa, Shidlingayya" userId="87b2455b-f068-46d1-82f6-ecda64ed59a5" providerId="ADAL" clId="{0512342A-53BA-42E0-A134-86EB25E97B79}" dt="2022-07-01T05:58:59.544" v="2462" actId="478"/>
          <ac:picMkLst>
            <pc:docMk/>
            <pc:sldMk cId="2045860117" sldId="263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7:14:56.688" v="3769" actId="1076"/>
        <pc:sldMkLst>
          <pc:docMk/>
          <pc:sldMk cId="2515591945" sldId="263"/>
        </pc:sldMkLst>
        <pc:spChg chg="del">
          <ac:chgData name="Gorlekoppa, Shidlingayya" userId="87b2455b-f068-46d1-82f6-ecda64ed59a5" providerId="ADAL" clId="{0512342A-53BA-42E0-A134-86EB25E97B79}" dt="2022-07-01T06:21:59.656" v="3442" actId="478"/>
          <ac:spMkLst>
            <pc:docMk/>
            <pc:sldMk cId="2515591945" sldId="263"/>
            <ac:spMk id="2" creationId="{0ED903B1-4F46-4568-9834-D183D4809D55}"/>
          </ac:spMkLst>
        </pc:spChg>
        <pc:spChg chg="del">
          <ac:chgData name="Gorlekoppa, Shidlingayya" userId="87b2455b-f068-46d1-82f6-ecda64ed59a5" providerId="ADAL" clId="{0512342A-53BA-42E0-A134-86EB25E97B79}" dt="2022-07-01T06:22:02.065" v="3443" actId="478"/>
          <ac:spMkLst>
            <pc:docMk/>
            <pc:sldMk cId="2515591945" sldId="263"/>
            <ac:spMk id="3" creationId="{1C0DEF97-9B92-4DC7-AA65-014C7CAA8782}"/>
          </ac:spMkLst>
        </pc:spChg>
        <pc:spChg chg="add del">
          <ac:chgData name="Gorlekoppa, Shidlingayya" userId="87b2455b-f068-46d1-82f6-ecda64ed59a5" providerId="ADAL" clId="{0512342A-53BA-42E0-A134-86EB25E97B79}" dt="2022-07-01T06:23:29.091" v="3526"/>
          <ac:spMkLst>
            <pc:docMk/>
            <pc:sldMk cId="2515591945" sldId="263"/>
            <ac:spMk id="4" creationId="{0DADD1AB-7FAD-46F6-96E6-0F71CEBF8B67}"/>
          </ac:spMkLst>
        </pc:spChg>
        <pc:spChg chg="add del">
          <ac:chgData name="Gorlekoppa, Shidlingayya" userId="87b2455b-f068-46d1-82f6-ecda64ed59a5" providerId="ADAL" clId="{0512342A-53BA-42E0-A134-86EB25E97B79}" dt="2022-07-01T06:24:06.957" v="3589"/>
          <ac:spMkLst>
            <pc:docMk/>
            <pc:sldMk cId="2515591945" sldId="263"/>
            <ac:spMk id="5" creationId="{5EED8DF5-A179-4F78-87D4-B5FA82E6FCB3}"/>
          </ac:spMkLst>
        </pc:spChg>
        <pc:spChg chg="add del mod">
          <ac:chgData name="Gorlekoppa, Shidlingayya" userId="87b2455b-f068-46d1-82f6-ecda64ed59a5" providerId="ADAL" clId="{0512342A-53BA-42E0-A134-86EB25E97B79}" dt="2022-07-01T06:22:23.842" v="3462" actId="20577"/>
          <ac:spMkLst>
            <pc:docMk/>
            <pc:sldMk cId="2515591945" sldId="263"/>
            <ac:spMk id="6" creationId="{49FB07FA-A991-414E-9094-C68D200C38F1}"/>
          </ac:spMkLst>
        </pc:spChg>
        <pc:spChg chg="del">
          <ac:chgData name="Gorlekoppa, Shidlingayya" userId="87b2455b-f068-46d1-82f6-ecda64ed59a5" providerId="ADAL" clId="{0512342A-53BA-42E0-A134-86EB25E97B79}" dt="2022-07-01T06:22:04.085" v="3444" actId="478"/>
          <ac:spMkLst>
            <pc:docMk/>
            <pc:sldMk cId="2515591945" sldId="263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7:14:12.835" v="3761" actId="20577"/>
          <ac:spMkLst>
            <pc:docMk/>
            <pc:sldMk cId="2515591945" sldId="263"/>
            <ac:spMk id="8" creationId="{13C69F0F-ADAD-4323-9F8D-9253BD243E37}"/>
          </ac:spMkLst>
        </pc:spChg>
        <pc:spChg chg="del">
          <ac:chgData name="Gorlekoppa, Shidlingayya" userId="87b2455b-f068-46d1-82f6-ecda64ed59a5" providerId="ADAL" clId="{0512342A-53BA-42E0-A134-86EB25E97B79}" dt="2022-07-01T06:22:05.781" v="3445" actId="478"/>
          <ac:spMkLst>
            <pc:docMk/>
            <pc:sldMk cId="2515591945" sldId="263"/>
            <ac:spMk id="9" creationId="{A4613CD6-435B-4D65-A71B-32D989D49A08}"/>
          </ac:spMkLst>
        </pc:spChg>
        <pc:spChg chg="add del mod">
          <ac:chgData name="Gorlekoppa, Shidlingayya" userId="87b2455b-f068-46d1-82f6-ecda64ed59a5" providerId="ADAL" clId="{0512342A-53BA-42E0-A134-86EB25E97B79}" dt="2022-07-01T06:25:30.085" v="3613" actId="21"/>
          <ac:spMkLst>
            <pc:docMk/>
            <pc:sldMk cId="2515591945" sldId="263"/>
            <ac:spMk id="10" creationId="{787EEB1E-F3D6-4F61-8810-A22EFC0740BD}"/>
          </ac:spMkLst>
        </pc:spChg>
        <pc:spChg chg="add del mod">
          <ac:chgData name="Gorlekoppa, Shidlingayya" userId="87b2455b-f068-46d1-82f6-ecda64ed59a5" providerId="ADAL" clId="{0512342A-53BA-42E0-A134-86EB25E97B79}" dt="2022-07-01T06:22:48.919" v="3468" actId="478"/>
          <ac:spMkLst>
            <pc:docMk/>
            <pc:sldMk cId="2515591945" sldId="263"/>
            <ac:spMk id="16" creationId="{D46C9846-0B45-4F9E-A161-6C624A60EE78}"/>
          </ac:spMkLst>
        </pc:spChg>
        <pc:spChg chg="add mod">
          <ac:chgData name="Gorlekoppa, Shidlingayya" userId="87b2455b-f068-46d1-82f6-ecda64ed59a5" providerId="ADAL" clId="{0512342A-53BA-42E0-A134-86EB25E97B79}" dt="2022-07-01T06:25:49.327" v="3620" actId="692"/>
          <ac:spMkLst>
            <pc:docMk/>
            <pc:sldMk cId="2515591945" sldId="263"/>
            <ac:spMk id="22" creationId="{F88B7C42-C976-420E-A647-CCC354D8E5EF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7" creationId="{76A741A2-D7B7-407B-B4B7-FDE44EBFFDB1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8" creationId="{05E5E8B7-6DAA-4543-BF05-EF6E7AF474A9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9" creationId="{316C85DE-A9AE-480B-A9D6-AC4145DA77A0}"/>
          </ac:spMkLst>
        </pc:spChg>
        <pc:picChg chg="add mod">
          <ac:chgData name="Gorlekoppa, Shidlingayya" userId="87b2455b-f068-46d1-82f6-ecda64ed59a5" providerId="ADAL" clId="{0512342A-53BA-42E0-A134-86EB25E97B79}" dt="2022-07-01T06:29:17.662" v="3754" actId="1076"/>
          <ac:picMkLst>
            <pc:docMk/>
            <pc:sldMk cId="2515591945" sldId="263"/>
            <ac:picMk id="13" creationId="{8849773F-3465-435B-B82F-FCDE093F7246}"/>
          </ac:picMkLst>
        </pc:picChg>
        <pc:picChg chg="add mod">
          <ac:chgData name="Gorlekoppa, Shidlingayya" userId="87b2455b-f068-46d1-82f6-ecda64ed59a5" providerId="ADAL" clId="{0512342A-53BA-42E0-A134-86EB25E97B79}" dt="2022-07-01T06:29:19.803" v="3755" actId="1076"/>
          <ac:picMkLst>
            <pc:docMk/>
            <pc:sldMk cId="2515591945" sldId="263"/>
            <ac:picMk id="15" creationId="{CF4F847F-6E93-409E-8C78-5C91B024194C}"/>
          </ac:picMkLst>
        </pc:picChg>
        <pc:picChg chg="add mod">
          <ac:chgData name="Gorlekoppa, Shidlingayya" userId="87b2455b-f068-46d1-82f6-ecda64ed59a5" providerId="ADAL" clId="{0512342A-53BA-42E0-A134-86EB25E97B79}" dt="2022-07-01T06:29:22.532" v="3756" actId="1076"/>
          <ac:picMkLst>
            <pc:docMk/>
            <pc:sldMk cId="2515591945" sldId="263"/>
            <ac:picMk id="18" creationId="{CFCDA154-E5CF-409F-8A95-E1351BB3C4A0}"/>
          </ac:picMkLst>
        </pc:picChg>
        <pc:picChg chg="add del mod">
          <ac:chgData name="Gorlekoppa, Shidlingayya" userId="87b2455b-f068-46d1-82f6-ecda64ed59a5" providerId="ADAL" clId="{0512342A-53BA-42E0-A134-86EB25E97B79}" dt="2022-07-01T06:25:06.469" v="3604" actId="478"/>
          <ac:picMkLst>
            <pc:docMk/>
            <pc:sldMk cId="2515591945" sldId="263"/>
            <ac:picMk id="19" creationId="{177EF590-9C9F-460C-997A-C18676928CC7}"/>
          </ac:picMkLst>
        </pc:picChg>
        <pc:picChg chg="add mod">
          <ac:chgData name="Gorlekoppa, Shidlingayya" userId="87b2455b-f068-46d1-82f6-ecda64ed59a5" providerId="ADAL" clId="{0512342A-53BA-42E0-A134-86EB25E97B79}" dt="2022-07-01T07:14:48.800" v="3767" actId="1076"/>
          <ac:picMkLst>
            <pc:docMk/>
            <pc:sldMk cId="2515591945" sldId="263"/>
            <ac:picMk id="26" creationId="{30138C3C-F2AF-44EF-AEFD-89966E6CAAD6}"/>
          </ac:picMkLst>
        </pc:picChg>
        <pc:picChg chg="add mod">
          <ac:chgData name="Gorlekoppa, Shidlingayya" userId="87b2455b-f068-46d1-82f6-ecda64ed59a5" providerId="ADAL" clId="{0512342A-53BA-42E0-A134-86EB25E97B79}" dt="2022-07-01T07:14:50.504" v="3768" actId="1076"/>
          <ac:picMkLst>
            <pc:docMk/>
            <pc:sldMk cId="2515591945" sldId="263"/>
            <ac:picMk id="31" creationId="{85D6F3E9-FAD0-4846-9345-A4D9C2555638}"/>
          </ac:picMkLst>
        </pc:picChg>
        <pc:picChg chg="add mod">
          <ac:chgData name="Gorlekoppa, Shidlingayya" userId="87b2455b-f068-46d1-82f6-ecda64ed59a5" providerId="ADAL" clId="{0512342A-53BA-42E0-A134-86EB25E97B79}" dt="2022-07-01T07:14:56.688" v="3769" actId="1076"/>
          <ac:picMkLst>
            <pc:docMk/>
            <pc:sldMk cId="2515591945" sldId="263"/>
            <ac:picMk id="33" creationId="{65461367-1479-4CE3-95AE-12F2743DCEC7}"/>
          </ac:picMkLst>
        </pc:picChg>
        <pc:cxnChg chg="add del mod">
          <ac:chgData name="Gorlekoppa, Shidlingayya" userId="87b2455b-f068-46d1-82f6-ecda64ed59a5" providerId="ADAL" clId="{0512342A-53BA-42E0-A134-86EB25E97B79}" dt="2022-07-01T06:22:28.522" v="3464" actId="478"/>
          <ac:cxnSpMkLst>
            <pc:docMk/>
            <pc:sldMk cId="2515591945" sldId="263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22:26.318" v="3463" actId="478"/>
          <ac:cxnSpMkLst>
            <pc:docMk/>
            <pc:sldMk cId="2515591945" sldId="263"/>
            <ac:cxnSpMk id="21" creationId="{91828799-4973-43B8-B5CE-9B232866F666}"/>
          </ac:cxnSpMkLst>
        </pc:cxnChg>
        <pc:cxnChg chg="del mod">
          <ac:chgData name="Gorlekoppa, Shidlingayya" userId="87b2455b-f068-46d1-82f6-ecda64ed59a5" providerId="ADAL" clId="{0512342A-53BA-42E0-A134-86EB25E97B79}" dt="2022-07-01T06:21:57.316" v="3441" actId="478"/>
          <ac:cxnSpMkLst>
            <pc:docMk/>
            <pc:sldMk cId="2515591945" sldId="263"/>
            <ac:cxnSpMk id="23" creationId="{4E67299E-1D6C-46AD-BB3F-BA41F2229A78}"/>
          </ac:cxnSpMkLst>
        </pc:cxnChg>
        <pc:cxnChg chg="add del">
          <ac:chgData name="Gorlekoppa, Shidlingayya" userId="87b2455b-f068-46d1-82f6-ecda64ed59a5" providerId="ADAL" clId="{0512342A-53BA-42E0-A134-86EB25E97B79}" dt="2022-07-01T06:22:32.224" v="3466" actId="478"/>
          <ac:cxnSpMkLst>
            <pc:docMk/>
            <pc:sldMk cId="2515591945" sldId="263"/>
            <ac:cxnSpMk id="24" creationId="{3E0B50D5-90E9-43D8-B6F0-C191880645EF}"/>
          </ac:cxnSpMkLst>
        </pc:cxnChg>
        <pc:cxnChg chg="add del">
          <ac:chgData name="Gorlekoppa, Shidlingayya" userId="87b2455b-f068-46d1-82f6-ecda64ed59a5" providerId="ADAL" clId="{0512342A-53BA-42E0-A134-86EB25E97B79}" dt="2022-07-01T06:22:30.254" v="3465" actId="478"/>
          <ac:cxnSpMkLst>
            <pc:docMk/>
            <pc:sldMk cId="2515591945" sldId="263"/>
            <ac:cxnSpMk id="25" creationId="{B3F60BD4-0732-4592-A58A-AA7DDE105629}"/>
          </ac:cxnSpMkLst>
        </pc:cxnChg>
      </pc:sldChg>
      <pc:sldChg chg="addSp delSp modSp add mod">
        <pc:chgData name="Gorlekoppa, Shidlingayya" userId="87b2455b-f068-46d1-82f6-ecda64ed59a5" providerId="ADAL" clId="{0512342A-53BA-42E0-A134-86EB25E97B79}" dt="2022-07-01T07:24:50.679" v="4782" actId="20577"/>
        <pc:sldMkLst>
          <pc:docMk/>
          <pc:sldMk cId="4262793949" sldId="264"/>
        </pc:sldMkLst>
        <pc:spChg chg="mod">
          <ac:chgData name="Gorlekoppa, Shidlingayya" userId="87b2455b-f068-46d1-82f6-ecda64ed59a5" providerId="ADAL" clId="{0512342A-53BA-42E0-A134-86EB25E97B79}" dt="2022-07-01T07:20:58.793" v="4060" actId="14100"/>
          <ac:spMkLst>
            <pc:docMk/>
            <pc:sldMk cId="4262793949" sldId="264"/>
            <ac:spMk id="6" creationId="{49FB07FA-A991-414E-9094-C68D200C38F1}"/>
          </ac:spMkLst>
        </pc:spChg>
        <pc:spChg chg="del mod">
          <ac:chgData name="Gorlekoppa, Shidlingayya" userId="87b2455b-f068-46d1-82f6-ecda64ed59a5" providerId="ADAL" clId="{0512342A-53BA-42E0-A134-86EB25E97B79}" dt="2022-07-01T07:15:47.104" v="3802" actId="478"/>
          <ac:spMkLst>
            <pc:docMk/>
            <pc:sldMk cId="4262793949" sldId="264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7-01T07:20:35.450" v="3988" actId="478"/>
          <ac:spMkLst>
            <pc:docMk/>
            <pc:sldMk cId="4262793949" sldId="264"/>
            <ac:spMk id="11" creationId="{952C82F9-4C96-4E26-BA3A-E4E44C86CFC1}"/>
          </ac:spMkLst>
        </pc:spChg>
        <pc:spChg chg="add del mod">
          <ac:chgData name="Gorlekoppa, Shidlingayya" userId="87b2455b-f068-46d1-82f6-ecda64ed59a5" providerId="ADAL" clId="{0512342A-53BA-42E0-A134-86EB25E97B79}" dt="2022-07-01T07:21:02.143" v="4061" actId="478"/>
          <ac:spMkLst>
            <pc:docMk/>
            <pc:sldMk cId="4262793949" sldId="264"/>
            <ac:spMk id="12" creationId="{6E6E6A60-03CC-4C6F-9CC5-977FFB044D5F}"/>
          </ac:spMkLst>
        </pc:spChg>
        <pc:spChg chg="del">
          <ac:chgData name="Gorlekoppa, Shidlingayya" userId="87b2455b-f068-46d1-82f6-ecda64ed59a5" providerId="ADAL" clId="{0512342A-53BA-42E0-A134-86EB25E97B79}" dt="2022-07-01T07:15:32.058" v="3779" actId="478"/>
          <ac:spMkLst>
            <pc:docMk/>
            <pc:sldMk cId="4262793949" sldId="264"/>
            <ac:spMk id="22" creationId="{F88B7C42-C976-420E-A647-CCC354D8E5EF}"/>
          </ac:spMkLst>
        </pc:spChg>
        <pc:graphicFrameChg chg="add mod modGraphic">
          <ac:chgData name="Gorlekoppa, Shidlingayya" userId="87b2455b-f068-46d1-82f6-ecda64ed59a5" providerId="ADAL" clId="{0512342A-53BA-42E0-A134-86EB25E97B79}" dt="2022-07-01T07:24:50.679" v="4782" actId="20577"/>
          <ac:graphicFrameMkLst>
            <pc:docMk/>
            <pc:sldMk cId="4262793949" sldId="264"/>
            <ac:graphicFrameMk id="2" creationId="{0EB76AC9-5316-4F74-8CF4-B1215399E65B}"/>
          </ac:graphicFrameMkLst>
        </pc:graphicFrameChg>
        <pc:picChg chg="del">
          <ac:chgData name="Gorlekoppa, Shidlingayya" userId="87b2455b-f068-46d1-82f6-ecda64ed59a5" providerId="ADAL" clId="{0512342A-53BA-42E0-A134-86EB25E97B79}" dt="2022-07-01T07:15:24.549" v="3777" actId="478"/>
          <ac:picMkLst>
            <pc:docMk/>
            <pc:sldMk cId="4262793949" sldId="264"/>
            <ac:picMk id="13" creationId="{8849773F-3465-435B-B82F-FCDE093F7246}"/>
          </ac:picMkLst>
        </pc:picChg>
        <pc:picChg chg="del">
          <ac:chgData name="Gorlekoppa, Shidlingayya" userId="87b2455b-f068-46d1-82f6-ecda64ed59a5" providerId="ADAL" clId="{0512342A-53BA-42E0-A134-86EB25E97B79}" dt="2022-07-01T07:15:24.165" v="3776" actId="478"/>
          <ac:picMkLst>
            <pc:docMk/>
            <pc:sldMk cId="4262793949" sldId="264"/>
            <ac:picMk id="15" creationId="{CF4F847F-6E93-409E-8C78-5C91B024194C}"/>
          </ac:picMkLst>
        </pc:picChg>
        <pc:picChg chg="del">
          <ac:chgData name="Gorlekoppa, Shidlingayya" userId="87b2455b-f068-46d1-82f6-ecda64ed59a5" providerId="ADAL" clId="{0512342A-53BA-42E0-A134-86EB25E97B79}" dt="2022-07-01T07:15:23.653" v="3775" actId="478"/>
          <ac:picMkLst>
            <pc:docMk/>
            <pc:sldMk cId="4262793949" sldId="264"/>
            <ac:picMk id="18" creationId="{CFCDA154-E5CF-409F-8A95-E1351BB3C4A0}"/>
          </ac:picMkLst>
        </pc:picChg>
        <pc:picChg chg="del">
          <ac:chgData name="Gorlekoppa, Shidlingayya" userId="87b2455b-f068-46d1-82f6-ecda64ed59a5" providerId="ADAL" clId="{0512342A-53BA-42E0-A134-86EB25E97B79}" dt="2022-07-01T07:15:16.488" v="3771" actId="478"/>
          <ac:picMkLst>
            <pc:docMk/>
            <pc:sldMk cId="4262793949" sldId="264"/>
            <ac:picMk id="26" creationId="{30138C3C-F2AF-44EF-AEFD-89966E6CAAD6}"/>
          </ac:picMkLst>
        </pc:picChg>
        <pc:picChg chg="del">
          <ac:chgData name="Gorlekoppa, Shidlingayya" userId="87b2455b-f068-46d1-82f6-ecda64ed59a5" providerId="ADAL" clId="{0512342A-53BA-42E0-A134-86EB25E97B79}" dt="2022-07-01T07:15:22.867" v="3774" actId="478"/>
          <ac:picMkLst>
            <pc:docMk/>
            <pc:sldMk cId="4262793949" sldId="264"/>
            <ac:picMk id="31" creationId="{85D6F3E9-FAD0-4846-9345-A4D9C2555638}"/>
          </ac:picMkLst>
        </pc:picChg>
        <pc:picChg chg="del">
          <ac:chgData name="Gorlekoppa, Shidlingayya" userId="87b2455b-f068-46d1-82f6-ecda64ed59a5" providerId="ADAL" clId="{0512342A-53BA-42E0-A134-86EB25E97B79}" dt="2022-07-01T07:15:22.395" v="3773" actId="478"/>
          <ac:picMkLst>
            <pc:docMk/>
            <pc:sldMk cId="4262793949" sldId="264"/>
            <ac:picMk id="33" creationId="{65461367-1479-4CE3-95AE-12F2743DCEC7}"/>
          </ac:picMkLst>
        </pc:picChg>
      </pc:sldChg>
      <pc:sldChg chg="add">
        <pc:chgData name="Gorlekoppa, Shidlingayya" userId="87b2455b-f068-46d1-82f6-ecda64ed59a5" providerId="ADAL" clId="{0512342A-53BA-42E0-A134-86EB25E97B79}" dt="2022-07-01T07:20:21.791" v="3986" actId="2890"/>
        <pc:sldMkLst>
          <pc:docMk/>
          <pc:sldMk cId="643717259" sldId="265"/>
        </pc:sldMkLst>
      </pc:sldChg>
    </pc:docChg>
  </pc:docChgLst>
  <pc:docChgLst>
    <pc:chgData name="Gorlekoppa, Shidlingayya" userId="87b2455b-f068-46d1-82f6-ecda64ed59a5" providerId="ADAL" clId="{AB4BBFB1-D48C-4810-AB93-BF457A726B14}"/>
    <pc:docChg chg="undo custSel addSld delSld modSld sldOrd">
      <pc:chgData name="Gorlekoppa, Shidlingayya" userId="87b2455b-f068-46d1-82f6-ecda64ed59a5" providerId="ADAL" clId="{AB4BBFB1-D48C-4810-AB93-BF457A726B14}" dt="2022-08-30T16:00:48.345" v="2151" actId="1076"/>
      <pc:docMkLst>
        <pc:docMk/>
      </pc:docMkLst>
      <pc:sldChg chg="addSp delSp modSp mod">
        <pc:chgData name="Gorlekoppa, Shidlingayya" userId="87b2455b-f068-46d1-82f6-ecda64ed59a5" providerId="ADAL" clId="{AB4BBFB1-D48C-4810-AB93-BF457A726B14}" dt="2022-08-30T15:06:44.257" v="514" actId="108"/>
        <pc:sldMkLst>
          <pc:docMk/>
          <pc:sldMk cId="3835813386" sldId="256"/>
        </pc:sldMkLst>
        <pc:spChg chg="mod">
          <ac:chgData name="Gorlekoppa, Shidlingayya" userId="87b2455b-f068-46d1-82f6-ecda64ed59a5" providerId="ADAL" clId="{AB4BBFB1-D48C-4810-AB93-BF457A726B14}" dt="2022-08-30T14:49:06.118" v="21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36.405" v="512" actId="692"/>
          <ac:spMkLst>
            <pc:docMk/>
            <pc:sldMk cId="3835813386" sldId="256"/>
            <ac:spMk id="4" creationId="{00000000-0000-0000-0000-000000000000}"/>
          </ac:spMkLst>
        </pc:spChg>
        <pc:picChg chg="add mod">
          <ac:chgData name="Gorlekoppa, Shidlingayya" userId="87b2455b-f068-46d1-82f6-ecda64ed59a5" providerId="ADAL" clId="{AB4BBFB1-D48C-4810-AB93-BF457A726B14}" dt="2022-08-30T15:06:42.521" v="513" actId="108"/>
          <ac:picMkLst>
            <pc:docMk/>
            <pc:sldMk cId="3835813386" sldId="256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36:07.573" v="18" actId="478"/>
          <ac:picMkLst>
            <pc:docMk/>
            <pc:sldMk cId="3835813386" sldId="256"/>
            <ac:picMk id="8" creationId="{DB756A45-C4D3-4B51-A819-217348B8382B}"/>
          </ac:picMkLst>
        </pc:picChg>
        <pc:picChg chg="add mod">
          <ac:chgData name="Gorlekoppa, Shidlingayya" userId="87b2455b-f068-46d1-82f6-ecda64ed59a5" providerId="ADAL" clId="{AB4BBFB1-D48C-4810-AB93-BF457A726B14}" dt="2022-08-30T15:06:44.257" v="514" actId="108"/>
          <ac:picMkLst>
            <pc:docMk/>
            <pc:sldMk cId="3835813386" sldId="256"/>
            <ac:picMk id="1026" creationId="{4C2F6D1F-1A9C-4E14-9AC2-BC7DDAFB7E5B}"/>
          </ac:picMkLst>
        </pc:picChg>
      </pc:sldChg>
      <pc:sldChg chg="addSp delSp modSp add del mod ord">
        <pc:chgData name="Gorlekoppa, Shidlingayya" userId="87b2455b-f068-46d1-82f6-ecda64ed59a5" providerId="ADAL" clId="{AB4BBFB1-D48C-4810-AB93-BF457A726B14}" dt="2022-08-30T14:46:59.303" v="211" actId="47"/>
        <pc:sldMkLst>
          <pc:docMk/>
          <pc:sldMk cId="970124345" sldId="257"/>
        </pc:sldMkLst>
        <pc:spChg chg="del">
          <ac:chgData name="Gorlekoppa, Shidlingayya" userId="87b2455b-f068-46d1-82f6-ecda64ed59a5" providerId="ADAL" clId="{AB4BBFB1-D48C-4810-AB93-BF457A726B14}" dt="2022-08-30T14:46:04.382" v="204" actId="478"/>
          <ac:spMkLst>
            <pc:docMk/>
            <pc:sldMk cId="970124345" sldId="257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4:45:57.187" v="201" actId="478"/>
          <ac:spMkLst>
            <pc:docMk/>
            <pc:sldMk cId="970124345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4:46:06.270" v="205" actId="478"/>
          <ac:spMkLst>
            <pc:docMk/>
            <pc:sldMk cId="970124345" sldId="257"/>
            <ac:spMk id="6" creationId="{86C0C432-A6DB-47AF-AADF-726DB06AD57E}"/>
          </ac:spMkLst>
        </pc:spChg>
        <pc:spChg chg="add mod">
          <ac:chgData name="Gorlekoppa, Shidlingayya" userId="87b2455b-f068-46d1-82f6-ecda64ed59a5" providerId="ADAL" clId="{AB4BBFB1-D48C-4810-AB93-BF457A726B14}" dt="2022-08-30T14:46:31.603" v="206"/>
          <ac:spMkLst>
            <pc:docMk/>
            <pc:sldMk cId="970124345" sldId="257"/>
            <ac:spMk id="8" creationId="{713E4E4C-CA08-4C9D-8864-B8FA74B08C0D}"/>
          </ac:spMkLst>
        </pc:spChg>
        <pc:picChg chg="del">
          <ac:chgData name="Gorlekoppa, Shidlingayya" userId="87b2455b-f068-46d1-82f6-ecda64ed59a5" providerId="ADAL" clId="{AB4BBFB1-D48C-4810-AB93-BF457A726B14}" dt="2022-08-30T14:45:59.348" v="202" actId="478"/>
          <ac:picMkLst>
            <pc:docMk/>
            <pc:sldMk cId="970124345" sldId="257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46:00.605" v="203" actId="478"/>
          <ac:picMkLst>
            <pc:docMk/>
            <pc:sldMk cId="970124345" sldId="257"/>
            <ac:picMk id="1026" creationId="{4C2F6D1F-1A9C-4E14-9AC2-BC7DDAFB7E5B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317" v="6" actId="47"/>
        <pc:sldMkLst>
          <pc:docMk/>
          <pc:sldMk cId="1232695224" sldId="257"/>
        </pc:sldMkLst>
      </pc:sldChg>
      <pc:sldChg chg="addSp delSp modSp add mod">
        <pc:chgData name="Gorlekoppa, Shidlingayya" userId="87b2455b-f068-46d1-82f6-ecda64ed59a5" providerId="ADAL" clId="{AB4BBFB1-D48C-4810-AB93-BF457A726B14}" dt="2022-08-30T15:53:59.265" v="2126" actId="20577"/>
        <pc:sldMkLst>
          <pc:docMk/>
          <pc:sldMk cId="2344343470" sldId="257"/>
        </pc:sldMkLst>
        <pc:spChg chg="mod">
          <ac:chgData name="Gorlekoppa, Shidlingayya" userId="87b2455b-f068-46d1-82f6-ecda64ed59a5" providerId="ADAL" clId="{AB4BBFB1-D48C-4810-AB93-BF457A726B14}" dt="2022-08-30T15:53:59.265" v="2126" actId="20577"/>
          <ac:spMkLst>
            <pc:docMk/>
            <pc:sldMk cId="2344343470" sldId="257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48.151" v="515" actId="108"/>
          <ac:spMkLst>
            <pc:docMk/>
            <pc:sldMk cId="2344343470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5:09:14.290" v="542" actId="478"/>
          <ac:spMkLst>
            <pc:docMk/>
            <pc:sldMk cId="2344343470" sldId="257"/>
            <ac:spMk id="8" creationId="{140E71FC-7CB7-477E-8C4F-BC2D575FEC43}"/>
          </ac:spMkLst>
        </pc:spChg>
        <pc:spChg chg="add del mod">
          <ac:chgData name="Gorlekoppa, Shidlingayya" userId="87b2455b-f068-46d1-82f6-ecda64ed59a5" providerId="ADAL" clId="{AB4BBFB1-D48C-4810-AB93-BF457A726B14}" dt="2022-08-30T15:09:12.150" v="541" actId="478"/>
          <ac:spMkLst>
            <pc:docMk/>
            <pc:sldMk cId="2344343470" sldId="257"/>
            <ac:spMk id="9" creationId="{8445670E-18A4-4A04-A425-BBBC5DEF4840}"/>
          </ac:spMkLst>
        </pc:spChg>
        <pc:picChg chg="del">
          <ac:chgData name="Gorlekoppa, Shidlingayya" userId="87b2455b-f068-46d1-82f6-ecda64ed59a5" providerId="ADAL" clId="{AB4BBFB1-D48C-4810-AB93-BF457A726B14}" dt="2022-08-30T14:51:30.732" v="219" actId="478"/>
          <ac:picMkLst>
            <pc:docMk/>
            <pc:sldMk cId="2344343470" sldId="257"/>
            <ac:picMk id="5" creationId="{559ABFE1-90A9-4467-89F4-21D5175A45F2}"/>
          </ac:picMkLst>
        </pc:picChg>
        <pc:picChg chg="add mod">
          <ac:chgData name="Gorlekoppa, Shidlingayya" userId="87b2455b-f068-46d1-82f6-ecda64ed59a5" providerId="ADAL" clId="{AB4BBFB1-D48C-4810-AB93-BF457A726B14}" dt="2022-08-30T15:07:29.509" v="517" actId="1076"/>
          <ac:picMkLst>
            <pc:docMk/>
            <pc:sldMk cId="2344343470" sldId="257"/>
            <ac:picMk id="6" creationId="{0A811B53-00A5-4EFB-AF86-FF4ADD7BDD42}"/>
          </ac:picMkLst>
        </pc:picChg>
        <pc:picChg chg="del">
          <ac:chgData name="Gorlekoppa, Shidlingayya" userId="87b2455b-f068-46d1-82f6-ecda64ed59a5" providerId="ADAL" clId="{AB4BBFB1-D48C-4810-AB93-BF457A726B14}" dt="2022-08-30T14:51:31.853" v="220" actId="478"/>
          <ac:picMkLst>
            <pc:docMk/>
            <pc:sldMk cId="2344343470" sldId="257"/>
            <ac:picMk id="1026" creationId="{4C2F6D1F-1A9C-4E14-9AC2-BC7DDAFB7E5B}"/>
          </ac:picMkLst>
        </pc:picChg>
      </pc:sldChg>
      <pc:sldChg chg="addSp delSp modSp add mod">
        <pc:chgData name="Gorlekoppa, Shidlingayya" userId="87b2455b-f068-46d1-82f6-ecda64ed59a5" providerId="ADAL" clId="{AB4BBFB1-D48C-4810-AB93-BF457A726B14}" dt="2022-08-30T15:27:09" v="931" actId="14100"/>
        <pc:sldMkLst>
          <pc:docMk/>
          <pc:sldMk cId="2554697203" sldId="258"/>
        </pc:sldMkLst>
        <pc:spChg chg="mod">
          <ac:chgData name="Gorlekoppa, Shidlingayya" userId="87b2455b-f068-46d1-82f6-ecda64ed59a5" providerId="ADAL" clId="{AB4BBFB1-D48C-4810-AB93-BF457A726B14}" dt="2022-08-30T15:09:29.420" v="564" actId="20577"/>
          <ac:spMkLst>
            <pc:docMk/>
            <pc:sldMk cId="2554697203" sldId="258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AB4BBFB1-D48C-4810-AB93-BF457A726B14}" dt="2022-08-30T15:09:21.931" v="545" actId="478"/>
          <ac:spMkLst>
            <pc:docMk/>
            <pc:sldMk cId="2554697203" sldId="258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AB4BBFB1-D48C-4810-AB93-BF457A726B14}" dt="2022-08-30T15:25:23.386" v="920" actId="20577"/>
          <ac:spMkLst>
            <pc:docMk/>
            <pc:sldMk cId="2554697203" sldId="258"/>
            <ac:spMk id="6" creationId="{2DDA897E-DE43-4231-A8D8-FBF1747C561F}"/>
          </ac:spMkLst>
        </pc:spChg>
        <pc:picChg chg="add del mod">
          <ac:chgData name="Gorlekoppa, Shidlingayya" userId="87b2455b-f068-46d1-82f6-ecda64ed59a5" providerId="ADAL" clId="{AB4BBFB1-D48C-4810-AB93-BF457A726B14}" dt="2022-08-30T15:14:35.403" v="578" actId="478"/>
          <ac:picMkLst>
            <pc:docMk/>
            <pc:sldMk cId="2554697203" sldId="258"/>
            <ac:picMk id="4" creationId="{2FBFA509-47F3-44F6-8EB8-3C220C602DD4}"/>
          </ac:picMkLst>
        </pc:picChg>
        <pc:picChg chg="add del mod">
          <ac:chgData name="Gorlekoppa, Shidlingayya" userId="87b2455b-f068-46d1-82f6-ecda64ed59a5" providerId="ADAL" clId="{AB4BBFB1-D48C-4810-AB93-BF457A726B14}" dt="2022-08-30T15:21:47.128" v="882" actId="478"/>
          <ac:picMkLst>
            <pc:docMk/>
            <pc:sldMk cId="2554697203" sldId="258"/>
            <ac:picMk id="5" creationId="{DAEFDC2A-A2F4-4D40-84CE-1A9DDDADB7C9}"/>
          </ac:picMkLst>
        </pc:picChg>
        <pc:picChg chg="del">
          <ac:chgData name="Gorlekoppa, Shidlingayya" userId="87b2455b-f068-46d1-82f6-ecda64ed59a5" providerId="ADAL" clId="{AB4BBFB1-D48C-4810-AB93-BF457A726B14}" dt="2022-08-30T15:09:19.406" v="544" actId="478"/>
          <ac:picMkLst>
            <pc:docMk/>
            <pc:sldMk cId="2554697203" sldId="258"/>
            <ac:picMk id="6" creationId="{0A811B53-00A5-4EFB-AF86-FF4ADD7BDD42}"/>
          </ac:picMkLst>
        </pc:picChg>
        <pc:picChg chg="add mod">
          <ac:chgData name="Gorlekoppa, Shidlingayya" userId="87b2455b-f068-46d1-82f6-ecda64ed59a5" providerId="ADAL" clId="{AB4BBFB1-D48C-4810-AB93-BF457A726B14}" dt="2022-08-30T15:27:09" v="931" actId="14100"/>
          <ac:picMkLst>
            <pc:docMk/>
            <pc:sldMk cId="2554697203" sldId="258"/>
            <ac:picMk id="7" creationId="{BE02A0AE-CC66-46F6-BA78-B108FAA7DEAC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762" v="7" actId="47"/>
        <pc:sldMkLst>
          <pc:docMk/>
          <pc:sldMk cId="2679503811" sldId="258"/>
        </pc:sldMkLst>
      </pc:sldChg>
      <pc:sldChg chg="addSp delSp modSp add mod">
        <pc:chgData name="Gorlekoppa, Shidlingayya" userId="87b2455b-f068-46d1-82f6-ecda64ed59a5" providerId="ADAL" clId="{AB4BBFB1-D48C-4810-AB93-BF457A726B14}" dt="2022-08-30T15:35:46.367" v="998" actId="113"/>
        <pc:sldMkLst>
          <pc:docMk/>
          <pc:sldMk cId="3960658802" sldId="259"/>
        </pc:sldMkLst>
        <pc:spChg chg="mod">
          <ac:chgData name="Gorlekoppa, Shidlingayya" userId="87b2455b-f068-46d1-82f6-ecda64ed59a5" providerId="ADAL" clId="{AB4BBFB1-D48C-4810-AB93-BF457A726B14}" dt="2022-08-30T15:35:46.367" v="998" actId="113"/>
          <ac:spMkLst>
            <pc:docMk/>
            <pc:sldMk cId="3960658802" sldId="259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35:31.805" v="994" actId="108"/>
          <ac:spMkLst>
            <pc:docMk/>
            <pc:sldMk cId="3960658802" sldId="259"/>
            <ac:spMk id="6" creationId="{2DDA897E-DE43-4231-A8D8-FBF1747C561F}"/>
          </ac:spMkLst>
        </pc:spChg>
        <pc:picChg chg="add mod">
          <ac:chgData name="Gorlekoppa, Shidlingayya" userId="87b2455b-f068-46d1-82f6-ecda64ed59a5" providerId="ADAL" clId="{AB4BBFB1-D48C-4810-AB93-BF457A726B14}" dt="2022-08-30T15:35:36.705" v="996" actId="1076"/>
          <ac:picMkLst>
            <pc:docMk/>
            <pc:sldMk cId="3960658802" sldId="259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28:03.112" v="933" actId="478"/>
          <ac:picMkLst>
            <pc:docMk/>
            <pc:sldMk cId="3960658802" sldId="259"/>
            <ac:picMk id="7" creationId="{BE02A0AE-CC66-46F6-BA78-B108FAA7DEAC}"/>
          </ac:picMkLst>
        </pc:picChg>
        <pc:picChg chg="add mod">
          <ac:chgData name="Gorlekoppa, Shidlingayya" userId="87b2455b-f068-46d1-82f6-ecda64ed59a5" providerId="ADAL" clId="{AB4BBFB1-D48C-4810-AB93-BF457A726B14}" dt="2022-08-30T15:35:34.607" v="995" actId="1076"/>
          <ac:picMkLst>
            <pc:docMk/>
            <pc:sldMk cId="3960658802" sldId="259"/>
            <ac:picMk id="1026" creationId="{FDB2E523-A226-401D-B874-26351A7050EA}"/>
          </ac:picMkLst>
        </pc:picChg>
      </pc:sldChg>
      <pc:sldChg chg="addSp delSp modSp add mod">
        <pc:chgData name="Gorlekoppa, Shidlingayya" userId="87b2455b-f068-46d1-82f6-ecda64ed59a5" providerId="ADAL" clId="{AB4BBFB1-D48C-4810-AB93-BF457A726B14}" dt="2022-08-30T15:51:11.665" v="2043" actId="20577"/>
        <pc:sldMkLst>
          <pc:docMk/>
          <pc:sldMk cId="1012519222" sldId="260"/>
        </pc:sldMkLst>
        <pc:spChg chg="mod">
          <ac:chgData name="Gorlekoppa, Shidlingayya" userId="87b2455b-f068-46d1-82f6-ecda64ed59a5" providerId="ADAL" clId="{AB4BBFB1-D48C-4810-AB93-BF457A726B14}" dt="2022-08-30T15:36:04.906" v="1011" actId="20577"/>
          <ac:spMkLst>
            <pc:docMk/>
            <pc:sldMk cId="1012519222" sldId="260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51:11.665" v="2043" actId="20577"/>
          <ac:spMkLst>
            <pc:docMk/>
            <pc:sldMk cId="1012519222" sldId="260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36:00.854" v="1001" actId="478"/>
          <ac:picMkLst>
            <pc:docMk/>
            <pc:sldMk cId="1012519222" sldId="260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35:59.616" v="1000" actId="478"/>
          <ac:picMkLst>
            <pc:docMk/>
            <pc:sldMk cId="1012519222" sldId="260"/>
            <ac:picMk id="1026" creationId="{FDB2E523-A226-401D-B874-26351A7050EA}"/>
          </ac:picMkLst>
        </pc:picChg>
        <pc:picChg chg="add mod">
          <ac:chgData name="Gorlekoppa, Shidlingayya" userId="87b2455b-f068-46d1-82f6-ecda64ed59a5" providerId="ADAL" clId="{AB4BBFB1-D48C-4810-AB93-BF457A726B14}" dt="2022-08-30T15:49:09" v="1921" actId="14100"/>
          <ac:picMkLst>
            <pc:docMk/>
            <pc:sldMk cId="1012519222" sldId="260"/>
            <ac:picMk id="2050" creationId="{9BC88D36-9BF7-4819-A66A-13F44E3A60FE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174" v="8" actId="47"/>
        <pc:sldMkLst>
          <pc:docMk/>
          <pc:sldMk cId="3371839817" sldId="260"/>
        </pc:sldMkLst>
      </pc:sldChg>
      <pc:sldChg chg="del">
        <pc:chgData name="Gorlekoppa, Shidlingayya" userId="87b2455b-f068-46d1-82f6-ecda64ed59a5" providerId="ADAL" clId="{AB4BBFB1-D48C-4810-AB93-BF457A726B14}" dt="2022-08-30T14:34:09.512" v="9" actId="47"/>
        <pc:sldMkLst>
          <pc:docMk/>
          <pc:sldMk cId="1120574518" sldId="261"/>
        </pc:sldMkLst>
      </pc:sldChg>
      <pc:sldChg chg="addSp delSp modSp add mod">
        <pc:chgData name="Gorlekoppa, Shidlingayya" userId="87b2455b-f068-46d1-82f6-ecda64ed59a5" providerId="ADAL" clId="{AB4BBFB1-D48C-4810-AB93-BF457A726B14}" dt="2022-08-30T16:00:48.345" v="2151" actId="1076"/>
        <pc:sldMkLst>
          <pc:docMk/>
          <pc:sldMk cId="4120001770" sldId="261"/>
        </pc:sldMkLst>
        <pc:spChg chg="mod">
          <ac:chgData name="Gorlekoppa, Shidlingayya" userId="87b2455b-f068-46d1-82f6-ecda64ed59a5" providerId="ADAL" clId="{AB4BBFB1-D48C-4810-AB93-BF457A726B14}" dt="2022-08-30T15:55:38.269" v="2132" actId="20577"/>
          <ac:spMkLst>
            <pc:docMk/>
            <pc:sldMk cId="4120001770" sldId="261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5:53:06.655" v="2118" actId="478"/>
          <ac:spMkLst>
            <pc:docMk/>
            <pc:sldMk cId="4120001770" sldId="261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52:29.736" v="2053" actId="478"/>
          <ac:picMkLst>
            <pc:docMk/>
            <pc:sldMk cId="4120001770" sldId="261"/>
            <ac:picMk id="2050" creationId="{9BC88D36-9BF7-4819-A66A-13F44E3A60FE}"/>
          </ac:picMkLst>
        </pc:picChg>
        <pc:picChg chg="add del mod">
          <ac:chgData name="Gorlekoppa, Shidlingayya" userId="87b2455b-f068-46d1-82f6-ecda64ed59a5" providerId="ADAL" clId="{AB4BBFB1-D48C-4810-AB93-BF457A726B14}" dt="2022-08-30T15:56:00.300" v="2138" actId="478"/>
          <ac:picMkLst>
            <pc:docMk/>
            <pc:sldMk cId="4120001770" sldId="261"/>
            <ac:picMk id="3074" creationId="{03D3A1DB-4A09-45FF-B74A-3D998F974B9F}"/>
          </ac:picMkLst>
        </pc:picChg>
        <pc:picChg chg="add del mod">
          <ac:chgData name="Gorlekoppa, Shidlingayya" userId="87b2455b-f068-46d1-82f6-ecda64ed59a5" providerId="ADAL" clId="{AB4BBFB1-D48C-4810-AB93-BF457A726B14}" dt="2022-08-30T16:00:20.492" v="2144" actId="478"/>
          <ac:picMkLst>
            <pc:docMk/>
            <pc:sldMk cId="4120001770" sldId="261"/>
            <ac:picMk id="3076" creationId="{22BE368B-5A22-418D-81BF-12CE2EEABC7A}"/>
          </ac:picMkLst>
        </pc:picChg>
        <pc:picChg chg="add mod">
          <ac:chgData name="Gorlekoppa, Shidlingayya" userId="87b2455b-f068-46d1-82f6-ecda64ed59a5" providerId="ADAL" clId="{AB4BBFB1-D48C-4810-AB93-BF457A726B14}" dt="2022-08-30T16:00:48.345" v="2151" actId="1076"/>
          <ac:picMkLst>
            <pc:docMk/>
            <pc:sldMk cId="4120001770" sldId="261"/>
            <ac:picMk id="3078" creationId="{CE7CCA4B-6E20-444F-AC94-F259E74EAD19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705" v="10" actId="47"/>
        <pc:sldMkLst>
          <pc:docMk/>
          <pc:sldMk cId="1723558788" sldId="262"/>
        </pc:sldMkLst>
      </pc:sldChg>
      <pc:sldChg chg="del">
        <pc:chgData name="Gorlekoppa, Shidlingayya" userId="87b2455b-f068-46d1-82f6-ecda64ed59a5" providerId="ADAL" clId="{AB4BBFB1-D48C-4810-AB93-BF457A726B14}" dt="2022-08-30T14:34:09.891" v="11" actId="47"/>
        <pc:sldMkLst>
          <pc:docMk/>
          <pc:sldMk cId="2515591945" sldId="263"/>
        </pc:sldMkLst>
      </pc:sldChg>
      <pc:sldChg chg="del">
        <pc:chgData name="Gorlekoppa, Shidlingayya" userId="87b2455b-f068-46d1-82f6-ecda64ed59a5" providerId="ADAL" clId="{AB4BBFB1-D48C-4810-AB93-BF457A726B14}" dt="2022-08-30T14:34:10.245" v="12" actId="47"/>
        <pc:sldMkLst>
          <pc:docMk/>
          <pc:sldMk cId="4262793949" sldId="264"/>
        </pc:sldMkLst>
      </pc:sldChg>
      <pc:sldChg chg="del">
        <pc:chgData name="Gorlekoppa, Shidlingayya" userId="87b2455b-f068-46d1-82f6-ecda64ed59a5" providerId="ADAL" clId="{AB4BBFB1-D48C-4810-AB93-BF457A726B14}" dt="2022-08-30T14:34:10.347" v="13" actId="47"/>
        <pc:sldMkLst>
          <pc:docMk/>
          <pc:sldMk cId="643717259" sldId="265"/>
        </pc:sldMkLst>
      </pc:sldChg>
      <pc:sldChg chg="modSp add del mod">
        <pc:chgData name="Gorlekoppa, Shidlingayya" userId="87b2455b-f068-46d1-82f6-ecda64ed59a5" providerId="ADAL" clId="{AB4BBFB1-D48C-4810-AB93-BF457A726B14}" dt="2022-08-30T14:46:54.768" v="210"/>
        <pc:sldMkLst>
          <pc:docMk/>
          <pc:sldMk cId="1774163948" sldId="511"/>
        </pc:sldMkLst>
        <pc:spChg chg="mod">
          <ac:chgData name="Gorlekoppa, Shidlingayya" userId="87b2455b-f068-46d1-82f6-ecda64ed59a5" providerId="ADAL" clId="{AB4BBFB1-D48C-4810-AB93-BF457A726B14}" dt="2022-08-30T14:46:54.768" v="210"/>
          <ac:spMkLst>
            <pc:docMk/>
            <pc:sldMk cId="1774163948" sldId="511"/>
            <ac:spMk id="2" creationId="{00000000-0000-0000-0000-000000000000}"/>
          </ac:spMkLst>
        </pc:spChg>
      </pc:sldChg>
    </pc:docChg>
  </pc:docChgLst>
  <pc:docChgLst>
    <pc:chgData name="Gorlekoppa, Shidlingayya" userId="87b2455b-f068-46d1-82f6-ecda64ed59a5" providerId="ADAL" clId="{3F27790E-DADC-48AA-8DBD-837EE2F65641}"/>
    <pc:docChg chg="undo custSel addSld delSld modSld">
      <pc:chgData name="Gorlekoppa, Shidlingayya" userId="87b2455b-f068-46d1-82f6-ecda64ed59a5" providerId="ADAL" clId="{3F27790E-DADC-48AA-8DBD-837EE2F65641}" dt="2022-09-06T13:39:56.320" v="2406" actId="20577"/>
      <pc:docMkLst>
        <pc:docMk/>
      </pc:docMkLst>
      <pc:sldChg chg="addSp delSp modSp mod">
        <pc:chgData name="Gorlekoppa, Shidlingayya" userId="87b2455b-f068-46d1-82f6-ecda64ed59a5" providerId="ADAL" clId="{3F27790E-DADC-48AA-8DBD-837EE2F65641}" dt="2022-09-06T11:52:34.009" v="677" actId="14100"/>
        <pc:sldMkLst>
          <pc:docMk/>
          <pc:sldMk cId="3835813386" sldId="256"/>
        </pc:sldMkLst>
        <pc:spChg chg="mod">
          <ac:chgData name="Gorlekoppa, Shidlingayya" userId="87b2455b-f068-46d1-82f6-ecda64ed59a5" providerId="ADAL" clId="{3F27790E-DADC-48AA-8DBD-837EE2F65641}" dt="2022-09-06T11:42:48.513" v="135" actId="1076"/>
          <ac:spMkLst>
            <pc:docMk/>
            <pc:sldMk cId="3835813386" sldId="256"/>
            <ac:spMk id="2" creationId="{00000000-0000-0000-0000-000000000000}"/>
          </ac:spMkLst>
        </pc:spChg>
        <pc:spChg chg="add del mod">
          <ac:chgData name="Gorlekoppa, Shidlingayya" userId="87b2455b-f068-46d1-82f6-ecda64ed59a5" providerId="ADAL" clId="{3F27790E-DADC-48AA-8DBD-837EE2F65641}" dt="2022-09-06T11:49:24.007" v="424" actId="478"/>
          <ac:spMkLst>
            <pc:docMk/>
            <pc:sldMk cId="3835813386" sldId="256"/>
            <ac:spMk id="3" creationId="{BC9E7C37-63FC-472B-A7AF-0EA360E747E3}"/>
          </ac:spMkLst>
        </pc:spChg>
        <pc:spChg chg="mod">
          <ac:chgData name="Gorlekoppa, Shidlingayya" userId="87b2455b-f068-46d1-82f6-ecda64ed59a5" providerId="ADAL" clId="{3F27790E-DADC-48AA-8DBD-837EE2F65641}" dt="2022-09-06T11:49:55.434" v="435" actId="1076"/>
          <ac:spMkLst>
            <pc:docMk/>
            <pc:sldMk cId="3835813386" sldId="256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3F27790E-DADC-48AA-8DBD-837EE2F65641}" dt="2022-09-06T11:49:27.711" v="426" actId="478"/>
          <ac:spMkLst>
            <pc:docMk/>
            <pc:sldMk cId="3835813386" sldId="256"/>
            <ac:spMk id="5" creationId="{68446833-6CEE-496C-A355-3C2D617C81D2}"/>
          </ac:spMkLst>
        </pc:spChg>
        <pc:spChg chg="add del mod">
          <ac:chgData name="Gorlekoppa, Shidlingayya" userId="87b2455b-f068-46d1-82f6-ecda64ed59a5" providerId="ADAL" clId="{3F27790E-DADC-48AA-8DBD-837EE2F65641}" dt="2022-09-06T11:43:09.085" v="137" actId="478"/>
          <ac:spMkLst>
            <pc:docMk/>
            <pc:sldMk cId="3835813386" sldId="256"/>
            <ac:spMk id="6" creationId="{15E5FE2E-11B0-4B6D-96CB-E3ACDF292FA7}"/>
          </ac:spMkLst>
        </pc:spChg>
        <pc:spChg chg="del">
          <ac:chgData name="Gorlekoppa, Shidlingayya" userId="87b2455b-f068-46d1-82f6-ecda64ed59a5" providerId="ADAL" clId="{3F27790E-DADC-48AA-8DBD-837EE2F65641}" dt="2022-09-06T11:42:43.168" v="133" actId="478"/>
          <ac:spMkLst>
            <pc:docMk/>
            <pc:sldMk cId="3835813386" sldId="256"/>
            <ac:spMk id="8" creationId="{46FE5940-43E8-4738-A646-DCDF0D569EA4}"/>
          </ac:spMkLst>
        </pc:spChg>
        <pc:spChg chg="add mod">
          <ac:chgData name="Gorlekoppa, Shidlingayya" userId="87b2455b-f068-46d1-82f6-ecda64ed59a5" providerId="ADAL" clId="{3F27790E-DADC-48AA-8DBD-837EE2F65641}" dt="2022-09-06T11:51:07.265" v="451" actId="207"/>
          <ac:spMkLst>
            <pc:docMk/>
            <pc:sldMk cId="3835813386" sldId="256"/>
            <ac:spMk id="10" creationId="{E9F5FA11-AD2F-476B-8B9C-D426DA67E74A}"/>
          </ac:spMkLst>
        </pc:spChg>
        <pc:spChg chg="add mod">
          <ac:chgData name="Gorlekoppa, Shidlingayya" userId="87b2455b-f068-46d1-82f6-ecda64ed59a5" providerId="ADAL" clId="{3F27790E-DADC-48AA-8DBD-837EE2F65641}" dt="2022-09-06T11:50:48.468" v="450" actId="207"/>
          <ac:spMkLst>
            <pc:docMk/>
            <pc:sldMk cId="3835813386" sldId="256"/>
            <ac:spMk id="11" creationId="{98796B45-2DA3-4ACD-B13A-E89DFCA4F6A0}"/>
          </ac:spMkLst>
        </pc:spChg>
        <pc:spChg chg="add mod">
          <ac:chgData name="Gorlekoppa, Shidlingayya" userId="87b2455b-f068-46d1-82f6-ecda64ed59a5" providerId="ADAL" clId="{3F27790E-DADC-48AA-8DBD-837EE2F65641}" dt="2022-09-06T11:52:34.009" v="677" actId="14100"/>
          <ac:spMkLst>
            <pc:docMk/>
            <pc:sldMk cId="3835813386" sldId="256"/>
            <ac:spMk id="12" creationId="{C67BE79A-EA36-455F-B24E-3CF1D0D3FF0C}"/>
          </ac:spMkLst>
        </pc:spChg>
        <pc:spChg chg="add mod">
          <ac:chgData name="Gorlekoppa, Shidlingayya" userId="87b2455b-f068-46d1-82f6-ecda64ed59a5" providerId="ADAL" clId="{3F27790E-DADC-48AA-8DBD-837EE2F65641}" dt="2022-09-06T11:51:25.013" v="467" actId="14100"/>
          <ac:spMkLst>
            <pc:docMk/>
            <pc:sldMk cId="3835813386" sldId="256"/>
            <ac:spMk id="13" creationId="{FB3A704F-DFC9-4B0A-801F-849B9E65DF5F}"/>
          </ac:spMkLst>
        </pc:spChg>
        <pc:picChg chg="del">
          <ac:chgData name="Gorlekoppa, Shidlingayya" userId="87b2455b-f068-46d1-82f6-ecda64ed59a5" providerId="ADAL" clId="{3F27790E-DADC-48AA-8DBD-837EE2F65641}" dt="2022-09-06T11:42:44.343" v="134" actId="478"/>
          <ac:picMkLst>
            <pc:docMk/>
            <pc:sldMk cId="3835813386" sldId="256"/>
            <ac:picMk id="9" creationId="{637B4CA8-1161-4BD4-8ACE-1085153AFA5A}"/>
          </ac:picMkLst>
        </pc:picChg>
      </pc:sldChg>
      <pc:sldChg chg="del">
        <pc:chgData name="Gorlekoppa, Shidlingayya" userId="87b2455b-f068-46d1-82f6-ecda64ed59a5" providerId="ADAL" clId="{3F27790E-DADC-48AA-8DBD-837EE2F65641}" dt="2022-09-06T11:39:47.887" v="0" actId="47"/>
        <pc:sldMkLst>
          <pc:docMk/>
          <pc:sldMk cId="2690891907" sldId="257"/>
        </pc:sldMkLst>
      </pc:sldChg>
      <pc:sldChg chg="delSp modSp add mod">
        <pc:chgData name="Gorlekoppa, Shidlingayya" userId="87b2455b-f068-46d1-82f6-ecda64ed59a5" providerId="ADAL" clId="{3F27790E-DADC-48AA-8DBD-837EE2F65641}" dt="2022-09-06T12:06:12.693" v="1716" actId="1076"/>
        <pc:sldMkLst>
          <pc:docMk/>
          <pc:sldMk cId="2981511845" sldId="257"/>
        </pc:sldMkLst>
        <pc:spChg chg="mod">
          <ac:chgData name="Gorlekoppa, Shidlingayya" userId="87b2455b-f068-46d1-82f6-ecda64ed59a5" providerId="ADAL" clId="{3F27790E-DADC-48AA-8DBD-837EE2F65641}" dt="2022-09-06T11:54:06.673" v="708" actId="27636"/>
          <ac:spMkLst>
            <pc:docMk/>
            <pc:sldMk cId="2981511845" sldId="257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3F27790E-DADC-48AA-8DBD-837EE2F65641}" dt="2022-09-06T12:06:12.693" v="1716" actId="1076"/>
          <ac:spMkLst>
            <pc:docMk/>
            <pc:sldMk cId="2981511845" sldId="257"/>
            <ac:spMk id="4" creationId="{00000000-0000-0000-0000-000000000000}"/>
          </ac:spMkLst>
        </pc:spChg>
        <pc:spChg chg="del">
          <ac:chgData name="Gorlekoppa, Shidlingayya" userId="87b2455b-f068-46d1-82f6-ecda64ed59a5" providerId="ADAL" clId="{3F27790E-DADC-48AA-8DBD-837EE2F65641}" dt="2022-09-06T11:53:46.227" v="679" actId="478"/>
          <ac:spMkLst>
            <pc:docMk/>
            <pc:sldMk cId="2981511845" sldId="257"/>
            <ac:spMk id="10" creationId="{E9F5FA11-AD2F-476B-8B9C-D426DA67E74A}"/>
          </ac:spMkLst>
        </pc:spChg>
        <pc:spChg chg="del">
          <ac:chgData name="Gorlekoppa, Shidlingayya" userId="87b2455b-f068-46d1-82f6-ecda64ed59a5" providerId="ADAL" clId="{3F27790E-DADC-48AA-8DBD-837EE2F65641}" dt="2022-09-06T11:53:54.866" v="683" actId="478"/>
          <ac:spMkLst>
            <pc:docMk/>
            <pc:sldMk cId="2981511845" sldId="257"/>
            <ac:spMk id="11" creationId="{98796B45-2DA3-4ACD-B13A-E89DFCA4F6A0}"/>
          </ac:spMkLst>
        </pc:spChg>
        <pc:spChg chg="del mod">
          <ac:chgData name="Gorlekoppa, Shidlingayya" userId="87b2455b-f068-46d1-82f6-ecda64ed59a5" providerId="ADAL" clId="{3F27790E-DADC-48AA-8DBD-837EE2F65641}" dt="2022-09-06T11:53:50.394" v="681" actId="478"/>
          <ac:spMkLst>
            <pc:docMk/>
            <pc:sldMk cId="2981511845" sldId="257"/>
            <ac:spMk id="12" creationId="{C67BE79A-EA36-455F-B24E-3CF1D0D3FF0C}"/>
          </ac:spMkLst>
        </pc:spChg>
        <pc:spChg chg="del">
          <ac:chgData name="Gorlekoppa, Shidlingayya" userId="87b2455b-f068-46d1-82f6-ecda64ed59a5" providerId="ADAL" clId="{3F27790E-DADC-48AA-8DBD-837EE2F65641}" dt="2022-09-06T11:53:52.756" v="682" actId="478"/>
          <ac:spMkLst>
            <pc:docMk/>
            <pc:sldMk cId="2981511845" sldId="257"/>
            <ac:spMk id="13" creationId="{FB3A704F-DFC9-4B0A-801F-849B9E65DF5F}"/>
          </ac:spMkLst>
        </pc:spChg>
      </pc:sldChg>
      <pc:sldChg chg="addSp delSp modSp add mod">
        <pc:chgData name="Gorlekoppa, Shidlingayya" userId="87b2455b-f068-46d1-82f6-ecda64ed59a5" providerId="ADAL" clId="{3F27790E-DADC-48AA-8DBD-837EE2F65641}" dt="2022-09-06T12:14:24.652" v="2004" actId="108"/>
        <pc:sldMkLst>
          <pc:docMk/>
          <pc:sldMk cId="361384689" sldId="258"/>
        </pc:sldMkLst>
        <pc:spChg chg="mod">
          <ac:chgData name="Gorlekoppa, Shidlingayya" userId="87b2455b-f068-46d1-82f6-ecda64ed59a5" providerId="ADAL" clId="{3F27790E-DADC-48AA-8DBD-837EE2F65641}" dt="2022-09-06T12:06:34.106" v="1737" actId="27636"/>
          <ac:spMkLst>
            <pc:docMk/>
            <pc:sldMk cId="361384689" sldId="258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3F27790E-DADC-48AA-8DBD-837EE2F65641}" dt="2022-09-06T12:13:46.057" v="1994" actId="1076"/>
          <ac:spMkLst>
            <pc:docMk/>
            <pc:sldMk cId="361384689" sldId="258"/>
            <ac:spMk id="3" creationId="{B4592FFE-15DE-440A-B82F-C081116933C5}"/>
          </ac:spMkLst>
        </pc:spChg>
        <pc:spChg chg="del">
          <ac:chgData name="Gorlekoppa, Shidlingayya" userId="87b2455b-f068-46d1-82f6-ecda64ed59a5" providerId="ADAL" clId="{3F27790E-DADC-48AA-8DBD-837EE2F65641}" dt="2022-09-06T12:06:39.322" v="1738" actId="478"/>
          <ac:spMkLst>
            <pc:docMk/>
            <pc:sldMk cId="361384689" sldId="258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3F27790E-DADC-48AA-8DBD-837EE2F65641}" dt="2022-09-06T12:13:51.098" v="1996" actId="1076"/>
          <ac:spMkLst>
            <pc:docMk/>
            <pc:sldMk cId="361384689" sldId="258"/>
            <ac:spMk id="5" creationId="{058359B4-1EB3-4503-ABC0-28B5351D438A}"/>
          </ac:spMkLst>
        </pc:spChg>
        <pc:spChg chg="add mod">
          <ac:chgData name="Gorlekoppa, Shidlingayya" userId="87b2455b-f068-46d1-82f6-ecda64ed59a5" providerId="ADAL" clId="{3F27790E-DADC-48AA-8DBD-837EE2F65641}" dt="2022-09-06T12:13:53.607" v="1997" actId="1076"/>
          <ac:spMkLst>
            <pc:docMk/>
            <pc:sldMk cId="361384689" sldId="258"/>
            <ac:spMk id="6" creationId="{60DF7486-038D-4482-A744-F13D1760D434}"/>
          </ac:spMkLst>
        </pc:spChg>
        <pc:spChg chg="add mod">
          <ac:chgData name="Gorlekoppa, Shidlingayya" userId="87b2455b-f068-46d1-82f6-ecda64ed59a5" providerId="ADAL" clId="{3F27790E-DADC-48AA-8DBD-837EE2F65641}" dt="2022-09-06T12:14:17.676" v="2002" actId="207"/>
          <ac:spMkLst>
            <pc:docMk/>
            <pc:sldMk cId="361384689" sldId="258"/>
            <ac:spMk id="7" creationId="{19B7F3F9-53A3-448D-908B-6027A5B64623}"/>
          </ac:spMkLst>
        </pc:spChg>
        <pc:spChg chg="add del mod">
          <ac:chgData name="Gorlekoppa, Shidlingayya" userId="87b2455b-f068-46d1-82f6-ecda64ed59a5" providerId="ADAL" clId="{3F27790E-DADC-48AA-8DBD-837EE2F65641}" dt="2022-09-06T12:08:15.467" v="1781"/>
          <ac:spMkLst>
            <pc:docMk/>
            <pc:sldMk cId="361384689" sldId="258"/>
            <ac:spMk id="8" creationId="{F25696A5-94E1-4A15-BA05-C95ECF3298CC}"/>
          </ac:spMkLst>
        </pc:spChg>
        <pc:spChg chg="add mod">
          <ac:chgData name="Gorlekoppa, Shidlingayya" userId="87b2455b-f068-46d1-82f6-ecda64ed59a5" providerId="ADAL" clId="{3F27790E-DADC-48AA-8DBD-837EE2F65641}" dt="2022-09-06T12:14:22.443" v="2003" actId="108"/>
          <ac:spMkLst>
            <pc:docMk/>
            <pc:sldMk cId="361384689" sldId="258"/>
            <ac:spMk id="9" creationId="{7FA83239-184B-4926-A326-0C5EC40BBC96}"/>
          </ac:spMkLst>
        </pc:spChg>
        <pc:spChg chg="add mod">
          <ac:chgData name="Gorlekoppa, Shidlingayya" userId="87b2455b-f068-46d1-82f6-ecda64ed59a5" providerId="ADAL" clId="{3F27790E-DADC-48AA-8DBD-837EE2F65641}" dt="2022-09-06T12:14:24.652" v="2004" actId="108"/>
          <ac:spMkLst>
            <pc:docMk/>
            <pc:sldMk cId="361384689" sldId="258"/>
            <ac:spMk id="10" creationId="{22725BC1-4B5B-43EE-AD91-13834798C7E5}"/>
          </ac:spMkLst>
        </pc:spChg>
      </pc:sldChg>
      <pc:sldChg chg="del">
        <pc:chgData name="Gorlekoppa, Shidlingayya" userId="87b2455b-f068-46d1-82f6-ecda64ed59a5" providerId="ADAL" clId="{3F27790E-DADC-48AA-8DBD-837EE2F65641}" dt="2022-09-06T11:39:48.194" v="1" actId="47"/>
        <pc:sldMkLst>
          <pc:docMk/>
          <pc:sldMk cId="2634025652" sldId="258"/>
        </pc:sldMkLst>
      </pc:sldChg>
      <pc:sldChg chg="del">
        <pc:chgData name="Gorlekoppa, Shidlingayya" userId="87b2455b-f068-46d1-82f6-ecda64ed59a5" providerId="ADAL" clId="{3F27790E-DADC-48AA-8DBD-837EE2F65641}" dt="2022-09-06T11:39:48.502" v="2" actId="47"/>
        <pc:sldMkLst>
          <pc:docMk/>
          <pc:sldMk cId="1421682487" sldId="259"/>
        </pc:sldMkLst>
      </pc:sldChg>
      <pc:sldChg chg="addSp delSp modSp add mod">
        <pc:chgData name="Gorlekoppa, Shidlingayya" userId="87b2455b-f068-46d1-82f6-ecda64ed59a5" providerId="ADAL" clId="{3F27790E-DADC-48AA-8DBD-837EE2F65641}" dt="2022-09-06T13:39:56.320" v="2406" actId="20577"/>
        <pc:sldMkLst>
          <pc:docMk/>
          <pc:sldMk cId="3574558827" sldId="259"/>
        </pc:sldMkLst>
        <pc:spChg chg="mod">
          <ac:chgData name="Gorlekoppa, Shidlingayya" userId="87b2455b-f068-46d1-82f6-ecda64ed59a5" providerId="ADAL" clId="{3F27790E-DADC-48AA-8DBD-837EE2F65641}" dt="2022-09-06T13:35:18.594" v="2032" actId="14100"/>
          <ac:spMkLst>
            <pc:docMk/>
            <pc:sldMk cId="3574558827" sldId="259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3F27790E-DADC-48AA-8DBD-837EE2F65641}" dt="2022-09-06T12:14:46.425" v="2007" actId="478"/>
          <ac:spMkLst>
            <pc:docMk/>
            <pc:sldMk cId="3574558827" sldId="259"/>
            <ac:spMk id="3" creationId="{B4592FFE-15DE-440A-B82F-C081116933C5}"/>
          </ac:spMkLst>
        </pc:spChg>
        <pc:spChg chg="del">
          <ac:chgData name="Gorlekoppa, Shidlingayya" userId="87b2455b-f068-46d1-82f6-ecda64ed59a5" providerId="ADAL" clId="{3F27790E-DADC-48AA-8DBD-837EE2F65641}" dt="2022-09-06T12:14:46.425" v="2007" actId="478"/>
          <ac:spMkLst>
            <pc:docMk/>
            <pc:sldMk cId="3574558827" sldId="259"/>
            <ac:spMk id="5" creationId="{058359B4-1EB3-4503-ABC0-28B5351D438A}"/>
          </ac:spMkLst>
        </pc:spChg>
        <pc:spChg chg="del">
          <ac:chgData name="Gorlekoppa, Shidlingayya" userId="87b2455b-f068-46d1-82f6-ecda64ed59a5" providerId="ADAL" clId="{3F27790E-DADC-48AA-8DBD-837EE2F65641}" dt="2022-09-06T12:14:46.425" v="2007" actId="478"/>
          <ac:spMkLst>
            <pc:docMk/>
            <pc:sldMk cId="3574558827" sldId="259"/>
            <ac:spMk id="6" creationId="{60DF7486-038D-4482-A744-F13D1760D434}"/>
          </ac:spMkLst>
        </pc:spChg>
        <pc:spChg chg="del">
          <ac:chgData name="Gorlekoppa, Shidlingayya" userId="87b2455b-f068-46d1-82f6-ecda64ed59a5" providerId="ADAL" clId="{3F27790E-DADC-48AA-8DBD-837EE2F65641}" dt="2022-09-06T12:14:46.425" v="2007" actId="478"/>
          <ac:spMkLst>
            <pc:docMk/>
            <pc:sldMk cId="3574558827" sldId="259"/>
            <ac:spMk id="7" creationId="{19B7F3F9-53A3-448D-908B-6027A5B64623}"/>
          </ac:spMkLst>
        </pc:spChg>
        <pc:spChg chg="del">
          <ac:chgData name="Gorlekoppa, Shidlingayya" userId="87b2455b-f068-46d1-82f6-ecda64ed59a5" providerId="ADAL" clId="{3F27790E-DADC-48AA-8DBD-837EE2F65641}" dt="2022-09-06T12:14:46.425" v="2007" actId="478"/>
          <ac:spMkLst>
            <pc:docMk/>
            <pc:sldMk cId="3574558827" sldId="259"/>
            <ac:spMk id="9" creationId="{7FA83239-184B-4926-A326-0C5EC40BBC96}"/>
          </ac:spMkLst>
        </pc:spChg>
        <pc:spChg chg="del">
          <ac:chgData name="Gorlekoppa, Shidlingayya" userId="87b2455b-f068-46d1-82f6-ecda64ed59a5" providerId="ADAL" clId="{3F27790E-DADC-48AA-8DBD-837EE2F65641}" dt="2022-09-06T12:14:46.425" v="2007" actId="478"/>
          <ac:spMkLst>
            <pc:docMk/>
            <pc:sldMk cId="3574558827" sldId="259"/>
            <ac:spMk id="10" creationId="{22725BC1-4B5B-43EE-AD91-13834798C7E5}"/>
          </ac:spMkLst>
        </pc:spChg>
        <pc:graphicFrameChg chg="add mod modGraphic">
          <ac:chgData name="Gorlekoppa, Shidlingayya" userId="87b2455b-f068-46d1-82f6-ecda64ed59a5" providerId="ADAL" clId="{3F27790E-DADC-48AA-8DBD-837EE2F65641}" dt="2022-09-06T13:39:56.320" v="2406" actId="20577"/>
          <ac:graphicFrameMkLst>
            <pc:docMk/>
            <pc:sldMk cId="3574558827" sldId="259"/>
            <ac:graphicFrameMk id="4" creationId="{D7BA0293-D222-4507-81BA-166F55EDD355}"/>
          </ac:graphicFrameMkLst>
        </pc:graphicFrameChg>
      </pc:sldChg>
      <pc:sldChg chg="del">
        <pc:chgData name="Gorlekoppa, Shidlingayya" userId="87b2455b-f068-46d1-82f6-ecda64ed59a5" providerId="ADAL" clId="{3F27790E-DADC-48AA-8DBD-837EE2F65641}" dt="2022-09-06T11:39:48.783" v="3" actId="47"/>
        <pc:sldMkLst>
          <pc:docMk/>
          <pc:sldMk cId="2115086362" sldId="260"/>
        </pc:sldMkLst>
      </pc:sldChg>
      <pc:sldChg chg="del">
        <pc:chgData name="Gorlekoppa, Shidlingayya" userId="87b2455b-f068-46d1-82f6-ecda64ed59a5" providerId="ADAL" clId="{3F27790E-DADC-48AA-8DBD-837EE2F65641}" dt="2022-09-06T11:39:49.135" v="4" actId="47"/>
        <pc:sldMkLst>
          <pc:docMk/>
          <pc:sldMk cId="1721400946" sldId="261"/>
        </pc:sldMkLst>
      </pc:sldChg>
      <pc:sldChg chg="del">
        <pc:chgData name="Gorlekoppa, Shidlingayya" userId="87b2455b-f068-46d1-82f6-ecda64ed59a5" providerId="ADAL" clId="{3F27790E-DADC-48AA-8DBD-837EE2F65641}" dt="2022-09-06T11:39:49.391" v="5" actId="47"/>
        <pc:sldMkLst>
          <pc:docMk/>
          <pc:sldMk cId="958300641" sldId="262"/>
        </pc:sldMkLst>
      </pc:sldChg>
      <pc:sldChg chg="del">
        <pc:chgData name="Gorlekoppa, Shidlingayya" userId="87b2455b-f068-46d1-82f6-ecda64ed59a5" providerId="ADAL" clId="{3F27790E-DADC-48AA-8DBD-837EE2F65641}" dt="2022-09-06T11:39:51.111" v="6" actId="47"/>
        <pc:sldMkLst>
          <pc:docMk/>
          <pc:sldMk cId="89962782" sldId="263"/>
        </pc:sldMkLst>
      </pc:sldChg>
    </pc:docChg>
  </pc:docChgLst>
  <pc:docChgLst>
    <pc:chgData name="Gorlekoppa, Shidlingayya" userId="87b2455b-f068-46d1-82f6-ecda64ed59a5" providerId="ADAL" clId="{421DC588-F6F4-4F79-8762-DC8A691A2B3F}"/>
    <pc:docChg chg="undo custSel addSld delSld modSld sldOrd">
      <pc:chgData name="Gorlekoppa, Shidlingayya" userId="87b2455b-f068-46d1-82f6-ecda64ed59a5" providerId="ADAL" clId="{421DC588-F6F4-4F79-8762-DC8A691A2B3F}" dt="2022-09-06T04:02:50.024" v="8934" actId="6549"/>
      <pc:docMkLst>
        <pc:docMk/>
      </pc:docMkLst>
      <pc:sldChg chg="addSp delSp modSp mod setBg">
        <pc:chgData name="Gorlekoppa, Shidlingayya" userId="87b2455b-f068-46d1-82f6-ecda64ed59a5" providerId="ADAL" clId="{421DC588-F6F4-4F79-8762-DC8A691A2B3F}" dt="2022-09-05T11:20:04.470" v="969" actId="14100"/>
        <pc:sldMkLst>
          <pc:docMk/>
          <pc:sldMk cId="3835813386" sldId="256"/>
        </pc:sldMkLst>
        <pc:spChg chg="mod">
          <ac:chgData name="Gorlekoppa, Shidlingayya" userId="87b2455b-f068-46d1-82f6-ecda64ed59a5" providerId="ADAL" clId="{421DC588-F6F4-4F79-8762-DC8A691A2B3F}" dt="2022-09-05T10:59:25.302" v="11" actId="2057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421DC588-F6F4-4F79-8762-DC8A691A2B3F}" dt="2022-09-05T11:16:09.487" v="637" actId="14100"/>
          <ac:spMkLst>
            <pc:docMk/>
            <pc:sldMk cId="3835813386" sldId="256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421DC588-F6F4-4F79-8762-DC8A691A2B3F}" dt="2022-09-05T11:17:45.726" v="909" actId="20577"/>
          <ac:spMkLst>
            <pc:docMk/>
            <pc:sldMk cId="3835813386" sldId="256"/>
            <ac:spMk id="8" creationId="{46FE5940-43E8-4738-A646-DCDF0D569EA4}"/>
          </ac:spMkLst>
        </pc:spChg>
        <pc:picChg chg="add del mod">
          <ac:chgData name="Gorlekoppa, Shidlingayya" userId="87b2455b-f068-46d1-82f6-ecda64ed59a5" providerId="ADAL" clId="{421DC588-F6F4-4F79-8762-DC8A691A2B3F}" dt="2022-09-05T11:19:25.127" v="962" actId="478"/>
          <ac:picMkLst>
            <pc:docMk/>
            <pc:sldMk cId="3835813386" sldId="256"/>
            <ac:picMk id="3" creationId="{FBAEE90C-ED6C-4E44-9F6B-80A1DF3BE1FA}"/>
          </ac:picMkLst>
        </pc:picChg>
        <pc:picChg chg="del">
          <ac:chgData name="Gorlekoppa, Shidlingayya" userId="87b2455b-f068-46d1-82f6-ecda64ed59a5" providerId="ADAL" clId="{421DC588-F6F4-4F79-8762-DC8A691A2B3F}" dt="2022-09-05T10:59:28.886" v="12" actId="478"/>
          <ac:picMkLst>
            <pc:docMk/>
            <pc:sldMk cId="3835813386" sldId="256"/>
            <ac:picMk id="5" creationId="{559ABFE1-90A9-4467-89F4-21D5175A45F2}"/>
          </ac:picMkLst>
        </pc:picChg>
        <pc:picChg chg="add del mod">
          <ac:chgData name="Gorlekoppa, Shidlingayya" userId="87b2455b-f068-46d1-82f6-ecda64ed59a5" providerId="ADAL" clId="{421DC588-F6F4-4F79-8762-DC8A691A2B3F}" dt="2022-09-05T11:12:32.092" v="318" actId="478"/>
          <ac:picMkLst>
            <pc:docMk/>
            <pc:sldMk cId="3835813386" sldId="256"/>
            <ac:picMk id="7" creationId="{533FAA1B-1F7B-4A15-9360-4551AC42847B}"/>
          </ac:picMkLst>
        </pc:picChg>
        <pc:picChg chg="add mod">
          <ac:chgData name="Gorlekoppa, Shidlingayya" userId="87b2455b-f068-46d1-82f6-ecda64ed59a5" providerId="ADAL" clId="{421DC588-F6F4-4F79-8762-DC8A691A2B3F}" dt="2022-09-05T11:20:04.470" v="969" actId="14100"/>
          <ac:picMkLst>
            <pc:docMk/>
            <pc:sldMk cId="3835813386" sldId="256"/>
            <ac:picMk id="9" creationId="{637B4CA8-1161-4BD4-8ACE-1085153AFA5A}"/>
          </ac:picMkLst>
        </pc:picChg>
        <pc:picChg chg="del">
          <ac:chgData name="Gorlekoppa, Shidlingayya" userId="87b2455b-f068-46d1-82f6-ecda64ed59a5" providerId="ADAL" clId="{421DC588-F6F4-4F79-8762-DC8A691A2B3F}" dt="2022-09-05T10:59:30.102" v="13" actId="478"/>
          <ac:picMkLst>
            <pc:docMk/>
            <pc:sldMk cId="3835813386" sldId="256"/>
            <ac:picMk id="1026" creationId="{4C2F6D1F-1A9C-4E14-9AC2-BC7DDAFB7E5B}"/>
          </ac:picMkLst>
        </pc:picChg>
      </pc:sldChg>
      <pc:sldChg chg="del">
        <pc:chgData name="Gorlekoppa, Shidlingayya" userId="87b2455b-f068-46d1-82f6-ecda64ed59a5" providerId="ADAL" clId="{421DC588-F6F4-4F79-8762-DC8A691A2B3F}" dt="2022-09-05T11:00:00.180" v="16" actId="47"/>
        <pc:sldMkLst>
          <pc:docMk/>
          <pc:sldMk cId="2344343470" sldId="257"/>
        </pc:sldMkLst>
      </pc:sldChg>
      <pc:sldChg chg="addSp delSp modSp add mod">
        <pc:chgData name="Gorlekoppa, Shidlingayya" userId="87b2455b-f068-46d1-82f6-ecda64ed59a5" providerId="ADAL" clId="{421DC588-F6F4-4F79-8762-DC8A691A2B3F}" dt="2022-09-05T11:33:56.273" v="1917" actId="14100"/>
        <pc:sldMkLst>
          <pc:docMk/>
          <pc:sldMk cId="2690891907" sldId="257"/>
        </pc:sldMkLst>
        <pc:spChg chg="mod">
          <ac:chgData name="Gorlekoppa, Shidlingayya" userId="87b2455b-f068-46d1-82f6-ecda64ed59a5" providerId="ADAL" clId="{421DC588-F6F4-4F79-8762-DC8A691A2B3F}" dt="2022-09-05T11:20:45.265" v="985" actId="14100"/>
          <ac:spMkLst>
            <pc:docMk/>
            <pc:sldMk cId="2690891907" sldId="257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421DC588-F6F4-4F79-8762-DC8A691A2B3F}" dt="2022-09-05T11:18:47.486" v="922" actId="478"/>
          <ac:spMkLst>
            <pc:docMk/>
            <pc:sldMk cId="2690891907" sldId="257"/>
            <ac:spMk id="4" creationId="{00000000-0000-0000-0000-000000000000}"/>
          </ac:spMkLst>
        </pc:spChg>
        <pc:spChg chg="del mod">
          <ac:chgData name="Gorlekoppa, Shidlingayya" userId="87b2455b-f068-46d1-82f6-ecda64ed59a5" providerId="ADAL" clId="{421DC588-F6F4-4F79-8762-DC8A691A2B3F}" dt="2022-09-05T11:18:08.693" v="912" actId="478"/>
          <ac:spMkLst>
            <pc:docMk/>
            <pc:sldMk cId="2690891907" sldId="257"/>
            <ac:spMk id="8" creationId="{46FE5940-43E8-4738-A646-DCDF0D569EA4}"/>
          </ac:spMkLst>
        </pc:spChg>
        <pc:spChg chg="add mod">
          <ac:chgData name="Gorlekoppa, Shidlingayya" userId="87b2455b-f068-46d1-82f6-ecda64ed59a5" providerId="ADAL" clId="{421DC588-F6F4-4F79-8762-DC8A691A2B3F}" dt="2022-09-05T11:33:56.273" v="1917" actId="14100"/>
          <ac:spMkLst>
            <pc:docMk/>
            <pc:sldMk cId="2690891907" sldId="257"/>
            <ac:spMk id="9" creationId="{73FC3C3B-2A86-40E6-907C-0148B0065086}"/>
          </ac:spMkLst>
        </pc:spChg>
        <pc:picChg chg="del">
          <ac:chgData name="Gorlekoppa, Shidlingayya" userId="87b2455b-f068-46d1-82f6-ecda64ed59a5" providerId="ADAL" clId="{421DC588-F6F4-4F79-8762-DC8A691A2B3F}" dt="2022-09-05T11:18:11.034" v="913" actId="478"/>
          <ac:picMkLst>
            <pc:docMk/>
            <pc:sldMk cId="2690891907" sldId="257"/>
            <ac:picMk id="3" creationId="{FBAEE90C-ED6C-4E44-9F6B-80A1DF3BE1FA}"/>
          </ac:picMkLst>
        </pc:picChg>
        <pc:picChg chg="add del mod">
          <ac:chgData name="Gorlekoppa, Shidlingayya" userId="87b2455b-f068-46d1-82f6-ecda64ed59a5" providerId="ADAL" clId="{421DC588-F6F4-4F79-8762-DC8A691A2B3F}" dt="2022-09-05T11:19:27.931" v="963" actId="21"/>
          <ac:picMkLst>
            <pc:docMk/>
            <pc:sldMk cId="2690891907" sldId="257"/>
            <ac:picMk id="2050" creationId="{C8D4134D-1677-41D7-AE4C-25BC23D1327A}"/>
          </ac:picMkLst>
        </pc:picChg>
        <pc:picChg chg="add del mod">
          <ac:chgData name="Gorlekoppa, Shidlingayya" userId="87b2455b-f068-46d1-82f6-ecda64ed59a5" providerId="ADAL" clId="{421DC588-F6F4-4F79-8762-DC8A691A2B3F}" dt="2022-09-05T11:20:58.965" v="990" actId="478"/>
          <ac:picMkLst>
            <pc:docMk/>
            <pc:sldMk cId="2690891907" sldId="257"/>
            <ac:picMk id="2052" creationId="{13245A63-C3DA-44C6-B2E8-49B7F97BEDB6}"/>
          </ac:picMkLst>
        </pc:picChg>
        <pc:picChg chg="add mod">
          <ac:chgData name="Gorlekoppa, Shidlingayya" userId="87b2455b-f068-46d1-82f6-ecda64ed59a5" providerId="ADAL" clId="{421DC588-F6F4-4F79-8762-DC8A691A2B3F}" dt="2022-09-05T11:33:52.427" v="1916" actId="14100"/>
          <ac:picMkLst>
            <pc:docMk/>
            <pc:sldMk cId="2690891907" sldId="257"/>
            <ac:picMk id="2054" creationId="{F61120AB-88D1-4627-A077-F04E4984585B}"/>
          </ac:picMkLst>
        </pc:picChg>
      </pc:sldChg>
      <pc:sldChg chg="del">
        <pc:chgData name="Gorlekoppa, Shidlingayya" userId="87b2455b-f068-46d1-82f6-ecda64ed59a5" providerId="ADAL" clId="{421DC588-F6F4-4F79-8762-DC8A691A2B3F}" dt="2022-09-05T11:00:00.392" v="17" actId="47"/>
        <pc:sldMkLst>
          <pc:docMk/>
          <pc:sldMk cId="2554697203" sldId="258"/>
        </pc:sldMkLst>
      </pc:sldChg>
      <pc:sldChg chg="addSp delSp modSp add mod">
        <pc:chgData name="Gorlekoppa, Shidlingayya" userId="87b2455b-f068-46d1-82f6-ecda64ed59a5" providerId="ADAL" clId="{421DC588-F6F4-4F79-8762-DC8A691A2B3F}" dt="2022-09-05T11:47:19.789" v="2389" actId="1076"/>
        <pc:sldMkLst>
          <pc:docMk/>
          <pc:sldMk cId="2634025652" sldId="258"/>
        </pc:sldMkLst>
        <pc:spChg chg="mod">
          <ac:chgData name="Gorlekoppa, Shidlingayya" userId="87b2455b-f068-46d1-82f6-ecda64ed59a5" providerId="ADAL" clId="{421DC588-F6F4-4F79-8762-DC8A691A2B3F}" dt="2022-09-05T11:36:56.010" v="1986" actId="27636"/>
          <ac:spMkLst>
            <pc:docMk/>
            <pc:sldMk cId="2634025652" sldId="258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421DC588-F6F4-4F79-8762-DC8A691A2B3F}" dt="2022-09-05T11:44:00.021" v="2247" actId="20577"/>
          <ac:spMkLst>
            <pc:docMk/>
            <pc:sldMk cId="2634025652" sldId="258"/>
            <ac:spMk id="5" creationId="{F3F7D5EA-65CB-4582-85BE-1992BDD469A4}"/>
          </ac:spMkLst>
        </pc:spChg>
        <pc:spChg chg="add mod">
          <ac:chgData name="Gorlekoppa, Shidlingayya" userId="87b2455b-f068-46d1-82f6-ecda64ed59a5" providerId="ADAL" clId="{421DC588-F6F4-4F79-8762-DC8A691A2B3F}" dt="2022-09-05T11:47:19.789" v="2389" actId="1076"/>
          <ac:spMkLst>
            <pc:docMk/>
            <pc:sldMk cId="2634025652" sldId="258"/>
            <ac:spMk id="6" creationId="{B898C3FF-3792-4276-A777-FEC5357758D5}"/>
          </ac:spMkLst>
        </pc:spChg>
        <pc:spChg chg="del mod">
          <ac:chgData name="Gorlekoppa, Shidlingayya" userId="87b2455b-f068-46d1-82f6-ecda64ed59a5" providerId="ADAL" clId="{421DC588-F6F4-4F79-8762-DC8A691A2B3F}" dt="2022-09-05T11:36:37.925" v="1920" actId="478"/>
          <ac:spMkLst>
            <pc:docMk/>
            <pc:sldMk cId="2634025652" sldId="258"/>
            <ac:spMk id="9" creationId="{73FC3C3B-2A86-40E6-907C-0148B0065086}"/>
          </ac:spMkLst>
        </pc:spChg>
        <pc:picChg chg="del">
          <ac:chgData name="Gorlekoppa, Shidlingayya" userId="87b2455b-f068-46d1-82f6-ecda64ed59a5" providerId="ADAL" clId="{421DC588-F6F4-4F79-8762-DC8A691A2B3F}" dt="2022-09-05T11:36:39.071" v="1921" actId="478"/>
          <ac:picMkLst>
            <pc:docMk/>
            <pc:sldMk cId="2634025652" sldId="258"/>
            <ac:picMk id="2054" creationId="{F61120AB-88D1-4627-A077-F04E4984585B}"/>
          </ac:picMkLst>
        </pc:picChg>
      </pc:sldChg>
      <pc:sldChg chg="addSp delSp modSp add mod">
        <pc:chgData name="Gorlekoppa, Shidlingayya" userId="87b2455b-f068-46d1-82f6-ecda64ed59a5" providerId="ADAL" clId="{421DC588-F6F4-4F79-8762-DC8A691A2B3F}" dt="2022-09-05T12:00:10.698" v="3023" actId="6549"/>
        <pc:sldMkLst>
          <pc:docMk/>
          <pc:sldMk cId="1421682487" sldId="259"/>
        </pc:sldMkLst>
        <pc:spChg chg="mod">
          <ac:chgData name="Gorlekoppa, Shidlingayya" userId="87b2455b-f068-46d1-82f6-ecda64ed59a5" providerId="ADAL" clId="{421DC588-F6F4-4F79-8762-DC8A691A2B3F}" dt="2022-09-05T11:47:35.801" v="2395" actId="14100"/>
          <ac:spMkLst>
            <pc:docMk/>
            <pc:sldMk cId="1421682487" sldId="259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421DC588-F6F4-4F79-8762-DC8A691A2B3F}" dt="2022-09-05T11:59:01.674" v="2935" actId="14100"/>
          <ac:spMkLst>
            <pc:docMk/>
            <pc:sldMk cId="1421682487" sldId="259"/>
            <ac:spMk id="4" creationId="{B34A93C7-9844-465D-AFE2-F60089E7B8F0}"/>
          </ac:spMkLst>
        </pc:spChg>
        <pc:spChg chg="del">
          <ac:chgData name="Gorlekoppa, Shidlingayya" userId="87b2455b-f068-46d1-82f6-ecda64ed59a5" providerId="ADAL" clId="{421DC588-F6F4-4F79-8762-DC8A691A2B3F}" dt="2022-09-05T11:44:18.209" v="2249" actId="478"/>
          <ac:spMkLst>
            <pc:docMk/>
            <pc:sldMk cId="1421682487" sldId="259"/>
            <ac:spMk id="5" creationId="{F3F7D5EA-65CB-4582-85BE-1992BDD469A4}"/>
          </ac:spMkLst>
        </pc:spChg>
        <pc:spChg chg="add mod">
          <ac:chgData name="Gorlekoppa, Shidlingayya" userId="87b2455b-f068-46d1-82f6-ecda64ed59a5" providerId="ADAL" clId="{421DC588-F6F4-4F79-8762-DC8A691A2B3F}" dt="2022-09-05T12:00:10.698" v="3023" actId="6549"/>
          <ac:spMkLst>
            <pc:docMk/>
            <pc:sldMk cId="1421682487" sldId="259"/>
            <ac:spMk id="6" creationId="{504FC986-0794-400C-A5DB-88AAF233EC66}"/>
          </ac:spMkLst>
        </pc:spChg>
        <pc:picChg chg="add mod">
          <ac:chgData name="Gorlekoppa, Shidlingayya" userId="87b2455b-f068-46d1-82f6-ecda64ed59a5" providerId="ADAL" clId="{421DC588-F6F4-4F79-8762-DC8A691A2B3F}" dt="2022-09-05T11:58:57.935" v="2934" actId="1076"/>
          <ac:picMkLst>
            <pc:docMk/>
            <pc:sldMk cId="1421682487" sldId="259"/>
            <ac:picMk id="3074" creationId="{5EB97AD9-E744-4D08-8BFF-CC9A95868267}"/>
          </ac:picMkLst>
        </pc:picChg>
      </pc:sldChg>
      <pc:sldChg chg="del">
        <pc:chgData name="Gorlekoppa, Shidlingayya" userId="87b2455b-f068-46d1-82f6-ecda64ed59a5" providerId="ADAL" clId="{421DC588-F6F4-4F79-8762-DC8A691A2B3F}" dt="2022-09-05T11:00:00.607" v="18" actId="47"/>
        <pc:sldMkLst>
          <pc:docMk/>
          <pc:sldMk cId="3960658802" sldId="259"/>
        </pc:sldMkLst>
      </pc:sldChg>
      <pc:sldChg chg="del">
        <pc:chgData name="Gorlekoppa, Shidlingayya" userId="87b2455b-f068-46d1-82f6-ecda64ed59a5" providerId="ADAL" clId="{421DC588-F6F4-4F79-8762-DC8A691A2B3F}" dt="2022-09-05T11:00:00.793" v="19" actId="47"/>
        <pc:sldMkLst>
          <pc:docMk/>
          <pc:sldMk cId="1012519222" sldId="260"/>
        </pc:sldMkLst>
      </pc:sldChg>
      <pc:sldChg chg="addSp delSp modSp add mod">
        <pc:chgData name="Gorlekoppa, Shidlingayya" userId="87b2455b-f068-46d1-82f6-ecda64ed59a5" providerId="ADAL" clId="{421DC588-F6F4-4F79-8762-DC8A691A2B3F}" dt="2022-09-05T12:19:48.757" v="4947" actId="20577"/>
        <pc:sldMkLst>
          <pc:docMk/>
          <pc:sldMk cId="2115086362" sldId="260"/>
        </pc:sldMkLst>
        <pc:spChg chg="mod">
          <ac:chgData name="Gorlekoppa, Shidlingayya" userId="87b2455b-f068-46d1-82f6-ecda64ed59a5" providerId="ADAL" clId="{421DC588-F6F4-4F79-8762-DC8A691A2B3F}" dt="2022-09-05T12:00:27.980" v="3038" actId="27636"/>
          <ac:spMkLst>
            <pc:docMk/>
            <pc:sldMk cId="2115086362" sldId="260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421DC588-F6F4-4F79-8762-DC8A691A2B3F}" dt="2022-09-05T12:01:02.902" v="3039" actId="478"/>
          <ac:spMkLst>
            <pc:docMk/>
            <pc:sldMk cId="2115086362" sldId="260"/>
            <ac:spMk id="4" creationId="{B34A93C7-9844-465D-AFE2-F60089E7B8F0}"/>
          </ac:spMkLst>
        </pc:spChg>
        <pc:spChg chg="del mod">
          <ac:chgData name="Gorlekoppa, Shidlingayya" userId="87b2455b-f068-46d1-82f6-ecda64ed59a5" providerId="ADAL" clId="{421DC588-F6F4-4F79-8762-DC8A691A2B3F}" dt="2022-09-05T12:00:19.513" v="3026" actId="478"/>
          <ac:spMkLst>
            <pc:docMk/>
            <pc:sldMk cId="2115086362" sldId="260"/>
            <ac:spMk id="6" creationId="{504FC986-0794-400C-A5DB-88AAF233EC66}"/>
          </ac:spMkLst>
        </pc:spChg>
        <pc:graphicFrameChg chg="add del mod modGraphic">
          <ac:chgData name="Gorlekoppa, Shidlingayya" userId="87b2455b-f068-46d1-82f6-ecda64ed59a5" providerId="ADAL" clId="{421DC588-F6F4-4F79-8762-DC8A691A2B3F}" dt="2022-09-05T12:01:48.635" v="3088" actId="3680"/>
          <ac:graphicFrameMkLst>
            <pc:docMk/>
            <pc:sldMk cId="2115086362" sldId="260"/>
            <ac:graphicFrameMk id="3" creationId="{F4FC27B6-CAA7-4BE3-844D-9146B1307629}"/>
          </ac:graphicFrameMkLst>
        </pc:graphicFrameChg>
        <pc:graphicFrameChg chg="add mod modGraphic">
          <ac:chgData name="Gorlekoppa, Shidlingayya" userId="87b2455b-f068-46d1-82f6-ecda64ed59a5" providerId="ADAL" clId="{421DC588-F6F4-4F79-8762-DC8A691A2B3F}" dt="2022-09-05T12:19:48.757" v="4947" actId="20577"/>
          <ac:graphicFrameMkLst>
            <pc:docMk/>
            <pc:sldMk cId="2115086362" sldId="260"/>
            <ac:graphicFrameMk id="5" creationId="{EC1CCE31-6080-4C35-94CB-692448548126}"/>
          </ac:graphicFrameMkLst>
        </pc:graphicFrameChg>
        <pc:graphicFrameChg chg="add mod modGraphic">
          <ac:chgData name="Gorlekoppa, Shidlingayya" userId="87b2455b-f068-46d1-82f6-ecda64ed59a5" providerId="ADAL" clId="{421DC588-F6F4-4F79-8762-DC8A691A2B3F}" dt="2022-09-05T12:19:38.125" v="4946" actId="20577"/>
          <ac:graphicFrameMkLst>
            <pc:docMk/>
            <pc:sldMk cId="2115086362" sldId="260"/>
            <ac:graphicFrameMk id="8" creationId="{EBE03B6D-B290-4C92-A5F3-A965FBFD876A}"/>
          </ac:graphicFrameMkLst>
        </pc:graphicFrameChg>
        <pc:picChg chg="del">
          <ac:chgData name="Gorlekoppa, Shidlingayya" userId="87b2455b-f068-46d1-82f6-ecda64ed59a5" providerId="ADAL" clId="{421DC588-F6F4-4F79-8762-DC8A691A2B3F}" dt="2022-09-05T12:00:20.749" v="3027" actId="478"/>
          <ac:picMkLst>
            <pc:docMk/>
            <pc:sldMk cId="2115086362" sldId="260"/>
            <ac:picMk id="3074" creationId="{5EB97AD9-E744-4D08-8BFF-CC9A95868267}"/>
          </ac:picMkLst>
        </pc:picChg>
      </pc:sldChg>
      <pc:sldChg chg="modSp add mod">
        <pc:chgData name="Gorlekoppa, Shidlingayya" userId="87b2455b-f068-46d1-82f6-ecda64ed59a5" providerId="ADAL" clId="{421DC588-F6F4-4F79-8762-DC8A691A2B3F}" dt="2022-09-06T03:33:39.477" v="6114" actId="21"/>
        <pc:sldMkLst>
          <pc:docMk/>
          <pc:sldMk cId="1721400946" sldId="261"/>
        </pc:sldMkLst>
        <pc:spChg chg="mod">
          <ac:chgData name="Gorlekoppa, Shidlingayya" userId="87b2455b-f068-46d1-82f6-ecda64ed59a5" providerId="ADAL" clId="{421DC588-F6F4-4F79-8762-DC8A691A2B3F}" dt="2022-09-05T12:20:07.444" v="4964" actId="5793"/>
          <ac:spMkLst>
            <pc:docMk/>
            <pc:sldMk cId="1721400946" sldId="261"/>
            <ac:spMk id="2" creationId="{00000000-0000-0000-0000-000000000000}"/>
          </ac:spMkLst>
        </pc:spChg>
        <pc:graphicFrameChg chg="mod modGraphic">
          <ac:chgData name="Gorlekoppa, Shidlingayya" userId="87b2455b-f068-46d1-82f6-ecda64ed59a5" providerId="ADAL" clId="{421DC588-F6F4-4F79-8762-DC8A691A2B3F}" dt="2022-09-05T12:29:38.693" v="5860" actId="20577"/>
          <ac:graphicFrameMkLst>
            <pc:docMk/>
            <pc:sldMk cId="1721400946" sldId="261"/>
            <ac:graphicFrameMk id="5" creationId="{EC1CCE31-6080-4C35-94CB-692448548126}"/>
          </ac:graphicFrameMkLst>
        </pc:graphicFrameChg>
        <pc:graphicFrameChg chg="modGraphic">
          <ac:chgData name="Gorlekoppa, Shidlingayya" userId="87b2455b-f068-46d1-82f6-ecda64ed59a5" providerId="ADAL" clId="{421DC588-F6F4-4F79-8762-DC8A691A2B3F}" dt="2022-09-06T03:33:39.477" v="6114" actId="21"/>
          <ac:graphicFrameMkLst>
            <pc:docMk/>
            <pc:sldMk cId="1721400946" sldId="261"/>
            <ac:graphicFrameMk id="8" creationId="{EBE03B6D-B290-4C92-A5F3-A965FBFD876A}"/>
          </ac:graphicFrameMkLst>
        </pc:graphicFrameChg>
      </pc:sldChg>
      <pc:sldChg chg="del">
        <pc:chgData name="Gorlekoppa, Shidlingayya" userId="87b2455b-f068-46d1-82f6-ecda64ed59a5" providerId="ADAL" clId="{421DC588-F6F4-4F79-8762-DC8A691A2B3F}" dt="2022-09-05T11:00:01.084" v="20" actId="47"/>
        <pc:sldMkLst>
          <pc:docMk/>
          <pc:sldMk cId="4120001770" sldId="261"/>
        </pc:sldMkLst>
      </pc:sldChg>
      <pc:sldChg chg="delSp modSp add mod ord">
        <pc:chgData name="Gorlekoppa, Shidlingayya" userId="87b2455b-f068-46d1-82f6-ecda64ed59a5" providerId="ADAL" clId="{421DC588-F6F4-4F79-8762-DC8A691A2B3F}" dt="2022-09-06T03:52:18.161" v="7794" actId="14100"/>
        <pc:sldMkLst>
          <pc:docMk/>
          <pc:sldMk cId="958300641" sldId="262"/>
        </pc:sldMkLst>
        <pc:spChg chg="mod">
          <ac:chgData name="Gorlekoppa, Shidlingayya" userId="87b2455b-f068-46d1-82f6-ecda64ed59a5" providerId="ADAL" clId="{421DC588-F6F4-4F79-8762-DC8A691A2B3F}" dt="2022-09-06T03:52:18.161" v="7794" actId="14100"/>
          <ac:spMkLst>
            <pc:docMk/>
            <pc:sldMk cId="958300641" sldId="262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421DC588-F6F4-4F79-8762-DC8A691A2B3F}" dt="2022-09-06T03:34:20.644" v="6151" actId="478"/>
          <ac:spMkLst>
            <pc:docMk/>
            <pc:sldMk cId="958300641" sldId="262"/>
            <ac:spMk id="4" creationId="{B34A93C7-9844-465D-AFE2-F60089E7B8F0}"/>
          </ac:spMkLst>
        </pc:spChg>
        <pc:spChg chg="mod">
          <ac:chgData name="Gorlekoppa, Shidlingayya" userId="87b2455b-f068-46d1-82f6-ecda64ed59a5" providerId="ADAL" clId="{421DC588-F6F4-4F79-8762-DC8A691A2B3F}" dt="2022-09-06T03:51:35.253" v="7782" actId="20577"/>
          <ac:spMkLst>
            <pc:docMk/>
            <pc:sldMk cId="958300641" sldId="262"/>
            <ac:spMk id="6" creationId="{504FC986-0794-400C-A5DB-88AAF233EC66}"/>
          </ac:spMkLst>
        </pc:spChg>
        <pc:picChg chg="del">
          <ac:chgData name="Gorlekoppa, Shidlingayya" userId="87b2455b-f068-46d1-82f6-ecda64ed59a5" providerId="ADAL" clId="{421DC588-F6F4-4F79-8762-DC8A691A2B3F}" dt="2022-09-06T03:34:21.869" v="6152" actId="478"/>
          <ac:picMkLst>
            <pc:docMk/>
            <pc:sldMk cId="958300641" sldId="262"/>
            <ac:picMk id="3074" creationId="{5EB97AD9-E744-4D08-8BFF-CC9A95868267}"/>
          </ac:picMkLst>
        </pc:picChg>
      </pc:sldChg>
      <pc:sldChg chg="modSp add mod">
        <pc:chgData name="Gorlekoppa, Shidlingayya" userId="87b2455b-f068-46d1-82f6-ecda64ed59a5" providerId="ADAL" clId="{421DC588-F6F4-4F79-8762-DC8A691A2B3F}" dt="2022-09-06T04:02:50.024" v="8934" actId="6549"/>
        <pc:sldMkLst>
          <pc:docMk/>
          <pc:sldMk cId="89962782" sldId="263"/>
        </pc:sldMkLst>
        <pc:spChg chg="mod">
          <ac:chgData name="Gorlekoppa, Shidlingayya" userId="87b2455b-f068-46d1-82f6-ecda64ed59a5" providerId="ADAL" clId="{421DC588-F6F4-4F79-8762-DC8A691A2B3F}" dt="2022-09-06T03:52:32.039" v="7798" actId="20577"/>
          <ac:spMkLst>
            <pc:docMk/>
            <pc:sldMk cId="89962782" sldId="263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421DC588-F6F4-4F79-8762-DC8A691A2B3F}" dt="2022-09-06T04:02:50.024" v="8934" actId="6549"/>
          <ac:spMkLst>
            <pc:docMk/>
            <pc:sldMk cId="89962782" sldId="263"/>
            <ac:spMk id="6" creationId="{504FC986-0794-400C-A5DB-88AAF233EC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1FC8-1ABF-4737-A854-7E64D929B59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E797-5FBA-4181-9BE7-FC1C42A9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3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3670-0D82-41FB-8CA6-0DF9EE14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0C8F-2F19-4572-8B97-20DF9AEE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54B4-0A58-4860-8C8C-B7CF7EA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7792-25B9-4EF9-847A-508444DA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66C6-D6A3-4CA8-B73B-06E291A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CBEB-57BB-4880-A7EB-5CBB1E8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80F1-E0AA-4010-8605-95E93D51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A9E7-CE41-494E-8F8C-8895A6F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BA62-6B5D-4FD1-95F8-95C4691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6EF9-B90C-4750-B0F8-303D6FEE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A4AB7-1333-4EA0-81F8-E4A1B0D42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C8E3-116F-4499-91B7-506F9842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E4F8-F024-4858-998E-BB3A78F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C1E1-949A-4297-96DB-258DEFF9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2AE8-696B-4849-97C6-E3276F94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CF9-53D3-4FBA-9015-CC270670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DDD6-4144-4212-A7CD-867290B3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9824-D7E9-4C90-928A-23333DBC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3676-B6E7-4436-A353-78ACD401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367C-20E6-4E81-BB6F-392DF85D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BA5D-3DF5-478C-8326-CD7FE208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81AF-DA1D-48BC-9E2E-B982B5AD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C1C0-AFFE-480D-ABAC-8B7F036D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A187-8927-4CF8-AAC4-25A58CA8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9D32-AACF-4F2E-A2C8-B7CED65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6A7-8C69-4679-AEFF-043C2BD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447-4954-4710-870B-63D48457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720-1C3C-4490-930E-D6B5C3DB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CB26-21EE-436F-A652-2E83A3F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F4E3-5877-4CD0-930D-CC43A82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8CCD-507F-4973-B3F9-1408E01E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968A-B77C-4F0A-A1C0-DE420635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EC3AB-87AD-4CB6-BA90-3DACBC90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E8238-7902-48D6-BB0C-C059D225E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A884-07D6-4C57-B117-B905C3A4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624E-0B24-4EEE-9F17-8335AE8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9F7F7-EE4F-4574-9767-AD117FF4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C774-DFBD-4639-A43D-D462EF3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96237-251D-4E81-A986-29490D0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B3C7-0588-4597-A8AC-78CDE051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1D36-7411-4CA7-A2F7-B01E29B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694E-2760-4F05-8BF4-4AC8782C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6B0B-C5BD-4F0B-8429-43B44B85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EEFA9-0ACB-4639-82C0-FDDDA04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BD009-DBCC-4673-9E27-CB01DD9F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6E2AA-05EF-4A9F-B421-B4822D19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4148-D3C2-4D8D-B3C6-92F9D0B6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BC20-8BE4-4C6C-833F-30800134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18CDE-A491-4E78-BEDE-7A61D75C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63DF-1ABB-4B01-AFEC-8EE7EC6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B058-9275-4E7F-951B-A0F10BD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B2F3-AC1C-42A3-B9C2-CEBDF625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7368-2F73-444B-9F40-A2D06E8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1E14-1826-4822-9195-1A8D620E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BE1E-68BD-4E3A-8D6C-0BA1539A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2058-81D2-4C8D-9A69-FEE6FE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BC34-2FD8-41CE-8031-F043ED2A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0989-1BBF-4A5C-9122-82A8216F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66E9-4F5E-4CA7-844B-B9FB0B31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19D3-3104-477C-B24C-8F0ACCF2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55A-4D38-4BEB-95EA-0C3513C19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60BE-E6F7-47F9-94F6-C6E1DD95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468B-E5AF-4E3C-AC38-98692070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27" y="144295"/>
            <a:ext cx="1929385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Linux Scripting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71" y="696750"/>
            <a:ext cx="11508658" cy="1061829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Linux scripting used to automate tasks which consists of group of commands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Scripting extension with .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sh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A shell script have syntax just like any other programming language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F5FA11-AD2F-476B-8B9C-D426DA67E74A}"/>
              </a:ext>
            </a:extLst>
          </p:cNvPr>
          <p:cNvSpPr/>
          <p:nvPr/>
        </p:nvSpPr>
        <p:spPr>
          <a:xfrm>
            <a:off x="341670" y="2384747"/>
            <a:ext cx="11508657" cy="16528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 command and syntax are the same as those directly entered in command line, so programmer do not need to switch to entirely different syntax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Writing shell scripts are much quicker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Quick start &amp; Interactive debugging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96B45-2DA3-4ACD-B13A-E89DFCA4F6A0}"/>
              </a:ext>
            </a:extLst>
          </p:cNvPr>
          <p:cNvSpPr txBox="1"/>
          <p:nvPr/>
        </p:nvSpPr>
        <p:spPr>
          <a:xfrm>
            <a:off x="341671" y="1981707"/>
            <a:ext cx="171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Advantages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7BE79A-EA36-455F-B24E-3CF1D0D3FF0C}"/>
              </a:ext>
            </a:extLst>
          </p:cNvPr>
          <p:cNvSpPr/>
          <p:nvPr/>
        </p:nvSpPr>
        <p:spPr>
          <a:xfrm>
            <a:off x="341670" y="4627926"/>
            <a:ext cx="11508657" cy="19985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Slow execution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Not suited for complicated and large tasks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Very minimal data structure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Prone to costly errors, A single mistake can change the command which might be harmful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A704F-DFC9-4B0A-801F-849B9E65DF5F}"/>
              </a:ext>
            </a:extLst>
          </p:cNvPr>
          <p:cNvSpPr txBox="1"/>
          <p:nvPr/>
        </p:nvSpPr>
        <p:spPr>
          <a:xfrm>
            <a:off x="341670" y="4224886"/>
            <a:ext cx="20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38358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27" y="144295"/>
            <a:ext cx="2754379" cy="425721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Variables in Scripting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71" y="570016"/>
            <a:ext cx="11508658" cy="6232475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name of variable can only contain letters (a to z or A to Z), numbers (0 to 9) and underscore(_)</a:t>
            </a:r>
          </a:p>
          <a:p>
            <a:r>
              <a:rPr lang="en-US" sz="2100" dirty="0"/>
              <a:t>      Valid variables - _ALI, TOKEN_A, VAR_1, VAR2 etc.</a:t>
            </a:r>
          </a:p>
          <a:p>
            <a:r>
              <a:rPr lang="en-US" sz="2100" dirty="0"/>
              <a:t>      Invalid Variables – 2_VAR, -</a:t>
            </a:r>
            <a:r>
              <a:rPr lang="en-US" sz="2100" dirty="0" err="1"/>
              <a:t>VaAR</a:t>
            </a:r>
            <a:r>
              <a:rPr lang="en-US" sz="2100" dirty="0"/>
              <a:t>, VAR1-VAR2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special characters such as !, *, or – can’t be used as a variable names because they got special meaning in Linux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variables can be defined as follows:</a:t>
            </a:r>
          </a:p>
          <a:p>
            <a:r>
              <a:rPr lang="en-US" sz="2100" dirty="0"/>
              <a:t>      var1=1 </a:t>
            </a:r>
          </a:p>
          <a:p>
            <a:r>
              <a:rPr lang="en-US" sz="2100" dirty="0"/>
              <a:t>      var2=2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variables can be accessed using “$” operator and printed using echo command</a:t>
            </a:r>
          </a:p>
          <a:p>
            <a:r>
              <a:rPr lang="en-US" sz="2100" dirty="0"/>
              <a:t>      echo $var1</a:t>
            </a:r>
          </a:p>
          <a:p>
            <a:r>
              <a:rPr lang="en-US" sz="2100" dirty="0"/>
              <a:t>      echo $var2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variables can be made as a “</a:t>
            </a:r>
            <a:r>
              <a:rPr lang="en-US" sz="2100" dirty="0" err="1"/>
              <a:t>readonly</a:t>
            </a:r>
            <a:r>
              <a:rPr lang="en-US" sz="2100" dirty="0"/>
              <a:t>”</a:t>
            </a:r>
          </a:p>
          <a:p>
            <a:r>
              <a:rPr lang="en-US" sz="2100" dirty="0"/>
              <a:t>      var1=1</a:t>
            </a:r>
          </a:p>
          <a:p>
            <a:r>
              <a:rPr lang="en-US" sz="2100" dirty="0"/>
              <a:t>      </a:t>
            </a:r>
            <a:r>
              <a:rPr lang="en-US" sz="2100" dirty="0" err="1"/>
              <a:t>readonly</a:t>
            </a:r>
            <a:r>
              <a:rPr lang="en-US" sz="2100" dirty="0"/>
              <a:t> var1</a:t>
            </a:r>
          </a:p>
          <a:p>
            <a:r>
              <a:rPr lang="en-US" sz="2100" dirty="0"/>
              <a:t>      var1=2 //ERROR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variable can be “unset”, once unset can’t be read value</a:t>
            </a:r>
          </a:p>
          <a:p>
            <a:r>
              <a:rPr lang="en-US" sz="2100" dirty="0"/>
              <a:t>      var1=1</a:t>
            </a:r>
          </a:p>
          <a:p>
            <a:r>
              <a:rPr lang="en-US" sz="2100" dirty="0"/>
              <a:t>      unset var1</a:t>
            </a:r>
          </a:p>
          <a:p>
            <a:r>
              <a:rPr lang="en-US" sz="2100" dirty="0"/>
              <a:t>      echo $var1</a:t>
            </a:r>
          </a:p>
        </p:txBody>
      </p:sp>
    </p:spTree>
    <p:extLst>
      <p:ext uri="{BB962C8B-B14F-4D97-AF65-F5344CB8AC3E}">
        <p14:creationId xmlns:p14="http://schemas.microsoft.com/office/powerpoint/2010/main" val="29815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27" y="144295"/>
            <a:ext cx="2968135" cy="425721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Variables continued 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592FFE-15DE-440A-B82F-C081116933C5}"/>
              </a:ext>
            </a:extLst>
          </p:cNvPr>
          <p:cNvSpPr/>
          <p:nvPr/>
        </p:nvSpPr>
        <p:spPr>
          <a:xfrm>
            <a:off x="3443843" y="865883"/>
            <a:ext cx="7428015" cy="13478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 local variable is a variable that is present within instance of shell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They are set command prompt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8359B4-1EB3-4503-ABC0-28B5351D438A}"/>
              </a:ext>
            </a:extLst>
          </p:cNvPr>
          <p:cNvSpPr/>
          <p:nvPr/>
        </p:nvSpPr>
        <p:spPr>
          <a:xfrm>
            <a:off x="3443844" y="2689761"/>
            <a:ext cx="7428014" cy="14784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An environment variable is available to any child process of the shell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Usually, they will be defined in capital letter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DF7486-038D-4482-A744-F13D1760D434}"/>
              </a:ext>
            </a:extLst>
          </p:cNvPr>
          <p:cNvSpPr/>
          <p:nvPr/>
        </p:nvSpPr>
        <p:spPr>
          <a:xfrm>
            <a:off x="3443843" y="4596766"/>
            <a:ext cx="7428014" cy="14784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 shell variable is a special variable that is set by the shell and  is required by the shell in order to function correctly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7F3F9-53A3-448D-908B-6027A5B64623}"/>
              </a:ext>
            </a:extLst>
          </p:cNvPr>
          <p:cNvSpPr txBox="1"/>
          <p:nvPr/>
        </p:nvSpPr>
        <p:spPr>
          <a:xfrm>
            <a:off x="809554" y="1205346"/>
            <a:ext cx="21711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Local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83239-184B-4926-A326-0C5EC40BBC96}"/>
              </a:ext>
            </a:extLst>
          </p:cNvPr>
          <p:cNvSpPr txBox="1"/>
          <p:nvPr/>
        </p:nvSpPr>
        <p:spPr>
          <a:xfrm>
            <a:off x="809554" y="3198167"/>
            <a:ext cx="21711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Env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25BC1-4B5B-43EE-AD91-13834798C7E5}"/>
              </a:ext>
            </a:extLst>
          </p:cNvPr>
          <p:cNvSpPr txBox="1"/>
          <p:nvPr/>
        </p:nvSpPr>
        <p:spPr>
          <a:xfrm>
            <a:off x="809554" y="5105172"/>
            <a:ext cx="21711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Shell Variables</a:t>
            </a:r>
          </a:p>
        </p:txBody>
      </p:sp>
    </p:spTree>
    <p:extLst>
      <p:ext uri="{BB962C8B-B14F-4D97-AF65-F5344CB8AC3E}">
        <p14:creationId xmlns:p14="http://schemas.microsoft.com/office/powerpoint/2010/main" val="3613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202" y="132420"/>
            <a:ext cx="5046317" cy="49697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Variables continued …(Special Variables)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7BA0293-D222-4507-81BA-166F55EDD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56115"/>
              </p:ext>
            </p:extLst>
          </p:nvPr>
        </p:nvGraphicFramePr>
        <p:xfrm>
          <a:off x="238201" y="792709"/>
          <a:ext cx="108652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36">
                  <a:extLst>
                    <a:ext uri="{9D8B030D-6E8A-4147-A177-3AD203B41FA5}">
                      <a16:colId xmlns:a16="http://schemas.microsoft.com/office/drawing/2014/main" val="1446676915"/>
                    </a:ext>
                  </a:extLst>
                </a:gridCol>
                <a:gridCol w="9723191">
                  <a:extLst>
                    <a:ext uri="{9D8B030D-6E8A-4147-A177-3AD203B41FA5}">
                      <a16:colId xmlns:a16="http://schemas.microsoft.com/office/drawing/2014/main" val="207684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current file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arguments passed to script, there can be $1 – First argument, $2 – Second argument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arguments passed to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6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 status of last execute command – {0 means success, 1 </a:t>
                      </a:r>
                      <a:r>
                        <a:rPr lang="en-US"/>
                        <a:t>means failure}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9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id of current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number of the last background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7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5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3664</TotalTime>
  <Words>411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inter-regular</vt:lpstr>
      <vt:lpstr>Wingdings</vt:lpstr>
      <vt:lpstr>Office Theme</vt:lpstr>
      <vt:lpstr>Linux Scripting</vt:lpstr>
      <vt:lpstr>Variables in Scripting</vt:lpstr>
      <vt:lpstr>Variables continued …</vt:lpstr>
      <vt:lpstr>Variables continued …(Special Variables)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Gorlekoppa, Shidlingayya</dc:creator>
  <cp:lastModifiedBy>Gorlekoppa, Shidlingayya</cp:lastModifiedBy>
  <cp:revision>311</cp:revision>
  <dcterms:created xsi:type="dcterms:W3CDTF">2019-02-04T09:19:35Z</dcterms:created>
  <dcterms:modified xsi:type="dcterms:W3CDTF">2022-09-06T13:39:56Z</dcterms:modified>
</cp:coreProperties>
</file>