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45" r:id="rId2"/>
    <p:sldId id="268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1DBCAB-C4F7-4D39-9822-52AA7C950C55}" v="4" dt="2022-11-04T04:36:44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lekoppa, Shidlingayya" userId="87b2455b-f068-46d1-82f6-ecda64ed59a5" providerId="ADAL" clId="{933BE3A7-3E89-4E6C-B82B-AEDD4202A585}"/>
    <pc:docChg chg="modSld">
      <pc:chgData name="Gorlekoppa, Shidlingayya" userId="87b2455b-f068-46d1-82f6-ecda64ed59a5" providerId="ADAL" clId="{933BE3A7-3E89-4E6C-B82B-AEDD4202A585}" dt="2022-08-08T12:00:29.042" v="14" actId="14100"/>
      <pc:docMkLst>
        <pc:docMk/>
      </pc:docMkLst>
      <pc:sldChg chg="addSp modSp mod">
        <pc:chgData name="Gorlekoppa, Shidlingayya" userId="87b2455b-f068-46d1-82f6-ecda64ed59a5" providerId="ADAL" clId="{933BE3A7-3E89-4E6C-B82B-AEDD4202A585}" dt="2022-08-08T11:58:38.595" v="13" actId="1076"/>
        <pc:sldMkLst>
          <pc:docMk/>
          <pc:sldMk cId="3835813386" sldId="256"/>
        </pc:sldMkLst>
        <pc:picChg chg="add mod">
          <ac:chgData name="Gorlekoppa, Shidlingayya" userId="87b2455b-f068-46d1-82f6-ecda64ed59a5" providerId="ADAL" clId="{933BE3A7-3E89-4E6C-B82B-AEDD4202A585}" dt="2022-08-08T11:58:38.595" v="13" actId="1076"/>
          <ac:picMkLst>
            <pc:docMk/>
            <pc:sldMk cId="3835813386" sldId="256"/>
            <ac:picMk id="4" creationId="{083AE797-FFA1-42DA-AA6B-E6B5B77D769A}"/>
          </ac:picMkLst>
        </pc:picChg>
      </pc:sldChg>
      <pc:sldChg chg="modSp mod">
        <pc:chgData name="Gorlekoppa, Shidlingayya" userId="87b2455b-f068-46d1-82f6-ecda64ed59a5" providerId="ADAL" clId="{933BE3A7-3E89-4E6C-B82B-AEDD4202A585}" dt="2022-08-08T12:00:29.042" v="14" actId="14100"/>
        <pc:sldMkLst>
          <pc:docMk/>
          <pc:sldMk cId="2352004029" sldId="260"/>
        </pc:sldMkLst>
        <pc:spChg chg="mod">
          <ac:chgData name="Gorlekoppa, Shidlingayya" userId="87b2455b-f068-46d1-82f6-ecda64ed59a5" providerId="ADAL" clId="{933BE3A7-3E89-4E6C-B82B-AEDD4202A585}" dt="2022-08-08T12:00:29.042" v="14" actId="14100"/>
          <ac:spMkLst>
            <pc:docMk/>
            <pc:sldMk cId="2352004029" sldId="260"/>
            <ac:spMk id="6" creationId="{F6B16684-7155-4148-8F9A-CC5D888CC17C}"/>
          </ac:spMkLst>
        </pc:spChg>
      </pc:sldChg>
    </pc:docChg>
  </pc:docChgLst>
  <pc:docChgLst>
    <pc:chgData name="Gorlekoppa, Shidlingayya" userId="87b2455b-f068-46d1-82f6-ecda64ed59a5" providerId="ADAL" clId="{646145BF-BC20-4E6C-83CE-B6A7E162E0D9}"/>
    <pc:docChg chg="undo custSel addSld delSld modSld sldOrd">
      <pc:chgData name="Gorlekoppa, Shidlingayya" userId="87b2455b-f068-46d1-82f6-ecda64ed59a5" providerId="ADAL" clId="{646145BF-BC20-4E6C-83CE-B6A7E162E0D9}" dt="2022-03-28T06:30:35.050" v="5132" actId="20577"/>
      <pc:docMkLst>
        <pc:docMk/>
      </pc:docMkLst>
      <pc:sldChg chg="delSp modSp mod">
        <pc:chgData name="Gorlekoppa, Shidlingayya" userId="87b2455b-f068-46d1-82f6-ecda64ed59a5" providerId="ADAL" clId="{646145BF-BC20-4E6C-83CE-B6A7E162E0D9}" dt="2022-03-25T11:24:15.405" v="217" actId="15"/>
        <pc:sldMkLst>
          <pc:docMk/>
          <pc:sldMk cId="3835813386" sldId="256"/>
        </pc:sldMkLst>
        <pc:spChg chg="mod">
          <ac:chgData name="Gorlekoppa, Shidlingayya" userId="87b2455b-f068-46d1-82f6-ecda64ed59a5" providerId="ADAL" clId="{646145BF-BC20-4E6C-83CE-B6A7E162E0D9}" dt="2022-03-25T11:14:07.257" v="32" actId="20577"/>
          <ac:spMkLst>
            <pc:docMk/>
            <pc:sldMk cId="3835813386" sldId="256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646145BF-BC20-4E6C-83CE-B6A7E162E0D9}" dt="2022-03-25T11:24:15.405" v="217" actId="15"/>
          <ac:spMkLst>
            <pc:docMk/>
            <pc:sldMk cId="3835813386" sldId="256"/>
            <ac:spMk id="5" creationId="{22E26959-24D5-4783-9CE3-56CB944F2483}"/>
          </ac:spMkLst>
        </pc:spChg>
        <pc:picChg chg="del">
          <ac:chgData name="Gorlekoppa, Shidlingayya" userId="87b2455b-f068-46d1-82f6-ecda64ed59a5" providerId="ADAL" clId="{646145BF-BC20-4E6C-83CE-B6A7E162E0D9}" dt="2022-03-25T11:22:27.561" v="33" actId="478"/>
          <ac:picMkLst>
            <pc:docMk/>
            <pc:sldMk cId="3835813386" sldId="256"/>
            <ac:picMk id="8" creationId="{F2AFDFCF-5A85-4938-8661-5305307DE560}"/>
          </ac:picMkLst>
        </pc:picChg>
      </pc:sldChg>
      <pc:sldChg chg="addSp delSp modSp mod">
        <pc:chgData name="Gorlekoppa, Shidlingayya" userId="87b2455b-f068-46d1-82f6-ecda64ed59a5" providerId="ADAL" clId="{646145BF-BC20-4E6C-83CE-B6A7E162E0D9}" dt="2022-03-28T04:04:03.176" v="3817" actId="20577"/>
        <pc:sldMkLst>
          <pc:docMk/>
          <pc:sldMk cId="3754725778" sldId="257"/>
        </pc:sldMkLst>
        <pc:spChg chg="mod">
          <ac:chgData name="Gorlekoppa, Shidlingayya" userId="87b2455b-f068-46d1-82f6-ecda64ed59a5" providerId="ADAL" clId="{646145BF-BC20-4E6C-83CE-B6A7E162E0D9}" dt="2022-03-25T11:51:04.848" v="940" actId="113"/>
          <ac:spMkLst>
            <pc:docMk/>
            <pc:sldMk cId="3754725778" sldId="257"/>
            <ac:spMk id="2" creationId="{00000000-0000-0000-0000-000000000000}"/>
          </ac:spMkLst>
        </pc:spChg>
        <pc:spChg chg="add mod">
          <ac:chgData name="Gorlekoppa, Shidlingayya" userId="87b2455b-f068-46d1-82f6-ecda64ed59a5" providerId="ADAL" clId="{646145BF-BC20-4E6C-83CE-B6A7E162E0D9}" dt="2022-03-28T04:04:03.176" v="3817" actId="20577"/>
          <ac:spMkLst>
            <pc:docMk/>
            <pc:sldMk cId="3754725778" sldId="257"/>
            <ac:spMk id="4" creationId="{BA472588-5AE8-4B04-989E-B986C1529FF3}"/>
          </ac:spMkLst>
        </pc:spChg>
        <pc:spChg chg="add mod">
          <ac:chgData name="Gorlekoppa, Shidlingayya" userId="87b2455b-f068-46d1-82f6-ecda64ed59a5" providerId="ADAL" clId="{646145BF-BC20-4E6C-83CE-B6A7E162E0D9}" dt="2022-03-25T13:50:45.181" v="2751" actId="14100"/>
          <ac:spMkLst>
            <pc:docMk/>
            <pc:sldMk cId="3754725778" sldId="257"/>
            <ac:spMk id="9" creationId="{4861A36D-924F-4F95-9D07-29BA625B7E20}"/>
          </ac:spMkLst>
        </pc:spChg>
        <pc:graphicFrameChg chg="del">
          <ac:chgData name="Gorlekoppa, Shidlingayya" userId="87b2455b-f068-46d1-82f6-ecda64ed59a5" providerId="ADAL" clId="{646145BF-BC20-4E6C-83CE-B6A7E162E0D9}" dt="2022-03-25T11:24:21.776" v="218" actId="478"/>
          <ac:graphicFrameMkLst>
            <pc:docMk/>
            <pc:sldMk cId="3754725778" sldId="257"/>
            <ac:graphicFrameMk id="3" creationId="{2E4828F1-5CC3-48C4-898D-81B2F8D2E388}"/>
          </ac:graphicFrameMkLst>
        </pc:graphicFrameChg>
        <pc:picChg chg="add mod">
          <ac:chgData name="Gorlekoppa, Shidlingayya" userId="87b2455b-f068-46d1-82f6-ecda64ed59a5" providerId="ADAL" clId="{646145BF-BC20-4E6C-83CE-B6A7E162E0D9}" dt="2022-03-25T11:50:56.786" v="938" actId="1076"/>
          <ac:picMkLst>
            <pc:docMk/>
            <pc:sldMk cId="3754725778" sldId="257"/>
            <ac:picMk id="6" creationId="{8CE49200-138E-4EEB-A4DE-16BC0CA52DD1}"/>
          </ac:picMkLst>
        </pc:picChg>
        <pc:picChg chg="add mod">
          <ac:chgData name="Gorlekoppa, Shidlingayya" userId="87b2455b-f068-46d1-82f6-ecda64ed59a5" providerId="ADAL" clId="{646145BF-BC20-4E6C-83CE-B6A7E162E0D9}" dt="2022-03-25T13:49:26.159" v="2577" actId="14100"/>
          <ac:picMkLst>
            <pc:docMk/>
            <pc:sldMk cId="3754725778" sldId="257"/>
            <ac:picMk id="8" creationId="{4EF509C5-0B9F-4C19-8049-E99F05A0BBF9}"/>
          </ac:picMkLst>
        </pc:picChg>
      </pc:sldChg>
      <pc:sldChg chg="delSp modSp add mod">
        <pc:chgData name="Gorlekoppa, Shidlingayya" userId="87b2455b-f068-46d1-82f6-ecda64ed59a5" providerId="ADAL" clId="{646145BF-BC20-4E6C-83CE-B6A7E162E0D9}" dt="2022-03-28T04:05:11.432" v="3819" actId="115"/>
        <pc:sldMkLst>
          <pc:docMk/>
          <pc:sldMk cId="795201756" sldId="258"/>
        </pc:sldMkLst>
        <pc:spChg chg="mod">
          <ac:chgData name="Gorlekoppa, Shidlingayya" userId="87b2455b-f068-46d1-82f6-ecda64ed59a5" providerId="ADAL" clId="{646145BF-BC20-4E6C-83CE-B6A7E162E0D9}" dt="2022-03-25T11:58:51.051" v="1287" actId="14100"/>
          <ac:spMkLst>
            <pc:docMk/>
            <pc:sldMk cId="795201756" sldId="258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646145BF-BC20-4E6C-83CE-B6A7E162E0D9}" dt="2022-03-28T04:05:11.432" v="3819" actId="115"/>
          <ac:spMkLst>
            <pc:docMk/>
            <pc:sldMk cId="795201756" sldId="258"/>
            <ac:spMk id="4" creationId="{BA472588-5AE8-4B04-989E-B986C1529FF3}"/>
          </ac:spMkLst>
        </pc:spChg>
        <pc:picChg chg="del">
          <ac:chgData name="Gorlekoppa, Shidlingayya" userId="87b2455b-f068-46d1-82f6-ecda64ed59a5" providerId="ADAL" clId="{646145BF-BC20-4E6C-83CE-B6A7E162E0D9}" dt="2022-03-25T11:59:32.672" v="1288" actId="478"/>
          <ac:picMkLst>
            <pc:docMk/>
            <pc:sldMk cId="795201756" sldId="258"/>
            <ac:picMk id="6" creationId="{8CE49200-138E-4EEB-A4DE-16BC0CA52DD1}"/>
          </ac:picMkLst>
        </pc:picChg>
      </pc:sldChg>
      <pc:sldChg chg="del">
        <pc:chgData name="Gorlekoppa, Shidlingayya" userId="87b2455b-f068-46d1-82f6-ecda64ed59a5" providerId="ADAL" clId="{646145BF-BC20-4E6C-83CE-B6A7E162E0D9}" dt="2022-03-25T11:24:39.808" v="260" actId="47"/>
        <pc:sldMkLst>
          <pc:docMk/>
          <pc:sldMk cId="2564299599" sldId="258"/>
        </pc:sldMkLst>
      </pc:sldChg>
      <pc:sldChg chg="addSp delSp modSp add mod ord">
        <pc:chgData name="Gorlekoppa, Shidlingayya" userId="87b2455b-f068-46d1-82f6-ecda64ed59a5" providerId="ADAL" clId="{646145BF-BC20-4E6C-83CE-B6A7E162E0D9}" dt="2022-03-25T13:59:13.008" v="3206" actId="20577"/>
        <pc:sldMkLst>
          <pc:docMk/>
          <pc:sldMk cId="1525089457" sldId="259"/>
        </pc:sldMkLst>
        <pc:spChg chg="mod">
          <ac:chgData name="Gorlekoppa, Shidlingayya" userId="87b2455b-f068-46d1-82f6-ecda64ed59a5" providerId="ADAL" clId="{646145BF-BC20-4E6C-83CE-B6A7E162E0D9}" dt="2022-03-25T12:16:50.477" v="2427" actId="14100"/>
          <ac:spMkLst>
            <pc:docMk/>
            <pc:sldMk cId="1525089457" sldId="259"/>
            <ac:spMk id="2" creationId="{00000000-0000-0000-0000-000000000000}"/>
          </ac:spMkLst>
        </pc:spChg>
        <pc:spChg chg="add del">
          <ac:chgData name="Gorlekoppa, Shidlingayya" userId="87b2455b-f068-46d1-82f6-ecda64ed59a5" providerId="ADAL" clId="{646145BF-BC20-4E6C-83CE-B6A7E162E0D9}" dt="2022-03-25T13:57:21.557" v="3072"/>
          <ac:spMkLst>
            <pc:docMk/>
            <pc:sldMk cId="1525089457" sldId="259"/>
            <ac:spMk id="3" creationId="{9616C923-14B6-4107-8A4E-6C79103101FD}"/>
          </ac:spMkLst>
        </pc:spChg>
        <pc:spChg chg="mod">
          <ac:chgData name="Gorlekoppa, Shidlingayya" userId="87b2455b-f068-46d1-82f6-ecda64ed59a5" providerId="ADAL" clId="{646145BF-BC20-4E6C-83CE-B6A7E162E0D9}" dt="2022-03-25T13:59:13.008" v="3206" actId="20577"/>
          <ac:spMkLst>
            <pc:docMk/>
            <pc:sldMk cId="1525089457" sldId="259"/>
            <ac:spMk id="4" creationId="{BA472588-5AE8-4B04-989E-B986C1529FF3}"/>
          </ac:spMkLst>
        </pc:spChg>
        <pc:spChg chg="add del">
          <ac:chgData name="Gorlekoppa, Shidlingayya" userId="87b2455b-f068-46d1-82f6-ecda64ed59a5" providerId="ADAL" clId="{646145BF-BC20-4E6C-83CE-B6A7E162E0D9}" dt="2022-03-25T13:57:24.387" v="3075"/>
          <ac:spMkLst>
            <pc:docMk/>
            <pc:sldMk cId="1525089457" sldId="259"/>
            <ac:spMk id="5" creationId="{32524262-A10C-4193-9A75-D7122E7DF486}"/>
          </ac:spMkLst>
        </pc:spChg>
        <pc:picChg chg="del">
          <ac:chgData name="Gorlekoppa, Shidlingayya" userId="87b2455b-f068-46d1-82f6-ecda64ed59a5" providerId="ADAL" clId="{646145BF-BC20-4E6C-83CE-B6A7E162E0D9}" dt="2022-03-25T12:34:35.933" v="2430" actId="478"/>
          <ac:picMkLst>
            <pc:docMk/>
            <pc:sldMk cId="1525089457" sldId="259"/>
            <ac:picMk id="6" creationId="{8CE49200-138E-4EEB-A4DE-16BC0CA52DD1}"/>
          </ac:picMkLst>
        </pc:picChg>
      </pc:sldChg>
      <pc:sldChg chg="addSp modSp add mod">
        <pc:chgData name="Gorlekoppa, Shidlingayya" userId="87b2455b-f068-46d1-82f6-ecda64ed59a5" providerId="ADAL" clId="{646145BF-BC20-4E6C-83CE-B6A7E162E0D9}" dt="2022-03-25T14:06:33.902" v="3769" actId="20577"/>
        <pc:sldMkLst>
          <pc:docMk/>
          <pc:sldMk cId="2352004029" sldId="260"/>
        </pc:sldMkLst>
        <pc:spChg chg="mod">
          <ac:chgData name="Gorlekoppa, Shidlingayya" userId="87b2455b-f068-46d1-82f6-ecda64ed59a5" providerId="ADAL" clId="{646145BF-BC20-4E6C-83CE-B6A7E162E0D9}" dt="2022-03-25T14:03:15.120" v="3258" actId="115"/>
          <ac:spMkLst>
            <pc:docMk/>
            <pc:sldMk cId="2352004029" sldId="260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646145BF-BC20-4E6C-83CE-B6A7E162E0D9}" dt="2022-03-25T14:04:44.404" v="3503" actId="313"/>
          <ac:spMkLst>
            <pc:docMk/>
            <pc:sldMk cId="2352004029" sldId="260"/>
            <ac:spMk id="4" creationId="{BA472588-5AE8-4B04-989E-B986C1529FF3}"/>
          </ac:spMkLst>
        </pc:spChg>
        <pc:spChg chg="add mod">
          <ac:chgData name="Gorlekoppa, Shidlingayya" userId="87b2455b-f068-46d1-82f6-ecda64ed59a5" providerId="ADAL" clId="{646145BF-BC20-4E6C-83CE-B6A7E162E0D9}" dt="2022-03-25T14:06:33.902" v="3769" actId="20577"/>
          <ac:spMkLst>
            <pc:docMk/>
            <pc:sldMk cId="2352004029" sldId="260"/>
            <ac:spMk id="6" creationId="{F6B16684-7155-4148-8F9A-CC5D888CC17C}"/>
          </ac:spMkLst>
        </pc:spChg>
        <pc:picChg chg="add mod">
          <ac:chgData name="Gorlekoppa, Shidlingayya" userId="87b2455b-f068-46d1-82f6-ecda64ed59a5" providerId="ADAL" clId="{646145BF-BC20-4E6C-83CE-B6A7E162E0D9}" dt="2022-03-25T14:05:33.187" v="3508" actId="14100"/>
          <ac:picMkLst>
            <pc:docMk/>
            <pc:sldMk cId="2352004029" sldId="260"/>
            <ac:picMk id="5" creationId="{14ADA961-4299-4B43-977D-46EE246DB642}"/>
          </ac:picMkLst>
        </pc:picChg>
      </pc:sldChg>
      <pc:sldChg chg="addSp delSp modSp add mod">
        <pc:chgData name="Gorlekoppa, Shidlingayya" userId="87b2455b-f068-46d1-82f6-ecda64ed59a5" providerId="ADAL" clId="{646145BF-BC20-4E6C-83CE-B6A7E162E0D9}" dt="2022-03-28T04:05:57.671" v="3820" actId="313"/>
        <pc:sldMkLst>
          <pc:docMk/>
          <pc:sldMk cId="3581043849" sldId="261"/>
        </pc:sldMkLst>
        <pc:spChg chg="mod">
          <ac:chgData name="Gorlekoppa, Shidlingayya" userId="87b2455b-f068-46d1-82f6-ecda64ed59a5" providerId="ADAL" clId="{646145BF-BC20-4E6C-83CE-B6A7E162E0D9}" dt="2022-03-25T13:53:29.906" v="2783" actId="14100"/>
          <ac:spMkLst>
            <pc:docMk/>
            <pc:sldMk cId="3581043849" sldId="261"/>
            <ac:spMk id="2" creationId="{00000000-0000-0000-0000-000000000000}"/>
          </ac:spMkLst>
        </pc:spChg>
        <pc:spChg chg="del mod">
          <ac:chgData name="Gorlekoppa, Shidlingayya" userId="87b2455b-f068-46d1-82f6-ecda64ed59a5" providerId="ADAL" clId="{646145BF-BC20-4E6C-83CE-B6A7E162E0D9}" dt="2022-03-25T13:53:01.685" v="2763"/>
          <ac:spMkLst>
            <pc:docMk/>
            <pc:sldMk cId="3581043849" sldId="261"/>
            <ac:spMk id="4" creationId="{BA472588-5AE8-4B04-989E-B986C1529FF3}"/>
          </ac:spMkLst>
        </pc:spChg>
        <pc:spChg chg="add mod">
          <ac:chgData name="Gorlekoppa, Shidlingayya" userId="87b2455b-f068-46d1-82f6-ecda64ed59a5" providerId="ADAL" clId="{646145BF-BC20-4E6C-83CE-B6A7E162E0D9}" dt="2022-03-25T13:55:38.510" v="2917" actId="14100"/>
          <ac:spMkLst>
            <pc:docMk/>
            <pc:sldMk cId="3581043849" sldId="261"/>
            <ac:spMk id="6" creationId="{38C50A1E-5529-40E2-A9B0-7B1997A63BEF}"/>
          </ac:spMkLst>
        </pc:spChg>
        <pc:spChg chg="add mod">
          <ac:chgData name="Gorlekoppa, Shidlingayya" userId="87b2455b-f068-46d1-82f6-ecda64ed59a5" providerId="ADAL" clId="{646145BF-BC20-4E6C-83CE-B6A7E162E0D9}" dt="2022-03-28T04:05:57.671" v="3820" actId="313"/>
          <ac:spMkLst>
            <pc:docMk/>
            <pc:sldMk cId="3581043849" sldId="261"/>
            <ac:spMk id="9" creationId="{D6A2977C-C07A-404E-A62A-F0FC8913E950}"/>
          </ac:spMkLst>
        </pc:spChg>
        <pc:picChg chg="add mod">
          <ac:chgData name="Gorlekoppa, Shidlingayya" userId="87b2455b-f068-46d1-82f6-ecda64ed59a5" providerId="ADAL" clId="{646145BF-BC20-4E6C-83CE-B6A7E162E0D9}" dt="2022-03-25T13:55:23.076" v="2911" actId="14100"/>
          <ac:picMkLst>
            <pc:docMk/>
            <pc:sldMk cId="3581043849" sldId="261"/>
            <ac:picMk id="5" creationId="{AD08FE50-1FDB-4AA1-9DF4-A0C1C64C7E26}"/>
          </ac:picMkLst>
        </pc:picChg>
        <pc:picChg chg="add mod">
          <ac:chgData name="Gorlekoppa, Shidlingayya" userId="87b2455b-f068-46d1-82f6-ecda64ed59a5" providerId="ADAL" clId="{646145BF-BC20-4E6C-83CE-B6A7E162E0D9}" dt="2022-03-25T13:55:31.799" v="2915" actId="14100"/>
          <ac:picMkLst>
            <pc:docMk/>
            <pc:sldMk cId="3581043849" sldId="261"/>
            <ac:picMk id="8" creationId="{23C23A34-78B5-49BC-B7F6-BACA0F8966A5}"/>
          </ac:picMkLst>
        </pc:picChg>
      </pc:sldChg>
      <pc:sldChg chg="del">
        <pc:chgData name="Gorlekoppa, Shidlingayya" userId="87b2455b-f068-46d1-82f6-ecda64ed59a5" providerId="ADAL" clId="{646145BF-BC20-4E6C-83CE-B6A7E162E0D9}" dt="2022-03-25T11:24:39.951" v="261" actId="47"/>
        <pc:sldMkLst>
          <pc:docMk/>
          <pc:sldMk cId="3858127917" sldId="261"/>
        </pc:sldMkLst>
      </pc:sldChg>
      <pc:sldChg chg="addSp delSp modSp add mod">
        <pc:chgData name="Gorlekoppa, Shidlingayya" userId="87b2455b-f068-46d1-82f6-ecda64ed59a5" providerId="ADAL" clId="{646145BF-BC20-4E6C-83CE-B6A7E162E0D9}" dt="2022-03-28T04:16:49.976" v="4255" actId="20577"/>
        <pc:sldMkLst>
          <pc:docMk/>
          <pc:sldMk cId="2179223001" sldId="262"/>
        </pc:sldMkLst>
        <pc:spChg chg="mod">
          <ac:chgData name="Gorlekoppa, Shidlingayya" userId="87b2455b-f068-46d1-82f6-ecda64ed59a5" providerId="ADAL" clId="{646145BF-BC20-4E6C-83CE-B6A7E162E0D9}" dt="2022-03-25T14:08:14.372" v="3777" actId="14100"/>
          <ac:spMkLst>
            <pc:docMk/>
            <pc:sldMk cId="2179223001" sldId="262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646145BF-BC20-4E6C-83CE-B6A7E162E0D9}" dt="2022-03-28T04:13:23.142" v="3995" actId="20577"/>
          <ac:spMkLst>
            <pc:docMk/>
            <pc:sldMk cId="2179223001" sldId="262"/>
            <ac:spMk id="4" creationId="{BA472588-5AE8-4B04-989E-B986C1529FF3}"/>
          </ac:spMkLst>
        </pc:spChg>
        <pc:spChg chg="add mod">
          <ac:chgData name="Gorlekoppa, Shidlingayya" userId="87b2455b-f068-46d1-82f6-ecda64ed59a5" providerId="ADAL" clId="{646145BF-BC20-4E6C-83CE-B6A7E162E0D9}" dt="2022-03-28T04:15:49.651" v="4147" actId="1076"/>
          <ac:spMkLst>
            <pc:docMk/>
            <pc:sldMk cId="2179223001" sldId="262"/>
            <ac:spMk id="6" creationId="{92E31918-FBC1-4CD9-B322-12B326199B48}"/>
          </ac:spMkLst>
        </pc:spChg>
        <pc:spChg chg="del">
          <ac:chgData name="Gorlekoppa, Shidlingayya" userId="87b2455b-f068-46d1-82f6-ecda64ed59a5" providerId="ADAL" clId="{646145BF-BC20-4E6C-83CE-B6A7E162E0D9}" dt="2022-03-25T14:07:44.499" v="3772" actId="478"/>
          <ac:spMkLst>
            <pc:docMk/>
            <pc:sldMk cId="2179223001" sldId="262"/>
            <ac:spMk id="6" creationId="{F6B16684-7155-4148-8F9A-CC5D888CC17C}"/>
          </ac:spMkLst>
        </pc:spChg>
        <pc:spChg chg="add mod">
          <ac:chgData name="Gorlekoppa, Shidlingayya" userId="87b2455b-f068-46d1-82f6-ecda64ed59a5" providerId="ADAL" clId="{646145BF-BC20-4E6C-83CE-B6A7E162E0D9}" dt="2022-03-28T04:16:49.976" v="4255" actId="20577"/>
          <ac:spMkLst>
            <pc:docMk/>
            <pc:sldMk cId="2179223001" sldId="262"/>
            <ac:spMk id="9" creationId="{432162E4-D3B5-45C6-BD9A-CEA6B7CD47C5}"/>
          </ac:spMkLst>
        </pc:spChg>
        <pc:picChg chg="del">
          <ac:chgData name="Gorlekoppa, Shidlingayya" userId="87b2455b-f068-46d1-82f6-ecda64ed59a5" providerId="ADAL" clId="{646145BF-BC20-4E6C-83CE-B6A7E162E0D9}" dt="2022-03-25T14:07:42.453" v="3771" actId="478"/>
          <ac:picMkLst>
            <pc:docMk/>
            <pc:sldMk cId="2179223001" sldId="262"/>
            <ac:picMk id="5" creationId="{14ADA961-4299-4B43-977D-46EE246DB642}"/>
          </ac:picMkLst>
        </pc:picChg>
        <pc:picChg chg="add mod">
          <ac:chgData name="Gorlekoppa, Shidlingayya" userId="87b2455b-f068-46d1-82f6-ecda64ed59a5" providerId="ADAL" clId="{646145BF-BC20-4E6C-83CE-B6A7E162E0D9}" dt="2022-03-28T04:15:41.486" v="4145" actId="108"/>
          <ac:picMkLst>
            <pc:docMk/>
            <pc:sldMk cId="2179223001" sldId="262"/>
            <ac:picMk id="5" creationId="{7EEA7A37-693F-4BA0-A0C2-285CF3B2910E}"/>
          </ac:picMkLst>
        </pc:picChg>
        <pc:picChg chg="add mod">
          <ac:chgData name="Gorlekoppa, Shidlingayya" userId="87b2455b-f068-46d1-82f6-ecda64ed59a5" providerId="ADAL" clId="{646145BF-BC20-4E6C-83CE-B6A7E162E0D9}" dt="2022-03-28T04:16:00.618" v="4151" actId="1076"/>
          <ac:picMkLst>
            <pc:docMk/>
            <pc:sldMk cId="2179223001" sldId="262"/>
            <ac:picMk id="8" creationId="{6A0DFA72-AF8F-4B5A-8E03-9D6FE8CC8BC6}"/>
          </ac:picMkLst>
        </pc:picChg>
      </pc:sldChg>
      <pc:sldChg chg="del">
        <pc:chgData name="Gorlekoppa, Shidlingayya" userId="87b2455b-f068-46d1-82f6-ecda64ed59a5" providerId="ADAL" clId="{646145BF-BC20-4E6C-83CE-B6A7E162E0D9}" dt="2022-03-25T11:24:40.110" v="262" actId="47"/>
        <pc:sldMkLst>
          <pc:docMk/>
          <pc:sldMk cId="4199093686" sldId="262"/>
        </pc:sldMkLst>
      </pc:sldChg>
      <pc:sldChg chg="addSp modSp add mod ord">
        <pc:chgData name="Gorlekoppa, Shidlingayya" userId="87b2455b-f068-46d1-82f6-ecda64ed59a5" providerId="ADAL" clId="{646145BF-BC20-4E6C-83CE-B6A7E162E0D9}" dt="2022-03-28T04:34:42.067" v="4386" actId="1076"/>
        <pc:sldMkLst>
          <pc:docMk/>
          <pc:sldMk cId="3772293154" sldId="263"/>
        </pc:sldMkLst>
        <pc:spChg chg="mod">
          <ac:chgData name="Gorlekoppa, Shidlingayya" userId="87b2455b-f068-46d1-82f6-ecda64ed59a5" providerId="ADAL" clId="{646145BF-BC20-4E6C-83CE-B6A7E162E0D9}" dt="2022-03-28T04:18:12.643" v="4274" actId="14100"/>
          <ac:spMkLst>
            <pc:docMk/>
            <pc:sldMk cId="3772293154" sldId="263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646145BF-BC20-4E6C-83CE-B6A7E162E0D9}" dt="2022-03-28T04:33:43.626" v="4376" actId="14100"/>
          <ac:spMkLst>
            <pc:docMk/>
            <pc:sldMk cId="3772293154" sldId="263"/>
            <ac:spMk id="5" creationId="{22E26959-24D5-4783-9CE3-56CB944F2483}"/>
          </ac:spMkLst>
        </pc:spChg>
        <pc:picChg chg="add mod">
          <ac:chgData name="Gorlekoppa, Shidlingayya" userId="87b2455b-f068-46d1-82f6-ecda64ed59a5" providerId="ADAL" clId="{646145BF-BC20-4E6C-83CE-B6A7E162E0D9}" dt="2022-03-28T04:34:42.067" v="4386" actId="1076"/>
          <ac:picMkLst>
            <pc:docMk/>
            <pc:sldMk cId="3772293154" sldId="263"/>
            <ac:picMk id="4" creationId="{EA922B4E-0934-431D-84A9-C174E409505D}"/>
          </ac:picMkLst>
        </pc:picChg>
      </pc:sldChg>
      <pc:sldChg chg="addSp delSp modSp add mod">
        <pc:chgData name="Gorlekoppa, Shidlingayya" userId="87b2455b-f068-46d1-82f6-ecda64ed59a5" providerId="ADAL" clId="{646145BF-BC20-4E6C-83CE-B6A7E162E0D9}" dt="2022-03-28T04:56:40.371" v="4621" actId="1076"/>
        <pc:sldMkLst>
          <pc:docMk/>
          <pc:sldMk cId="2809557665" sldId="264"/>
        </pc:sldMkLst>
        <pc:spChg chg="del">
          <ac:chgData name="Gorlekoppa, Shidlingayya" userId="87b2455b-f068-46d1-82f6-ecda64ed59a5" providerId="ADAL" clId="{646145BF-BC20-4E6C-83CE-B6A7E162E0D9}" dt="2022-03-28T04:34:54.091" v="4389" actId="478"/>
          <ac:spMkLst>
            <pc:docMk/>
            <pc:sldMk cId="2809557665" sldId="264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646145BF-BC20-4E6C-83CE-B6A7E162E0D9}" dt="2022-03-28T04:47:39.487" v="4593" actId="113"/>
          <ac:spMkLst>
            <pc:docMk/>
            <pc:sldMk cId="2809557665" sldId="264"/>
            <ac:spMk id="5" creationId="{22E26959-24D5-4783-9CE3-56CB944F2483}"/>
          </ac:spMkLst>
        </pc:spChg>
        <pc:spChg chg="add del mod">
          <ac:chgData name="Gorlekoppa, Shidlingayya" userId="87b2455b-f068-46d1-82f6-ecda64ed59a5" providerId="ADAL" clId="{646145BF-BC20-4E6C-83CE-B6A7E162E0D9}" dt="2022-03-28T04:34:55.935" v="4390" actId="478"/>
          <ac:spMkLst>
            <pc:docMk/>
            <pc:sldMk cId="2809557665" sldId="264"/>
            <ac:spMk id="6" creationId="{1E594209-33C6-4DD7-816D-6B92E2D29E36}"/>
          </ac:spMkLst>
        </pc:spChg>
        <pc:spChg chg="add mod">
          <ac:chgData name="Gorlekoppa, Shidlingayya" userId="87b2455b-f068-46d1-82f6-ecda64ed59a5" providerId="ADAL" clId="{646145BF-BC20-4E6C-83CE-B6A7E162E0D9}" dt="2022-03-28T04:56:35.911" v="4620" actId="6549"/>
          <ac:spMkLst>
            <pc:docMk/>
            <pc:sldMk cId="2809557665" sldId="264"/>
            <ac:spMk id="7" creationId="{D079C0D0-CA67-45BF-A45D-EF1313333794}"/>
          </ac:spMkLst>
        </pc:spChg>
        <pc:picChg chg="del">
          <ac:chgData name="Gorlekoppa, Shidlingayya" userId="87b2455b-f068-46d1-82f6-ecda64ed59a5" providerId="ADAL" clId="{646145BF-BC20-4E6C-83CE-B6A7E162E0D9}" dt="2022-03-28T04:34:51.751" v="4388" actId="478"/>
          <ac:picMkLst>
            <pc:docMk/>
            <pc:sldMk cId="2809557665" sldId="264"/>
            <ac:picMk id="4" creationId="{EA922B4E-0934-431D-84A9-C174E409505D}"/>
          </ac:picMkLst>
        </pc:picChg>
        <pc:picChg chg="add mod">
          <ac:chgData name="Gorlekoppa, Shidlingayya" userId="87b2455b-f068-46d1-82f6-ecda64ed59a5" providerId="ADAL" clId="{646145BF-BC20-4E6C-83CE-B6A7E162E0D9}" dt="2022-03-28T04:56:40.371" v="4621" actId="1076"/>
          <ac:picMkLst>
            <pc:docMk/>
            <pc:sldMk cId="2809557665" sldId="264"/>
            <ac:picMk id="9" creationId="{82F52B05-8F73-4649-8495-D884D9756246}"/>
          </ac:picMkLst>
        </pc:picChg>
      </pc:sldChg>
      <pc:sldChg chg="addSp delSp modSp add mod">
        <pc:chgData name="Gorlekoppa, Shidlingayya" userId="87b2455b-f068-46d1-82f6-ecda64ed59a5" providerId="ADAL" clId="{646145BF-BC20-4E6C-83CE-B6A7E162E0D9}" dt="2022-03-28T06:28:49.823" v="5100" actId="1076"/>
        <pc:sldMkLst>
          <pc:docMk/>
          <pc:sldMk cId="1703565728" sldId="265"/>
        </pc:sldMkLst>
        <pc:spChg chg="mod">
          <ac:chgData name="Gorlekoppa, Shidlingayya" userId="87b2455b-f068-46d1-82f6-ecda64ed59a5" providerId="ADAL" clId="{646145BF-BC20-4E6C-83CE-B6A7E162E0D9}" dt="2022-03-28T04:47:47.935" v="4604" actId="20577"/>
          <ac:spMkLst>
            <pc:docMk/>
            <pc:sldMk cId="1703565728" sldId="265"/>
            <ac:spMk id="5" creationId="{22E26959-24D5-4783-9CE3-56CB944F2483}"/>
          </ac:spMkLst>
        </pc:spChg>
        <pc:spChg chg="mod">
          <ac:chgData name="Gorlekoppa, Shidlingayya" userId="87b2455b-f068-46d1-82f6-ecda64ed59a5" providerId="ADAL" clId="{646145BF-BC20-4E6C-83CE-B6A7E162E0D9}" dt="2022-03-28T06:18:35.248" v="5062" actId="6549"/>
          <ac:spMkLst>
            <pc:docMk/>
            <pc:sldMk cId="1703565728" sldId="265"/>
            <ac:spMk id="7" creationId="{D079C0D0-CA67-45BF-A45D-EF1313333794}"/>
          </ac:spMkLst>
        </pc:spChg>
        <pc:spChg chg="add mod">
          <ac:chgData name="Gorlekoppa, Shidlingayya" userId="87b2455b-f068-46d1-82f6-ecda64ed59a5" providerId="ADAL" clId="{646145BF-BC20-4E6C-83CE-B6A7E162E0D9}" dt="2022-03-28T06:19:09.792" v="5067" actId="14100"/>
          <ac:spMkLst>
            <pc:docMk/>
            <pc:sldMk cId="1703565728" sldId="265"/>
            <ac:spMk id="9" creationId="{27E576FC-39C5-46EE-825B-BC1301269EFC}"/>
          </ac:spMkLst>
        </pc:spChg>
        <pc:spChg chg="add mod">
          <ac:chgData name="Gorlekoppa, Shidlingayya" userId="87b2455b-f068-46d1-82f6-ecda64ed59a5" providerId="ADAL" clId="{646145BF-BC20-4E6C-83CE-B6A7E162E0D9}" dt="2022-03-28T06:28:49.823" v="5100" actId="1076"/>
          <ac:spMkLst>
            <pc:docMk/>
            <pc:sldMk cId="1703565728" sldId="265"/>
            <ac:spMk id="12" creationId="{BD58966F-B6F7-4177-A4B4-BF660C315B9A}"/>
          </ac:spMkLst>
        </pc:spChg>
        <pc:picChg chg="add del mod">
          <ac:chgData name="Gorlekoppa, Shidlingayya" userId="87b2455b-f068-46d1-82f6-ecda64ed59a5" providerId="ADAL" clId="{646145BF-BC20-4E6C-83CE-B6A7E162E0D9}" dt="2022-03-28T04:37:45.050" v="4545" actId="21"/>
          <ac:picMkLst>
            <pc:docMk/>
            <pc:sldMk cId="1703565728" sldId="265"/>
            <ac:picMk id="3" creationId="{0169F24D-5473-4AF5-832C-C1060E1E5327}"/>
          </ac:picMkLst>
        </pc:picChg>
        <pc:picChg chg="add mod">
          <ac:chgData name="Gorlekoppa, Shidlingayya" userId="87b2455b-f068-46d1-82f6-ecda64ed59a5" providerId="ADAL" clId="{646145BF-BC20-4E6C-83CE-B6A7E162E0D9}" dt="2022-03-28T06:17:18.998" v="5011" actId="1076"/>
          <ac:picMkLst>
            <pc:docMk/>
            <pc:sldMk cId="1703565728" sldId="265"/>
            <ac:picMk id="6" creationId="{B0460A23-D27D-44F1-AB52-AAFF653C5666}"/>
          </ac:picMkLst>
        </pc:picChg>
        <pc:picChg chg="add mod">
          <ac:chgData name="Gorlekoppa, Shidlingayya" userId="87b2455b-f068-46d1-82f6-ecda64ed59a5" providerId="ADAL" clId="{646145BF-BC20-4E6C-83CE-B6A7E162E0D9}" dt="2022-03-28T06:28:44.041" v="5099" actId="1076"/>
          <ac:picMkLst>
            <pc:docMk/>
            <pc:sldMk cId="1703565728" sldId="265"/>
            <ac:picMk id="11" creationId="{2BBC9DA2-F8AE-402E-BBA9-B1448A6D340B}"/>
          </ac:picMkLst>
        </pc:picChg>
      </pc:sldChg>
      <pc:sldChg chg="addSp delSp modSp add mod">
        <pc:chgData name="Gorlekoppa, Shidlingayya" userId="87b2455b-f068-46d1-82f6-ecda64ed59a5" providerId="ADAL" clId="{646145BF-BC20-4E6C-83CE-B6A7E162E0D9}" dt="2022-03-28T06:30:09.361" v="5112" actId="20577"/>
        <pc:sldMkLst>
          <pc:docMk/>
          <pc:sldMk cId="310207749" sldId="266"/>
        </pc:sldMkLst>
        <pc:spChg chg="mod">
          <ac:chgData name="Gorlekoppa, Shidlingayya" userId="87b2455b-f068-46d1-82f6-ecda64ed59a5" providerId="ADAL" clId="{646145BF-BC20-4E6C-83CE-B6A7E162E0D9}" dt="2022-03-28T06:19:19.462" v="5078" actId="20577"/>
          <ac:spMkLst>
            <pc:docMk/>
            <pc:sldMk cId="310207749" sldId="266"/>
            <ac:spMk id="5" creationId="{22E26959-24D5-4783-9CE3-56CB944F2483}"/>
          </ac:spMkLst>
        </pc:spChg>
        <pc:spChg chg="mod">
          <ac:chgData name="Gorlekoppa, Shidlingayya" userId="87b2455b-f068-46d1-82f6-ecda64ed59a5" providerId="ADAL" clId="{646145BF-BC20-4E6C-83CE-B6A7E162E0D9}" dt="2022-03-28T06:20:21.169" v="5089" actId="115"/>
          <ac:spMkLst>
            <pc:docMk/>
            <pc:sldMk cId="310207749" sldId="266"/>
            <ac:spMk id="7" creationId="{D079C0D0-CA67-45BF-A45D-EF1313333794}"/>
          </ac:spMkLst>
        </pc:spChg>
        <pc:spChg chg="add mod">
          <ac:chgData name="Gorlekoppa, Shidlingayya" userId="87b2455b-f068-46d1-82f6-ecda64ed59a5" providerId="ADAL" clId="{646145BF-BC20-4E6C-83CE-B6A7E162E0D9}" dt="2022-03-28T06:30:09.361" v="5112" actId="20577"/>
          <ac:spMkLst>
            <pc:docMk/>
            <pc:sldMk cId="310207749" sldId="266"/>
            <ac:spMk id="8" creationId="{24EF0AC6-4732-43D9-AA26-6B0150FEBCAE}"/>
          </ac:spMkLst>
        </pc:spChg>
        <pc:picChg chg="add mod">
          <ac:chgData name="Gorlekoppa, Shidlingayya" userId="87b2455b-f068-46d1-82f6-ecda64ed59a5" providerId="ADAL" clId="{646145BF-BC20-4E6C-83CE-B6A7E162E0D9}" dt="2022-03-28T06:29:28.624" v="5106" actId="108"/>
          <ac:picMkLst>
            <pc:docMk/>
            <pc:sldMk cId="310207749" sldId="266"/>
            <ac:picMk id="3" creationId="{B849057C-0E30-4B16-A9C4-92105519E079}"/>
          </ac:picMkLst>
        </pc:picChg>
        <pc:picChg chg="add del mod">
          <ac:chgData name="Gorlekoppa, Shidlingayya" userId="87b2455b-f068-46d1-82f6-ecda64ed59a5" providerId="ADAL" clId="{646145BF-BC20-4E6C-83CE-B6A7E162E0D9}" dt="2022-03-28T06:29:18.123" v="5102" actId="478"/>
          <ac:picMkLst>
            <pc:docMk/>
            <pc:sldMk cId="310207749" sldId="266"/>
            <ac:picMk id="4" creationId="{93AA29C3-3CE2-427B-ADA7-4F7FB23FB0CF}"/>
          </ac:picMkLst>
        </pc:picChg>
      </pc:sldChg>
      <pc:sldChg chg="addSp delSp modSp add mod">
        <pc:chgData name="Gorlekoppa, Shidlingayya" userId="87b2455b-f068-46d1-82f6-ecda64ed59a5" providerId="ADAL" clId="{646145BF-BC20-4E6C-83CE-B6A7E162E0D9}" dt="2022-03-28T05:38:11.152" v="4793" actId="6549"/>
        <pc:sldMkLst>
          <pc:docMk/>
          <pc:sldMk cId="112136275" sldId="267"/>
        </pc:sldMkLst>
        <pc:spChg chg="mod">
          <ac:chgData name="Gorlekoppa, Shidlingayya" userId="87b2455b-f068-46d1-82f6-ecda64ed59a5" providerId="ADAL" clId="{646145BF-BC20-4E6C-83CE-B6A7E162E0D9}" dt="2022-03-28T05:38:11.152" v="4793" actId="6549"/>
          <ac:spMkLst>
            <pc:docMk/>
            <pc:sldMk cId="112136275" sldId="267"/>
            <ac:spMk id="7" creationId="{D079C0D0-CA67-45BF-A45D-EF1313333794}"/>
          </ac:spMkLst>
        </pc:spChg>
        <pc:picChg chg="add mod">
          <ac:chgData name="Gorlekoppa, Shidlingayya" userId="87b2455b-f068-46d1-82f6-ecda64ed59a5" providerId="ADAL" clId="{646145BF-BC20-4E6C-83CE-B6A7E162E0D9}" dt="2022-03-28T05:00:16.912" v="4789" actId="108"/>
          <ac:picMkLst>
            <pc:docMk/>
            <pc:sldMk cId="112136275" sldId="267"/>
            <ac:picMk id="3" creationId="{899D09AE-E6F8-4407-B9FB-8F447DAED803}"/>
          </ac:picMkLst>
        </pc:picChg>
        <pc:picChg chg="add mod">
          <ac:chgData name="Gorlekoppa, Shidlingayya" userId="87b2455b-f068-46d1-82f6-ecda64ed59a5" providerId="ADAL" clId="{646145BF-BC20-4E6C-83CE-B6A7E162E0D9}" dt="2022-03-28T05:00:21.498" v="4791" actId="1076"/>
          <ac:picMkLst>
            <pc:docMk/>
            <pc:sldMk cId="112136275" sldId="267"/>
            <ac:picMk id="6" creationId="{DA4986F5-D0CD-44A7-BA13-42A843916C40}"/>
          </ac:picMkLst>
        </pc:picChg>
        <pc:picChg chg="del">
          <ac:chgData name="Gorlekoppa, Shidlingayya" userId="87b2455b-f068-46d1-82f6-ecda64ed59a5" providerId="ADAL" clId="{646145BF-BC20-4E6C-83CE-B6A7E162E0D9}" dt="2022-03-28T04:58:31.131" v="4623" actId="478"/>
          <ac:picMkLst>
            <pc:docMk/>
            <pc:sldMk cId="112136275" sldId="267"/>
            <ac:picMk id="9" creationId="{82F52B05-8F73-4649-8495-D884D9756246}"/>
          </ac:picMkLst>
        </pc:picChg>
      </pc:sldChg>
      <pc:sldChg chg="delSp modSp add mod">
        <pc:chgData name="Gorlekoppa, Shidlingayya" userId="87b2455b-f068-46d1-82f6-ecda64ed59a5" providerId="ADAL" clId="{646145BF-BC20-4E6C-83CE-B6A7E162E0D9}" dt="2022-03-28T06:30:35.050" v="5132" actId="20577"/>
        <pc:sldMkLst>
          <pc:docMk/>
          <pc:sldMk cId="2509596698" sldId="268"/>
        </pc:sldMkLst>
        <pc:spChg chg="mod">
          <ac:chgData name="Gorlekoppa, Shidlingayya" userId="87b2455b-f068-46d1-82f6-ecda64ed59a5" providerId="ADAL" clId="{646145BF-BC20-4E6C-83CE-B6A7E162E0D9}" dt="2022-03-28T06:30:35.050" v="5132" actId="20577"/>
          <ac:spMkLst>
            <pc:docMk/>
            <pc:sldMk cId="2509596698" sldId="268"/>
            <ac:spMk id="5" creationId="{22E26959-24D5-4783-9CE3-56CB944F2483}"/>
          </ac:spMkLst>
        </pc:spChg>
        <pc:spChg chg="del">
          <ac:chgData name="Gorlekoppa, Shidlingayya" userId="87b2455b-f068-46d1-82f6-ecda64ed59a5" providerId="ADAL" clId="{646145BF-BC20-4E6C-83CE-B6A7E162E0D9}" dt="2022-03-28T06:30:23.738" v="5114" actId="21"/>
          <ac:spMkLst>
            <pc:docMk/>
            <pc:sldMk cId="2509596698" sldId="268"/>
            <ac:spMk id="7" creationId="{D079C0D0-CA67-45BF-A45D-EF1313333794}"/>
          </ac:spMkLst>
        </pc:spChg>
        <pc:picChg chg="mod">
          <ac:chgData name="Gorlekoppa, Shidlingayya" userId="87b2455b-f068-46d1-82f6-ecda64ed59a5" providerId="ADAL" clId="{646145BF-BC20-4E6C-83CE-B6A7E162E0D9}" dt="2022-03-28T06:30:26.071" v="5115" actId="1076"/>
          <ac:picMkLst>
            <pc:docMk/>
            <pc:sldMk cId="2509596698" sldId="268"/>
            <ac:picMk id="4" creationId="{93AA29C3-3CE2-427B-ADA7-4F7FB23FB0CF}"/>
          </ac:picMkLst>
        </pc:picChg>
      </pc:sldChg>
    </pc:docChg>
  </pc:docChgLst>
  <pc:docChgLst>
    <pc:chgData name="Gorlekoppa, Shidlingayya" userId="87b2455b-f068-46d1-82f6-ecda64ed59a5" providerId="ADAL" clId="{96C2FB79-5353-4452-BD36-34F480A8C1A1}"/>
    <pc:docChg chg="modSld">
      <pc:chgData name="Gorlekoppa, Shidlingayya" userId="87b2455b-f068-46d1-82f6-ecda64ed59a5" providerId="ADAL" clId="{96C2FB79-5353-4452-BD36-34F480A8C1A1}" dt="2022-07-22T05:41:16.423" v="1" actId="12"/>
      <pc:docMkLst>
        <pc:docMk/>
      </pc:docMkLst>
      <pc:sldChg chg="modSp mod">
        <pc:chgData name="Gorlekoppa, Shidlingayya" userId="87b2455b-f068-46d1-82f6-ecda64ed59a5" providerId="ADAL" clId="{96C2FB79-5353-4452-BD36-34F480A8C1A1}" dt="2022-07-22T05:41:16.423" v="1" actId="12"/>
        <pc:sldMkLst>
          <pc:docMk/>
          <pc:sldMk cId="3835813386" sldId="256"/>
        </pc:sldMkLst>
        <pc:spChg chg="mod">
          <ac:chgData name="Gorlekoppa, Shidlingayya" userId="87b2455b-f068-46d1-82f6-ecda64ed59a5" providerId="ADAL" clId="{96C2FB79-5353-4452-BD36-34F480A8C1A1}" dt="2022-07-22T05:41:16.423" v="1" actId="12"/>
          <ac:spMkLst>
            <pc:docMk/>
            <pc:sldMk cId="3835813386" sldId="256"/>
            <ac:spMk id="5" creationId="{22E26959-24D5-4783-9CE3-56CB944F2483}"/>
          </ac:spMkLst>
        </pc:spChg>
      </pc:sldChg>
    </pc:docChg>
  </pc:docChgLst>
  <pc:docChgLst>
    <pc:chgData name="Gorlekoppa, Shidlingayya" userId="87b2455b-f068-46d1-82f6-ecda64ed59a5" providerId="ADAL" clId="{9B1DBCAB-C4F7-4D39-9822-52AA7C950C55}"/>
    <pc:docChg chg="undo custSel addSld delSld modSld sldOrd">
      <pc:chgData name="Gorlekoppa, Shidlingayya" userId="87b2455b-f068-46d1-82f6-ecda64ed59a5" providerId="ADAL" clId="{9B1DBCAB-C4F7-4D39-9822-52AA7C950C55}" dt="2022-11-04T04:36:47.622" v="54" actId="47"/>
      <pc:docMkLst>
        <pc:docMk/>
      </pc:docMkLst>
      <pc:sldChg chg="modSp add del mod ord">
        <pc:chgData name="Gorlekoppa, Shidlingayya" userId="87b2455b-f068-46d1-82f6-ecda64ed59a5" providerId="ADAL" clId="{9B1DBCAB-C4F7-4D39-9822-52AA7C950C55}" dt="2022-11-04T04:36:47.622" v="54" actId="47"/>
        <pc:sldMkLst>
          <pc:docMk/>
          <pc:sldMk cId="1244346212" sldId="543"/>
        </pc:sldMkLst>
        <pc:spChg chg="mod">
          <ac:chgData name="Gorlekoppa, Shidlingayya" userId="87b2455b-f068-46d1-82f6-ecda64ed59a5" providerId="ADAL" clId="{9B1DBCAB-C4F7-4D39-9822-52AA7C950C55}" dt="2022-11-04T04:26:01.463" v="45" actId="1076"/>
          <ac:spMkLst>
            <pc:docMk/>
            <pc:sldMk cId="1244346212" sldId="543"/>
            <ac:spMk id="50" creationId="{720D987E-5255-4D98-9A01-C66000CBA93C}"/>
          </ac:spMkLst>
        </pc:spChg>
      </pc:sldChg>
      <pc:sldChg chg="add del">
        <pc:chgData name="Gorlekoppa, Shidlingayya" userId="87b2455b-f068-46d1-82f6-ecda64ed59a5" providerId="ADAL" clId="{9B1DBCAB-C4F7-4D39-9822-52AA7C950C55}" dt="2022-11-04T04:35:54.518" v="50" actId="47"/>
        <pc:sldMkLst>
          <pc:docMk/>
          <pc:sldMk cId="1108065788" sldId="544"/>
        </pc:sldMkLst>
      </pc:sldChg>
      <pc:sldChg chg="add">
        <pc:chgData name="Gorlekoppa, Shidlingayya" userId="87b2455b-f068-46d1-82f6-ecda64ed59a5" providerId="ADAL" clId="{9B1DBCAB-C4F7-4D39-9822-52AA7C950C55}" dt="2022-11-04T04:35:52.056" v="49"/>
        <pc:sldMkLst>
          <pc:docMk/>
          <pc:sldMk cId="626334529" sldId="545"/>
        </pc:sldMkLst>
      </pc:sldChg>
      <pc:sldChg chg="new del">
        <pc:chgData name="Gorlekoppa, Shidlingayya" userId="87b2455b-f068-46d1-82f6-ecda64ed59a5" providerId="ADAL" clId="{9B1DBCAB-C4F7-4D39-9822-52AA7C950C55}" dt="2022-11-04T04:36:42.120" v="53" actId="680"/>
        <pc:sldMkLst>
          <pc:docMk/>
          <pc:sldMk cId="2490367159" sldId="546"/>
        </pc:sldMkLst>
      </pc:sldChg>
      <pc:sldMasterChg chg="addSldLayout delSldLayout">
        <pc:chgData name="Gorlekoppa, Shidlingayya" userId="87b2455b-f068-46d1-82f6-ecda64ed59a5" providerId="ADAL" clId="{9B1DBCAB-C4F7-4D39-9822-52AA7C950C55}" dt="2022-11-04T04:29:36.437" v="47" actId="47"/>
        <pc:sldMasterMkLst>
          <pc:docMk/>
          <pc:sldMasterMk cId="688270468" sldId="2147483648"/>
        </pc:sldMasterMkLst>
        <pc:sldLayoutChg chg="add del">
          <pc:chgData name="Gorlekoppa, Shidlingayya" userId="87b2455b-f068-46d1-82f6-ecda64ed59a5" providerId="ADAL" clId="{9B1DBCAB-C4F7-4D39-9822-52AA7C950C55}" dt="2022-11-04T04:29:36.437" v="47" actId="47"/>
          <pc:sldLayoutMkLst>
            <pc:docMk/>
            <pc:sldMasterMk cId="688270468" sldId="2147483648"/>
            <pc:sldLayoutMk cId="2374197367" sldId="2147483660"/>
          </pc:sldLayoutMkLst>
        </pc:sldLayoutChg>
      </pc:sldMasterChg>
    </pc:docChg>
  </pc:docChgLst>
  <pc:docChgLst>
    <pc:chgData name="Gorlekoppa, Shidlingayya" userId="87b2455b-f068-46d1-82f6-ecda64ed59a5" providerId="ADAL" clId="{CCC37E02-71F4-4BAD-847D-0425ED732E7A}"/>
    <pc:docChg chg="undo custSel addSld modSld">
      <pc:chgData name="Gorlekoppa, Shidlingayya" userId="87b2455b-f068-46d1-82f6-ecda64ed59a5" providerId="ADAL" clId="{CCC37E02-71F4-4BAD-847D-0425ED732E7A}" dt="2022-02-19T17:35:06.830" v="3157" actId="20577"/>
      <pc:docMkLst>
        <pc:docMk/>
      </pc:docMkLst>
      <pc:sldChg chg="addSp delSp modSp mod">
        <pc:chgData name="Gorlekoppa, Shidlingayya" userId="87b2455b-f068-46d1-82f6-ecda64ed59a5" providerId="ADAL" clId="{CCC37E02-71F4-4BAD-847D-0425ED732E7A}" dt="2022-02-19T16:00:17.986" v="1330" actId="20577"/>
        <pc:sldMkLst>
          <pc:docMk/>
          <pc:sldMk cId="3835813386" sldId="256"/>
        </pc:sldMkLst>
        <pc:spChg chg="mod">
          <ac:chgData name="Gorlekoppa, Shidlingayya" userId="87b2455b-f068-46d1-82f6-ecda64ed59a5" providerId="ADAL" clId="{CCC37E02-71F4-4BAD-847D-0425ED732E7A}" dt="2022-02-19T15:36:17.759" v="32" actId="115"/>
          <ac:spMkLst>
            <pc:docMk/>
            <pc:sldMk cId="3835813386" sldId="256"/>
            <ac:spMk id="2" creationId="{00000000-0000-0000-0000-000000000000}"/>
          </ac:spMkLst>
        </pc:spChg>
        <pc:spChg chg="del mod">
          <ac:chgData name="Gorlekoppa, Shidlingayya" userId="87b2455b-f068-46d1-82f6-ecda64ed59a5" providerId="ADAL" clId="{CCC37E02-71F4-4BAD-847D-0425ED732E7A}" dt="2022-02-19T15:35:58.448" v="3" actId="478"/>
          <ac:spMkLst>
            <pc:docMk/>
            <pc:sldMk cId="3835813386" sldId="256"/>
            <ac:spMk id="4" creationId="{00000000-0000-0000-0000-000000000000}"/>
          </ac:spMkLst>
        </pc:spChg>
        <pc:spChg chg="add mod">
          <ac:chgData name="Gorlekoppa, Shidlingayya" userId="87b2455b-f068-46d1-82f6-ecda64ed59a5" providerId="ADAL" clId="{CCC37E02-71F4-4BAD-847D-0425ED732E7A}" dt="2022-02-19T16:00:17.986" v="1330" actId="20577"/>
          <ac:spMkLst>
            <pc:docMk/>
            <pc:sldMk cId="3835813386" sldId="256"/>
            <ac:spMk id="5" creationId="{22E26959-24D5-4783-9CE3-56CB944F2483}"/>
          </ac:spMkLst>
        </pc:spChg>
        <pc:graphicFrameChg chg="add del mod">
          <ac:chgData name="Gorlekoppa, Shidlingayya" userId="87b2455b-f068-46d1-82f6-ecda64ed59a5" providerId="ADAL" clId="{CCC37E02-71F4-4BAD-847D-0425ED732E7A}" dt="2022-02-19T15:43:10.858" v="815" actId="3680"/>
          <ac:graphicFrameMkLst>
            <pc:docMk/>
            <pc:sldMk cId="3835813386" sldId="256"/>
            <ac:graphicFrameMk id="3" creationId="{6706D826-468E-49F0-937F-53A16B859740}"/>
          </ac:graphicFrameMkLst>
        </pc:graphicFrameChg>
        <pc:graphicFrameChg chg="add mod modGraphic">
          <ac:chgData name="Gorlekoppa, Shidlingayya" userId="87b2455b-f068-46d1-82f6-ecda64ed59a5" providerId="ADAL" clId="{CCC37E02-71F4-4BAD-847D-0425ED732E7A}" dt="2022-02-19T15:53:42.675" v="1016" actId="21"/>
          <ac:graphicFrameMkLst>
            <pc:docMk/>
            <pc:sldMk cId="3835813386" sldId="256"/>
            <ac:graphicFrameMk id="6" creationId="{1431330E-A3E9-42E2-AC2B-A3ED30BB7A79}"/>
          </ac:graphicFrameMkLst>
        </pc:graphicFrameChg>
        <pc:picChg chg="del">
          <ac:chgData name="Gorlekoppa, Shidlingayya" userId="87b2455b-f068-46d1-82f6-ecda64ed59a5" providerId="ADAL" clId="{CCC37E02-71F4-4BAD-847D-0425ED732E7A}" dt="2022-02-19T15:35:52.215" v="1" actId="478"/>
          <ac:picMkLst>
            <pc:docMk/>
            <pc:sldMk cId="3835813386" sldId="256"/>
            <ac:picMk id="7" creationId="{05BD950D-CCEC-4F2C-8715-5BF39B9875E6}"/>
          </ac:picMkLst>
        </pc:picChg>
      </pc:sldChg>
      <pc:sldChg chg="addSp delSp modSp add mod">
        <pc:chgData name="Gorlekoppa, Shidlingayya" userId="87b2455b-f068-46d1-82f6-ecda64ed59a5" providerId="ADAL" clId="{CCC37E02-71F4-4BAD-847D-0425ED732E7A}" dt="2022-02-19T16:16:22.936" v="2271" actId="1076"/>
        <pc:sldMkLst>
          <pc:docMk/>
          <pc:sldMk cId="3754725778" sldId="257"/>
        </pc:sldMkLst>
        <pc:spChg chg="mod">
          <ac:chgData name="Gorlekoppa, Shidlingayya" userId="87b2455b-f068-46d1-82f6-ecda64ed59a5" providerId="ADAL" clId="{CCC37E02-71F4-4BAD-847D-0425ED732E7A}" dt="2022-02-19T15:59:55.095" v="1271" actId="115"/>
          <ac:spMkLst>
            <pc:docMk/>
            <pc:sldMk cId="3754725778" sldId="257"/>
            <ac:spMk id="2" creationId="{00000000-0000-0000-0000-000000000000}"/>
          </ac:spMkLst>
        </pc:spChg>
        <pc:spChg chg="del mod">
          <ac:chgData name="Gorlekoppa, Shidlingayya" userId="87b2455b-f068-46d1-82f6-ecda64ed59a5" providerId="ADAL" clId="{CCC37E02-71F4-4BAD-847D-0425ED732E7A}" dt="2022-02-19T15:59:25.442" v="1159" actId="478"/>
          <ac:spMkLst>
            <pc:docMk/>
            <pc:sldMk cId="3754725778" sldId="257"/>
            <ac:spMk id="4" creationId="{00000000-0000-0000-0000-000000000000}"/>
          </ac:spMkLst>
        </pc:spChg>
        <pc:graphicFrameChg chg="add mod modGraphic">
          <ac:chgData name="Gorlekoppa, Shidlingayya" userId="87b2455b-f068-46d1-82f6-ecda64ed59a5" providerId="ADAL" clId="{CCC37E02-71F4-4BAD-847D-0425ED732E7A}" dt="2022-02-19T16:16:22.936" v="2271" actId="1076"/>
          <ac:graphicFrameMkLst>
            <pc:docMk/>
            <pc:sldMk cId="3754725778" sldId="257"/>
            <ac:graphicFrameMk id="3" creationId="{2E4828F1-5CC3-48C4-898D-81B2F8D2E388}"/>
          </ac:graphicFrameMkLst>
        </pc:graphicFrameChg>
        <pc:picChg chg="del">
          <ac:chgData name="Gorlekoppa, Shidlingayya" userId="87b2455b-f068-46d1-82f6-ecda64ed59a5" providerId="ADAL" clId="{CCC37E02-71F4-4BAD-847D-0425ED732E7A}" dt="2022-02-19T15:59:20.066" v="1157" actId="478"/>
          <ac:picMkLst>
            <pc:docMk/>
            <pc:sldMk cId="3754725778" sldId="257"/>
            <ac:picMk id="7" creationId="{05BD950D-CCEC-4F2C-8715-5BF39B9875E6}"/>
          </ac:picMkLst>
        </pc:picChg>
      </pc:sldChg>
      <pc:sldChg chg="modSp add mod">
        <pc:chgData name="Gorlekoppa, Shidlingayya" userId="87b2455b-f068-46d1-82f6-ecda64ed59a5" providerId="ADAL" clId="{CCC37E02-71F4-4BAD-847D-0425ED732E7A}" dt="2022-02-19T17:35:06.830" v="3157" actId="20577"/>
        <pc:sldMkLst>
          <pc:docMk/>
          <pc:sldMk cId="2564299599" sldId="258"/>
        </pc:sldMkLst>
        <pc:graphicFrameChg chg="modGraphic">
          <ac:chgData name="Gorlekoppa, Shidlingayya" userId="87b2455b-f068-46d1-82f6-ecda64ed59a5" providerId="ADAL" clId="{CCC37E02-71F4-4BAD-847D-0425ED732E7A}" dt="2022-02-19T17:35:06.830" v="3157" actId="20577"/>
          <ac:graphicFrameMkLst>
            <pc:docMk/>
            <pc:sldMk cId="2564299599" sldId="258"/>
            <ac:graphicFrameMk id="3" creationId="{2E4828F1-5CC3-48C4-898D-81B2F8D2E388}"/>
          </ac:graphicFrameMkLst>
        </pc:graphicFrameChg>
      </pc:sldChg>
    </pc:docChg>
  </pc:docChgLst>
  <pc:docChgLst>
    <pc:chgData name="Gorlekoppa, Shidlingayya" userId="87b2455b-f068-46d1-82f6-ecda64ed59a5" providerId="ADAL" clId="{5B9C2081-F03A-4B6F-A133-166E5F419D32}"/>
    <pc:docChg chg="custSel delSld modSld">
      <pc:chgData name="Gorlekoppa, Shidlingayya" userId="87b2455b-f068-46d1-82f6-ecda64ed59a5" providerId="ADAL" clId="{5B9C2081-F03A-4B6F-A133-166E5F419D32}" dt="2022-01-19T00:52:09.753" v="197" actId="692"/>
      <pc:docMkLst>
        <pc:docMk/>
      </pc:docMkLst>
      <pc:sldChg chg="addSp delSp modSp mod">
        <pc:chgData name="Gorlekoppa, Shidlingayya" userId="87b2455b-f068-46d1-82f6-ecda64ed59a5" providerId="ADAL" clId="{5B9C2081-F03A-4B6F-A133-166E5F419D32}" dt="2022-01-19T00:52:09.753" v="197" actId="692"/>
        <pc:sldMkLst>
          <pc:docMk/>
          <pc:sldMk cId="3835813386" sldId="256"/>
        </pc:sldMkLst>
        <pc:spChg chg="mod">
          <ac:chgData name="Gorlekoppa, Shidlingayya" userId="87b2455b-f068-46d1-82f6-ecda64ed59a5" providerId="ADAL" clId="{5B9C2081-F03A-4B6F-A133-166E5F419D32}" dt="2022-01-19T00:46:20.689" v="39" actId="27636"/>
          <ac:spMkLst>
            <pc:docMk/>
            <pc:sldMk cId="3835813386" sldId="256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5B9C2081-F03A-4B6F-A133-166E5F419D32}" dt="2022-01-19T00:47:13.457" v="190" actId="20577"/>
          <ac:spMkLst>
            <pc:docMk/>
            <pc:sldMk cId="3835813386" sldId="256"/>
            <ac:spMk id="4" creationId="{00000000-0000-0000-0000-000000000000}"/>
          </ac:spMkLst>
        </pc:spChg>
        <pc:picChg chg="add del mod">
          <ac:chgData name="Gorlekoppa, Shidlingayya" userId="87b2455b-f068-46d1-82f6-ecda64ed59a5" providerId="ADAL" clId="{5B9C2081-F03A-4B6F-A133-166E5F419D32}" dt="2022-01-19T00:51:54.307" v="194" actId="478"/>
          <ac:picMkLst>
            <pc:docMk/>
            <pc:sldMk cId="3835813386" sldId="256"/>
            <ac:picMk id="5" creationId="{76398C11-A2F6-4367-8D1B-7D378D7E57C5}"/>
          </ac:picMkLst>
        </pc:picChg>
        <pc:picChg chg="add mod">
          <ac:chgData name="Gorlekoppa, Shidlingayya" userId="87b2455b-f068-46d1-82f6-ecda64ed59a5" providerId="ADAL" clId="{5B9C2081-F03A-4B6F-A133-166E5F419D32}" dt="2022-01-19T00:52:09.753" v="197" actId="692"/>
          <ac:picMkLst>
            <pc:docMk/>
            <pc:sldMk cId="3835813386" sldId="256"/>
            <ac:picMk id="7" creationId="{05BD950D-CCEC-4F2C-8715-5BF39B9875E6}"/>
          </ac:picMkLst>
        </pc:picChg>
      </pc:sldChg>
      <pc:sldChg chg="del">
        <pc:chgData name="Gorlekoppa, Shidlingayya" userId="87b2455b-f068-46d1-82f6-ecda64ed59a5" providerId="ADAL" clId="{5B9C2081-F03A-4B6F-A133-166E5F419D32}" dt="2022-01-16T08:19:32.078" v="0" actId="47"/>
        <pc:sldMkLst>
          <pc:docMk/>
          <pc:sldMk cId="805380174" sldId="257"/>
        </pc:sldMkLst>
      </pc:sldChg>
      <pc:sldChg chg="del">
        <pc:chgData name="Gorlekoppa, Shidlingayya" userId="87b2455b-f068-46d1-82f6-ecda64ed59a5" providerId="ADAL" clId="{5B9C2081-F03A-4B6F-A133-166E5F419D32}" dt="2022-01-16T08:19:32.288" v="1" actId="47"/>
        <pc:sldMkLst>
          <pc:docMk/>
          <pc:sldMk cId="1132912506" sldId="258"/>
        </pc:sldMkLst>
      </pc:sldChg>
      <pc:sldChg chg="del">
        <pc:chgData name="Gorlekoppa, Shidlingayya" userId="87b2455b-f068-46d1-82f6-ecda64ed59a5" providerId="ADAL" clId="{5B9C2081-F03A-4B6F-A133-166E5F419D32}" dt="2022-01-16T08:19:32.460" v="2" actId="47"/>
        <pc:sldMkLst>
          <pc:docMk/>
          <pc:sldMk cId="2946431382" sldId="259"/>
        </pc:sldMkLst>
      </pc:sldChg>
      <pc:sldChg chg="del">
        <pc:chgData name="Gorlekoppa, Shidlingayya" userId="87b2455b-f068-46d1-82f6-ecda64ed59a5" providerId="ADAL" clId="{5B9C2081-F03A-4B6F-A133-166E5F419D32}" dt="2022-01-16T08:19:32.675" v="3" actId="47"/>
        <pc:sldMkLst>
          <pc:docMk/>
          <pc:sldMk cId="141951603" sldId="263"/>
        </pc:sldMkLst>
      </pc:sldChg>
      <pc:sldChg chg="del">
        <pc:chgData name="Gorlekoppa, Shidlingayya" userId="87b2455b-f068-46d1-82f6-ecda64ed59a5" providerId="ADAL" clId="{5B9C2081-F03A-4B6F-A133-166E5F419D32}" dt="2022-01-16T08:19:33.495" v="8" actId="47"/>
        <pc:sldMkLst>
          <pc:docMk/>
          <pc:sldMk cId="3575745602" sldId="264"/>
        </pc:sldMkLst>
      </pc:sldChg>
      <pc:sldChg chg="del">
        <pc:chgData name="Gorlekoppa, Shidlingayya" userId="87b2455b-f068-46d1-82f6-ecda64ed59a5" providerId="ADAL" clId="{5B9C2081-F03A-4B6F-A133-166E5F419D32}" dt="2022-01-16T08:19:33.676" v="9" actId="47"/>
        <pc:sldMkLst>
          <pc:docMk/>
          <pc:sldMk cId="2110282381" sldId="265"/>
        </pc:sldMkLst>
      </pc:sldChg>
      <pc:sldChg chg="del">
        <pc:chgData name="Gorlekoppa, Shidlingayya" userId="87b2455b-f068-46d1-82f6-ecda64ed59a5" providerId="ADAL" clId="{5B9C2081-F03A-4B6F-A133-166E5F419D32}" dt="2022-01-16T08:19:34.240" v="12" actId="47"/>
        <pc:sldMkLst>
          <pc:docMk/>
          <pc:sldMk cId="963001928" sldId="266"/>
        </pc:sldMkLst>
      </pc:sldChg>
      <pc:sldChg chg="del">
        <pc:chgData name="Gorlekoppa, Shidlingayya" userId="87b2455b-f068-46d1-82f6-ecda64ed59a5" providerId="ADAL" clId="{5B9C2081-F03A-4B6F-A133-166E5F419D32}" dt="2022-01-16T08:19:34.404" v="13" actId="47"/>
        <pc:sldMkLst>
          <pc:docMk/>
          <pc:sldMk cId="4238619791" sldId="267"/>
        </pc:sldMkLst>
      </pc:sldChg>
      <pc:sldChg chg="del">
        <pc:chgData name="Gorlekoppa, Shidlingayya" userId="87b2455b-f068-46d1-82f6-ecda64ed59a5" providerId="ADAL" clId="{5B9C2081-F03A-4B6F-A133-166E5F419D32}" dt="2022-01-16T08:19:34.590" v="14" actId="47"/>
        <pc:sldMkLst>
          <pc:docMk/>
          <pc:sldMk cId="1046698558" sldId="268"/>
        </pc:sldMkLst>
      </pc:sldChg>
      <pc:sldChg chg="del">
        <pc:chgData name="Gorlekoppa, Shidlingayya" userId="87b2455b-f068-46d1-82f6-ecda64ed59a5" providerId="ADAL" clId="{5B9C2081-F03A-4B6F-A133-166E5F419D32}" dt="2022-01-16T08:19:32.804" v="4" actId="47"/>
        <pc:sldMkLst>
          <pc:docMk/>
          <pc:sldMk cId="1754414761" sldId="269"/>
        </pc:sldMkLst>
      </pc:sldChg>
      <pc:sldChg chg="del">
        <pc:chgData name="Gorlekoppa, Shidlingayya" userId="87b2455b-f068-46d1-82f6-ecda64ed59a5" providerId="ADAL" clId="{5B9C2081-F03A-4B6F-A133-166E5F419D32}" dt="2022-01-16T08:19:34.807" v="15" actId="47"/>
        <pc:sldMkLst>
          <pc:docMk/>
          <pc:sldMk cId="4276731977" sldId="270"/>
        </pc:sldMkLst>
      </pc:sldChg>
      <pc:sldChg chg="del">
        <pc:chgData name="Gorlekoppa, Shidlingayya" userId="87b2455b-f068-46d1-82f6-ecda64ed59a5" providerId="ADAL" clId="{5B9C2081-F03A-4B6F-A133-166E5F419D32}" dt="2022-01-16T08:19:33.867" v="10" actId="47"/>
        <pc:sldMkLst>
          <pc:docMk/>
          <pc:sldMk cId="3667225231" sldId="271"/>
        </pc:sldMkLst>
      </pc:sldChg>
      <pc:sldChg chg="del">
        <pc:chgData name="Gorlekoppa, Shidlingayya" userId="87b2455b-f068-46d1-82f6-ecda64ed59a5" providerId="ADAL" clId="{5B9C2081-F03A-4B6F-A133-166E5F419D32}" dt="2022-01-16T08:19:34.046" v="11" actId="47"/>
        <pc:sldMkLst>
          <pc:docMk/>
          <pc:sldMk cId="497160417" sldId="272"/>
        </pc:sldMkLst>
      </pc:sldChg>
      <pc:sldChg chg="del">
        <pc:chgData name="Gorlekoppa, Shidlingayya" userId="87b2455b-f068-46d1-82f6-ecda64ed59a5" providerId="ADAL" clId="{5B9C2081-F03A-4B6F-A133-166E5F419D32}" dt="2022-01-16T08:19:32.991" v="5" actId="47"/>
        <pc:sldMkLst>
          <pc:docMk/>
          <pc:sldMk cId="1707115486" sldId="273"/>
        </pc:sldMkLst>
      </pc:sldChg>
      <pc:sldChg chg="del">
        <pc:chgData name="Gorlekoppa, Shidlingayya" userId="87b2455b-f068-46d1-82f6-ecda64ed59a5" providerId="ADAL" clId="{5B9C2081-F03A-4B6F-A133-166E5F419D32}" dt="2022-01-16T08:19:33.146" v="6" actId="47"/>
        <pc:sldMkLst>
          <pc:docMk/>
          <pc:sldMk cId="1765613754" sldId="274"/>
        </pc:sldMkLst>
      </pc:sldChg>
      <pc:sldChg chg="del">
        <pc:chgData name="Gorlekoppa, Shidlingayya" userId="87b2455b-f068-46d1-82f6-ecda64ed59a5" providerId="ADAL" clId="{5B9C2081-F03A-4B6F-A133-166E5F419D32}" dt="2022-01-16T08:19:33.325" v="7" actId="47"/>
        <pc:sldMkLst>
          <pc:docMk/>
          <pc:sldMk cId="3687113003" sldId="275"/>
        </pc:sldMkLst>
      </pc:sldChg>
    </pc:docChg>
  </pc:docChgLst>
  <pc:docChgLst>
    <pc:chgData name="Gorlekoppa, Shidlingayya" userId="87b2455b-f068-46d1-82f6-ecda64ed59a5" providerId="ADAL" clId="{D7B98171-403D-4BFF-A15C-E5F9BA8AB386}"/>
    <pc:docChg chg="undo custSel addSld modSld">
      <pc:chgData name="Gorlekoppa, Shidlingayya" userId="87b2455b-f068-46d1-82f6-ecda64ed59a5" providerId="ADAL" clId="{D7B98171-403D-4BFF-A15C-E5F9BA8AB386}" dt="2022-02-21T16:18:29.271" v="1465" actId="108"/>
      <pc:docMkLst>
        <pc:docMk/>
      </pc:docMkLst>
      <pc:sldChg chg="addSp delSp modSp mod">
        <pc:chgData name="Gorlekoppa, Shidlingayya" userId="87b2455b-f068-46d1-82f6-ecda64ed59a5" providerId="ADAL" clId="{D7B98171-403D-4BFF-A15C-E5F9BA8AB386}" dt="2022-02-21T03:23:28.471" v="867" actId="692"/>
        <pc:sldMkLst>
          <pc:docMk/>
          <pc:sldMk cId="3835813386" sldId="256"/>
        </pc:sldMkLst>
        <pc:spChg chg="mod">
          <ac:chgData name="Gorlekoppa, Shidlingayya" userId="87b2455b-f068-46d1-82f6-ecda64ed59a5" providerId="ADAL" clId="{D7B98171-403D-4BFF-A15C-E5F9BA8AB386}" dt="2022-02-21T03:10:54.782" v="10" actId="20577"/>
          <ac:spMkLst>
            <pc:docMk/>
            <pc:sldMk cId="3835813386" sldId="256"/>
            <ac:spMk id="2" creationId="{00000000-0000-0000-0000-000000000000}"/>
          </ac:spMkLst>
        </pc:spChg>
        <pc:spChg chg="add del">
          <ac:chgData name="Gorlekoppa, Shidlingayya" userId="87b2455b-f068-46d1-82f6-ecda64ed59a5" providerId="ADAL" clId="{D7B98171-403D-4BFF-A15C-E5F9BA8AB386}" dt="2022-02-21T03:12:57.362" v="272"/>
          <ac:spMkLst>
            <pc:docMk/>
            <pc:sldMk cId="3835813386" sldId="256"/>
            <ac:spMk id="3" creationId="{70A37AC1-9153-4889-8308-1CCD93BB7333}"/>
          </ac:spMkLst>
        </pc:spChg>
        <pc:spChg chg="add del">
          <ac:chgData name="Gorlekoppa, Shidlingayya" userId="87b2455b-f068-46d1-82f6-ecda64ed59a5" providerId="ADAL" clId="{D7B98171-403D-4BFF-A15C-E5F9BA8AB386}" dt="2022-02-21T03:13:09.352" v="274"/>
          <ac:spMkLst>
            <pc:docMk/>
            <pc:sldMk cId="3835813386" sldId="256"/>
            <ac:spMk id="4" creationId="{7248EEC0-14CA-4934-9797-6E7360FDC239}"/>
          </ac:spMkLst>
        </pc:spChg>
        <pc:spChg chg="mod">
          <ac:chgData name="Gorlekoppa, Shidlingayya" userId="87b2455b-f068-46d1-82f6-ecda64ed59a5" providerId="ADAL" clId="{D7B98171-403D-4BFF-A15C-E5F9BA8AB386}" dt="2022-02-21T03:23:19.773" v="862" actId="20577"/>
          <ac:spMkLst>
            <pc:docMk/>
            <pc:sldMk cId="3835813386" sldId="256"/>
            <ac:spMk id="5" creationId="{22E26959-24D5-4783-9CE3-56CB944F2483}"/>
          </ac:spMkLst>
        </pc:spChg>
        <pc:graphicFrameChg chg="del">
          <ac:chgData name="Gorlekoppa, Shidlingayya" userId="87b2455b-f068-46d1-82f6-ecda64ed59a5" providerId="ADAL" clId="{D7B98171-403D-4BFF-A15C-E5F9BA8AB386}" dt="2022-02-21T03:10:40.788" v="0" actId="478"/>
          <ac:graphicFrameMkLst>
            <pc:docMk/>
            <pc:sldMk cId="3835813386" sldId="256"/>
            <ac:graphicFrameMk id="6" creationId="{1431330E-A3E9-42E2-AC2B-A3ED30BB7A79}"/>
          </ac:graphicFrameMkLst>
        </pc:graphicFrameChg>
        <pc:picChg chg="add mod">
          <ac:chgData name="Gorlekoppa, Shidlingayya" userId="87b2455b-f068-46d1-82f6-ecda64ed59a5" providerId="ADAL" clId="{D7B98171-403D-4BFF-A15C-E5F9BA8AB386}" dt="2022-02-21T03:23:28.471" v="867" actId="692"/>
          <ac:picMkLst>
            <pc:docMk/>
            <pc:sldMk cId="3835813386" sldId="256"/>
            <ac:picMk id="8" creationId="{F2AFDFCF-5A85-4938-8661-5305307DE560}"/>
          </ac:picMkLst>
        </pc:picChg>
      </pc:sldChg>
      <pc:sldChg chg="modSp mod">
        <pc:chgData name="Gorlekoppa, Shidlingayya" userId="87b2455b-f068-46d1-82f6-ecda64ed59a5" providerId="ADAL" clId="{D7B98171-403D-4BFF-A15C-E5F9BA8AB386}" dt="2022-02-21T03:29:46.588" v="1021" actId="20577"/>
        <pc:sldMkLst>
          <pc:docMk/>
          <pc:sldMk cId="3754725778" sldId="257"/>
        </pc:sldMkLst>
        <pc:graphicFrameChg chg="mod modGraphic">
          <ac:chgData name="Gorlekoppa, Shidlingayya" userId="87b2455b-f068-46d1-82f6-ecda64ed59a5" providerId="ADAL" clId="{D7B98171-403D-4BFF-A15C-E5F9BA8AB386}" dt="2022-02-21T03:29:46.588" v="1021" actId="20577"/>
          <ac:graphicFrameMkLst>
            <pc:docMk/>
            <pc:sldMk cId="3754725778" sldId="257"/>
            <ac:graphicFrameMk id="3" creationId="{2E4828F1-5CC3-48C4-898D-81B2F8D2E388}"/>
          </ac:graphicFrameMkLst>
        </pc:graphicFrameChg>
      </pc:sldChg>
      <pc:sldChg chg="modSp mod">
        <pc:chgData name="Gorlekoppa, Shidlingayya" userId="87b2455b-f068-46d1-82f6-ecda64ed59a5" providerId="ADAL" clId="{D7B98171-403D-4BFF-A15C-E5F9BA8AB386}" dt="2022-02-21T03:37:24.753" v="1226" actId="108"/>
        <pc:sldMkLst>
          <pc:docMk/>
          <pc:sldMk cId="2564299599" sldId="258"/>
        </pc:sldMkLst>
        <pc:graphicFrameChg chg="mod modGraphic">
          <ac:chgData name="Gorlekoppa, Shidlingayya" userId="87b2455b-f068-46d1-82f6-ecda64ed59a5" providerId="ADAL" clId="{D7B98171-403D-4BFF-A15C-E5F9BA8AB386}" dt="2022-02-21T03:37:24.753" v="1226" actId="108"/>
          <ac:graphicFrameMkLst>
            <pc:docMk/>
            <pc:sldMk cId="2564299599" sldId="258"/>
            <ac:graphicFrameMk id="3" creationId="{2E4828F1-5CC3-48C4-898D-81B2F8D2E388}"/>
          </ac:graphicFrameMkLst>
        </pc:graphicFrameChg>
      </pc:sldChg>
      <pc:sldChg chg="add">
        <pc:chgData name="Gorlekoppa, Shidlingayya" userId="87b2455b-f068-46d1-82f6-ecda64ed59a5" providerId="ADAL" clId="{D7B98171-403D-4BFF-A15C-E5F9BA8AB386}" dt="2022-02-21T03:37:38.428" v="1227" actId="2890"/>
        <pc:sldMkLst>
          <pc:docMk/>
          <pc:sldMk cId="2842513381" sldId="259"/>
        </pc:sldMkLst>
      </pc:sldChg>
      <pc:sldChg chg="addSp delSp modSp add mod">
        <pc:chgData name="Gorlekoppa, Shidlingayya" userId="87b2455b-f068-46d1-82f6-ecda64ed59a5" providerId="ADAL" clId="{D7B98171-403D-4BFF-A15C-E5F9BA8AB386}" dt="2022-02-21T16:18:29.271" v="1465" actId="108"/>
        <pc:sldMkLst>
          <pc:docMk/>
          <pc:sldMk cId="3356062692" sldId="260"/>
        </pc:sldMkLst>
        <pc:spChg chg="add mod">
          <ac:chgData name="Gorlekoppa, Shidlingayya" userId="87b2455b-f068-46d1-82f6-ecda64ed59a5" providerId="ADAL" clId="{D7B98171-403D-4BFF-A15C-E5F9BA8AB386}" dt="2022-02-21T16:18:29.271" v="1465" actId="108"/>
          <ac:spMkLst>
            <pc:docMk/>
            <pc:sldMk cId="3356062692" sldId="260"/>
            <ac:spMk id="4" creationId="{37B6AAFF-C2EB-459D-A626-3E9FBB0D0F4D}"/>
          </ac:spMkLst>
        </pc:spChg>
        <pc:graphicFrameChg chg="del">
          <ac:chgData name="Gorlekoppa, Shidlingayya" userId="87b2455b-f068-46d1-82f6-ecda64ed59a5" providerId="ADAL" clId="{D7B98171-403D-4BFF-A15C-E5F9BA8AB386}" dt="2022-02-21T16:17:18.450" v="1229" actId="478"/>
          <ac:graphicFrameMkLst>
            <pc:docMk/>
            <pc:sldMk cId="3356062692" sldId="260"/>
            <ac:graphicFrameMk id="3" creationId="{2E4828F1-5CC3-48C4-898D-81B2F8D2E388}"/>
          </ac:graphicFrameMkLst>
        </pc:graphicFrameChg>
      </pc:sldChg>
    </pc:docChg>
  </pc:docChgLst>
  <pc:docChgLst>
    <pc:chgData name="Gorlekoppa, Shidlingayya" userId="87b2455b-f068-46d1-82f6-ecda64ed59a5" providerId="ADAL" clId="{0A31864A-4F4D-4247-9087-6D21C4407CE0}"/>
    <pc:docChg chg="modSld">
      <pc:chgData name="Gorlekoppa, Shidlingayya" userId="87b2455b-f068-46d1-82f6-ecda64ed59a5" providerId="ADAL" clId="{0A31864A-4F4D-4247-9087-6D21C4407CE0}" dt="2022-01-11T04:38:19.132" v="0" actId="6549"/>
      <pc:docMkLst>
        <pc:docMk/>
      </pc:docMkLst>
      <pc:sldChg chg="modSp mod">
        <pc:chgData name="Gorlekoppa, Shidlingayya" userId="87b2455b-f068-46d1-82f6-ecda64ed59a5" providerId="ADAL" clId="{0A31864A-4F4D-4247-9087-6D21C4407CE0}" dt="2022-01-11T04:38:19.132" v="0" actId="6549"/>
        <pc:sldMkLst>
          <pc:docMk/>
          <pc:sldMk cId="3835813386" sldId="256"/>
        </pc:sldMkLst>
        <pc:spChg chg="mod">
          <ac:chgData name="Gorlekoppa, Shidlingayya" userId="87b2455b-f068-46d1-82f6-ecda64ed59a5" providerId="ADAL" clId="{0A31864A-4F4D-4247-9087-6D21C4407CE0}" dt="2022-01-11T04:38:19.132" v="0" actId="6549"/>
          <ac:spMkLst>
            <pc:docMk/>
            <pc:sldMk cId="3835813386" sldId="256"/>
            <ac:spMk id="4" creationId="{00000000-0000-0000-0000-000000000000}"/>
          </ac:spMkLst>
        </pc:spChg>
      </pc:sldChg>
    </pc:docChg>
  </pc:docChgLst>
  <pc:docChgLst>
    <pc:chgData name="Gorlekoppa, Shidlingayya" userId="87b2455b-f068-46d1-82f6-ecda64ed59a5" providerId="ADAL" clId="{0741F952-4E33-4030-8D3A-5D73BC15A470}"/>
    <pc:docChg chg="undo custSel modSld">
      <pc:chgData name="Gorlekoppa, Shidlingayya" userId="87b2455b-f068-46d1-82f6-ecda64ed59a5" providerId="ADAL" clId="{0741F952-4E33-4030-8D3A-5D73BC15A470}" dt="2022-05-04T01:37:40.877" v="56" actId="115"/>
      <pc:docMkLst>
        <pc:docMk/>
      </pc:docMkLst>
      <pc:sldChg chg="modSp mod">
        <pc:chgData name="Gorlekoppa, Shidlingayya" userId="87b2455b-f068-46d1-82f6-ecda64ed59a5" providerId="ADAL" clId="{0741F952-4E33-4030-8D3A-5D73BC15A470}" dt="2022-05-04T01:34:58.585" v="50" actId="115"/>
        <pc:sldMkLst>
          <pc:docMk/>
          <pc:sldMk cId="3754725778" sldId="257"/>
        </pc:sldMkLst>
        <pc:spChg chg="mod">
          <ac:chgData name="Gorlekoppa, Shidlingayya" userId="87b2455b-f068-46d1-82f6-ecda64ed59a5" providerId="ADAL" clId="{0741F952-4E33-4030-8D3A-5D73BC15A470}" dt="2022-05-04T01:34:58.585" v="50" actId="115"/>
          <ac:spMkLst>
            <pc:docMk/>
            <pc:sldMk cId="3754725778" sldId="257"/>
            <ac:spMk id="4" creationId="{BA472588-5AE8-4B04-989E-B986C1529FF3}"/>
          </ac:spMkLst>
        </pc:spChg>
      </pc:sldChg>
      <pc:sldChg chg="modSp mod">
        <pc:chgData name="Gorlekoppa, Shidlingayya" userId="87b2455b-f068-46d1-82f6-ecda64ed59a5" providerId="ADAL" clId="{0741F952-4E33-4030-8D3A-5D73BC15A470}" dt="2022-05-04T01:37:40.877" v="56" actId="115"/>
        <pc:sldMkLst>
          <pc:docMk/>
          <pc:sldMk cId="2352004029" sldId="260"/>
        </pc:sldMkLst>
        <pc:spChg chg="mod">
          <ac:chgData name="Gorlekoppa, Shidlingayya" userId="87b2455b-f068-46d1-82f6-ecda64ed59a5" providerId="ADAL" clId="{0741F952-4E33-4030-8D3A-5D73BC15A470}" dt="2022-05-04T01:37:40.877" v="56" actId="115"/>
          <ac:spMkLst>
            <pc:docMk/>
            <pc:sldMk cId="2352004029" sldId="260"/>
            <ac:spMk id="4" creationId="{BA472588-5AE8-4B04-989E-B986C1529FF3}"/>
          </ac:spMkLst>
        </pc:spChg>
      </pc:sldChg>
      <pc:sldChg chg="modSp mod">
        <pc:chgData name="Gorlekoppa, Shidlingayya" userId="87b2455b-f068-46d1-82f6-ecda64ed59a5" providerId="ADAL" clId="{0741F952-4E33-4030-8D3A-5D73BC15A470}" dt="2022-04-19T01:16:30.412" v="25" actId="115"/>
        <pc:sldMkLst>
          <pc:docMk/>
          <pc:sldMk cId="2179223001" sldId="262"/>
        </pc:sldMkLst>
        <pc:spChg chg="mod">
          <ac:chgData name="Gorlekoppa, Shidlingayya" userId="87b2455b-f068-46d1-82f6-ecda64ed59a5" providerId="ADAL" clId="{0741F952-4E33-4030-8D3A-5D73BC15A470}" dt="2022-04-19T01:16:30.412" v="25" actId="115"/>
          <ac:spMkLst>
            <pc:docMk/>
            <pc:sldMk cId="2179223001" sldId="262"/>
            <ac:spMk id="4" creationId="{BA472588-5AE8-4B04-989E-B986C1529FF3}"/>
          </ac:spMkLst>
        </pc:spChg>
      </pc:sldChg>
      <pc:sldChg chg="modSp mod">
        <pc:chgData name="Gorlekoppa, Shidlingayya" userId="87b2455b-f068-46d1-82f6-ecda64ed59a5" providerId="ADAL" clId="{0741F952-4E33-4030-8D3A-5D73BC15A470}" dt="2022-04-12T02:09:15.171" v="6" actId="14100"/>
        <pc:sldMkLst>
          <pc:docMk/>
          <pc:sldMk cId="3772293154" sldId="263"/>
        </pc:sldMkLst>
        <pc:spChg chg="mod">
          <ac:chgData name="Gorlekoppa, Shidlingayya" userId="87b2455b-f068-46d1-82f6-ecda64ed59a5" providerId="ADAL" clId="{0741F952-4E33-4030-8D3A-5D73BC15A470}" dt="2022-04-12T02:09:15.171" v="6" actId="14100"/>
          <ac:spMkLst>
            <pc:docMk/>
            <pc:sldMk cId="3772293154" sldId="263"/>
            <ac:spMk id="5" creationId="{22E26959-24D5-4783-9CE3-56CB944F2483}"/>
          </ac:spMkLst>
        </pc:spChg>
      </pc:sldChg>
      <pc:sldChg chg="modSp mod">
        <pc:chgData name="Gorlekoppa, Shidlingayya" userId="87b2455b-f068-46d1-82f6-ecda64ed59a5" providerId="ADAL" clId="{0741F952-4E33-4030-8D3A-5D73BC15A470}" dt="2022-04-19T01:19:16.294" v="38" actId="115"/>
        <pc:sldMkLst>
          <pc:docMk/>
          <pc:sldMk cId="2809557665" sldId="264"/>
        </pc:sldMkLst>
        <pc:spChg chg="mod">
          <ac:chgData name="Gorlekoppa, Shidlingayya" userId="87b2455b-f068-46d1-82f6-ecda64ed59a5" providerId="ADAL" clId="{0741F952-4E33-4030-8D3A-5D73BC15A470}" dt="2022-04-19T01:19:16.294" v="38" actId="115"/>
          <ac:spMkLst>
            <pc:docMk/>
            <pc:sldMk cId="2809557665" sldId="264"/>
            <ac:spMk id="7" creationId="{D079C0D0-CA67-45BF-A45D-EF1313333794}"/>
          </ac:spMkLst>
        </pc:spChg>
        <pc:picChg chg="mod">
          <ac:chgData name="Gorlekoppa, Shidlingayya" userId="87b2455b-f068-46d1-82f6-ecda64ed59a5" providerId="ADAL" clId="{0741F952-4E33-4030-8D3A-5D73BC15A470}" dt="2022-04-19T01:18:50.625" v="32" actId="14100"/>
          <ac:picMkLst>
            <pc:docMk/>
            <pc:sldMk cId="2809557665" sldId="264"/>
            <ac:picMk id="9" creationId="{82F52B05-8F73-4649-8495-D884D9756246}"/>
          </ac:picMkLst>
        </pc:picChg>
      </pc:sldChg>
      <pc:sldChg chg="modSp mod">
        <pc:chgData name="Gorlekoppa, Shidlingayya" userId="87b2455b-f068-46d1-82f6-ecda64ed59a5" providerId="ADAL" clId="{0741F952-4E33-4030-8D3A-5D73BC15A470}" dt="2022-04-19T01:19:55.754" v="45" actId="113"/>
        <pc:sldMkLst>
          <pc:docMk/>
          <pc:sldMk cId="1703565728" sldId="265"/>
        </pc:sldMkLst>
        <pc:spChg chg="mod">
          <ac:chgData name="Gorlekoppa, Shidlingayya" userId="87b2455b-f068-46d1-82f6-ecda64ed59a5" providerId="ADAL" clId="{0741F952-4E33-4030-8D3A-5D73BC15A470}" dt="2022-04-19T01:19:55.754" v="45" actId="113"/>
          <ac:spMkLst>
            <pc:docMk/>
            <pc:sldMk cId="1703565728" sldId="265"/>
            <ac:spMk id="5" creationId="{22E26959-24D5-4783-9CE3-56CB944F2483}"/>
          </ac:spMkLst>
        </pc:spChg>
        <pc:spChg chg="mod">
          <ac:chgData name="Gorlekoppa, Shidlingayya" userId="87b2455b-f068-46d1-82f6-ecda64ed59a5" providerId="ADAL" clId="{0741F952-4E33-4030-8D3A-5D73BC15A470}" dt="2022-04-12T02:12:48.022" v="13" actId="115"/>
          <ac:spMkLst>
            <pc:docMk/>
            <pc:sldMk cId="1703565728" sldId="265"/>
            <ac:spMk id="7" creationId="{D079C0D0-CA67-45BF-A45D-EF1313333794}"/>
          </ac:spMkLst>
        </pc:spChg>
      </pc:sldChg>
      <pc:sldChg chg="modSp mod">
        <pc:chgData name="Gorlekoppa, Shidlingayya" userId="87b2455b-f068-46d1-82f6-ecda64ed59a5" providerId="ADAL" clId="{0741F952-4E33-4030-8D3A-5D73BC15A470}" dt="2022-04-19T01:20:46.559" v="48" actId="115"/>
        <pc:sldMkLst>
          <pc:docMk/>
          <pc:sldMk cId="310207749" sldId="266"/>
        </pc:sldMkLst>
        <pc:spChg chg="mod">
          <ac:chgData name="Gorlekoppa, Shidlingayya" userId="87b2455b-f068-46d1-82f6-ecda64ed59a5" providerId="ADAL" clId="{0741F952-4E33-4030-8D3A-5D73BC15A470}" dt="2022-04-19T01:20:46.559" v="48" actId="115"/>
          <ac:spMkLst>
            <pc:docMk/>
            <pc:sldMk cId="310207749" sldId="266"/>
            <ac:spMk id="5" creationId="{22E26959-24D5-4783-9CE3-56CB944F2483}"/>
          </ac:spMkLst>
        </pc:spChg>
      </pc:sldChg>
      <pc:sldChg chg="modSp mod">
        <pc:chgData name="Gorlekoppa, Shidlingayya" userId="87b2455b-f068-46d1-82f6-ecda64ed59a5" providerId="ADAL" clId="{0741F952-4E33-4030-8D3A-5D73BC15A470}" dt="2022-04-19T01:19:35.449" v="40" actId="115"/>
        <pc:sldMkLst>
          <pc:docMk/>
          <pc:sldMk cId="112136275" sldId="267"/>
        </pc:sldMkLst>
        <pc:spChg chg="mod">
          <ac:chgData name="Gorlekoppa, Shidlingayya" userId="87b2455b-f068-46d1-82f6-ecda64ed59a5" providerId="ADAL" clId="{0741F952-4E33-4030-8D3A-5D73BC15A470}" dt="2022-04-19T01:19:35.449" v="40" actId="115"/>
          <ac:spMkLst>
            <pc:docMk/>
            <pc:sldMk cId="112136275" sldId="267"/>
            <ac:spMk id="7" creationId="{D079C0D0-CA67-45BF-A45D-EF1313333794}"/>
          </ac:spMkLst>
        </pc:spChg>
      </pc:sldChg>
    </pc:docChg>
  </pc:docChgLst>
  <pc:docChgLst>
    <pc:chgData name="Gorlekoppa, Shidlingayya" userId="87b2455b-f068-46d1-82f6-ecda64ed59a5" providerId="ADAL" clId="{966BE8F7-5905-4614-B156-76376115EBF3}"/>
    <pc:docChg chg="undo custSel addSld delSld modSld sldOrd">
      <pc:chgData name="Gorlekoppa, Shidlingayya" userId="87b2455b-f068-46d1-82f6-ecda64ed59a5" providerId="ADAL" clId="{966BE8F7-5905-4614-B156-76376115EBF3}" dt="2022-03-15T12:37:26.299" v="624" actId="21"/>
      <pc:docMkLst>
        <pc:docMk/>
      </pc:docMkLst>
      <pc:sldChg chg="modSp mod">
        <pc:chgData name="Gorlekoppa, Shidlingayya" userId="87b2455b-f068-46d1-82f6-ecda64ed59a5" providerId="ADAL" clId="{966BE8F7-5905-4614-B156-76376115EBF3}" dt="2022-03-15T12:16:31.390" v="155" actId="1076"/>
        <pc:sldMkLst>
          <pc:docMk/>
          <pc:sldMk cId="3835813386" sldId="256"/>
        </pc:sldMkLst>
        <pc:spChg chg="mod">
          <ac:chgData name="Gorlekoppa, Shidlingayya" userId="87b2455b-f068-46d1-82f6-ecda64ed59a5" providerId="ADAL" clId="{966BE8F7-5905-4614-B156-76376115EBF3}" dt="2022-03-15T12:16:26.296" v="154" actId="115"/>
          <ac:spMkLst>
            <pc:docMk/>
            <pc:sldMk cId="3835813386" sldId="256"/>
            <ac:spMk id="5" creationId="{22E26959-24D5-4783-9CE3-56CB944F2483}"/>
          </ac:spMkLst>
        </pc:spChg>
        <pc:picChg chg="mod">
          <ac:chgData name="Gorlekoppa, Shidlingayya" userId="87b2455b-f068-46d1-82f6-ecda64ed59a5" providerId="ADAL" clId="{966BE8F7-5905-4614-B156-76376115EBF3}" dt="2022-03-15T12:16:31.390" v="155" actId="1076"/>
          <ac:picMkLst>
            <pc:docMk/>
            <pc:sldMk cId="3835813386" sldId="256"/>
            <ac:picMk id="8" creationId="{F2AFDFCF-5A85-4938-8661-5305307DE560}"/>
          </ac:picMkLst>
        </pc:picChg>
      </pc:sldChg>
      <pc:sldChg chg="del">
        <pc:chgData name="Gorlekoppa, Shidlingayya" userId="87b2455b-f068-46d1-82f6-ecda64ed59a5" providerId="ADAL" clId="{966BE8F7-5905-4614-B156-76376115EBF3}" dt="2022-03-15T12:08:35.216" v="0" actId="47"/>
        <pc:sldMkLst>
          <pc:docMk/>
          <pc:sldMk cId="2842513381" sldId="259"/>
        </pc:sldMkLst>
      </pc:sldChg>
      <pc:sldChg chg="del">
        <pc:chgData name="Gorlekoppa, Shidlingayya" userId="87b2455b-f068-46d1-82f6-ecda64ed59a5" providerId="ADAL" clId="{966BE8F7-5905-4614-B156-76376115EBF3}" dt="2022-03-15T12:13:23.107" v="4" actId="47"/>
        <pc:sldMkLst>
          <pc:docMk/>
          <pc:sldMk cId="3356062692" sldId="260"/>
        </pc:sldMkLst>
      </pc:sldChg>
      <pc:sldChg chg="addSp delSp modSp add mod ord">
        <pc:chgData name="Gorlekoppa, Shidlingayya" userId="87b2455b-f068-46d1-82f6-ecda64ed59a5" providerId="ADAL" clId="{966BE8F7-5905-4614-B156-76376115EBF3}" dt="2022-03-15T12:29:50.440" v="213" actId="1076"/>
        <pc:sldMkLst>
          <pc:docMk/>
          <pc:sldMk cId="3858127917" sldId="261"/>
        </pc:sldMkLst>
        <pc:spChg chg="mod">
          <ac:chgData name="Gorlekoppa, Shidlingayya" userId="87b2455b-f068-46d1-82f6-ecda64ed59a5" providerId="ADAL" clId="{966BE8F7-5905-4614-B156-76376115EBF3}" dt="2022-03-15T12:13:36.914" v="14" actId="14100"/>
          <ac:spMkLst>
            <pc:docMk/>
            <pc:sldMk cId="3858127917" sldId="261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966BE8F7-5905-4614-B156-76376115EBF3}" dt="2022-03-15T12:28:55.807" v="212" actId="6549"/>
          <ac:spMkLst>
            <pc:docMk/>
            <pc:sldMk cId="3858127917" sldId="261"/>
            <ac:spMk id="5" creationId="{22E26959-24D5-4783-9CE3-56CB944F2483}"/>
          </ac:spMkLst>
        </pc:spChg>
        <pc:picChg chg="add mod">
          <ac:chgData name="Gorlekoppa, Shidlingayya" userId="87b2455b-f068-46d1-82f6-ecda64ed59a5" providerId="ADAL" clId="{966BE8F7-5905-4614-B156-76376115EBF3}" dt="2022-03-15T12:29:50.440" v="213" actId="1076"/>
          <ac:picMkLst>
            <pc:docMk/>
            <pc:sldMk cId="3858127917" sldId="261"/>
            <ac:picMk id="4" creationId="{DCD1B70F-13CA-4388-B2CF-A06C97D1CED7}"/>
          </ac:picMkLst>
        </pc:picChg>
        <pc:picChg chg="del">
          <ac:chgData name="Gorlekoppa, Shidlingayya" userId="87b2455b-f068-46d1-82f6-ecda64ed59a5" providerId="ADAL" clId="{966BE8F7-5905-4614-B156-76376115EBF3}" dt="2022-03-15T12:13:39.063" v="15" actId="478"/>
          <ac:picMkLst>
            <pc:docMk/>
            <pc:sldMk cId="3858127917" sldId="261"/>
            <ac:picMk id="8" creationId="{F2AFDFCF-5A85-4938-8661-5305307DE560}"/>
          </ac:picMkLst>
        </pc:picChg>
      </pc:sldChg>
      <pc:sldChg chg="addSp delSp modSp add mod">
        <pc:chgData name="Gorlekoppa, Shidlingayya" userId="87b2455b-f068-46d1-82f6-ecda64ed59a5" providerId="ADAL" clId="{966BE8F7-5905-4614-B156-76376115EBF3}" dt="2022-03-15T12:37:26.299" v="624" actId="21"/>
        <pc:sldMkLst>
          <pc:docMk/>
          <pc:sldMk cId="4199093686" sldId="262"/>
        </pc:sldMkLst>
        <pc:spChg chg="mod">
          <ac:chgData name="Gorlekoppa, Shidlingayya" userId="87b2455b-f068-46d1-82f6-ecda64ed59a5" providerId="ADAL" clId="{966BE8F7-5905-4614-B156-76376115EBF3}" dt="2022-03-15T12:34:31.130" v="255" actId="14100"/>
          <ac:spMkLst>
            <pc:docMk/>
            <pc:sldMk cId="4199093686" sldId="262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966BE8F7-5905-4614-B156-76376115EBF3}" dt="2022-03-15T12:35:15.032" v="346" actId="20577"/>
          <ac:spMkLst>
            <pc:docMk/>
            <pc:sldMk cId="4199093686" sldId="262"/>
            <ac:spMk id="5" creationId="{22E26959-24D5-4783-9CE3-56CB944F2483}"/>
          </ac:spMkLst>
        </pc:spChg>
        <pc:graphicFrameChg chg="add mod modGraphic">
          <ac:chgData name="Gorlekoppa, Shidlingayya" userId="87b2455b-f068-46d1-82f6-ecda64ed59a5" providerId="ADAL" clId="{966BE8F7-5905-4614-B156-76376115EBF3}" dt="2022-03-15T12:37:26.299" v="624" actId="21"/>
          <ac:graphicFrameMkLst>
            <pc:docMk/>
            <pc:sldMk cId="4199093686" sldId="262"/>
            <ac:graphicFrameMk id="3" creationId="{6425F6F7-ED80-468B-A79E-7EC483CFEEAD}"/>
          </ac:graphicFrameMkLst>
        </pc:graphicFrameChg>
        <pc:picChg chg="del">
          <ac:chgData name="Gorlekoppa, Shidlingayya" userId="87b2455b-f068-46d1-82f6-ecda64ed59a5" providerId="ADAL" clId="{966BE8F7-5905-4614-B156-76376115EBF3}" dt="2022-03-15T12:34:46.231" v="256" actId="478"/>
          <ac:picMkLst>
            <pc:docMk/>
            <pc:sldMk cId="4199093686" sldId="262"/>
            <ac:picMk id="4" creationId="{DCD1B70F-13CA-4388-B2CF-A06C97D1CE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147CF-9652-41EA-B76C-072B8D4C6A9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C0A75-A2A3-4804-8277-44251E37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33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2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3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24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n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724"/>
            <a:ext cx="10744200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3" y="1177131"/>
            <a:ext cx="10515600" cy="5011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97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6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7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0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9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9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6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4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0B28D-1280-4279-BD6F-7EE8BD71A05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7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CDAC0777-6445-482D-A587-1113B894ABDA}"/>
              </a:ext>
            </a:extLst>
          </p:cNvPr>
          <p:cNvSpPr/>
          <p:nvPr/>
        </p:nvSpPr>
        <p:spPr bwMode="white">
          <a:xfrm>
            <a:off x="704192" y="1587062"/>
            <a:ext cx="10573407" cy="4067504"/>
          </a:xfrm>
          <a:prstGeom prst="rect">
            <a:avLst/>
          </a:prstGeom>
          <a:gradFill flip="none" rotWithShape="1">
            <a:gsLst>
              <a:gs pos="48000">
                <a:schemeClr val="accent1"/>
              </a:gs>
              <a:gs pos="83000">
                <a:schemeClr val="accent1">
                  <a:alpha val="50000"/>
                </a:schemeClr>
              </a:gs>
              <a:gs pos="100000">
                <a:schemeClr val="accent1">
                  <a:alpha val="1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32F8D5-F393-4A6A-82E0-6D05D66F96B4}"/>
              </a:ext>
            </a:extLst>
          </p:cNvPr>
          <p:cNvCxnSpPr>
            <a:cxnSpLocks/>
          </p:cNvCxnSpPr>
          <p:nvPr/>
        </p:nvCxnSpPr>
        <p:spPr>
          <a:xfrm>
            <a:off x="2550679" y="5519198"/>
            <a:ext cx="0" cy="0"/>
          </a:xfrm>
          <a:prstGeom prst="straightConnector1">
            <a:avLst/>
          </a:prstGeom>
          <a:ln w="952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20D987E-5255-4D98-9A01-C66000CBA93C}"/>
              </a:ext>
            </a:extLst>
          </p:cNvPr>
          <p:cNvSpPr txBox="1"/>
          <p:nvPr/>
        </p:nvSpPr>
        <p:spPr>
          <a:xfrm>
            <a:off x="2264979" y="3353123"/>
            <a:ext cx="92228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effectLst/>
                <a:latin typeface="Segoe UI" panose="020B0502040204020203" pitchFamily="34" charset="0"/>
              </a:rPr>
              <a:t>Software Architecture Patterns</a:t>
            </a:r>
            <a:endParaRPr lang="en-US" sz="3200" b="1" dirty="0">
              <a:solidFill>
                <a:srgbClr val="FFFF00"/>
              </a:solidFill>
              <a:latin typeface="PT Sans" panose="020B0503020203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E9E32D2-648B-40F2-BA45-053EB2FA8B47}"/>
              </a:ext>
            </a:extLst>
          </p:cNvPr>
          <p:cNvCxnSpPr>
            <a:cxnSpLocks/>
          </p:cNvCxnSpPr>
          <p:nvPr/>
        </p:nvCxnSpPr>
        <p:spPr>
          <a:xfrm>
            <a:off x="1346638" y="3353123"/>
            <a:ext cx="9498724" cy="231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FE4D926-85FF-4B35-82DD-3F4AC96CE75D}"/>
              </a:ext>
            </a:extLst>
          </p:cNvPr>
          <p:cNvCxnSpPr>
            <a:cxnSpLocks/>
          </p:cNvCxnSpPr>
          <p:nvPr/>
        </p:nvCxnSpPr>
        <p:spPr>
          <a:xfrm>
            <a:off x="1346638" y="4090390"/>
            <a:ext cx="9498724" cy="1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33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117699-ACF5-4CE9-4FB7-DCF373D94DA6}"/>
              </a:ext>
            </a:extLst>
          </p:cNvPr>
          <p:cNvSpPr txBox="1"/>
          <p:nvPr/>
        </p:nvSpPr>
        <p:spPr>
          <a:xfrm>
            <a:off x="-120871" y="206698"/>
            <a:ext cx="2958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u="sng" dirty="0">
                <a:solidFill>
                  <a:srgbClr val="273239"/>
                </a:solidFill>
              </a:rPr>
              <a:t>Microservice Pattern</a:t>
            </a:r>
            <a:endParaRPr lang="en-US" sz="2000" b="1" i="0" u="sng" dirty="0">
              <a:solidFill>
                <a:srgbClr val="273239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DAAB3-86C8-F55D-C8E0-CFFA40208F6D}"/>
              </a:ext>
            </a:extLst>
          </p:cNvPr>
          <p:cNvSpPr txBox="1"/>
          <p:nvPr/>
        </p:nvSpPr>
        <p:spPr>
          <a:xfrm>
            <a:off x="488731" y="681850"/>
            <a:ext cx="5607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</a:rPr>
              <a:t>Microservices architecture (often shortened to microservices) refers to an architectural style for developing applications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</a:rPr>
              <a:t>Microservices allow a large application to be separated into </a:t>
            </a:r>
            <a:r>
              <a:rPr lang="en-US" b="1" u="sng" dirty="0">
                <a:solidFill>
                  <a:srgbClr val="333333"/>
                </a:solidFill>
              </a:rPr>
              <a:t>smaller independent parts</a:t>
            </a:r>
            <a:r>
              <a:rPr lang="en-US" dirty="0">
                <a:solidFill>
                  <a:srgbClr val="333333"/>
                </a:solidFill>
              </a:rPr>
              <a:t>, with each part having its own realm of responsibility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</a:rPr>
              <a:t>Within a microservices architecture, </a:t>
            </a:r>
            <a:r>
              <a:rPr lang="en-US" b="1" u="sng" dirty="0">
                <a:solidFill>
                  <a:srgbClr val="333333"/>
                </a:solidFill>
              </a:rPr>
              <a:t>each microservice is a single service </a:t>
            </a:r>
            <a:r>
              <a:rPr lang="en-US" dirty="0">
                <a:solidFill>
                  <a:srgbClr val="333333"/>
                </a:solidFill>
              </a:rPr>
              <a:t>built to accommodate an application feature and handle discrete tasks</a:t>
            </a:r>
          </a:p>
        </p:txBody>
      </p:sp>
      <p:pic>
        <p:nvPicPr>
          <p:cNvPr id="8194" name="Picture 2" descr="Difference Between Microservices and Monolithic Architectures">
            <a:extLst>
              <a:ext uri="{FF2B5EF4-FFF2-40B4-BE49-F238E27FC236}">
                <a16:creationId xmlns:a16="http://schemas.microsoft.com/office/drawing/2014/main" id="{9E2343A9-B41D-8F3F-ADB4-5DF15F537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74" y="3521602"/>
            <a:ext cx="4680584" cy="250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C52F65-3CD7-64A3-ACD4-2ECBCF7A8A0D}"/>
              </a:ext>
            </a:extLst>
          </p:cNvPr>
          <p:cNvCxnSpPr>
            <a:cxnSpLocks/>
          </p:cNvCxnSpPr>
          <p:nvPr/>
        </p:nvCxnSpPr>
        <p:spPr>
          <a:xfrm>
            <a:off x="6092952" y="681850"/>
            <a:ext cx="0" cy="589268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16EDA5-FDC7-3FDE-02E4-1A48DE89962E}"/>
              </a:ext>
            </a:extLst>
          </p:cNvPr>
          <p:cNvSpPr txBox="1"/>
          <p:nvPr/>
        </p:nvSpPr>
        <p:spPr>
          <a:xfrm>
            <a:off x="6343867" y="772397"/>
            <a:ext cx="5461037" cy="313932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0" u="sng" dirty="0">
                <a:effectLst/>
              </a:rPr>
              <a:t>Advantages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rgbClr val="0B2B39"/>
                </a:solidFill>
              </a:rPr>
              <a:t>Improved fault isolation</a:t>
            </a:r>
            <a:r>
              <a:rPr lang="en-US" dirty="0">
                <a:solidFill>
                  <a:srgbClr val="0B2B39"/>
                </a:solidFill>
              </a:rPr>
              <a:t>: Larger applications can remain mostly unaffected by the failure of a single 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rgbClr val="0B2B39"/>
                </a:solidFill>
              </a:rPr>
              <a:t>Easy of understanding</a:t>
            </a:r>
            <a:r>
              <a:rPr lang="en-US" dirty="0">
                <a:solidFill>
                  <a:srgbClr val="0B2B39"/>
                </a:solidFill>
              </a:rPr>
              <a:t>: With added simplicity, developer can easily understand the functionality of service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rgbClr val="0B2B39"/>
                </a:solidFill>
              </a:rPr>
              <a:t>Smaller and faster deployments</a:t>
            </a:r>
            <a:r>
              <a:rPr lang="en-US" dirty="0">
                <a:solidFill>
                  <a:srgbClr val="0B2B39"/>
                </a:solidFill>
              </a:rPr>
              <a:t>: Smaller code bases and scope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rgbClr val="0B2B39"/>
                </a:solidFill>
              </a:rPr>
              <a:t>Scalability</a:t>
            </a:r>
            <a:r>
              <a:rPr lang="en-US" dirty="0">
                <a:solidFill>
                  <a:srgbClr val="0B2B39"/>
                </a:solidFill>
              </a:rPr>
              <a:t>: Each service are independent -  can be easily extended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520E4-1644-F85E-D52D-5DABF86C80EF}"/>
              </a:ext>
            </a:extLst>
          </p:cNvPr>
          <p:cNvSpPr txBox="1"/>
          <p:nvPr/>
        </p:nvSpPr>
        <p:spPr>
          <a:xfrm>
            <a:off x="6343867" y="3916892"/>
            <a:ext cx="5461035" cy="23083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0" u="sng" dirty="0">
                <a:effectLst/>
              </a:rPr>
              <a:t>Disadvantages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B2B39"/>
                </a:solidFill>
              </a:rPr>
              <a:t>Communication between services is complex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B2B39"/>
                </a:solidFill>
              </a:rPr>
              <a:t>Each service requires own resource - As number of services increases complexity will increase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B2B39"/>
                </a:solidFill>
              </a:rPr>
              <a:t>Global Testing is difficult – Each layer needs to be verified to confirm it is working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B2B39"/>
                </a:solidFill>
              </a:rPr>
              <a:t>Debugging can be harder – Each service owns set of logs – need to analyze more logs</a:t>
            </a:r>
          </a:p>
        </p:txBody>
      </p:sp>
    </p:spTree>
    <p:extLst>
      <p:ext uri="{BB962C8B-B14F-4D97-AF65-F5344CB8AC3E}">
        <p14:creationId xmlns:p14="http://schemas.microsoft.com/office/powerpoint/2010/main" val="110792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117699-ACF5-4CE9-4FB7-DCF373D94DA6}"/>
              </a:ext>
            </a:extLst>
          </p:cNvPr>
          <p:cNvSpPr txBox="1"/>
          <p:nvPr/>
        </p:nvSpPr>
        <p:spPr>
          <a:xfrm>
            <a:off x="-120871" y="206698"/>
            <a:ext cx="2958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u="sng" dirty="0">
                <a:solidFill>
                  <a:srgbClr val="273239"/>
                </a:solidFill>
              </a:rPr>
              <a:t>MVC Architecture</a:t>
            </a:r>
            <a:endParaRPr lang="en-US" sz="2000" b="1" i="0" u="sng" dirty="0">
              <a:solidFill>
                <a:srgbClr val="273239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DAAB3-86C8-F55D-C8E0-CFFA40208F6D}"/>
              </a:ext>
            </a:extLst>
          </p:cNvPr>
          <p:cNvSpPr txBox="1"/>
          <p:nvPr/>
        </p:nvSpPr>
        <p:spPr>
          <a:xfrm>
            <a:off x="488731" y="681850"/>
            <a:ext cx="56072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</a:rPr>
              <a:t>The </a:t>
            </a:r>
            <a:r>
              <a:rPr lang="en-US" b="1" u="sng" dirty="0">
                <a:solidFill>
                  <a:srgbClr val="333333"/>
                </a:solidFill>
              </a:rPr>
              <a:t>Model-View-Controller (MVC) </a:t>
            </a:r>
            <a:r>
              <a:rPr lang="en-US" dirty="0">
                <a:solidFill>
                  <a:srgbClr val="333333"/>
                </a:solidFill>
              </a:rPr>
              <a:t>is an architectural pattern that separates an application into three main logical components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333333"/>
                </a:solidFill>
              </a:rPr>
              <a:t>Model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333333"/>
                </a:solidFill>
              </a:rPr>
              <a:t>View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333333"/>
                </a:solidFill>
              </a:rPr>
              <a:t>Controller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</a:rPr>
              <a:t>Each of these components are built to </a:t>
            </a:r>
            <a:r>
              <a:rPr lang="en-US" b="1" u="sng" dirty="0">
                <a:solidFill>
                  <a:srgbClr val="333333"/>
                </a:solidFill>
              </a:rPr>
              <a:t>handle specific </a:t>
            </a:r>
            <a:r>
              <a:rPr lang="en-US" dirty="0">
                <a:solidFill>
                  <a:srgbClr val="333333"/>
                </a:solidFill>
              </a:rPr>
              <a:t>development aspects of an application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</a:rPr>
              <a:t>MVC is one of the most frequently used industry-standard </a:t>
            </a:r>
            <a:r>
              <a:rPr lang="en-US" b="1" u="sng" dirty="0">
                <a:solidFill>
                  <a:srgbClr val="333333"/>
                </a:solidFill>
              </a:rPr>
              <a:t>web development framework </a:t>
            </a:r>
            <a:r>
              <a:rPr lang="en-US" dirty="0">
                <a:solidFill>
                  <a:srgbClr val="333333"/>
                </a:solidFill>
              </a:rPr>
              <a:t>to create scalable and extensible projects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C52F65-3CD7-64A3-ACD4-2ECBCF7A8A0D}"/>
              </a:ext>
            </a:extLst>
          </p:cNvPr>
          <p:cNvCxnSpPr>
            <a:cxnSpLocks/>
          </p:cNvCxnSpPr>
          <p:nvPr/>
        </p:nvCxnSpPr>
        <p:spPr>
          <a:xfrm>
            <a:off x="6092952" y="681850"/>
            <a:ext cx="0" cy="589268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Model View Controller">
            <a:extLst>
              <a:ext uri="{FF2B5EF4-FFF2-40B4-BE49-F238E27FC236}">
                <a16:creationId xmlns:a16="http://schemas.microsoft.com/office/drawing/2014/main" id="{E5F7196E-A7BA-7D85-28E8-EF8C0B79B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93" y="3911718"/>
            <a:ext cx="386171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D4FBB6-4B3E-A18B-C181-14270D56C49A}"/>
              </a:ext>
            </a:extLst>
          </p:cNvPr>
          <p:cNvSpPr txBox="1"/>
          <p:nvPr/>
        </p:nvSpPr>
        <p:spPr>
          <a:xfrm>
            <a:off x="6089904" y="665708"/>
            <a:ext cx="560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</a:rPr>
              <a:t>Model: </a:t>
            </a:r>
          </a:p>
        </p:txBody>
      </p:sp>
    </p:spTree>
    <p:extLst>
      <p:ext uri="{BB962C8B-B14F-4D97-AF65-F5344CB8AC3E}">
        <p14:creationId xmlns:p14="http://schemas.microsoft.com/office/powerpoint/2010/main" val="165769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E26959-24D5-4783-9CE3-56CB944F2483}"/>
              </a:ext>
            </a:extLst>
          </p:cNvPr>
          <p:cNvSpPr txBox="1"/>
          <p:nvPr/>
        </p:nvSpPr>
        <p:spPr>
          <a:xfrm>
            <a:off x="10509" y="603679"/>
            <a:ext cx="63797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</a:rPr>
              <a:t>Software architecture is the </a:t>
            </a:r>
            <a:r>
              <a:rPr lang="en-US" b="1" i="0" u="sng" dirty="0">
                <a:effectLst/>
              </a:rPr>
              <a:t>blueprint</a:t>
            </a:r>
            <a:r>
              <a:rPr lang="en-US" b="0" i="0" dirty="0">
                <a:effectLst/>
              </a:rPr>
              <a:t> of building software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It shows the </a:t>
            </a:r>
            <a:r>
              <a:rPr lang="en-US" b="1" u="sng" dirty="0"/>
              <a:t>overall structure </a:t>
            </a:r>
            <a:r>
              <a:rPr lang="en-US" dirty="0"/>
              <a:t>of the software, the collection of components in it, and how they interact with one another while </a:t>
            </a:r>
            <a:r>
              <a:rPr lang="en-US" b="1" u="sng" dirty="0"/>
              <a:t>hiding the implementation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There are various ways to organize the components in software architecture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These patterns were tried and tested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In each pattern, the components are organized differently for solving a specific problem in software architectures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u="sng" dirty="0"/>
              <a:t>offers rules </a:t>
            </a:r>
            <a:r>
              <a:rPr lang="en-US" dirty="0"/>
              <a:t>and </a:t>
            </a:r>
            <a:r>
              <a:rPr lang="en-US" b="1" u="sng" dirty="0"/>
              <a:t>principles</a:t>
            </a:r>
            <a:r>
              <a:rPr lang="en-US" dirty="0"/>
              <a:t> for organizing the </a:t>
            </a:r>
            <a:r>
              <a:rPr lang="en-US" b="1" u="sng" dirty="0"/>
              <a:t>interactions</a:t>
            </a:r>
            <a:r>
              <a:rPr lang="en-US" dirty="0"/>
              <a:t> between predefined subsystems and their roles.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Software architecture give a </a:t>
            </a:r>
            <a:r>
              <a:rPr lang="en-US" b="1" u="sng" dirty="0"/>
              <a:t>clear idea </a:t>
            </a:r>
            <a:r>
              <a:rPr lang="en-US" dirty="0"/>
              <a:t>of how the application and its components will function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b="1" u="sng" dirty="0"/>
              <a:t>Productivity</a:t>
            </a:r>
            <a:r>
              <a:rPr lang="en-US" dirty="0"/>
              <a:t> will improve when an architecture pattern is in place to clarify the project scope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9C7392-7B3C-469E-18A1-D886278FF9CD}"/>
              </a:ext>
            </a:extLst>
          </p:cNvPr>
          <p:cNvSpPr/>
          <p:nvPr/>
        </p:nvSpPr>
        <p:spPr>
          <a:xfrm>
            <a:off x="7178564" y="1054808"/>
            <a:ext cx="2606563" cy="514740"/>
          </a:xfrm>
          <a:prstGeom prst="roundRect">
            <a:avLst/>
          </a:prstGeom>
          <a:solidFill>
            <a:srgbClr val="0070C0"/>
          </a:solidFill>
          <a:effectLst>
            <a:glow rad="139700">
              <a:schemeClr val="accent2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Layered Pattern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4A9B21-4A50-B15F-B3A6-7D39AC3FCFFE}"/>
              </a:ext>
            </a:extLst>
          </p:cNvPr>
          <p:cNvSpPr/>
          <p:nvPr/>
        </p:nvSpPr>
        <p:spPr>
          <a:xfrm>
            <a:off x="7178564" y="1766468"/>
            <a:ext cx="2606564" cy="514740"/>
          </a:xfrm>
          <a:prstGeom prst="roundRect">
            <a:avLst/>
          </a:prstGeom>
          <a:solidFill>
            <a:srgbClr val="0070C0"/>
          </a:solidFill>
          <a:effectLst>
            <a:glow rad="139700">
              <a:schemeClr val="accent2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Client-Server Pattern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045719-C5EB-54DF-D5BD-B4940BF969E5}"/>
              </a:ext>
            </a:extLst>
          </p:cNvPr>
          <p:cNvSpPr/>
          <p:nvPr/>
        </p:nvSpPr>
        <p:spPr>
          <a:xfrm>
            <a:off x="7178564" y="2451778"/>
            <a:ext cx="2606562" cy="514740"/>
          </a:xfrm>
          <a:prstGeom prst="roundRect">
            <a:avLst/>
          </a:prstGeom>
          <a:solidFill>
            <a:srgbClr val="0070C0"/>
          </a:solidFill>
          <a:effectLst>
            <a:glow rad="139700">
              <a:schemeClr val="accent2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Event-Driven Pattern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5F8B00-F91E-548F-D21E-E90A09F5B4A7}"/>
              </a:ext>
            </a:extLst>
          </p:cNvPr>
          <p:cNvSpPr/>
          <p:nvPr/>
        </p:nvSpPr>
        <p:spPr>
          <a:xfrm>
            <a:off x="7178564" y="3163438"/>
            <a:ext cx="2606562" cy="514740"/>
          </a:xfrm>
          <a:prstGeom prst="roundRect">
            <a:avLst/>
          </a:prstGeom>
          <a:solidFill>
            <a:srgbClr val="0070C0"/>
          </a:solidFill>
          <a:effectLst>
            <a:glow rad="139700">
              <a:schemeClr val="accent2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Microkernel Pattern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BA80A0-8532-D549-5687-063AAB42EBFB}"/>
              </a:ext>
            </a:extLst>
          </p:cNvPr>
          <p:cNvSpPr/>
          <p:nvPr/>
        </p:nvSpPr>
        <p:spPr>
          <a:xfrm>
            <a:off x="7178564" y="3888852"/>
            <a:ext cx="2606562" cy="514740"/>
          </a:xfrm>
          <a:prstGeom prst="roundRect">
            <a:avLst/>
          </a:prstGeom>
          <a:solidFill>
            <a:srgbClr val="0070C0"/>
          </a:solidFill>
          <a:effectLst>
            <a:glow rad="139700">
              <a:schemeClr val="accent2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Microservices Pattern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17699-ACF5-4CE9-4FB7-DCF373D94DA6}"/>
              </a:ext>
            </a:extLst>
          </p:cNvPr>
          <p:cNvSpPr txBox="1"/>
          <p:nvPr/>
        </p:nvSpPr>
        <p:spPr>
          <a:xfrm>
            <a:off x="210207" y="125388"/>
            <a:ext cx="3594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u="sng" dirty="0">
                <a:solidFill>
                  <a:srgbClr val="273239"/>
                </a:solidFill>
                <a:latin typeface="+mj-lt"/>
              </a:rPr>
              <a:t>Software Architecture Pattern</a:t>
            </a:r>
            <a:endParaRPr lang="en-US" b="1" i="0" u="sng" dirty="0">
              <a:solidFill>
                <a:srgbClr val="273239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1F8D32-6DE5-9EE6-063B-AD3DCAB550E8}"/>
              </a:ext>
            </a:extLst>
          </p:cNvPr>
          <p:cNvCxnSpPr/>
          <p:nvPr/>
        </p:nvCxnSpPr>
        <p:spPr>
          <a:xfrm>
            <a:off x="6474372" y="494720"/>
            <a:ext cx="0" cy="52754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9D5F64-189D-9B8B-18BE-2D45C625F142}"/>
              </a:ext>
            </a:extLst>
          </p:cNvPr>
          <p:cNvSpPr txBox="1"/>
          <p:nvPr/>
        </p:nvSpPr>
        <p:spPr>
          <a:xfrm>
            <a:off x="5854260" y="5207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Most used Software Architecture patterns are: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FD6F9B-E01B-46B7-1051-6F0426256346}"/>
              </a:ext>
            </a:extLst>
          </p:cNvPr>
          <p:cNvSpPr/>
          <p:nvPr/>
        </p:nvSpPr>
        <p:spPr>
          <a:xfrm>
            <a:off x="7178564" y="4727052"/>
            <a:ext cx="2606562" cy="514740"/>
          </a:xfrm>
          <a:prstGeom prst="roundRect">
            <a:avLst/>
          </a:prstGeom>
          <a:solidFill>
            <a:srgbClr val="0070C0"/>
          </a:solidFill>
          <a:effectLst>
            <a:glow rad="139700">
              <a:schemeClr val="accent2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MVC Pattern</a:t>
            </a:r>
          </a:p>
        </p:txBody>
      </p:sp>
    </p:spTree>
    <p:extLst>
      <p:ext uri="{BB962C8B-B14F-4D97-AF65-F5344CB8AC3E}">
        <p14:creationId xmlns:p14="http://schemas.microsoft.com/office/powerpoint/2010/main" val="250959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117699-ACF5-4CE9-4FB7-DCF373D94DA6}"/>
              </a:ext>
            </a:extLst>
          </p:cNvPr>
          <p:cNvSpPr txBox="1"/>
          <p:nvPr/>
        </p:nvSpPr>
        <p:spPr>
          <a:xfrm>
            <a:off x="-289036" y="280513"/>
            <a:ext cx="2606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u="sng" dirty="0">
                <a:solidFill>
                  <a:srgbClr val="273239"/>
                </a:solidFill>
                <a:latin typeface="+mj-lt"/>
              </a:rPr>
              <a:t>Layered Architecture</a:t>
            </a:r>
            <a:endParaRPr lang="en-US" b="1" i="0" u="sng" dirty="0">
              <a:solidFill>
                <a:srgbClr val="273239"/>
              </a:solidFill>
              <a:effectLst/>
              <a:latin typeface="+mj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97B165-E8FF-2A88-6FE9-A54A66245AED}"/>
              </a:ext>
            </a:extLst>
          </p:cNvPr>
          <p:cNvCxnSpPr>
            <a:cxnSpLocks/>
          </p:cNvCxnSpPr>
          <p:nvPr/>
        </p:nvCxnSpPr>
        <p:spPr>
          <a:xfrm flipH="1">
            <a:off x="6294548" y="498333"/>
            <a:ext cx="19254" cy="620421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C18BB0-3042-BA84-E560-7B460C8ED739}"/>
              </a:ext>
            </a:extLst>
          </p:cNvPr>
          <p:cNvSpPr txBox="1"/>
          <p:nvPr/>
        </p:nvSpPr>
        <p:spPr>
          <a:xfrm>
            <a:off x="251100" y="767255"/>
            <a:ext cx="6043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</a:rPr>
              <a:t>This is also called “</a:t>
            </a:r>
            <a:r>
              <a:rPr lang="en-US" b="1" i="0" u="sng" dirty="0">
                <a:effectLst/>
              </a:rPr>
              <a:t>Multi-layered</a:t>
            </a:r>
            <a:r>
              <a:rPr lang="en-US" b="0" i="0" dirty="0">
                <a:effectLst/>
              </a:rPr>
              <a:t>” or </a:t>
            </a:r>
            <a:r>
              <a:rPr lang="en-US" b="1" i="0" u="sng" dirty="0">
                <a:effectLst/>
              </a:rPr>
              <a:t>tiered architecture </a:t>
            </a:r>
            <a:r>
              <a:rPr lang="en-US" b="0" i="0" dirty="0">
                <a:effectLst/>
              </a:rPr>
              <a:t>or </a:t>
            </a:r>
          </a:p>
          <a:p>
            <a:r>
              <a:rPr lang="en-US" dirty="0"/>
              <a:t>     </a:t>
            </a:r>
            <a:r>
              <a:rPr lang="en-US" u="sng" dirty="0"/>
              <a:t> </a:t>
            </a:r>
            <a:r>
              <a:rPr lang="en-US" b="1" i="0" u="sng" dirty="0">
                <a:effectLst/>
              </a:rPr>
              <a:t>N-Tier architecture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This architecture consists of 4 layers	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Presentation Layer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Business Layer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Persistence Layer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Data Base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Each Layer plays a </a:t>
            </a:r>
            <a:r>
              <a:rPr lang="en-US" b="1" u="sng" dirty="0"/>
              <a:t>distinct role </a:t>
            </a:r>
            <a:r>
              <a:rPr lang="en-US" dirty="0"/>
              <a:t>within application and is marked as a closed when work done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u="sng" dirty="0"/>
              <a:t>isolates</a:t>
            </a:r>
            <a:r>
              <a:rPr lang="en-US" dirty="0"/>
              <a:t> each layer based on functionality it enables to modify one component without impacting other component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  <p:pic>
        <p:nvPicPr>
          <p:cNvPr id="1026" name="Picture 2" descr="Layered Architecture Is Good - DZone">
            <a:extLst>
              <a:ext uri="{FF2B5EF4-FFF2-40B4-BE49-F238E27FC236}">
                <a16:creationId xmlns:a16="http://schemas.microsoft.com/office/drawing/2014/main" id="{CDF7D689-BD9D-1531-2F7D-708129EF2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6" y="3944992"/>
            <a:ext cx="5653415" cy="2145753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E4AAAC-0F8D-CC24-D24E-7497218A73C5}"/>
              </a:ext>
            </a:extLst>
          </p:cNvPr>
          <p:cNvSpPr txBox="1"/>
          <p:nvPr/>
        </p:nvSpPr>
        <p:spPr>
          <a:xfrm>
            <a:off x="6382693" y="649845"/>
            <a:ext cx="55389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80987-6B62-1582-5327-E27D0437F362}"/>
              </a:ext>
            </a:extLst>
          </p:cNvPr>
          <p:cNvSpPr txBox="1"/>
          <p:nvPr/>
        </p:nvSpPr>
        <p:spPr>
          <a:xfrm>
            <a:off x="6401947" y="498333"/>
            <a:ext cx="5695459" cy="23083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u="sng" dirty="0">
                <a:effectLst/>
              </a:rPr>
              <a:t>Presentation Layer</a:t>
            </a:r>
            <a:r>
              <a:rPr lang="en-US" b="0" i="0" dirty="0">
                <a:effectLst/>
              </a:rPr>
              <a:t>: This is </a:t>
            </a:r>
            <a:r>
              <a:rPr lang="en-US" dirty="0"/>
              <a:t>user interface layer where user can interact with application through GUI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/>
              <a:t>Business Layer</a:t>
            </a:r>
            <a:r>
              <a:rPr lang="en-US" dirty="0"/>
              <a:t>: It contains business logic as per functionality and request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/>
              <a:t>Application Layer</a:t>
            </a:r>
            <a:r>
              <a:rPr lang="en-US" dirty="0"/>
              <a:t>: It acts as medium of communication between “Presentation Layer” and “Data Layer”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/>
              <a:t>Data Layer</a:t>
            </a:r>
            <a:r>
              <a:rPr lang="en-US" dirty="0"/>
              <a:t>: Data layer contains database to manage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1F000-9377-3893-A284-24C26619F0AF}"/>
              </a:ext>
            </a:extLst>
          </p:cNvPr>
          <p:cNvSpPr txBox="1"/>
          <p:nvPr/>
        </p:nvSpPr>
        <p:spPr>
          <a:xfrm>
            <a:off x="6401946" y="2806657"/>
            <a:ext cx="5695459" cy="175432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0" u="sng" dirty="0">
                <a:effectLst/>
              </a:rPr>
              <a:t>Advantages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Less complex due to all the layers follows </a:t>
            </a:r>
            <a:r>
              <a:rPr lang="en-US" b="1" u="sng" dirty="0"/>
              <a:t>Separation of Concerns</a:t>
            </a:r>
            <a:r>
              <a:rPr lang="en-US" dirty="0"/>
              <a:t> (SoC)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Each layer is independent – understanding each layer will be easy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Dependencies can be reduced between each 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2D2CB-F6BC-5637-0A47-AEC5DE985734}"/>
              </a:ext>
            </a:extLst>
          </p:cNvPr>
          <p:cNvSpPr txBox="1"/>
          <p:nvPr/>
        </p:nvSpPr>
        <p:spPr>
          <a:xfrm>
            <a:off x="6401946" y="4560983"/>
            <a:ext cx="5695459" cy="175432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0" u="sng" dirty="0">
                <a:effectLst/>
              </a:rPr>
              <a:t>Disadvantages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Scalability is tough because structure of framework doesn’t allow for growth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Difficult to maintain – change in single layer can impact entire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Parallel processing not possible</a:t>
            </a:r>
          </a:p>
        </p:txBody>
      </p:sp>
    </p:spTree>
    <p:extLst>
      <p:ext uri="{BB962C8B-B14F-4D97-AF65-F5344CB8AC3E}">
        <p14:creationId xmlns:p14="http://schemas.microsoft.com/office/powerpoint/2010/main" val="215676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117699-ACF5-4CE9-4FB7-DCF373D94DA6}"/>
              </a:ext>
            </a:extLst>
          </p:cNvPr>
          <p:cNvSpPr txBox="1"/>
          <p:nvPr/>
        </p:nvSpPr>
        <p:spPr>
          <a:xfrm>
            <a:off x="-120870" y="206698"/>
            <a:ext cx="34526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u="sng" dirty="0">
                <a:solidFill>
                  <a:srgbClr val="273239"/>
                </a:solidFill>
                <a:latin typeface="+mj-lt"/>
              </a:rPr>
              <a:t>Event Driven </a:t>
            </a:r>
            <a:r>
              <a:rPr lang="en-US" sz="2000" b="1" u="sng" dirty="0">
                <a:solidFill>
                  <a:srgbClr val="273239"/>
                </a:solidFill>
                <a:latin typeface="+mj-lt"/>
              </a:rPr>
              <a:t>Architecture</a:t>
            </a:r>
            <a:endParaRPr lang="en-US" sz="2000" b="1" i="0" u="sng" dirty="0">
              <a:solidFill>
                <a:srgbClr val="273239"/>
              </a:solidFill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18BB0-3042-BA84-E560-7B460C8ED739}"/>
              </a:ext>
            </a:extLst>
          </p:cNvPr>
          <p:cNvSpPr txBox="1"/>
          <p:nvPr/>
        </p:nvSpPr>
        <p:spPr>
          <a:xfrm>
            <a:off x="341012" y="606808"/>
            <a:ext cx="11509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B2B39"/>
                </a:solidFill>
              </a:rPr>
              <a:t>This pattern is agile and highly performant.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B2B39"/>
                </a:solidFill>
              </a:rPr>
              <a:t>Event-Driven Architecture is an </a:t>
            </a:r>
            <a:r>
              <a:rPr lang="en-US" b="1" u="sng" dirty="0">
                <a:solidFill>
                  <a:srgbClr val="0B2B39"/>
                </a:solidFill>
              </a:rPr>
              <a:t>agile</a:t>
            </a:r>
            <a:r>
              <a:rPr lang="en-US" dirty="0">
                <a:solidFill>
                  <a:srgbClr val="0B2B39"/>
                </a:solidFill>
              </a:rPr>
              <a:t> approach in which </a:t>
            </a:r>
            <a:r>
              <a:rPr lang="en-US" b="1" u="sng" dirty="0">
                <a:solidFill>
                  <a:srgbClr val="0B2B39"/>
                </a:solidFill>
              </a:rPr>
              <a:t>services</a:t>
            </a:r>
            <a:r>
              <a:rPr lang="en-US" dirty="0">
                <a:solidFill>
                  <a:srgbClr val="0B2B39"/>
                </a:solidFill>
              </a:rPr>
              <a:t> (operations) of the software are triggered by </a:t>
            </a:r>
            <a:r>
              <a:rPr lang="en-US" b="1" u="sng" dirty="0">
                <a:solidFill>
                  <a:srgbClr val="0B2B39"/>
                </a:solidFill>
              </a:rPr>
              <a:t>events</a:t>
            </a:r>
            <a:r>
              <a:rPr lang="en-US" dirty="0">
                <a:solidFill>
                  <a:srgbClr val="0B2B39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B2B39"/>
                </a:solidFill>
                <a:effectLst/>
              </a:rPr>
              <a:t>Exampl</a:t>
            </a:r>
            <a:r>
              <a:rPr lang="en-US" dirty="0"/>
              <a:t>es of events include the taking of a measurement, the pressing of a button, or the swiping of a credit card.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B2B39"/>
                </a:solidFill>
              </a:rPr>
              <a:t>Event-driven architectures </a:t>
            </a:r>
            <a:r>
              <a:rPr lang="en-US" b="1" u="sng" dirty="0">
                <a:solidFill>
                  <a:srgbClr val="0B2B39"/>
                </a:solidFill>
              </a:rPr>
              <a:t>Create</a:t>
            </a:r>
            <a:r>
              <a:rPr lang="en-US" dirty="0">
                <a:solidFill>
                  <a:srgbClr val="0B2B39"/>
                </a:solidFill>
              </a:rPr>
              <a:t>, </a:t>
            </a:r>
            <a:r>
              <a:rPr lang="en-US" b="1" u="sng" dirty="0">
                <a:solidFill>
                  <a:srgbClr val="0B2B39"/>
                </a:solidFill>
              </a:rPr>
              <a:t>Detect</a:t>
            </a:r>
            <a:r>
              <a:rPr lang="en-US" dirty="0">
                <a:solidFill>
                  <a:srgbClr val="0B2B39"/>
                </a:solidFill>
              </a:rPr>
              <a:t>, </a:t>
            </a:r>
            <a:r>
              <a:rPr lang="en-US" b="1" u="sng" dirty="0">
                <a:solidFill>
                  <a:srgbClr val="0B2B39"/>
                </a:solidFill>
              </a:rPr>
              <a:t>Consume</a:t>
            </a:r>
            <a:r>
              <a:rPr lang="en-US" dirty="0">
                <a:solidFill>
                  <a:srgbClr val="0B2B39"/>
                </a:solidFill>
              </a:rPr>
              <a:t>, and react to events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B2B39"/>
                </a:solidFill>
              </a:rPr>
              <a:t>Common concepts in event-driven architectures include </a:t>
            </a:r>
            <a:r>
              <a:rPr lang="en-US" b="1" u="sng" dirty="0">
                <a:solidFill>
                  <a:srgbClr val="0B2B39"/>
                </a:solidFill>
              </a:rPr>
              <a:t>Publishers</a:t>
            </a:r>
            <a:r>
              <a:rPr lang="en-US" dirty="0">
                <a:solidFill>
                  <a:srgbClr val="0B2B39"/>
                </a:solidFill>
              </a:rPr>
              <a:t>, </a:t>
            </a:r>
            <a:r>
              <a:rPr lang="en-US" b="1" u="sng" dirty="0">
                <a:solidFill>
                  <a:srgbClr val="0B2B39"/>
                </a:solidFill>
              </a:rPr>
              <a:t>Subscribers</a:t>
            </a:r>
            <a:r>
              <a:rPr lang="en-US" dirty="0">
                <a:solidFill>
                  <a:srgbClr val="0B2B39"/>
                </a:solidFill>
              </a:rPr>
              <a:t>, </a:t>
            </a:r>
            <a:r>
              <a:rPr lang="en-US" b="1" u="sng" dirty="0">
                <a:solidFill>
                  <a:srgbClr val="0B2B39"/>
                </a:solidFill>
              </a:rPr>
              <a:t>Sources</a:t>
            </a:r>
            <a:r>
              <a:rPr lang="en-US" dirty="0">
                <a:solidFill>
                  <a:srgbClr val="0B2B39"/>
                </a:solidFill>
              </a:rPr>
              <a:t>, and sinks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B2B39"/>
                </a:solidFill>
              </a:rPr>
              <a:t>The </a:t>
            </a:r>
            <a:r>
              <a:rPr lang="en-US" b="1" u="sng" dirty="0">
                <a:solidFill>
                  <a:srgbClr val="0B2B39"/>
                </a:solidFill>
              </a:rPr>
              <a:t>Publisher</a:t>
            </a:r>
            <a:r>
              <a:rPr lang="en-US" dirty="0">
                <a:solidFill>
                  <a:srgbClr val="0B2B39"/>
                </a:solidFill>
              </a:rPr>
              <a:t> is the component that </a:t>
            </a:r>
            <a:r>
              <a:rPr lang="en-US" b="1" u="sng" dirty="0">
                <a:solidFill>
                  <a:srgbClr val="0B2B39"/>
                </a:solidFill>
              </a:rPr>
              <a:t>captures</a:t>
            </a:r>
            <a:r>
              <a:rPr lang="en-US" dirty="0">
                <a:solidFill>
                  <a:srgbClr val="0B2B39"/>
                </a:solidFill>
              </a:rPr>
              <a:t> the </a:t>
            </a:r>
            <a:r>
              <a:rPr lang="en-US" b="1" u="sng" dirty="0">
                <a:solidFill>
                  <a:srgbClr val="0B2B39"/>
                </a:solidFill>
              </a:rPr>
              <a:t>event data </a:t>
            </a:r>
            <a:r>
              <a:rPr lang="en-US" dirty="0">
                <a:solidFill>
                  <a:srgbClr val="0B2B39"/>
                </a:solidFill>
              </a:rPr>
              <a:t>and stores it in a repository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B2B39"/>
                </a:solidFill>
              </a:rPr>
              <a:t>The </a:t>
            </a:r>
            <a:r>
              <a:rPr lang="en-US" b="1" u="sng" dirty="0">
                <a:solidFill>
                  <a:srgbClr val="0B2B39"/>
                </a:solidFill>
              </a:rPr>
              <a:t>Subscriber</a:t>
            </a:r>
            <a:r>
              <a:rPr lang="en-US" dirty="0">
                <a:solidFill>
                  <a:srgbClr val="0B2B39"/>
                </a:solidFill>
              </a:rPr>
              <a:t> then </a:t>
            </a:r>
            <a:r>
              <a:rPr lang="en-US" b="1" u="sng" dirty="0">
                <a:solidFill>
                  <a:srgbClr val="0B2B39"/>
                </a:solidFill>
              </a:rPr>
              <a:t>consumes</a:t>
            </a:r>
            <a:r>
              <a:rPr lang="en-US" dirty="0">
                <a:solidFill>
                  <a:srgbClr val="0B2B39"/>
                </a:solidFill>
              </a:rPr>
              <a:t> and potentially responds to the event.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rgbClr val="0B2B39"/>
                </a:solidFill>
              </a:rPr>
              <a:t>Sources</a:t>
            </a:r>
            <a:r>
              <a:rPr lang="en-US" dirty="0">
                <a:solidFill>
                  <a:srgbClr val="0B2B39"/>
                </a:solidFill>
              </a:rPr>
              <a:t> are where the </a:t>
            </a:r>
            <a:r>
              <a:rPr lang="en-US" b="1" u="sng" dirty="0">
                <a:solidFill>
                  <a:srgbClr val="0B2B39"/>
                </a:solidFill>
              </a:rPr>
              <a:t>data originates</a:t>
            </a:r>
            <a:r>
              <a:rPr lang="en-US" dirty="0">
                <a:solidFill>
                  <a:srgbClr val="0B2B39"/>
                </a:solidFill>
              </a:rPr>
              <a:t>, and </a:t>
            </a:r>
            <a:r>
              <a:rPr lang="en-US" b="1" u="sng" dirty="0">
                <a:solidFill>
                  <a:srgbClr val="0B2B39"/>
                </a:solidFill>
              </a:rPr>
              <a:t>sinks</a:t>
            </a:r>
            <a:r>
              <a:rPr lang="en-US" dirty="0">
                <a:solidFill>
                  <a:srgbClr val="0B2B39"/>
                </a:solidFill>
              </a:rPr>
              <a:t> are destinations where </a:t>
            </a:r>
            <a:r>
              <a:rPr lang="en-US" b="1" u="sng" dirty="0">
                <a:solidFill>
                  <a:srgbClr val="0B2B39"/>
                </a:solidFill>
              </a:rPr>
              <a:t>subscribers send data</a:t>
            </a:r>
            <a:endParaRPr lang="en-US" b="1" u="sng" dirty="0">
              <a:latin typeface="+mj-lt"/>
            </a:endParaRPr>
          </a:p>
        </p:txBody>
      </p:sp>
      <p:pic>
        <p:nvPicPr>
          <p:cNvPr id="2050" name="Picture 2" descr="a common event-driven architecture design pattern">
            <a:extLst>
              <a:ext uri="{FF2B5EF4-FFF2-40B4-BE49-F238E27FC236}">
                <a16:creationId xmlns:a16="http://schemas.microsoft.com/office/drawing/2014/main" id="{440CD20A-31EB-2C00-402B-AF2EB7E22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59" y="2992076"/>
            <a:ext cx="6155467" cy="3659226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BDBFD80-843F-4391-1C68-FE590791371B}"/>
              </a:ext>
            </a:extLst>
          </p:cNvPr>
          <p:cNvCxnSpPr>
            <a:cxnSpLocks/>
          </p:cNvCxnSpPr>
          <p:nvPr/>
        </p:nvCxnSpPr>
        <p:spPr>
          <a:xfrm>
            <a:off x="6826526" y="2915132"/>
            <a:ext cx="0" cy="373617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1ACC67-8760-63B2-3A07-C0927D38C228}"/>
              </a:ext>
            </a:extLst>
          </p:cNvPr>
          <p:cNvSpPr txBox="1"/>
          <p:nvPr/>
        </p:nvSpPr>
        <p:spPr>
          <a:xfrm>
            <a:off x="7051085" y="2990419"/>
            <a:ext cx="4881836" cy="147732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0" u="sng" dirty="0">
                <a:effectLst/>
              </a:rPr>
              <a:t>Advantages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B2B39"/>
                </a:solidFill>
              </a:rPr>
              <a:t>Loose coupling / decoupling of producers and consumers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B2B39"/>
                </a:solidFill>
              </a:rPr>
              <a:t>Superior fault tolerance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B2B39"/>
                </a:solidFill>
              </a:rPr>
              <a:t>less technical debt</a:t>
            </a:r>
            <a:endParaRPr lang="en-US" b="1" i="0" u="sng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3C9AF-6CE0-45D8-8839-B8C272463A46}"/>
              </a:ext>
            </a:extLst>
          </p:cNvPr>
          <p:cNvSpPr txBox="1"/>
          <p:nvPr/>
        </p:nvSpPr>
        <p:spPr>
          <a:xfrm>
            <a:off x="7051084" y="4467747"/>
            <a:ext cx="4881834" cy="20313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0" u="sng" dirty="0">
                <a:effectLst/>
              </a:rPr>
              <a:t>Disadvantages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B2B39"/>
                </a:solidFill>
              </a:rPr>
              <a:t>Increased complexity – with increased events difficult to manage business processes and workflows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B2B39"/>
                </a:solidFill>
              </a:rPr>
              <a:t>Debugging &amp; troubleshooting challenges – Since events are asynchronous – difficult to debug the flow of events</a:t>
            </a:r>
          </a:p>
        </p:txBody>
      </p:sp>
    </p:spTree>
    <p:extLst>
      <p:ext uri="{BB962C8B-B14F-4D97-AF65-F5344CB8AC3E}">
        <p14:creationId xmlns:p14="http://schemas.microsoft.com/office/powerpoint/2010/main" val="248197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117699-ACF5-4CE9-4FB7-DCF373D94DA6}"/>
              </a:ext>
            </a:extLst>
          </p:cNvPr>
          <p:cNvSpPr txBox="1"/>
          <p:nvPr/>
        </p:nvSpPr>
        <p:spPr>
          <a:xfrm>
            <a:off x="-120870" y="206698"/>
            <a:ext cx="32844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u="sng" dirty="0">
                <a:solidFill>
                  <a:srgbClr val="273239"/>
                </a:solidFill>
                <a:latin typeface="+mj-lt"/>
              </a:rPr>
              <a:t>Client-Server </a:t>
            </a:r>
            <a:r>
              <a:rPr lang="en-US" sz="2000" b="1" u="sng" dirty="0">
                <a:solidFill>
                  <a:srgbClr val="273239"/>
                </a:solidFill>
                <a:latin typeface="+mj-lt"/>
              </a:rPr>
              <a:t>Architecture</a:t>
            </a:r>
            <a:endParaRPr lang="en-US" sz="2000" b="1" i="0" u="sng" dirty="0">
              <a:solidFill>
                <a:srgbClr val="273239"/>
              </a:solidFill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18BB0-3042-BA84-E560-7B460C8ED739}"/>
              </a:ext>
            </a:extLst>
          </p:cNvPr>
          <p:cNvSpPr txBox="1"/>
          <p:nvPr/>
        </p:nvSpPr>
        <p:spPr>
          <a:xfrm>
            <a:off x="341012" y="606808"/>
            <a:ext cx="599672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A client-server architecture pattern is described as a </a:t>
            </a:r>
            <a:r>
              <a:rPr lang="en-US" b="1" i="0" u="sng" dirty="0">
                <a:solidFill>
                  <a:srgbClr val="000000"/>
                </a:solidFill>
                <a:effectLst/>
              </a:rPr>
              <a:t>distributed application structure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having two main components –a </a:t>
            </a:r>
            <a:r>
              <a:rPr lang="en-US" b="1" i="0" u="sng" dirty="0">
                <a:solidFill>
                  <a:srgbClr val="000000"/>
                </a:solidFill>
                <a:effectLst/>
              </a:rPr>
              <a:t>client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and a </a:t>
            </a:r>
            <a:r>
              <a:rPr lang="en-US" b="1" i="0" u="sng" dirty="0">
                <a:solidFill>
                  <a:srgbClr val="000000"/>
                </a:solidFill>
                <a:effectLst/>
              </a:rPr>
              <a:t>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This architecture facilitates the </a:t>
            </a:r>
            <a:r>
              <a:rPr lang="en-US" b="1" u="sng" dirty="0">
                <a:solidFill>
                  <a:srgbClr val="000000"/>
                </a:solidFill>
              </a:rPr>
              <a:t>communication</a:t>
            </a:r>
            <a:r>
              <a:rPr lang="en-US" dirty="0">
                <a:solidFill>
                  <a:srgbClr val="000000"/>
                </a:solidFill>
              </a:rPr>
              <a:t> between the </a:t>
            </a:r>
            <a:r>
              <a:rPr lang="en-US" b="1" u="sng" dirty="0">
                <a:solidFill>
                  <a:srgbClr val="000000"/>
                </a:solidFill>
              </a:rPr>
              <a:t>client</a:t>
            </a:r>
            <a:r>
              <a:rPr lang="en-US" dirty="0">
                <a:solidFill>
                  <a:srgbClr val="000000"/>
                </a:solidFill>
              </a:rPr>
              <a:t> and the </a:t>
            </a:r>
            <a:r>
              <a:rPr lang="en-US" b="1" u="sng" dirty="0">
                <a:solidFill>
                  <a:srgbClr val="000000"/>
                </a:solidFill>
              </a:rPr>
              <a:t>server</a:t>
            </a:r>
            <a:r>
              <a:rPr lang="en-US" dirty="0">
                <a:solidFill>
                  <a:srgbClr val="000000"/>
                </a:solidFill>
              </a:rPr>
              <a:t>, which </a:t>
            </a:r>
            <a:r>
              <a:rPr lang="en-US" b="1" u="sng" dirty="0">
                <a:solidFill>
                  <a:srgbClr val="000000"/>
                </a:solidFill>
              </a:rPr>
              <a:t>may or may not </a:t>
            </a:r>
            <a:r>
              <a:rPr lang="en-US" dirty="0">
                <a:solidFill>
                  <a:srgbClr val="000000"/>
                </a:solidFill>
              </a:rPr>
              <a:t>be under the same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A client requests specific </a:t>
            </a:r>
            <a:r>
              <a:rPr lang="en-US" b="1" u="sng" dirty="0">
                <a:solidFill>
                  <a:srgbClr val="000000"/>
                </a:solidFill>
              </a:rPr>
              <a:t>resources</a:t>
            </a:r>
            <a:r>
              <a:rPr lang="en-US" dirty="0">
                <a:solidFill>
                  <a:srgbClr val="000000"/>
                </a:solidFill>
              </a:rPr>
              <a:t> to be fetched from the server, which might be in the form of </a:t>
            </a:r>
            <a:r>
              <a:rPr lang="en-US" b="1" u="sng" dirty="0">
                <a:solidFill>
                  <a:srgbClr val="000000"/>
                </a:solidFill>
              </a:rPr>
              <a:t>data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u="sng" dirty="0">
                <a:solidFill>
                  <a:srgbClr val="000000"/>
                </a:solidFill>
              </a:rPr>
              <a:t>content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u="sng" dirty="0">
                <a:solidFill>
                  <a:srgbClr val="000000"/>
                </a:solidFill>
              </a:rPr>
              <a:t>services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u="sng" dirty="0">
                <a:solidFill>
                  <a:srgbClr val="000000"/>
                </a:solidFill>
              </a:rPr>
              <a:t>files</a:t>
            </a:r>
            <a:r>
              <a:rPr lang="en-US" dirty="0">
                <a:solidFill>
                  <a:srgbClr val="000000"/>
                </a:solidFill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u="sng" dirty="0">
                <a:solidFill>
                  <a:srgbClr val="000000"/>
                </a:solidFill>
              </a:rPr>
              <a:t>server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u="sng" dirty="0">
                <a:solidFill>
                  <a:srgbClr val="000000"/>
                </a:solidFill>
              </a:rPr>
              <a:t>identifies</a:t>
            </a:r>
            <a:r>
              <a:rPr lang="en-US" dirty="0">
                <a:solidFill>
                  <a:srgbClr val="000000"/>
                </a:solidFill>
              </a:rPr>
              <a:t> the requests made and responds to the client appropriately by sending over the requested resources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The functionality of this architecture is </a:t>
            </a:r>
            <a:r>
              <a:rPr lang="en-US" b="1" u="sng" dirty="0">
                <a:solidFill>
                  <a:srgbClr val="000000"/>
                </a:solidFill>
              </a:rPr>
              <a:t>highly flexible </a:t>
            </a:r>
            <a:r>
              <a:rPr lang="en-US" dirty="0">
                <a:solidFill>
                  <a:srgbClr val="000000"/>
                </a:solidFill>
              </a:rPr>
              <a:t>as a </a:t>
            </a:r>
            <a:r>
              <a:rPr lang="en-US" b="1" u="sng" dirty="0">
                <a:solidFill>
                  <a:srgbClr val="000000"/>
                </a:solidFill>
              </a:rPr>
              <a:t>single server can serve multiple clients</a:t>
            </a:r>
            <a:r>
              <a:rPr lang="en-US" dirty="0">
                <a:solidFill>
                  <a:srgbClr val="000000"/>
                </a:solidFill>
              </a:rPr>
              <a:t>, or a </a:t>
            </a:r>
            <a:r>
              <a:rPr lang="en-US" b="1" u="sng" dirty="0">
                <a:solidFill>
                  <a:srgbClr val="000000"/>
                </a:solidFill>
              </a:rPr>
              <a:t>single client can use multiple servers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There can be different types of Client-Server architectures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1-Tier Architecture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2-Tier Architecture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3-Tier Architecture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N-Tier Architecture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FD443C1-7FC0-12A9-E3AD-55883AACED97}"/>
              </a:ext>
            </a:extLst>
          </p:cNvPr>
          <p:cNvCxnSpPr>
            <a:cxnSpLocks/>
          </p:cNvCxnSpPr>
          <p:nvPr/>
        </p:nvCxnSpPr>
        <p:spPr>
          <a:xfrm>
            <a:off x="6313802" y="498333"/>
            <a:ext cx="0" cy="628691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4" descr="Client-Server-Architecture">
            <a:extLst>
              <a:ext uri="{FF2B5EF4-FFF2-40B4-BE49-F238E27FC236}">
                <a16:creationId xmlns:a16="http://schemas.microsoft.com/office/drawing/2014/main" id="{8D022924-9F1F-BD93-36D0-6AC1555D91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Client-Server-Architecture">
            <a:extLst>
              <a:ext uri="{FF2B5EF4-FFF2-40B4-BE49-F238E27FC236}">
                <a16:creationId xmlns:a16="http://schemas.microsoft.com/office/drawing/2014/main" id="{1C926571-D18E-AF24-B134-0C032A0CAF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3931D-A751-5ADB-8EF2-6A42E8DF5E6C}"/>
              </a:ext>
            </a:extLst>
          </p:cNvPr>
          <p:cNvSpPr txBox="1"/>
          <p:nvPr/>
        </p:nvSpPr>
        <p:spPr>
          <a:xfrm>
            <a:off x="6444414" y="2707961"/>
            <a:ext cx="5695459" cy="23083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0" u="sng" dirty="0">
                <a:effectLst/>
              </a:rPr>
              <a:t>Advantages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/>
              <a:t>Centralization</a:t>
            </a:r>
            <a:r>
              <a:rPr lang="en-US" dirty="0"/>
              <a:t>: Centralized management of all the info required – network admin have full access &amp; control over server – all issues can be resolved in one place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/>
              <a:t>Adaptability</a:t>
            </a:r>
            <a:r>
              <a:rPr lang="en-US" dirty="0"/>
              <a:t>: Number of servers and clients can be easily extendable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/>
              <a:t>Protection</a:t>
            </a:r>
            <a:r>
              <a:rPr lang="en-US" dirty="0"/>
              <a:t> – Data is secured due to centralized design of client-server architecture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F51DA-BC3B-964F-709C-923602E96403}"/>
              </a:ext>
            </a:extLst>
          </p:cNvPr>
          <p:cNvSpPr txBox="1"/>
          <p:nvPr/>
        </p:nvSpPr>
        <p:spPr>
          <a:xfrm>
            <a:off x="6444414" y="5021782"/>
            <a:ext cx="5695459" cy="175432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0" u="sng" dirty="0">
                <a:effectLst/>
              </a:rPr>
              <a:t>Disadvantages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/>
              <a:t>Overloading</a:t>
            </a:r>
            <a:r>
              <a:rPr lang="en-US" dirty="0"/>
              <a:t> – When too many clients request data from server in parallel – then system might collapse – There can be solution like cluster of server might be needed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/>
              <a:t>Cost: </a:t>
            </a:r>
            <a:r>
              <a:rPr lang="en-US" dirty="0"/>
              <a:t> Servers are expensive - Normal system not used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D27512-92F2-135A-42B6-57886CF4E89C}"/>
              </a:ext>
            </a:extLst>
          </p:cNvPr>
          <p:cNvCxnSpPr>
            <a:cxnSpLocks/>
          </p:cNvCxnSpPr>
          <p:nvPr/>
        </p:nvCxnSpPr>
        <p:spPr>
          <a:xfrm>
            <a:off x="6400800" y="2615647"/>
            <a:ext cx="5784797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What is client-server architecture?">
            <a:extLst>
              <a:ext uri="{FF2B5EF4-FFF2-40B4-BE49-F238E27FC236}">
                <a16:creationId xmlns:a16="http://schemas.microsoft.com/office/drawing/2014/main" id="{15308483-8F5C-1896-DA32-5563687EF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874" y="139605"/>
            <a:ext cx="5103060" cy="247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94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117699-ACF5-4CE9-4FB7-DCF373D94DA6}"/>
              </a:ext>
            </a:extLst>
          </p:cNvPr>
          <p:cNvSpPr txBox="1"/>
          <p:nvPr/>
        </p:nvSpPr>
        <p:spPr>
          <a:xfrm>
            <a:off x="-120871" y="206698"/>
            <a:ext cx="46613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u="sng" dirty="0">
                <a:solidFill>
                  <a:srgbClr val="273239"/>
                </a:solidFill>
                <a:latin typeface="+mj-lt"/>
              </a:rPr>
              <a:t>Client-Server </a:t>
            </a:r>
            <a:r>
              <a:rPr lang="en-US" sz="2000" b="1" u="sng" dirty="0">
                <a:solidFill>
                  <a:srgbClr val="273239"/>
                </a:solidFill>
                <a:latin typeface="+mj-lt"/>
              </a:rPr>
              <a:t>Architecture continued …</a:t>
            </a:r>
            <a:endParaRPr lang="en-US" sz="2000" b="1" i="0" u="sng" dirty="0">
              <a:solidFill>
                <a:srgbClr val="273239"/>
              </a:solidFill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18BB0-3042-BA84-E560-7B460C8ED739}"/>
              </a:ext>
            </a:extLst>
          </p:cNvPr>
          <p:cNvSpPr txBox="1"/>
          <p:nvPr/>
        </p:nvSpPr>
        <p:spPr>
          <a:xfrm>
            <a:off x="341012" y="606808"/>
            <a:ext cx="203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</a:rPr>
              <a:t>1-Tier Architecture</a:t>
            </a:r>
            <a:endParaRPr lang="en-US" b="1" u="sng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DAAB3-86C8-F55D-C8E0-CFFA40208F6D}"/>
              </a:ext>
            </a:extLst>
          </p:cNvPr>
          <p:cNvSpPr txBox="1"/>
          <p:nvPr/>
        </p:nvSpPr>
        <p:spPr>
          <a:xfrm>
            <a:off x="472966" y="976140"/>
            <a:ext cx="61485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In 1-Tier Client Server Architecture, Everything related to the application is grouped and used as a </a:t>
            </a:r>
            <a:r>
              <a:rPr lang="en-US" b="1" i="0" u="sng" dirty="0">
                <a:solidFill>
                  <a:srgbClr val="000000"/>
                </a:solidFill>
                <a:effectLst/>
              </a:rPr>
              <a:t>single package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to deliver the application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All the logic related to the </a:t>
            </a:r>
            <a:r>
              <a:rPr lang="en-US" b="1" i="0" u="sng" dirty="0">
                <a:solidFill>
                  <a:srgbClr val="000000"/>
                </a:solidFill>
                <a:effectLst/>
              </a:rPr>
              <a:t>User Interface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1" i="0" u="sng" dirty="0">
                <a:solidFill>
                  <a:srgbClr val="000000"/>
                </a:solidFill>
                <a:effectLst/>
              </a:rPr>
              <a:t>Business Logic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1" i="0" u="sng" dirty="0">
                <a:solidFill>
                  <a:srgbClr val="000000"/>
                </a:solidFill>
                <a:effectLst/>
              </a:rPr>
              <a:t>Database Logic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and </a:t>
            </a:r>
            <a:r>
              <a:rPr lang="en-US" b="1" i="0" u="sng" dirty="0">
                <a:solidFill>
                  <a:srgbClr val="000000"/>
                </a:solidFill>
                <a:effectLst/>
              </a:rPr>
              <a:t>Database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are grouped to make a single entity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A 1-tier architecture offers various services that make it a </a:t>
            </a:r>
            <a:r>
              <a:rPr lang="en-US" b="1" i="0" u="sng" dirty="0">
                <a:solidFill>
                  <a:srgbClr val="000000"/>
                </a:solidFill>
                <a:effectLst/>
              </a:rPr>
              <a:t>reliable source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but it is complex to manage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b="1" i="0" u="sng" dirty="0">
                <a:solidFill>
                  <a:srgbClr val="000000"/>
                </a:solidFill>
                <a:effectLst/>
              </a:rPr>
              <a:t>data variance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is the primary problem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A 1-tier architecture involves several layers, including the presentation layer, business layer, and data layer, which are </a:t>
            </a:r>
            <a:r>
              <a:rPr lang="en-US" b="1" i="0" u="sng" dirty="0">
                <a:solidFill>
                  <a:srgbClr val="000000"/>
                </a:solidFill>
                <a:effectLst/>
              </a:rPr>
              <a:t>combined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using a unique software package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This layer usually stores data within local systems or on a shared drive</a:t>
            </a: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9FCEEB-1705-359B-CF16-75753F6BD02F}"/>
              </a:ext>
            </a:extLst>
          </p:cNvPr>
          <p:cNvCxnSpPr>
            <a:cxnSpLocks/>
          </p:cNvCxnSpPr>
          <p:nvPr/>
        </p:nvCxnSpPr>
        <p:spPr>
          <a:xfrm>
            <a:off x="6621517" y="1063790"/>
            <a:ext cx="0" cy="438603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Software Architecture: One-Tier, Two-Tier, Three Tier, N Tier">
            <a:extLst>
              <a:ext uri="{FF2B5EF4-FFF2-40B4-BE49-F238E27FC236}">
                <a16:creationId xmlns:a16="http://schemas.microsoft.com/office/drawing/2014/main" id="{D6506322-1E97-98F5-1091-A4B165A14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572" y="1104042"/>
            <a:ext cx="4860462" cy="399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28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117699-ACF5-4CE9-4FB7-DCF373D94DA6}"/>
              </a:ext>
            </a:extLst>
          </p:cNvPr>
          <p:cNvSpPr txBox="1"/>
          <p:nvPr/>
        </p:nvSpPr>
        <p:spPr>
          <a:xfrm>
            <a:off x="-120871" y="206698"/>
            <a:ext cx="46613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u="sng" dirty="0">
                <a:solidFill>
                  <a:srgbClr val="273239"/>
                </a:solidFill>
                <a:latin typeface="+mj-lt"/>
              </a:rPr>
              <a:t>Client-Server </a:t>
            </a:r>
            <a:r>
              <a:rPr lang="en-US" sz="2000" b="1" u="sng" dirty="0">
                <a:solidFill>
                  <a:srgbClr val="273239"/>
                </a:solidFill>
                <a:latin typeface="+mj-lt"/>
              </a:rPr>
              <a:t>Architecture continued …</a:t>
            </a:r>
            <a:endParaRPr lang="en-US" sz="2000" b="1" i="0" u="sng" dirty="0">
              <a:solidFill>
                <a:srgbClr val="273239"/>
              </a:solidFill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18BB0-3042-BA84-E560-7B460C8ED739}"/>
              </a:ext>
            </a:extLst>
          </p:cNvPr>
          <p:cNvSpPr txBox="1"/>
          <p:nvPr/>
        </p:nvSpPr>
        <p:spPr>
          <a:xfrm>
            <a:off x="341012" y="606808"/>
            <a:ext cx="203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</a:rPr>
              <a:t>2</a:t>
            </a:r>
            <a:r>
              <a:rPr lang="en-US" b="1" i="0" u="sng" dirty="0">
                <a:solidFill>
                  <a:srgbClr val="000000"/>
                </a:solidFill>
                <a:effectLst/>
              </a:rPr>
              <a:t>-Tier Architecture</a:t>
            </a:r>
            <a:endParaRPr lang="en-US" b="1" u="sng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DAAB3-86C8-F55D-C8E0-CFFA40208F6D}"/>
              </a:ext>
            </a:extLst>
          </p:cNvPr>
          <p:cNvSpPr txBox="1"/>
          <p:nvPr/>
        </p:nvSpPr>
        <p:spPr>
          <a:xfrm>
            <a:off x="472966" y="976140"/>
            <a:ext cx="62326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In 2-tier Client Server Architecture, the whole application logic is divided into </a:t>
            </a:r>
            <a:r>
              <a:rPr lang="en-US" b="1" i="0" u="sng" dirty="0">
                <a:solidFill>
                  <a:srgbClr val="000000"/>
                </a:solidFill>
                <a:effectLst/>
              </a:rPr>
              <a:t>2 layers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rgbClr val="000000"/>
                </a:solidFill>
              </a:rPr>
              <a:t>Databases</a:t>
            </a:r>
            <a:r>
              <a:rPr lang="en-US" dirty="0">
                <a:solidFill>
                  <a:srgbClr val="000000"/>
                </a:solidFill>
              </a:rPr>
              <a:t> are </a:t>
            </a:r>
            <a:r>
              <a:rPr lang="en-US" b="1" u="sng" dirty="0">
                <a:solidFill>
                  <a:srgbClr val="000000"/>
                </a:solidFill>
              </a:rPr>
              <a:t>designed</a:t>
            </a:r>
            <a:r>
              <a:rPr lang="en-US" dirty="0">
                <a:solidFill>
                  <a:srgbClr val="000000"/>
                </a:solidFill>
              </a:rPr>
              <a:t> separately and then the </a:t>
            </a:r>
            <a:r>
              <a:rPr lang="en-US" b="1" u="sng" dirty="0">
                <a:solidFill>
                  <a:srgbClr val="000000"/>
                </a:solidFill>
              </a:rPr>
              <a:t>main application </a:t>
            </a:r>
            <a:r>
              <a:rPr lang="en-US" dirty="0">
                <a:solidFill>
                  <a:srgbClr val="000000"/>
                </a:solidFill>
              </a:rPr>
              <a:t>has all the logic related to the </a:t>
            </a:r>
            <a:r>
              <a:rPr lang="en-US" b="1" u="sng" dirty="0">
                <a:solidFill>
                  <a:srgbClr val="000000"/>
                </a:solidFill>
              </a:rPr>
              <a:t>user interface </a:t>
            </a:r>
            <a:r>
              <a:rPr lang="en-US" dirty="0">
                <a:solidFill>
                  <a:srgbClr val="000000"/>
                </a:solidFill>
              </a:rPr>
              <a:t>and the </a:t>
            </a:r>
            <a:r>
              <a:rPr lang="en-US" b="1" u="sng" dirty="0">
                <a:solidFill>
                  <a:srgbClr val="000000"/>
                </a:solidFill>
              </a:rPr>
              <a:t>business logic </a:t>
            </a:r>
            <a:r>
              <a:rPr lang="en-US" dirty="0">
                <a:solidFill>
                  <a:srgbClr val="000000"/>
                </a:solidFill>
              </a:rPr>
              <a:t>and database logic to communicate with the database and process the applications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This architecture has a </a:t>
            </a:r>
            <a:r>
              <a:rPr lang="en-US" b="1" i="0" u="sng" dirty="0">
                <a:solidFill>
                  <a:srgbClr val="000000"/>
                </a:solidFill>
                <a:effectLst/>
              </a:rPr>
              <a:t>better environment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than the 1-tier architecture.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In comparison to 1-tier architectures, </a:t>
            </a:r>
            <a:r>
              <a:rPr lang="en-US" b="1" dirty="0">
                <a:solidFill>
                  <a:srgbClr val="000000"/>
                </a:solidFill>
              </a:rPr>
              <a:t>2-tier architectures are faster </a:t>
            </a:r>
            <a:r>
              <a:rPr lang="en-US" dirty="0">
                <a:solidFill>
                  <a:srgbClr val="000000"/>
                </a:solidFill>
              </a:rPr>
              <a:t>since there is </a:t>
            </a:r>
            <a:r>
              <a:rPr lang="en-US" b="1" u="sng" dirty="0">
                <a:solidFill>
                  <a:srgbClr val="000000"/>
                </a:solidFill>
              </a:rPr>
              <a:t>no intermediary </a:t>
            </a:r>
            <a:r>
              <a:rPr lang="en-US" dirty="0">
                <a:solidFill>
                  <a:srgbClr val="000000"/>
                </a:solidFill>
              </a:rPr>
              <a:t>between the client and the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b="1" i="0" u="sng" dirty="0">
                <a:solidFill>
                  <a:srgbClr val="000000"/>
                </a:solidFill>
                <a:effectLst/>
              </a:rPr>
              <a:t>online reservation system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is a popular example of a 2-tier architecture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9FCEEB-1705-359B-CF16-75753F6BD02F}"/>
              </a:ext>
            </a:extLst>
          </p:cNvPr>
          <p:cNvCxnSpPr>
            <a:cxnSpLocks/>
          </p:cNvCxnSpPr>
          <p:nvPr/>
        </p:nvCxnSpPr>
        <p:spPr>
          <a:xfrm>
            <a:off x="6681212" y="976140"/>
            <a:ext cx="0" cy="403434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Two Tier Software Architecture">
            <a:extLst>
              <a:ext uri="{FF2B5EF4-FFF2-40B4-BE49-F238E27FC236}">
                <a16:creationId xmlns:a16="http://schemas.microsoft.com/office/drawing/2014/main" id="{B20F48BD-80A7-1390-BFFB-93EE4709B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296" y="1065794"/>
            <a:ext cx="4927283" cy="369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99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117699-ACF5-4CE9-4FB7-DCF373D94DA6}"/>
              </a:ext>
            </a:extLst>
          </p:cNvPr>
          <p:cNvSpPr txBox="1"/>
          <p:nvPr/>
        </p:nvSpPr>
        <p:spPr>
          <a:xfrm>
            <a:off x="-120871" y="206698"/>
            <a:ext cx="46613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u="sng" dirty="0">
                <a:solidFill>
                  <a:srgbClr val="273239"/>
                </a:solidFill>
                <a:latin typeface="+mj-lt"/>
              </a:rPr>
              <a:t>Client-Server </a:t>
            </a:r>
            <a:r>
              <a:rPr lang="en-US" sz="2000" b="1" u="sng" dirty="0">
                <a:solidFill>
                  <a:srgbClr val="273239"/>
                </a:solidFill>
                <a:latin typeface="+mj-lt"/>
              </a:rPr>
              <a:t>Architecture continued …</a:t>
            </a:r>
            <a:endParaRPr lang="en-US" sz="2000" b="1" i="0" u="sng" dirty="0">
              <a:solidFill>
                <a:srgbClr val="273239"/>
              </a:solidFill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18BB0-3042-BA84-E560-7B460C8ED739}"/>
              </a:ext>
            </a:extLst>
          </p:cNvPr>
          <p:cNvSpPr txBox="1"/>
          <p:nvPr/>
        </p:nvSpPr>
        <p:spPr>
          <a:xfrm>
            <a:off x="341012" y="606808"/>
            <a:ext cx="203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</a:rPr>
              <a:t>3-Tier Architecture</a:t>
            </a:r>
            <a:endParaRPr lang="en-US" b="1" u="sng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DAAB3-86C8-F55D-C8E0-CFFA40208F6D}"/>
              </a:ext>
            </a:extLst>
          </p:cNvPr>
          <p:cNvSpPr txBox="1"/>
          <p:nvPr/>
        </p:nvSpPr>
        <p:spPr>
          <a:xfrm>
            <a:off x="472965" y="976140"/>
            <a:ext cx="11214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A 3-tier system has a </a:t>
            </a:r>
            <a:r>
              <a:rPr lang="en-US" b="1" u="sng" dirty="0">
                <a:solidFill>
                  <a:srgbClr val="000000"/>
                </a:solidFill>
              </a:rPr>
              <a:t>middleware</a:t>
            </a:r>
            <a:r>
              <a:rPr lang="en-US" dirty="0">
                <a:solidFill>
                  <a:srgbClr val="000000"/>
                </a:solidFill>
              </a:rPr>
              <a:t> between the client and the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When a client requests information from the server, the request is first received by the </a:t>
            </a:r>
            <a:r>
              <a:rPr lang="en-US" b="1" i="0" u="sng" dirty="0">
                <a:solidFill>
                  <a:srgbClr val="000000"/>
                </a:solidFill>
                <a:effectLst/>
              </a:rPr>
              <a:t>middleware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The request will then be sent to the server for processing. Similarly, the server will send a response to the client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In 3-tier architecture, there are three main layers: </a:t>
            </a:r>
            <a:r>
              <a:rPr lang="en-US" b="1" u="sng" dirty="0">
                <a:solidFill>
                  <a:srgbClr val="000000"/>
                </a:solidFill>
              </a:rPr>
              <a:t>presentation layer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u="sng" dirty="0">
                <a:solidFill>
                  <a:srgbClr val="000000"/>
                </a:solidFill>
              </a:rPr>
              <a:t>application layer</a:t>
            </a:r>
            <a:r>
              <a:rPr lang="en-US" dirty="0">
                <a:solidFill>
                  <a:srgbClr val="000000"/>
                </a:solidFill>
              </a:rPr>
              <a:t>, and </a:t>
            </a:r>
            <a:r>
              <a:rPr lang="en-US" b="1" u="sng" dirty="0">
                <a:solidFill>
                  <a:srgbClr val="000000"/>
                </a:solidFill>
              </a:rPr>
              <a:t>database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Different ends of each layer control each other</a:t>
            </a:r>
          </a:p>
        </p:txBody>
      </p:sp>
      <p:pic>
        <p:nvPicPr>
          <p:cNvPr id="6148" name="Picture 4" descr="Three Tier Software Architecture">
            <a:extLst>
              <a:ext uri="{FF2B5EF4-FFF2-40B4-BE49-F238E27FC236}">
                <a16:creationId xmlns:a16="http://schemas.microsoft.com/office/drawing/2014/main" id="{A2CC4B69-7998-442F-70DA-74A465267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3" y="2453468"/>
            <a:ext cx="5416205" cy="312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29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117699-ACF5-4CE9-4FB7-DCF373D94DA6}"/>
              </a:ext>
            </a:extLst>
          </p:cNvPr>
          <p:cNvSpPr txBox="1"/>
          <p:nvPr/>
        </p:nvSpPr>
        <p:spPr>
          <a:xfrm>
            <a:off x="-120871" y="206698"/>
            <a:ext cx="2958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u="sng" dirty="0">
                <a:solidFill>
                  <a:srgbClr val="273239"/>
                </a:solidFill>
              </a:rPr>
              <a:t>Microkernel Pattern</a:t>
            </a:r>
            <a:endParaRPr lang="en-US" sz="2000" b="1" i="0" u="sng" dirty="0">
              <a:solidFill>
                <a:srgbClr val="273239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DAAB3-86C8-F55D-C8E0-CFFA40208F6D}"/>
              </a:ext>
            </a:extLst>
          </p:cNvPr>
          <p:cNvSpPr txBox="1"/>
          <p:nvPr/>
        </p:nvSpPr>
        <p:spPr>
          <a:xfrm>
            <a:off x="488731" y="681850"/>
            <a:ext cx="59852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</a:rPr>
              <a:t>The microkernel architecture pattern (sometimes referred to as the </a:t>
            </a:r>
            <a:r>
              <a:rPr lang="en-US" b="1" i="0" u="sng" dirty="0">
                <a:solidFill>
                  <a:srgbClr val="333333"/>
                </a:solidFill>
                <a:effectLst/>
              </a:rPr>
              <a:t>plug-in architecture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pattern) is a natural pattern for implementing </a:t>
            </a:r>
            <a:r>
              <a:rPr lang="en-US" b="1" i="0" u="sng" dirty="0">
                <a:solidFill>
                  <a:srgbClr val="333333"/>
                </a:solidFill>
                <a:effectLst/>
              </a:rPr>
              <a:t>product-based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applications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</a:rPr>
              <a:t>A product-based application is one that is packaged and made available for download in versions as a typical third-party product.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</a:rPr>
              <a:t>The microkernel architecture pattern allows you to add additional application features as </a:t>
            </a:r>
            <a:r>
              <a:rPr lang="en-US" b="1" u="sng" dirty="0">
                <a:solidFill>
                  <a:srgbClr val="333333"/>
                </a:solidFill>
              </a:rPr>
              <a:t>plug-ins</a:t>
            </a:r>
            <a:r>
              <a:rPr lang="en-US" dirty="0">
                <a:solidFill>
                  <a:srgbClr val="333333"/>
                </a:solidFill>
              </a:rPr>
              <a:t> to the core application, providing </a:t>
            </a:r>
            <a:r>
              <a:rPr lang="en-US" b="1" u="sng" dirty="0">
                <a:solidFill>
                  <a:srgbClr val="333333"/>
                </a:solidFill>
              </a:rPr>
              <a:t>extensibility</a:t>
            </a:r>
            <a:r>
              <a:rPr lang="en-US" dirty="0">
                <a:solidFill>
                  <a:srgbClr val="333333"/>
                </a:solidFill>
              </a:rPr>
              <a:t> as well as </a:t>
            </a:r>
            <a:r>
              <a:rPr lang="en-US" b="1" u="sng" dirty="0">
                <a:solidFill>
                  <a:srgbClr val="333333"/>
                </a:solidFill>
              </a:rPr>
              <a:t>feature separation </a:t>
            </a:r>
            <a:r>
              <a:rPr lang="en-US" dirty="0">
                <a:solidFill>
                  <a:srgbClr val="333333"/>
                </a:solidFill>
              </a:rPr>
              <a:t>and </a:t>
            </a:r>
            <a:r>
              <a:rPr lang="en-US" b="1" u="sng" dirty="0">
                <a:solidFill>
                  <a:srgbClr val="333333"/>
                </a:solidFill>
              </a:rPr>
              <a:t>isolation.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</a:rPr>
              <a:t>The microkernel architecture pattern consists of two types of architecture components: a</a:t>
            </a:r>
            <a:r>
              <a:rPr lang="en-US" b="1" u="sng" dirty="0">
                <a:solidFill>
                  <a:srgbClr val="333333"/>
                </a:solidFill>
              </a:rPr>
              <a:t> core system </a:t>
            </a:r>
            <a:r>
              <a:rPr lang="en-US" dirty="0">
                <a:solidFill>
                  <a:srgbClr val="333333"/>
                </a:solidFill>
              </a:rPr>
              <a:t>and </a:t>
            </a:r>
            <a:r>
              <a:rPr lang="en-US" b="1" u="sng" dirty="0">
                <a:solidFill>
                  <a:srgbClr val="333333"/>
                </a:solidFill>
              </a:rPr>
              <a:t>plug-in modules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guardian-text-oreilly"/>
              </a:rPr>
              <a:t>App</a:t>
            </a:r>
            <a:r>
              <a:rPr lang="en-US" dirty="0">
                <a:solidFill>
                  <a:srgbClr val="333333"/>
                </a:solidFill>
              </a:rPr>
              <a:t>lication logic is divided between </a:t>
            </a:r>
            <a:r>
              <a:rPr lang="en-US" b="1" u="sng" dirty="0">
                <a:solidFill>
                  <a:srgbClr val="333333"/>
                </a:solidFill>
              </a:rPr>
              <a:t>independent plug-in modules </a:t>
            </a:r>
            <a:r>
              <a:rPr lang="en-US" dirty="0">
                <a:solidFill>
                  <a:srgbClr val="333333"/>
                </a:solidFill>
              </a:rPr>
              <a:t>and the basic core system, providing </a:t>
            </a:r>
            <a:r>
              <a:rPr lang="en-US" b="1" u="sng" dirty="0">
                <a:solidFill>
                  <a:srgbClr val="333333"/>
                </a:solidFill>
              </a:rPr>
              <a:t>extensibility</a:t>
            </a:r>
            <a:r>
              <a:rPr lang="en-US" dirty="0">
                <a:solidFill>
                  <a:srgbClr val="333333"/>
                </a:solidFill>
              </a:rPr>
              <a:t>, </a:t>
            </a:r>
            <a:r>
              <a:rPr lang="en-US" b="1" u="sng" dirty="0">
                <a:solidFill>
                  <a:srgbClr val="333333"/>
                </a:solidFill>
              </a:rPr>
              <a:t>flexibility</a:t>
            </a:r>
            <a:r>
              <a:rPr lang="en-US" dirty="0">
                <a:solidFill>
                  <a:srgbClr val="333333"/>
                </a:solidFill>
              </a:rPr>
              <a:t>, and isolation of application features and custom processing logic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guardian-text-oreilly"/>
              </a:rPr>
              <a:t>The core system of the microkernel architecture pattern traditionally contains only the </a:t>
            </a:r>
            <a:r>
              <a:rPr lang="en-US" b="1" u="sng" dirty="0">
                <a:solidFill>
                  <a:srgbClr val="333333"/>
                </a:solidFill>
                <a:latin typeface="guardian-text-oreilly"/>
              </a:rPr>
              <a:t>minimal functionality </a:t>
            </a:r>
            <a:r>
              <a:rPr lang="en-US" dirty="0">
                <a:solidFill>
                  <a:srgbClr val="333333"/>
                </a:solidFill>
                <a:latin typeface="guardian-text-oreilly"/>
              </a:rPr>
              <a:t>required to make the system operational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ED5297-5075-3FD7-D650-36F2C5194D5F}"/>
              </a:ext>
            </a:extLst>
          </p:cNvPr>
          <p:cNvCxnSpPr>
            <a:cxnSpLocks/>
          </p:cNvCxnSpPr>
          <p:nvPr/>
        </p:nvCxnSpPr>
        <p:spPr>
          <a:xfrm>
            <a:off x="6565392" y="681850"/>
            <a:ext cx="0" cy="604582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4. Microkernel Architecture - Software Architecture Patterns, 2nd Edition  [Book]">
            <a:extLst>
              <a:ext uri="{FF2B5EF4-FFF2-40B4-BE49-F238E27FC236}">
                <a16:creationId xmlns:a16="http://schemas.microsoft.com/office/drawing/2014/main" id="{2C03D00E-562F-4359-4AA4-60FA60E06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931" y="801409"/>
            <a:ext cx="4098581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EB1D1D-14CD-D481-2E6F-A4C2C2846B78}"/>
              </a:ext>
            </a:extLst>
          </p:cNvPr>
          <p:cNvSpPr txBox="1"/>
          <p:nvPr/>
        </p:nvSpPr>
        <p:spPr>
          <a:xfrm>
            <a:off x="6919939" y="3219019"/>
            <a:ext cx="5159279" cy="175432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0" u="sng" dirty="0">
                <a:effectLst/>
              </a:rPr>
              <a:t>Advantages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B2B39"/>
                </a:solidFill>
              </a:rPr>
              <a:t>It can react to dynamic change in requirement with minimal impact to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B2B39"/>
                </a:solidFill>
              </a:rPr>
              <a:t>Easy to plug-in modules which make easy deployment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B2B39"/>
                </a:solidFill>
              </a:rPr>
              <a:t>Testing is easy – Individual modules can be tested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F363B-4425-E44E-FAB5-AD6D1DC974D2}"/>
              </a:ext>
            </a:extLst>
          </p:cNvPr>
          <p:cNvSpPr txBox="1"/>
          <p:nvPr/>
        </p:nvSpPr>
        <p:spPr>
          <a:xfrm>
            <a:off x="6919938" y="4973345"/>
            <a:ext cx="5159273" cy="9233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0" u="sng" dirty="0">
                <a:effectLst/>
              </a:rPr>
              <a:t>Disadvantages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B2B39"/>
                </a:solidFill>
              </a:rPr>
              <a:t>Not highly scalable because applications will be smaller in size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7901F1-6BB2-F46B-6C10-187815B96AF6}"/>
              </a:ext>
            </a:extLst>
          </p:cNvPr>
          <p:cNvCxnSpPr>
            <a:cxnSpLocks/>
          </p:cNvCxnSpPr>
          <p:nvPr/>
        </p:nvCxnSpPr>
        <p:spPr>
          <a:xfrm>
            <a:off x="6565392" y="2971800"/>
            <a:ext cx="5233416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40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2073</TotalTime>
  <Words>1444</Words>
  <Application>Microsoft Office PowerPoint</Application>
  <PresentationFormat>Widescreen</PresentationFormat>
  <Paragraphs>147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guardian-text-oreilly</vt:lpstr>
      <vt:lpstr>Inter</vt:lpstr>
      <vt:lpstr>PT Sans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Pointers</dc:title>
  <dc:creator>Gorlekoppa, Shidlingayya</dc:creator>
  <cp:lastModifiedBy>Gorlekoppa, Shidlingayya</cp:lastModifiedBy>
  <cp:revision>147</cp:revision>
  <dcterms:created xsi:type="dcterms:W3CDTF">2019-02-04T09:19:35Z</dcterms:created>
  <dcterms:modified xsi:type="dcterms:W3CDTF">2024-03-12T06:22:53Z</dcterms:modified>
</cp:coreProperties>
</file>