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45" r:id="rId2"/>
    <p:sldId id="256" r:id="rId3"/>
    <p:sldId id="546" r:id="rId4"/>
    <p:sldId id="547" r:id="rId5"/>
    <p:sldId id="548" r:id="rId6"/>
    <p:sldId id="549" r:id="rId7"/>
    <p:sldId id="550" r:id="rId8"/>
    <p:sldId id="552" r:id="rId9"/>
    <p:sldId id="553" r:id="rId10"/>
    <p:sldId id="554" r:id="rId11"/>
    <p:sldId id="555" r:id="rId12"/>
    <p:sldId id="5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DBCAB-C4F7-4D39-9822-52AA7C950C55}" v="4" dt="2022-11-04T04:36:44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933BE3A7-3E89-4E6C-B82B-AEDD4202A585}"/>
    <pc:docChg chg="modSld">
      <pc:chgData name="Gorlekoppa, Shidlingayya" userId="87b2455b-f068-46d1-82f6-ecda64ed59a5" providerId="ADAL" clId="{933BE3A7-3E89-4E6C-B82B-AEDD4202A585}" dt="2022-08-08T12:00:29.042" v="14" actId="14100"/>
      <pc:docMkLst>
        <pc:docMk/>
      </pc:docMkLst>
      <pc:sldChg chg="addSp modSp mod">
        <pc:chgData name="Gorlekoppa, Shidlingayya" userId="87b2455b-f068-46d1-82f6-ecda64ed59a5" providerId="ADAL" clId="{933BE3A7-3E89-4E6C-B82B-AEDD4202A585}" dt="2022-08-08T11:58:38.595" v="13" actId="1076"/>
        <pc:sldMkLst>
          <pc:docMk/>
          <pc:sldMk cId="3835813386" sldId="256"/>
        </pc:sldMkLst>
        <pc:picChg chg="add mod">
          <ac:chgData name="Gorlekoppa, Shidlingayya" userId="87b2455b-f068-46d1-82f6-ecda64ed59a5" providerId="ADAL" clId="{933BE3A7-3E89-4E6C-B82B-AEDD4202A585}" dt="2022-08-08T11:58:38.595" v="13" actId="1076"/>
          <ac:picMkLst>
            <pc:docMk/>
            <pc:sldMk cId="3835813386" sldId="256"/>
            <ac:picMk id="4" creationId="{083AE797-FFA1-42DA-AA6B-E6B5B77D769A}"/>
          </ac:picMkLst>
        </pc:picChg>
      </pc:sldChg>
      <pc:sldChg chg="modSp mod">
        <pc:chgData name="Gorlekoppa, Shidlingayya" userId="87b2455b-f068-46d1-82f6-ecda64ed59a5" providerId="ADAL" clId="{933BE3A7-3E89-4E6C-B82B-AEDD4202A585}" dt="2022-08-08T12:00:29.042" v="14" actId="14100"/>
        <pc:sldMkLst>
          <pc:docMk/>
          <pc:sldMk cId="2352004029" sldId="260"/>
        </pc:sldMkLst>
        <pc:spChg chg="mod">
          <ac:chgData name="Gorlekoppa, Shidlingayya" userId="87b2455b-f068-46d1-82f6-ecda64ed59a5" providerId="ADAL" clId="{933BE3A7-3E89-4E6C-B82B-AEDD4202A585}" dt="2022-08-08T12:00:29.042" v="14" actId="14100"/>
          <ac:spMkLst>
            <pc:docMk/>
            <pc:sldMk cId="2352004029" sldId="260"/>
            <ac:spMk id="6" creationId="{F6B16684-7155-4148-8F9A-CC5D888CC17C}"/>
          </ac:spMkLst>
        </pc:spChg>
      </pc:sldChg>
    </pc:docChg>
  </pc:docChgLst>
  <pc:docChgLst>
    <pc:chgData name="Gorlekoppa, Shidlingayya" userId="87b2455b-f068-46d1-82f6-ecda64ed59a5" providerId="ADAL" clId="{646145BF-BC20-4E6C-83CE-B6A7E162E0D9}"/>
    <pc:docChg chg="undo custSel addSld delSld modSld sldOrd">
      <pc:chgData name="Gorlekoppa, Shidlingayya" userId="87b2455b-f068-46d1-82f6-ecda64ed59a5" providerId="ADAL" clId="{646145BF-BC20-4E6C-83CE-B6A7E162E0D9}" dt="2022-03-28T06:30:35.050" v="5132" actId="20577"/>
      <pc:docMkLst>
        <pc:docMk/>
      </pc:docMkLst>
      <pc:sldChg chg="delSp modSp mod">
        <pc:chgData name="Gorlekoppa, Shidlingayya" userId="87b2455b-f068-46d1-82f6-ecda64ed59a5" providerId="ADAL" clId="{646145BF-BC20-4E6C-83CE-B6A7E162E0D9}" dt="2022-03-25T11:24:15.405" v="217" actId="15"/>
        <pc:sldMkLst>
          <pc:docMk/>
          <pc:sldMk cId="3835813386" sldId="256"/>
        </pc:sldMkLst>
        <pc:spChg chg="mod">
          <ac:chgData name="Gorlekoppa, Shidlingayya" userId="87b2455b-f068-46d1-82f6-ecda64ed59a5" providerId="ADAL" clId="{646145BF-BC20-4E6C-83CE-B6A7E162E0D9}" dt="2022-03-25T11:14:07.257" v="32" actId="20577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5T11:24:15.405" v="217" actId="15"/>
          <ac:spMkLst>
            <pc:docMk/>
            <pc:sldMk cId="3835813386" sldId="256"/>
            <ac:spMk id="5" creationId="{22E26959-24D5-4783-9CE3-56CB944F2483}"/>
          </ac:spMkLst>
        </pc:spChg>
        <pc:picChg chg="del">
          <ac:chgData name="Gorlekoppa, Shidlingayya" userId="87b2455b-f068-46d1-82f6-ecda64ed59a5" providerId="ADAL" clId="{646145BF-BC20-4E6C-83CE-B6A7E162E0D9}" dt="2022-03-25T11:22:27.561" v="33" actId="478"/>
          <ac:picMkLst>
            <pc:docMk/>
            <pc:sldMk cId="3835813386" sldId="256"/>
            <ac:picMk id="8" creationId="{F2AFDFCF-5A85-4938-8661-5305307DE560}"/>
          </ac:picMkLst>
        </pc:picChg>
      </pc:sldChg>
      <pc:sldChg chg="addSp delSp modSp mod">
        <pc:chgData name="Gorlekoppa, Shidlingayya" userId="87b2455b-f068-46d1-82f6-ecda64ed59a5" providerId="ADAL" clId="{646145BF-BC20-4E6C-83CE-B6A7E162E0D9}" dt="2022-03-28T04:04:03.176" v="3817" actId="20577"/>
        <pc:sldMkLst>
          <pc:docMk/>
          <pc:sldMk cId="3754725778" sldId="257"/>
        </pc:sldMkLst>
        <pc:spChg chg="mod">
          <ac:chgData name="Gorlekoppa, Shidlingayya" userId="87b2455b-f068-46d1-82f6-ecda64ed59a5" providerId="ADAL" clId="{646145BF-BC20-4E6C-83CE-B6A7E162E0D9}" dt="2022-03-25T11:51:04.848" v="940" actId="113"/>
          <ac:spMkLst>
            <pc:docMk/>
            <pc:sldMk cId="3754725778" sldId="257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646145BF-BC20-4E6C-83CE-B6A7E162E0D9}" dt="2022-03-28T04:04:03.176" v="3817" actId="20577"/>
          <ac:spMkLst>
            <pc:docMk/>
            <pc:sldMk cId="3754725778" sldId="257"/>
            <ac:spMk id="4" creationId="{BA472588-5AE8-4B04-989E-B986C1529FF3}"/>
          </ac:spMkLst>
        </pc:spChg>
        <pc:spChg chg="add mod">
          <ac:chgData name="Gorlekoppa, Shidlingayya" userId="87b2455b-f068-46d1-82f6-ecda64ed59a5" providerId="ADAL" clId="{646145BF-BC20-4E6C-83CE-B6A7E162E0D9}" dt="2022-03-25T13:50:45.181" v="2751" actId="14100"/>
          <ac:spMkLst>
            <pc:docMk/>
            <pc:sldMk cId="3754725778" sldId="257"/>
            <ac:spMk id="9" creationId="{4861A36D-924F-4F95-9D07-29BA625B7E20}"/>
          </ac:spMkLst>
        </pc:spChg>
        <pc:graphicFrameChg chg="del">
          <ac:chgData name="Gorlekoppa, Shidlingayya" userId="87b2455b-f068-46d1-82f6-ecda64ed59a5" providerId="ADAL" clId="{646145BF-BC20-4E6C-83CE-B6A7E162E0D9}" dt="2022-03-25T11:24:21.776" v="218" actId="478"/>
          <ac:graphicFrameMkLst>
            <pc:docMk/>
            <pc:sldMk cId="3754725778" sldId="257"/>
            <ac:graphicFrameMk id="3" creationId="{2E4828F1-5CC3-48C4-898D-81B2F8D2E388}"/>
          </ac:graphicFrameMkLst>
        </pc:graphicFrameChg>
        <pc:picChg chg="add mod">
          <ac:chgData name="Gorlekoppa, Shidlingayya" userId="87b2455b-f068-46d1-82f6-ecda64ed59a5" providerId="ADAL" clId="{646145BF-BC20-4E6C-83CE-B6A7E162E0D9}" dt="2022-03-25T11:50:56.786" v="938" actId="1076"/>
          <ac:picMkLst>
            <pc:docMk/>
            <pc:sldMk cId="3754725778" sldId="257"/>
            <ac:picMk id="6" creationId="{8CE49200-138E-4EEB-A4DE-16BC0CA52DD1}"/>
          </ac:picMkLst>
        </pc:picChg>
        <pc:picChg chg="add mod">
          <ac:chgData name="Gorlekoppa, Shidlingayya" userId="87b2455b-f068-46d1-82f6-ecda64ed59a5" providerId="ADAL" clId="{646145BF-BC20-4E6C-83CE-B6A7E162E0D9}" dt="2022-03-25T13:49:26.159" v="2577" actId="14100"/>
          <ac:picMkLst>
            <pc:docMk/>
            <pc:sldMk cId="3754725778" sldId="257"/>
            <ac:picMk id="8" creationId="{4EF509C5-0B9F-4C19-8049-E99F05A0BBF9}"/>
          </ac:picMkLst>
        </pc:picChg>
      </pc:sldChg>
      <pc:sldChg chg="delSp modSp add mod">
        <pc:chgData name="Gorlekoppa, Shidlingayya" userId="87b2455b-f068-46d1-82f6-ecda64ed59a5" providerId="ADAL" clId="{646145BF-BC20-4E6C-83CE-B6A7E162E0D9}" dt="2022-03-28T04:05:11.432" v="3819" actId="115"/>
        <pc:sldMkLst>
          <pc:docMk/>
          <pc:sldMk cId="795201756" sldId="258"/>
        </pc:sldMkLst>
        <pc:spChg chg="mod">
          <ac:chgData name="Gorlekoppa, Shidlingayya" userId="87b2455b-f068-46d1-82f6-ecda64ed59a5" providerId="ADAL" clId="{646145BF-BC20-4E6C-83CE-B6A7E162E0D9}" dt="2022-03-25T11:58:51.051" v="1287" actId="14100"/>
          <ac:spMkLst>
            <pc:docMk/>
            <pc:sldMk cId="795201756" sldId="258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8T04:05:11.432" v="3819" actId="115"/>
          <ac:spMkLst>
            <pc:docMk/>
            <pc:sldMk cId="795201756" sldId="258"/>
            <ac:spMk id="4" creationId="{BA472588-5AE8-4B04-989E-B986C1529FF3}"/>
          </ac:spMkLst>
        </pc:spChg>
        <pc:picChg chg="del">
          <ac:chgData name="Gorlekoppa, Shidlingayya" userId="87b2455b-f068-46d1-82f6-ecda64ed59a5" providerId="ADAL" clId="{646145BF-BC20-4E6C-83CE-B6A7E162E0D9}" dt="2022-03-25T11:59:32.672" v="1288" actId="478"/>
          <ac:picMkLst>
            <pc:docMk/>
            <pc:sldMk cId="795201756" sldId="258"/>
            <ac:picMk id="6" creationId="{8CE49200-138E-4EEB-A4DE-16BC0CA52DD1}"/>
          </ac:picMkLst>
        </pc:picChg>
      </pc:sldChg>
      <pc:sldChg chg="del">
        <pc:chgData name="Gorlekoppa, Shidlingayya" userId="87b2455b-f068-46d1-82f6-ecda64ed59a5" providerId="ADAL" clId="{646145BF-BC20-4E6C-83CE-B6A7E162E0D9}" dt="2022-03-25T11:24:39.808" v="260" actId="47"/>
        <pc:sldMkLst>
          <pc:docMk/>
          <pc:sldMk cId="2564299599" sldId="258"/>
        </pc:sldMkLst>
      </pc:sldChg>
      <pc:sldChg chg="addSp delSp modSp add mod ord">
        <pc:chgData name="Gorlekoppa, Shidlingayya" userId="87b2455b-f068-46d1-82f6-ecda64ed59a5" providerId="ADAL" clId="{646145BF-BC20-4E6C-83CE-B6A7E162E0D9}" dt="2022-03-25T13:59:13.008" v="3206" actId="20577"/>
        <pc:sldMkLst>
          <pc:docMk/>
          <pc:sldMk cId="1525089457" sldId="259"/>
        </pc:sldMkLst>
        <pc:spChg chg="mod">
          <ac:chgData name="Gorlekoppa, Shidlingayya" userId="87b2455b-f068-46d1-82f6-ecda64ed59a5" providerId="ADAL" clId="{646145BF-BC20-4E6C-83CE-B6A7E162E0D9}" dt="2022-03-25T12:16:50.477" v="2427" actId="14100"/>
          <ac:spMkLst>
            <pc:docMk/>
            <pc:sldMk cId="1525089457" sldId="259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646145BF-BC20-4E6C-83CE-B6A7E162E0D9}" dt="2022-03-25T13:57:21.557" v="3072"/>
          <ac:spMkLst>
            <pc:docMk/>
            <pc:sldMk cId="1525089457" sldId="259"/>
            <ac:spMk id="3" creationId="{9616C923-14B6-4107-8A4E-6C79103101FD}"/>
          </ac:spMkLst>
        </pc:spChg>
        <pc:spChg chg="mod">
          <ac:chgData name="Gorlekoppa, Shidlingayya" userId="87b2455b-f068-46d1-82f6-ecda64ed59a5" providerId="ADAL" clId="{646145BF-BC20-4E6C-83CE-B6A7E162E0D9}" dt="2022-03-25T13:59:13.008" v="3206" actId="20577"/>
          <ac:spMkLst>
            <pc:docMk/>
            <pc:sldMk cId="1525089457" sldId="259"/>
            <ac:spMk id="4" creationId="{BA472588-5AE8-4B04-989E-B986C1529FF3}"/>
          </ac:spMkLst>
        </pc:spChg>
        <pc:spChg chg="add del">
          <ac:chgData name="Gorlekoppa, Shidlingayya" userId="87b2455b-f068-46d1-82f6-ecda64ed59a5" providerId="ADAL" clId="{646145BF-BC20-4E6C-83CE-B6A7E162E0D9}" dt="2022-03-25T13:57:24.387" v="3075"/>
          <ac:spMkLst>
            <pc:docMk/>
            <pc:sldMk cId="1525089457" sldId="259"/>
            <ac:spMk id="5" creationId="{32524262-A10C-4193-9A75-D7122E7DF486}"/>
          </ac:spMkLst>
        </pc:spChg>
        <pc:picChg chg="del">
          <ac:chgData name="Gorlekoppa, Shidlingayya" userId="87b2455b-f068-46d1-82f6-ecda64ed59a5" providerId="ADAL" clId="{646145BF-BC20-4E6C-83CE-B6A7E162E0D9}" dt="2022-03-25T12:34:35.933" v="2430" actId="478"/>
          <ac:picMkLst>
            <pc:docMk/>
            <pc:sldMk cId="1525089457" sldId="259"/>
            <ac:picMk id="6" creationId="{8CE49200-138E-4EEB-A4DE-16BC0CA52DD1}"/>
          </ac:picMkLst>
        </pc:picChg>
      </pc:sldChg>
      <pc:sldChg chg="addSp modSp add mod">
        <pc:chgData name="Gorlekoppa, Shidlingayya" userId="87b2455b-f068-46d1-82f6-ecda64ed59a5" providerId="ADAL" clId="{646145BF-BC20-4E6C-83CE-B6A7E162E0D9}" dt="2022-03-25T14:06:33.902" v="3769" actId="20577"/>
        <pc:sldMkLst>
          <pc:docMk/>
          <pc:sldMk cId="2352004029" sldId="260"/>
        </pc:sldMkLst>
        <pc:spChg chg="mod">
          <ac:chgData name="Gorlekoppa, Shidlingayya" userId="87b2455b-f068-46d1-82f6-ecda64ed59a5" providerId="ADAL" clId="{646145BF-BC20-4E6C-83CE-B6A7E162E0D9}" dt="2022-03-25T14:03:15.120" v="3258" actId="115"/>
          <ac:spMkLst>
            <pc:docMk/>
            <pc:sldMk cId="2352004029" sldId="260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5T14:04:44.404" v="3503" actId="313"/>
          <ac:spMkLst>
            <pc:docMk/>
            <pc:sldMk cId="2352004029" sldId="260"/>
            <ac:spMk id="4" creationId="{BA472588-5AE8-4B04-989E-B986C1529FF3}"/>
          </ac:spMkLst>
        </pc:spChg>
        <pc:spChg chg="add mod">
          <ac:chgData name="Gorlekoppa, Shidlingayya" userId="87b2455b-f068-46d1-82f6-ecda64ed59a5" providerId="ADAL" clId="{646145BF-BC20-4E6C-83CE-B6A7E162E0D9}" dt="2022-03-25T14:06:33.902" v="3769" actId="20577"/>
          <ac:spMkLst>
            <pc:docMk/>
            <pc:sldMk cId="2352004029" sldId="260"/>
            <ac:spMk id="6" creationId="{F6B16684-7155-4148-8F9A-CC5D888CC17C}"/>
          </ac:spMkLst>
        </pc:spChg>
        <pc:picChg chg="add mod">
          <ac:chgData name="Gorlekoppa, Shidlingayya" userId="87b2455b-f068-46d1-82f6-ecda64ed59a5" providerId="ADAL" clId="{646145BF-BC20-4E6C-83CE-B6A7E162E0D9}" dt="2022-03-25T14:05:33.187" v="3508" actId="14100"/>
          <ac:picMkLst>
            <pc:docMk/>
            <pc:sldMk cId="2352004029" sldId="260"/>
            <ac:picMk id="5" creationId="{14ADA961-4299-4B43-977D-46EE246DB642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4:05:57.671" v="3820" actId="313"/>
        <pc:sldMkLst>
          <pc:docMk/>
          <pc:sldMk cId="3581043849" sldId="261"/>
        </pc:sldMkLst>
        <pc:spChg chg="mod">
          <ac:chgData name="Gorlekoppa, Shidlingayya" userId="87b2455b-f068-46d1-82f6-ecda64ed59a5" providerId="ADAL" clId="{646145BF-BC20-4E6C-83CE-B6A7E162E0D9}" dt="2022-03-25T13:53:29.906" v="2783" actId="14100"/>
          <ac:spMkLst>
            <pc:docMk/>
            <pc:sldMk cId="3581043849" sldId="261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646145BF-BC20-4E6C-83CE-B6A7E162E0D9}" dt="2022-03-25T13:53:01.685" v="2763"/>
          <ac:spMkLst>
            <pc:docMk/>
            <pc:sldMk cId="3581043849" sldId="261"/>
            <ac:spMk id="4" creationId="{BA472588-5AE8-4B04-989E-B986C1529FF3}"/>
          </ac:spMkLst>
        </pc:spChg>
        <pc:spChg chg="add mod">
          <ac:chgData name="Gorlekoppa, Shidlingayya" userId="87b2455b-f068-46d1-82f6-ecda64ed59a5" providerId="ADAL" clId="{646145BF-BC20-4E6C-83CE-B6A7E162E0D9}" dt="2022-03-25T13:55:38.510" v="2917" actId="14100"/>
          <ac:spMkLst>
            <pc:docMk/>
            <pc:sldMk cId="3581043849" sldId="261"/>
            <ac:spMk id="6" creationId="{38C50A1E-5529-40E2-A9B0-7B1997A63BEF}"/>
          </ac:spMkLst>
        </pc:spChg>
        <pc:spChg chg="add mod">
          <ac:chgData name="Gorlekoppa, Shidlingayya" userId="87b2455b-f068-46d1-82f6-ecda64ed59a5" providerId="ADAL" clId="{646145BF-BC20-4E6C-83CE-B6A7E162E0D9}" dt="2022-03-28T04:05:57.671" v="3820" actId="313"/>
          <ac:spMkLst>
            <pc:docMk/>
            <pc:sldMk cId="3581043849" sldId="261"/>
            <ac:spMk id="9" creationId="{D6A2977C-C07A-404E-A62A-F0FC8913E950}"/>
          </ac:spMkLst>
        </pc:spChg>
        <pc:picChg chg="add mod">
          <ac:chgData name="Gorlekoppa, Shidlingayya" userId="87b2455b-f068-46d1-82f6-ecda64ed59a5" providerId="ADAL" clId="{646145BF-BC20-4E6C-83CE-B6A7E162E0D9}" dt="2022-03-25T13:55:23.076" v="2911" actId="14100"/>
          <ac:picMkLst>
            <pc:docMk/>
            <pc:sldMk cId="3581043849" sldId="261"/>
            <ac:picMk id="5" creationId="{AD08FE50-1FDB-4AA1-9DF4-A0C1C64C7E26}"/>
          </ac:picMkLst>
        </pc:picChg>
        <pc:picChg chg="add mod">
          <ac:chgData name="Gorlekoppa, Shidlingayya" userId="87b2455b-f068-46d1-82f6-ecda64ed59a5" providerId="ADAL" clId="{646145BF-BC20-4E6C-83CE-B6A7E162E0D9}" dt="2022-03-25T13:55:31.799" v="2915" actId="14100"/>
          <ac:picMkLst>
            <pc:docMk/>
            <pc:sldMk cId="3581043849" sldId="261"/>
            <ac:picMk id="8" creationId="{23C23A34-78B5-49BC-B7F6-BACA0F8966A5}"/>
          </ac:picMkLst>
        </pc:picChg>
      </pc:sldChg>
      <pc:sldChg chg="del">
        <pc:chgData name="Gorlekoppa, Shidlingayya" userId="87b2455b-f068-46d1-82f6-ecda64ed59a5" providerId="ADAL" clId="{646145BF-BC20-4E6C-83CE-B6A7E162E0D9}" dt="2022-03-25T11:24:39.951" v="261" actId="47"/>
        <pc:sldMkLst>
          <pc:docMk/>
          <pc:sldMk cId="3858127917" sldId="261"/>
        </pc:sldMkLst>
      </pc:sldChg>
      <pc:sldChg chg="addSp delSp modSp add mod">
        <pc:chgData name="Gorlekoppa, Shidlingayya" userId="87b2455b-f068-46d1-82f6-ecda64ed59a5" providerId="ADAL" clId="{646145BF-BC20-4E6C-83CE-B6A7E162E0D9}" dt="2022-03-28T04:16:49.976" v="4255" actId="20577"/>
        <pc:sldMkLst>
          <pc:docMk/>
          <pc:sldMk cId="2179223001" sldId="262"/>
        </pc:sldMkLst>
        <pc:spChg chg="mod">
          <ac:chgData name="Gorlekoppa, Shidlingayya" userId="87b2455b-f068-46d1-82f6-ecda64ed59a5" providerId="ADAL" clId="{646145BF-BC20-4E6C-83CE-B6A7E162E0D9}" dt="2022-03-25T14:08:14.372" v="3777" actId="14100"/>
          <ac:spMkLst>
            <pc:docMk/>
            <pc:sldMk cId="2179223001" sldId="262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8T04:13:23.142" v="3995" actId="20577"/>
          <ac:spMkLst>
            <pc:docMk/>
            <pc:sldMk cId="2179223001" sldId="262"/>
            <ac:spMk id="4" creationId="{BA472588-5AE8-4B04-989E-B986C1529FF3}"/>
          </ac:spMkLst>
        </pc:spChg>
        <pc:spChg chg="add mod">
          <ac:chgData name="Gorlekoppa, Shidlingayya" userId="87b2455b-f068-46d1-82f6-ecda64ed59a5" providerId="ADAL" clId="{646145BF-BC20-4E6C-83CE-B6A7E162E0D9}" dt="2022-03-28T04:15:49.651" v="4147" actId="1076"/>
          <ac:spMkLst>
            <pc:docMk/>
            <pc:sldMk cId="2179223001" sldId="262"/>
            <ac:spMk id="6" creationId="{92E31918-FBC1-4CD9-B322-12B326199B48}"/>
          </ac:spMkLst>
        </pc:spChg>
        <pc:spChg chg="del">
          <ac:chgData name="Gorlekoppa, Shidlingayya" userId="87b2455b-f068-46d1-82f6-ecda64ed59a5" providerId="ADAL" clId="{646145BF-BC20-4E6C-83CE-B6A7E162E0D9}" dt="2022-03-25T14:07:44.499" v="3772" actId="478"/>
          <ac:spMkLst>
            <pc:docMk/>
            <pc:sldMk cId="2179223001" sldId="262"/>
            <ac:spMk id="6" creationId="{F6B16684-7155-4148-8F9A-CC5D888CC17C}"/>
          </ac:spMkLst>
        </pc:spChg>
        <pc:spChg chg="add mod">
          <ac:chgData name="Gorlekoppa, Shidlingayya" userId="87b2455b-f068-46d1-82f6-ecda64ed59a5" providerId="ADAL" clId="{646145BF-BC20-4E6C-83CE-B6A7E162E0D9}" dt="2022-03-28T04:16:49.976" v="4255" actId="20577"/>
          <ac:spMkLst>
            <pc:docMk/>
            <pc:sldMk cId="2179223001" sldId="262"/>
            <ac:spMk id="9" creationId="{432162E4-D3B5-45C6-BD9A-CEA6B7CD47C5}"/>
          </ac:spMkLst>
        </pc:spChg>
        <pc:picChg chg="del">
          <ac:chgData name="Gorlekoppa, Shidlingayya" userId="87b2455b-f068-46d1-82f6-ecda64ed59a5" providerId="ADAL" clId="{646145BF-BC20-4E6C-83CE-B6A7E162E0D9}" dt="2022-03-25T14:07:42.453" v="3771" actId="478"/>
          <ac:picMkLst>
            <pc:docMk/>
            <pc:sldMk cId="2179223001" sldId="262"/>
            <ac:picMk id="5" creationId="{14ADA961-4299-4B43-977D-46EE246DB642}"/>
          </ac:picMkLst>
        </pc:picChg>
        <pc:picChg chg="add mod">
          <ac:chgData name="Gorlekoppa, Shidlingayya" userId="87b2455b-f068-46d1-82f6-ecda64ed59a5" providerId="ADAL" clId="{646145BF-BC20-4E6C-83CE-B6A7E162E0D9}" dt="2022-03-28T04:15:41.486" v="4145" actId="108"/>
          <ac:picMkLst>
            <pc:docMk/>
            <pc:sldMk cId="2179223001" sldId="262"/>
            <ac:picMk id="5" creationId="{7EEA7A37-693F-4BA0-A0C2-285CF3B2910E}"/>
          </ac:picMkLst>
        </pc:picChg>
        <pc:picChg chg="add mod">
          <ac:chgData name="Gorlekoppa, Shidlingayya" userId="87b2455b-f068-46d1-82f6-ecda64ed59a5" providerId="ADAL" clId="{646145BF-BC20-4E6C-83CE-B6A7E162E0D9}" dt="2022-03-28T04:16:00.618" v="4151" actId="1076"/>
          <ac:picMkLst>
            <pc:docMk/>
            <pc:sldMk cId="2179223001" sldId="262"/>
            <ac:picMk id="8" creationId="{6A0DFA72-AF8F-4B5A-8E03-9D6FE8CC8BC6}"/>
          </ac:picMkLst>
        </pc:picChg>
      </pc:sldChg>
      <pc:sldChg chg="del">
        <pc:chgData name="Gorlekoppa, Shidlingayya" userId="87b2455b-f068-46d1-82f6-ecda64ed59a5" providerId="ADAL" clId="{646145BF-BC20-4E6C-83CE-B6A7E162E0D9}" dt="2022-03-25T11:24:40.110" v="262" actId="47"/>
        <pc:sldMkLst>
          <pc:docMk/>
          <pc:sldMk cId="4199093686" sldId="262"/>
        </pc:sldMkLst>
      </pc:sldChg>
      <pc:sldChg chg="addSp modSp add mod ord">
        <pc:chgData name="Gorlekoppa, Shidlingayya" userId="87b2455b-f068-46d1-82f6-ecda64ed59a5" providerId="ADAL" clId="{646145BF-BC20-4E6C-83CE-B6A7E162E0D9}" dt="2022-03-28T04:34:42.067" v="4386" actId="1076"/>
        <pc:sldMkLst>
          <pc:docMk/>
          <pc:sldMk cId="3772293154" sldId="263"/>
        </pc:sldMkLst>
        <pc:spChg chg="mod">
          <ac:chgData name="Gorlekoppa, Shidlingayya" userId="87b2455b-f068-46d1-82f6-ecda64ed59a5" providerId="ADAL" clId="{646145BF-BC20-4E6C-83CE-B6A7E162E0D9}" dt="2022-03-28T04:18:12.643" v="4274" actId="14100"/>
          <ac:spMkLst>
            <pc:docMk/>
            <pc:sldMk cId="3772293154" sldId="263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8T04:33:43.626" v="4376" actId="14100"/>
          <ac:spMkLst>
            <pc:docMk/>
            <pc:sldMk cId="3772293154" sldId="263"/>
            <ac:spMk id="5" creationId="{22E26959-24D5-4783-9CE3-56CB944F2483}"/>
          </ac:spMkLst>
        </pc:spChg>
        <pc:picChg chg="add mod">
          <ac:chgData name="Gorlekoppa, Shidlingayya" userId="87b2455b-f068-46d1-82f6-ecda64ed59a5" providerId="ADAL" clId="{646145BF-BC20-4E6C-83CE-B6A7E162E0D9}" dt="2022-03-28T04:34:42.067" v="4386" actId="1076"/>
          <ac:picMkLst>
            <pc:docMk/>
            <pc:sldMk cId="3772293154" sldId="263"/>
            <ac:picMk id="4" creationId="{EA922B4E-0934-431D-84A9-C174E409505D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4:56:40.371" v="4621" actId="1076"/>
        <pc:sldMkLst>
          <pc:docMk/>
          <pc:sldMk cId="2809557665" sldId="264"/>
        </pc:sldMkLst>
        <pc:spChg chg="del">
          <ac:chgData name="Gorlekoppa, Shidlingayya" userId="87b2455b-f068-46d1-82f6-ecda64ed59a5" providerId="ADAL" clId="{646145BF-BC20-4E6C-83CE-B6A7E162E0D9}" dt="2022-03-28T04:34:54.091" v="4389" actId="478"/>
          <ac:spMkLst>
            <pc:docMk/>
            <pc:sldMk cId="2809557665" sldId="264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646145BF-BC20-4E6C-83CE-B6A7E162E0D9}" dt="2022-03-28T04:47:39.487" v="4593" actId="113"/>
          <ac:spMkLst>
            <pc:docMk/>
            <pc:sldMk cId="2809557665" sldId="264"/>
            <ac:spMk id="5" creationId="{22E26959-24D5-4783-9CE3-56CB944F2483}"/>
          </ac:spMkLst>
        </pc:spChg>
        <pc:spChg chg="add del mod">
          <ac:chgData name="Gorlekoppa, Shidlingayya" userId="87b2455b-f068-46d1-82f6-ecda64ed59a5" providerId="ADAL" clId="{646145BF-BC20-4E6C-83CE-B6A7E162E0D9}" dt="2022-03-28T04:34:55.935" v="4390" actId="478"/>
          <ac:spMkLst>
            <pc:docMk/>
            <pc:sldMk cId="2809557665" sldId="264"/>
            <ac:spMk id="6" creationId="{1E594209-33C6-4DD7-816D-6B92E2D29E36}"/>
          </ac:spMkLst>
        </pc:spChg>
        <pc:spChg chg="add mod">
          <ac:chgData name="Gorlekoppa, Shidlingayya" userId="87b2455b-f068-46d1-82f6-ecda64ed59a5" providerId="ADAL" clId="{646145BF-BC20-4E6C-83CE-B6A7E162E0D9}" dt="2022-03-28T04:56:35.911" v="4620" actId="6549"/>
          <ac:spMkLst>
            <pc:docMk/>
            <pc:sldMk cId="2809557665" sldId="264"/>
            <ac:spMk id="7" creationId="{D079C0D0-CA67-45BF-A45D-EF1313333794}"/>
          </ac:spMkLst>
        </pc:spChg>
        <pc:picChg chg="del">
          <ac:chgData name="Gorlekoppa, Shidlingayya" userId="87b2455b-f068-46d1-82f6-ecda64ed59a5" providerId="ADAL" clId="{646145BF-BC20-4E6C-83CE-B6A7E162E0D9}" dt="2022-03-28T04:34:51.751" v="4388" actId="478"/>
          <ac:picMkLst>
            <pc:docMk/>
            <pc:sldMk cId="2809557665" sldId="264"/>
            <ac:picMk id="4" creationId="{EA922B4E-0934-431D-84A9-C174E409505D}"/>
          </ac:picMkLst>
        </pc:picChg>
        <pc:picChg chg="add mod">
          <ac:chgData name="Gorlekoppa, Shidlingayya" userId="87b2455b-f068-46d1-82f6-ecda64ed59a5" providerId="ADAL" clId="{646145BF-BC20-4E6C-83CE-B6A7E162E0D9}" dt="2022-03-28T04:56:40.371" v="4621" actId="1076"/>
          <ac:picMkLst>
            <pc:docMk/>
            <pc:sldMk cId="2809557665" sldId="264"/>
            <ac:picMk id="9" creationId="{82F52B05-8F73-4649-8495-D884D9756246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6:28:49.823" v="5100" actId="1076"/>
        <pc:sldMkLst>
          <pc:docMk/>
          <pc:sldMk cId="1703565728" sldId="265"/>
        </pc:sldMkLst>
        <pc:spChg chg="mod">
          <ac:chgData name="Gorlekoppa, Shidlingayya" userId="87b2455b-f068-46d1-82f6-ecda64ed59a5" providerId="ADAL" clId="{646145BF-BC20-4E6C-83CE-B6A7E162E0D9}" dt="2022-03-28T04:47:47.935" v="4604" actId="20577"/>
          <ac:spMkLst>
            <pc:docMk/>
            <pc:sldMk cId="1703565728" sldId="265"/>
            <ac:spMk id="5" creationId="{22E26959-24D5-4783-9CE3-56CB944F2483}"/>
          </ac:spMkLst>
        </pc:spChg>
        <pc:spChg chg="mod">
          <ac:chgData name="Gorlekoppa, Shidlingayya" userId="87b2455b-f068-46d1-82f6-ecda64ed59a5" providerId="ADAL" clId="{646145BF-BC20-4E6C-83CE-B6A7E162E0D9}" dt="2022-03-28T06:18:35.248" v="5062" actId="6549"/>
          <ac:spMkLst>
            <pc:docMk/>
            <pc:sldMk cId="1703565728" sldId="265"/>
            <ac:spMk id="7" creationId="{D079C0D0-CA67-45BF-A45D-EF1313333794}"/>
          </ac:spMkLst>
        </pc:spChg>
        <pc:spChg chg="add mod">
          <ac:chgData name="Gorlekoppa, Shidlingayya" userId="87b2455b-f068-46d1-82f6-ecda64ed59a5" providerId="ADAL" clId="{646145BF-BC20-4E6C-83CE-B6A7E162E0D9}" dt="2022-03-28T06:19:09.792" v="5067" actId="14100"/>
          <ac:spMkLst>
            <pc:docMk/>
            <pc:sldMk cId="1703565728" sldId="265"/>
            <ac:spMk id="9" creationId="{27E576FC-39C5-46EE-825B-BC1301269EFC}"/>
          </ac:spMkLst>
        </pc:spChg>
        <pc:spChg chg="add mod">
          <ac:chgData name="Gorlekoppa, Shidlingayya" userId="87b2455b-f068-46d1-82f6-ecda64ed59a5" providerId="ADAL" clId="{646145BF-BC20-4E6C-83CE-B6A7E162E0D9}" dt="2022-03-28T06:28:49.823" v="5100" actId="1076"/>
          <ac:spMkLst>
            <pc:docMk/>
            <pc:sldMk cId="1703565728" sldId="265"/>
            <ac:spMk id="12" creationId="{BD58966F-B6F7-4177-A4B4-BF660C315B9A}"/>
          </ac:spMkLst>
        </pc:spChg>
        <pc:picChg chg="add del mod">
          <ac:chgData name="Gorlekoppa, Shidlingayya" userId="87b2455b-f068-46d1-82f6-ecda64ed59a5" providerId="ADAL" clId="{646145BF-BC20-4E6C-83CE-B6A7E162E0D9}" dt="2022-03-28T04:37:45.050" v="4545" actId="21"/>
          <ac:picMkLst>
            <pc:docMk/>
            <pc:sldMk cId="1703565728" sldId="265"/>
            <ac:picMk id="3" creationId="{0169F24D-5473-4AF5-832C-C1060E1E5327}"/>
          </ac:picMkLst>
        </pc:picChg>
        <pc:picChg chg="add mod">
          <ac:chgData name="Gorlekoppa, Shidlingayya" userId="87b2455b-f068-46d1-82f6-ecda64ed59a5" providerId="ADAL" clId="{646145BF-BC20-4E6C-83CE-B6A7E162E0D9}" dt="2022-03-28T06:17:18.998" v="5011" actId="1076"/>
          <ac:picMkLst>
            <pc:docMk/>
            <pc:sldMk cId="1703565728" sldId="265"/>
            <ac:picMk id="6" creationId="{B0460A23-D27D-44F1-AB52-AAFF653C5666}"/>
          </ac:picMkLst>
        </pc:picChg>
        <pc:picChg chg="add mod">
          <ac:chgData name="Gorlekoppa, Shidlingayya" userId="87b2455b-f068-46d1-82f6-ecda64ed59a5" providerId="ADAL" clId="{646145BF-BC20-4E6C-83CE-B6A7E162E0D9}" dt="2022-03-28T06:28:44.041" v="5099" actId="1076"/>
          <ac:picMkLst>
            <pc:docMk/>
            <pc:sldMk cId="1703565728" sldId="265"/>
            <ac:picMk id="11" creationId="{2BBC9DA2-F8AE-402E-BBA9-B1448A6D340B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6:30:09.361" v="5112" actId="20577"/>
        <pc:sldMkLst>
          <pc:docMk/>
          <pc:sldMk cId="310207749" sldId="266"/>
        </pc:sldMkLst>
        <pc:spChg chg="mod">
          <ac:chgData name="Gorlekoppa, Shidlingayya" userId="87b2455b-f068-46d1-82f6-ecda64ed59a5" providerId="ADAL" clId="{646145BF-BC20-4E6C-83CE-B6A7E162E0D9}" dt="2022-03-28T06:19:19.462" v="5078" actId="20577"/>
          <ac:spMkLst>
            <pc:docMk/>
            <pc:sldMk cId="310207749" sldId="266"/>
            <ac:spMk id="5" creationId="{22E26959-24D5-4783-9CE3-56CB944F2483}"/>
          </ac:spMkLst>
        </pc:spChg>
        <pc:spChg chg="mod">
          <ac:chgData name="Gorlekoppa, Shidlingayya" userId="87b2455b-f068-46d1-82f6-ecda64ed59a5" providerId="ADAL" clId="{646145BF-BC20-4E6C-83CE-B6A7E162E0D9}" dt="2022-03-28T06:20:21.169" v="5089" actId="115"/>
          <ac:spMkLst>
            <pc:docMk/>
            <pc:sldMk cId="310207749" sldId="266"/>
            <ac:spMk id="7" creationId="{D079C0D0-CA67-45BF-A45D-EF1313333794}"/>
          </ac:spMkLst>
        </pc:spChg>
        <pc:spChg chg="add mod">
          <ac:chgData name="Gorlekoppa, Shidlingayya" userId="87b2455b-f068-46d1-82f6-ecda64ed59a5" providerId="ADAL" clId="{646145BF-BC20-4E6C-83CE-B6A7E162E0D9}" dt="2022-03-28T06:30:09.361" v="5112" actId="20577"/>
          <ac:spMkLst>
            <pc:docMk/>
            <pc:sldMk cId="310207749" sldId="266"/>
            <ac:spMk id="8" creationId="{24EF0AC6-4732-43D9-AA26-6B0150FEBCAE}"/>
          </ac:spMkLst>
        </pc:spChg>
        <pc:picChg chg="add mod">
          <ac:chgData name="Gorlekoppa, Shidlingayya" userId="87b2455b-f068-46d1-82f6-ecda64ed59a5" providerId="ADAL" clId="{646145BF-BC20-4E6C-83CE-B6A7E162E0D9}" dt="2022-03-28T06:29:28.624" v="5106" actId="108"/>
          <ac:picMkLst>
            <pc:docMk/>
            <pc:sldMk cId="310207749" sldId="266"/>
            <ac:picMk id="3" creationId="{B849057C-0E30-4B16-A9C4-92105519E079}"/>
          </ac:picMkLst>
        </pc:picChg>
        <pc:picChg chg="add del mod">
          <ac:chgData name="Gorlekoppa, Shidlingayya" userId="87b2455b-f068-46d1-82f6-ecda64ed59a5" providerId="ADAL" clId="{646145BF-BC20-4E6C-83CE-B6A7E162E0D9}" dt="2022-03-28T06:29:18.123" v="5102" actId="478"/>
          <ac:picMkLst>
            <pc:docMk/>
            <pc:sldMk cId="310207749" sldId="266"/>
            <ac:picMk id="4" creationId="{93AA29C3-3CE2-427B-ADA7-4F7FB23FB0CF}"/>
          </ac:picMkLst>
        </pc:picChg>
      </pc:sldChg>
      <pc:sldChg chg="addSp delSp modSp add mod">
        <pc:chgData name="Gorlekoppa, Shidlingayya" userId="87b2455b-f068-46d1-82f6-ecda64ed59a5" providerId="ADAL" clId="{646145BF-BC20-4E6C-83CE-B6A7E162E0D9}" dt="2022-03-28T05:38:11.152" v="4793" actId="6549"/>
        <pc:sldMkLst>
          <pc:docMk/>
          <pc:sldMk cId="112136275" sldId="267"/>
        </pc:sldMkLst>
        <pc:spChg chg="mod">
          <ac:chgData name="Gorlekoppa, Shidlingayya" userId="87b2455b-f068-46d1-82f6-ecda64ed59a5" providerId="ADAL" clId="{646145BF-BC20-4E6C-83CE-B6A7E162E0D9}" dt="2022-03-28T05:38:11.152" v="4793" actId="6549"/>
          <ac:spMkLst>
            <pc:docMk/>
            <pc:sldMk cId="112136275" sldId="267"/>
            <ac:spMk id="7" creationId="{D079C0D0-CA67-45BF-A45D-EF1313333794}"/>
          </ac:spMkLst>
        </pc:spChg>
        <pc:picChg chg="add mod">
          <ac:chgData name="Gorlekoppa, Shidlingayya" userId="87b2455b-f068-46d1-82f6-ecda64ed59a5" providerId="ADAL" clId="{646145BF-BC20-4E6C-83CE-B6A7E162E0D9}" dt="2022-03-28T05:00:16.912" v="4789" actId="108"/>
          <ac:picMkLst>
            <pc:docMk/>
            <pc:sldMk cId="112136275" sldId="267"/>
            <ac:picMk id="3" creationId="{899D09AE-E6F8-4407-B9FB-8F447DAED803}"/>
          </ac:picMkLst>
        </pc:picChg>
        <pc:picChg chg="add mod">
          <ac:chgData name="Gorlekoppa, Shidlingayya" userId="87b2455b-f068-46d1-82f6-ecda64ed59a5" providerId="ADAL" clId="{646145BF-BC20-4E6C-83CE-B6A7E162E0D9}" dt="2022-03-28T05:00:21.498" v="4791" actId="1076"/>
          <ac:picMkLst>
            <pc:docMk/>
            <pc:sldMk cId="112136275" sldId="267"/>
            <ac:picMk id="6" creationId="{DA4986F5-D0CD-44A7-BA13-42A843916C40}"/>
          </ac:picMkLst>
        </pc:picChg>
        <pc:picChg chg="del">
          <ac:chgData name="Gorlekoppa, Shidlingayya" userId="87b2455b-f068-46d1-82f6-ecda64ed59a5" providerId="ADAL" clId="{646145BF-BC20-4E6C-83CE-B6A7E162E0D9}" dt="2022-03-28T04:58:31.131" v="4623" actId="478"/>
          <ac:picMkLst>
            <pc:docMk/>
            <pc:sldMk cId="112136275" sldId="267"/>
            <ac:picMk id="9" creationId="{82F52B05-8F73-4649-8495-D884D9756246}"/>
          </ac:picMkLst>
        </pc:picChg>
      </pc:sldChg>
      <pc:sldChg chg="delSp modSp add mod">
        <pc:chgData name="Gorlekoppa, Shidlingayya" userId="87b2455b-f068-46d1-82f6-ecda64ed59a5" providerId="ADAL" clId="{646145BF-BC20-4E6C-83CE-B6A7E162E0D9}" dt="2022-03-28T06:30:35.050" v="5132" actId="20577"/>
        <pc:sldMkLst>
          <pc:docMk/>
          <pc:sldMk cId="2509596698" sldId="268"/>
        </pc:sldMkLst>
        <pc:spChg chg="mod">
          <ac:chgData name="Gorlekoppa, Shidlingayya" userId="87b2455b-f068-46d1-82f6-ecda64ed59a5" providerId="ADAL" clId="{646145BF-BC20-4E6C-83CE-B6A7E162E0D9}" dt="2022-03-28T06:30:35.050" v="5132" actId="20577"/>
          <ac:spMkLst>
            <pc:docMk/>
            <pc:sldMk cId="2509596698" sldId="268"/>
            <ac:spMk id="5" creationId="{22E26959-24D5-4783-9CE3-56CB944F2483}"/>
          </ac:spMkLst>
        </pc:spChg>
        <pc:spChg chg="del">
          <ac:chgData name="Gorlekoppa, Shidlingayya" userId="87b2455b-f068-46d1-82f6-ecda64ed59a5" providerId="ADAL" clId="{646145BF-BC20-4E6C-83CE-B6A7E162E0D9}" dt="2022-03-28T06:30:23.738" v="5114" actId="21"/>
          <ac:spMkLst>
            <pc:docMk/>
            <pc:sldMk cId="2509596698" sldId="268"/>
            <ac:spMk id="7" creationId="{D079C0D0-CA67-45BF-A45D-EF1313333794}"/>
          </ac:spMkLst>
        </pc:spChg>
        <pc:picChg chg="mod">
          <ac:chgData name="Gorlekoppa, Shidlingayya" userId="87b2455b-f068-46d1-82f6-ecda64ed59a5" providerId="ADAL" clId="{646145BF-BC20-4E6C-83CE-B6A7E162E0D9}" dt="2022-03-28T06:30:26.071" v="5115" actId="1076"/>
          <ac:picMkLst>
            <pc:docMk/>
            <pc:sldMk cId="2509596698" sldId="268"/>
            <ac:picMk id="4" creationId="{93AA29C3-3CE2-427B-ADA7-4F7FB23FB0CF}"/>
          </ac:picMkLst>
        </pc:picChg>
      </pc:sldChg>
    </pc:docChg>
  </pc:docChgLst>
  <pc:docChgLst>
    <pc:chgData name="Gorlekoppa, Shidlingayya" userId="87b2455b-f068-46d1-82f6-ecda64ed59a5" providerId="ADAL" clId="{96C2FB79-5353-4452-BD36-34F480A8C1A1}"/>
    <pc:docChg chg="modSld">
      <pc:chgData name="Gorlekoppa, Shidlingayya" userId="87b2455b-f068-46d1-82f6-ecda64ed59a5" providerId="ADAL" clId="{96C2FB79-5353-4452-BD36-34F480A8C1A1}" dt="2022-07-22T05:41:16.423" v="1" actId="12"/>
      <pc:docMkLst>
        <pc:docMk/>
      </pc:docMkLst>
      <pc:sldChg chg="modSp mod">
        <pc:chgData name="Gorlekoppa, Shidlingayya" userId="87b2455b-f068-46d1-82f6-ecda64ed59a5" providerId="ADAL" clId="{96C2FB79-5353-4452-BD36-34F480A8C1A1}" dt="2022-07-22T05:41:16.423" v="1" actId="12"/>
        <pc:sldMkLst>
          <pc:docMk/>
          <pc:sldMk cId="3835813386" sldId="256"/>
        </pc:sldMkLst>
        <pc:spChg chg="mod">
          <ac:chgData name="Gorlekoppa, Shidlingayya" userId="87b2455b-f068-46d1-82f6-ecda64ed59a5" providerId="ADAL" clId="{96C2FB79-5353-4452-BD36-34F480A8C1A1}" dt="2022-07-22T05:41:16.423" v="1" actId="12"/>
          <ac:spMkLst>
            <pc:docMk/>
            <pc:sldMk cId="3835813386" sldId="256"/>
            <ac:spMk id="5" creationId="{22E26959-24D5-4783-9CE3-56CB944F2483}"/>
          </ac:spMkLst>
        </pc:spChg>
      </pc:sldChg>
    </pc:docChg>
  </pc:docChgLst>
  <pc:docChgLst>
    <pc:chgData name="Gorlekoppa, Shidlingayya" userId="87b2455b-f068-46d1-82f6-ecda64ed59a5" providerId="ADAL" clId="{9B1DBCAB-C4F7-4D39-9822-52AA7C950C55}"/>
    <pc:docChg chg="undo custSel addSld delSld modSld sldOrd">
      <pc:chgData name="Gorlekoppa, Shidlingayya" userId="87b2455b-f068-46d1-82f6-ecda64ed59a5" providerId="ADAL" clId="{9B1DBCAB-C4F7-4D39-9822-52AA7C950C55}" dt="2022-11-04T04:36:47.622" v="54" actId="47"/>
      <pc:docMkLst>
        <pc:docMk/>
      </pc:docMkLst>
      <pc:sldChg chg="modSp add del mod ord">
        <pc:chgData name="Gorlekoppa, Shidlingayya" userId="87b2455b-f068-46d1-82f6-ecda64ed59a5" providerId="ADAL" clId="{9B1DBCAB-C4F7-4D39-9822-52AA7C950C55}" dt="2022-11-04T04:36:47.622" v="54" actId="47"/>
        <pc:sldMkLst>
          <pc:docMk/>
          <pc:sldMk cId="1244346212" sldId="543"/>
        </pc:sldMkLst>
        <pc:spChg chg="mod">
          <ac:chgData name="Gorlekoppa, Shidlingayya" userId="87b2455b-f068-46d1-82f6-ecda64ed59a5" providerId="ADAL" clId="{9B1DBCAB-C4F7-4D39-9822-52AA7C950C55}" dt="2022-11-04T04:26:01.463" v="45" actId="1076"/>
          <ac:spMkLst>
            <pc:docMk/>
            <pc:sldMk cId="1244346212" sldId="543"/>
            <ac:spMk id="50" creationId="{720D987E-5255-4D98-9A01-C66000CBA93C}"/>
          </ac:spMkLst>
        </pc:spChg>
      </pc:sldChg>
      <pc:sldChg chg="add del">
        <pc:chgData name="Gorlekoppa, Shidlingayya" userId="87b2455b-f068-46d1-82f6-ecda64ed59a5" providerId="ADAL" clId="{9B1DBCAB-C4F7-4D39-9822-52AA7C950C55}" dt="2022-11-04T04:35:54.518" v="50" actId="47"/>
        <pc:sldMkLst>
          <pc:docMk/>
          <pc:sldMk cId="1108065788" sldId="544"/>
        </pc:sldMkLst>
      </pc:sldChg>
      <pc:sldChg chg="add">
        <pc:chgData name="Gorlekoppa, Shidlingayya" userId="87b2455b-f068-46d1-82f6-ecda64ed59a5" providerId="ADAL" clId="{9B1DBCAB-C4F7-4D39-9822-52AA7C950C55}" dt="2022-11-04T04:35:52.056" v="49"/>
        <pc:sldMkLst>
          <pc:docMk/>
          <pc:sldMk cId="626334529" sldId="545"/>
        </pc:sldMkLst>
      </pc:sldChg>
      <pc:sldChg chg="new del">
        <pc:chgData name="Gorlekoppa, Shidlingayya" userId="87b2455b-f068-46d1-82f6-ecda64ed59a5" providerId="ADAL" clId="{9B1DBCAB-C4F7-4D39-9822-52AA7C950C55}" dt="2022-11-04T04:36:42.120" v="53" actId="680"/>
        <pc:sldMkLst>
          <pc:docMk/>
          <pc:sldMk cId="2490367159" sldId="546"/>
        </pc:sldMkLst>
      </pc:sldChg>
      <pc:sldMasterChg chg="addSldLayout delSldLayout">
        <pc:chgData name="Gorlekoppa, Shidlingayya" userId="87b2455b-f068-46d1-82f6-ecda64ed59a5" providerId="ADAL" clId="{9B1DBCAB-C4F7-4D39-9822-52AA7C950C55}" dt="2022-11-04T04:29:36.437" v="47" actId="47"/>
        <pc:sldMasterMkLst>
          <pc:docMk/>
          <pc:sldMasterMk cId="688270468" sldId="2147483648"/>
        </pc:sldMasterMkLst>
        <pc:sldLayoutChg chg="add del">
          <pc:chgData name="Gorlekoppa, Shidlingayya" userId="87b2455b-f068-46d1-82f6-ecda64ed59a5" providerId="ADAL" clId="{9B1DBCAB-C4F7-4D39-9822-52AA7C950C55}" dt="2022-11-04T04:29:36.437" v="47" actId="47"/>
          <pc:sldLayoutMkLst>
            <pc:docMk/>
            <pc:sldMasterMk cId="688270468" sldId="2147483648"/>
            <pc:sldLayoutMk cId="2374197367" sldId="2147483660"/>
          </pc:sldLayoutMkLst>
        </pc:sldLayoutChg>
      </pc:sldMasterChg>
    </pc:docChg>
  </pc:docChgLst>
  <pc:docChgLst>
    <pc:chgData name="Gorlekoppa, Shidlingayya" userId="87b2455b-f068-46d1-82f6-ecda64ed59a5" providerId="ADAL" clId="{CCC37E02-71F4-4BAD-847D-0425ED732E7A}"/>
    <pc:docChg chg="undo custSel addSld modSld">
      <pc:chgData name="Gorlekoppa, Shidlingayya" userId="87b2455b-f068-46d1-82f6-ecda64ed59a5" providerId="ADAL" clId="{CCC37E02-71F4-4BAD-847D-0425ED732E7A}" dt="2022-02-19T17:35:06.830" v="3157" actId="20577"/>
      <pc:docMkLst>
        <pc:docMk/>
      </pc:docMkLst>
      <pc:sldChg chg="addSp delSp modSp mod">
        <pc:chgData name="Gorlekoppa, Shidlingayya" userId="87b2455b-f068-46d1-82f6-ecda64ed59a5" providerId="ADAL" clId="{CCC37E02-71F4-4BAD-847D-0425ED732E7A}" dt="2022-02-19T16:00:17.986" v="1330" actId="20577"/>
        <pc:sldMkLst>
          <pc:docMk/>
          <pc:sldMk cId="3835813386" sldId="256"/>
        </pc:sldMkLst>
        <pc:spChg chg="mod">
          <ac:chgData name="Gorlekoppa, Shidlingayya" userId="87b2455b-f068-46d1-82f6-ecda64ed59a5" providerId="ADAL" clId="{CCC37E02-71F4-4BAD-847D-0425ED732E7A}" dt="2022-02-19T15:36:17.759" v="32" actId="115"/>
          <ac:spMkLst>
            <pc:docMk/>
            <pc:sldMk cId="3835813386" sldId="256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CCC37E02-71F4-4BAD-847D-0425ED732E7A}" dt="2022-02-19T15:35:58.448" v="3" actId="478"/>
          <ac:spMkLst>
            <pc:docMk/>
            <pc:sldMk cId="3835813386" sldId="256"/>
            <ac:spMk id="4" creationId="{00000000-0000-0000-0000-000000000000}"/>
          </ac:spMkLst>
        </pc:spChg>
        <pc:spChg chg="add mod">
          <ac:chgData name="Gorlekoppa, Shidlingayya" userId="87b2455b-f068-46d1-82f6-ecda64ed59a5" providerId="ADAL" clId="{CCC37E02-71F4-4BAD-847D-0425ED732E7A}" dt="2022-02-19T16:00:17.986" v="1330" actId="20577"/>
          <ac:spMkLst>
            <pc:docMk/>
            <pc:sldMk cId="3835813386" sldId="256"/>
            <ac:spMk id="5" creationId="{22E26959-24D5-4783-9CE3-56CB944F2483}"/>
          </ac:spMkLst>
        </pc:spChg>
        <pc:graphicFrameChg chg="add del mod">
          <ac:chgData name="Gorlekoppa, Shidlingayya" userId="87b2455b-f068-46d1-82f6-ecda64ed59a5" providerId="ADAL" clId="{CCC37E02-71F4-4BAD-847D-0425ED732E7A}" dt="2022-02-19T15:43:10.858" v="815" actId="3680"/>
          <ac:graphicFrameMkLst>
            <pc:docMk/>
            <pc:sldMk cId="3835813386" sldId="256"/>
            <ac:graphicFrameMk id="3" creationId="{6706D826-468E-49F0-937F-53A16B859740}"/>
          </ac:graphicFrameMkLst>
        </pc:graphicFrameChg>
        <pc:graphicFrameChg chg="add mod modGraphic">
          <ac:chgData name="Gorlekoppa, Shidlingayya" userId="87b2455b-f068-46d1-82f6-ecda64ed59a5" providerId="ADAL" clId="{CCC37E02-71F4-4BAD-847D-0425ED732E7A}" dt="2022-02-19T15:53:42.675" v="1016" actId="21"/>
          <ac:graphicFrameMkLst>
            <pc:docMk/>
            <pc:sldMk cId="3835813386" sldId="256"/>
            <ac:graphicFrameMk id="6" creationId="{1431330E-A3E9-42E2-AC2B-A3ED30BB7A79}"/>
          </ac:graphicFrameMkLst>
        </pc:graphicFrameChg>
        <pc:picChg chg="del">
          <ac:chgData name="Gorlekoppa, Shidlingayya" userId="87b2455b-f068-46d1-82f6-ecda64ed59a5" providerId="ADAL" clId="{CCC37E02-71F4-4BAD-847D-0425ED732E7A}" dt="2022-02-19T15:35:52.215" v="1" actId="478"/>
          <ac:picMkLst>
            <pc:docMk/>
            <pc:sldMk cId="3835813386" sldId="256"/>
            <ac:picMk id="7" creationId="{05BD950D-CCEC-4F2C-8715-5BF39B9875E6}"/>
          </ac:picMkLst>
        </pc:picChg>
      </pc:sldChg>
      <pc:sldChg chg="addSp delSp modSp add mod">
        <pc:chgData name="Gorlekoppa, Shidlingayya" userId="87b2455b-f068-46d1-82f6-ecda64ed59a5" providerId="ADAL" clId="{CCC37E02-71F4-4BAD-847D-0425ED732E7A}" dt="2022-02-19T16:16:22.936" v="2271" actId="1076"/>
        <pc:sldMkLst>
          <pc:docMk/>
          <pc:sldMk cId="3754725778" sldId="257"/>
        </pc:sldMkLst>
        <pc:spChg chg="mod">
          <ac:chgData name="Gorlekoppa, Shidlingayya" userId="87b2455b-f068-46d1-82f6-ecda64ed59a5" providerId="ADAL" clId="{CCC37E02-71F4-4BAD-847D-0425ED732E7A}" dt="2022-02-19T15:59:55.095" v="1271" actId="115"/>
          <ac:spMkLst>
            <pc:docMk/>
            <pc:sldMk cId="3754725778" sldId="257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CCC37E02-71F4-4BAD-847D-0425ED732E7A}" dt="2022-02-19T15:59:25.442" v="1159" actId="478"/>
          <ac:spMkLst>
            <pc:docMk/>
            <pc:sldMk cId="3754725778" sldId="257"/>
            <ac:spMk id="4" creationId="{00000000-0000-0000-0000-000000000000}"/>
          </ac:spMkLst>
        </pc:spChg>
        <pc:graphicFrameChg chg="add mod modGraphic">
          <ac:chgData name="Gorlekoppa, Shidlingayya" userId="87b2455b-f068-46d1-82f6-ecda64ed59a5" providerId="ADAL" clId="{CCC37E02-71F4-4BAD-847D-0425ED732E7A}" dt="2022-02-19T16:16:22.936" v="2271" actId="1076"/>
          <ac:graphicFrameMkLst>
            <pc:docMk/>
            <pc:sldMk cId="3754725778" sldId="257"/>
            <ac:graphicFrameMk id="3" creationId="{2E4828F1-5CC3-48C4-898D-81B2F8D2E388}"/>
          </ac:graphicFrameMkLst>
        </pc:graphicFrameChg>
        <pc:picChg chg="del">
          <ac:chgData name="Gorlekoppa, Shidlingayya" userId="87b2455b-f068-46d1-82f6-ecda64ed59a5" providerId="ADAL" clId="{CCC37E02-71F4-4BAD-847D-0425ED732E7A}" dt="2022-02-19T15:59:20.066" v="1157" actId="478"/>
          <ac:picMkLst>
            <pc:docMk/>
            <pc:sldMk cId="3754725778" sldId="257"/>
            <ac:picMk id="7" creationId="{05BD950D-CCEC-4F2C-8715-5BF39B9875E6}"/>
          </ac:picMkLst>
        </pc:picChg>
      </pc:sldChg>
      <pc:sldChg chg="modSp add mod">
        <pc:chgData name="Gorlekoppa, Shidlingayya" userId="87b2455b-f068-46d1-82f6-ecda64ed59a5" providerId="ADAL" clId="{CCC37E02-71F4-4BAD-847D-0425ED732E7A}" dt="2022-02-19T17:35:06.830" v="3157" actId="20577"/>
        <pc:sldMkLst>
          <pc:docMk/>
          <pc:sldMk cId="2564299599" sldId="258"/>
        </pc:sldMkLst>
        <pc:graphicFrameChg chg="modGraphic">
          <ac:chgData name="Gorlekoppa, Shidlingayya" userId="87b2455b-f068-46d1-82f6-ecda64ed59a5" providerId="ADAL" clId="{CCC37E02-71F4-4BAD-847D-0425ED732E7A}" dt="2022-02-19T17:35:06.830" v="3157" actId="20577"/>
          <ac:graphicFrameMkLst>
            <pc:docMk/>
            <pc:sldMk cId="2564299599" sldId="258"/>
            <ac:graphicFrameMk id="3" creationId="{2E4828F1-5CC3-48C4-898D-81B2F8D2E388}"/>
          </ac:graphicFrameMkLst>
        </pc:graphicFrameChg>
      </pc:sldChg>
    </pc:docChg>
  </pc:docChgLst>
  <pc:docChgLst>
    <pc:chgData name="Gorlekoppa, Shidlingayya" userId="87b2455b-f068-46d1-82f6-ecda64ed59a5" providerId="ADAL" clId="{5B9C2081-F03A-4B6F-A133-166E5F419D32}"/>
    <pc:docChg chg="custSel delSld modSld">
      <pc:chgData name="Gorlekoppa, Shidlingayya" userId="87b2455b-f068-46d1-82f6-ecda64ed59a5" providerId="ADAL" clId="{5B9C2081-F03A-4B6F-A133-166E5F419D32}" dt="2022-01-19T00:52:09.753" v="197" actId="692"/>
      <pc:docMkLst>
        <pc:docMk/>
      </pc:docMkLst>
      <pc:sldChg chg="addSp delSp modSp mod">
        <pc:chgData name="Gorlekoppa, Shidlingayya" userId="87b2455b-f068-46d1-82f6-ecda64ed59a5" providerId="ADAL" clId="{5B9C2081-F03A-4B6F-A133-166E5F419D32}" dt="2022-01-19T00:52:09.753" v="197" actId="692"/>
        <pc:sldMkLst>
          <pc:docMk/>
          <pc:sldMk cId="3835813386" sldId="256"/>
        </pc:sldMkLst>
        <pc:spChg chg="mod">
          <ac:chgData name="Gorlekoppa, Shidlingayya" userId="87b2455b-f068-46d1-82f6-ecda64ed59a5" providerId="ADAL" clId="{5B9C2081-F03A-4B6F-A133-166E5F419D32}" dt="2022-01-19T00:46:20.689" v="39" actId="27636"/>
          <ac:spMkLst>
            <pc:docMk/>
            <pc:sldMk cId="3835813386" sldId="25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5B9C2081-F03A-4B6F-A133-166E5F419D32}" dt="2022-01-19T00:47:13.457" v="190" actId="20577"/>
          <ac:spMkLst>
            <pc:docMk/>
            <pc:sldMk cId="3835813386" sldId="256"/>
            <ac:spMk id="4" creationId="{00000000-0000-0000-0000-000000000000}"/>
          </ac:spMkLst>
        </pc:spChg>
        <pc:picChg chg="add del mod">
          <ac:chgData name="Gorlekoppa, Shidlingayya" userId="87b2455b-f068-46d1-82f6-ecda64ed59a5" providerId="ADAL" clId="{5B9C2081-F03A-4B6F-A133-166E5F419D32}" dt="2022-01-19T00:51:54.307" v="194" actId="478"/>
          <ac:picMkLst>
            <pc:docMk/>
            <pc:sldMk cId="3835813386" sldId="256"/>
            <ac:picMk id="5" creationId="{76398C11-A2F6-4367-8D1B-7D378D7E57C5}"/>
          </ac:picMkLst>
        </pc:picChg>
        <pc:picChg chg="add mod">
          <ac:chgData name="Gorlekoppa, Shidlingayya" userId="87b2455b-f068-46d1-82f6-ecda64ed59a5" providerId="ADAL" clId="{5B9C2081-F03A-4B6F-A133-166E5F419D32}" dt="2022-01-19T00:52:09.753" v="197" actId="692"/>
          <ac:picMkLst>
            <pc:docMk/>
            <pc:sldMk cId="3835813386" sldId="256"/>
            <ac:picMk id="7" creationId="{05BD950D-CCEC-4F2C-8715-5BF39B9875E6}"/>
          </ac:picMkLst>
        </pc:picChg>
      </pc:sldChg>
      <pc:sldChg chg="del">
        <pc:chgData name="Gorlekoppa, Shidlingayya" userId="87b2455b-f068-46d1-82f6-ecda64ed59a5" providerId="ADAL" clId="{5B9C2081-F03A-4B6F-A133-166E5F419D32}" dt="2022-01-16T08:19:32.078" v="0" actId="47"/>
        <pc:sldMkLst>
          <pc:docMk/>
          <pc:sldMk cId="805380174" sldId="257"/>
        </pc:sldMkLst>
      </pc:sldChg>
      <pc:sldChg chg="del">
        <pc:chgData name="Gorlekoppa, Shidlingayya" userId="87b2455b-f068-46d1-82f6-ecda64ed59a5" providerId="ADAL" clId="{5B9C2081-F03A-4B6F-A133-166E5F419D32}" dt="2022-01-16T08:19:32.288" v="1" actId="47"/>
        <pc:sldMkLst>
          <pc:docMk/>
          <pc:sldMk cId="1132912506" sldId="258"/>
        </pc:sldMkLst>
      </pc:sldChg>
      <pc:sldChg chg="del">
        <pc:chgData name="Gorlekoppa, Shidlingayya" userId="87b2455b-f068-46d1-82f6-ecda64ed59a5" providerId="ADAL" clId="{5B9C2081-F03A-4B6F-A133-166E5F419D32}" dt="2022-01-16T08:19:32.460" v="2" actId="47"/>
        <pc:sldMkLst>
          <pc:docMk/>
          <pc:sldMk cId="2946431382" sldId="259"/>
        </pc:sldMkLst>
      </pc:sldChg>
      <pc:sldChg chg="del">
        <pc:chgData name="Gorlekoppa, Shidlingayya" userId="87b2455b-f068-46d1-82f6-ecda64ed59a5" providerId="ADAL" clId="{5B9C2081-F03A-4B6F-A133-166E5F419D32}" dt="2022-01-16T08:19:32.675" v="3" actId="47"/>
        <pc:sldMkLst>
          <pc:docMk/>
          <pc:sldMk cId="141951603" sldId="263"/>
        </pc:sldMkLst>
      </pc:sldChg>
      <pc:sldChg chg="del">
        <pc:chgData name="Gorlekoppa, Shidlingayya" userId="87b2455b-f068-46d1-82f6-ecda64ed59a5" providerId="ADAL" clId="{5B9C2081-F03A-4B6F-A133-166E5F419D32}" dt="2022-01-16T08:19:33.495" v="8" actId="47"/>
        <pc:sldMkLst>
          <pc:docMk/>
          <pc:sldMk cId="3575745602" sldId="264"/>
        </pc:sldMkLst>
      </pc:sldChg>
      <pc:sldChg chg="del">
        <pc:chgData name="Gorlekoppa, Shidlingayya" userId="87b2455b-f068-46d1-82f6-ecda64ed59a5" providerId="ADAL" clId="{5B9C2081-F03A-4B6F-A133-166E5F419D32}" dt="2022-01-16T08:19:33.676" v="9" actId="47"/>
        <pc:sldMkLst>
          <pc:docMk/>
          <pc:sldMk cId="2110282381" sldId="265"/>
        </pc:sldMkLst>
      </pc:sldChg>
      <pc:sldChg chg="del">
        <pc:chgData name="Gorlekoppa, Shidlingayya" userId="87b2455b-f068-46d1-82f6-ecda64ed59a5" providerId="ADAL" clId="{5B9C2081-F03A-4B6F-A133-166E5F419D32}" dt="2022-01-16T08:19:34.240" v="12" actId="47"/>
        <pc:sldMkLst>
          <pc:docMk/>
          <pc:sldMk cId="963001928" sldId="266"/>
        </pc:sldMkLst>
      </pc:sldChg>
      <pc:sldChg chg="del">
        <pc:chgData name="Gorlekoppa, Shidlingayya" userId="87b2455b-f068-46d1-82f6-ecda64ed59a5" providerId="ADAL" clId="{5B9C2081-F03A-4B6F-A133-166E5F419D32}" dt="2022-01-16T08:19:34.404" v="13" actId="47"/>
        <pc:sldMkLst>
          <pc:docMk/>
          <pc:sldMk cId="4238619791" sldId="267"/>
        </pc:sldMkLst>
      </pc:sldChg>
      <pc:sldChg chg="del">
        <pc:chgData name="Gorlekoppa, Shidlingayya" userId="87b2455b-f068-46d1-82f6-ecda64ed59a5" providerId="ADAL" clId="{5B9C2081-F03A-4B6F-A133-166E5F419D32}" dt="2022-01-16T08:19:34.590" v="14" actId="47"/>
        <pc:sldMkLst>
          <pc:docMk/>
          <pc:sldMk cId="1046698558" sldId="268"/>
        </pc:sldMkLst>
      </pc:sldChg>
      <pc:sldChg chg="del">
        <pc:chgData name="Gorlekoppa, Shidlingayya" userId="87b2455b-f068-46d1-82f6-ecda64ed59a5" providerId="ADAL" clId="{5B9C2081-F03A-4B6F-A133-166E5F419D32}" dt="2022-01-16T08:19:32.804" v="4" actId="47"/>
        <pc:sldMkLst>
          <pc:docMk/>
          <pc:sldMk cId="1754414761" sldId="269"/>
        </pc:sldMkLst>
      </pc:sldChg>
      <pc:sldChg chg="del">
        <pc:chgData name="Gorlekoppa, Shidlingayya" userId="87b2455b-f068-46d1-82f6-ecda64ed59a5" providerId="ADAL" clId="{5B9C2081-F03A-4B6F-A133-166E5F419D32}" dt="2022-01-16T08:19:34.807" v="15" actId="47"/>
        <pc:sldMkLst>
          <pc:docMk/>
          <pc:sldMk cId="4276731977" sldId="270"/>
        </pc:sldMkLst>
      </pc:sldChg>
      <pc:sldChg chg="del">
        <pc:chgData name="Gorlekoppa, Shidlingayya" userId="87b2455b-f068-46d1-82f6-ecda64ed59a5" providerId="ADAL" clId="{5B9C2081-F03A-4B6F-A133-166E5F419D32}" dt="2022-01-16T08:19:33.867" v="10" actId="47"/>
        <pc:sldMkLst>
          <pc:docMk/>
          <pc:sldMk cId="3667225231" sldId="271"/>
        </pc:sldMkLst>
      </pc:sldChg>
      <pc:sldChg chg="del">
        <pc:chgData name="Gorlekoppa, Shidlingayya" userId="87b2455b-f068-46d1-82f6-ecda64ed59a5" providerId="ADAL" clId="{5B9C2081-F03A-4B6F-A133-166E5F419D32}" dt="2022-01-16T08:19:34.046" v="11" actId="47"/>
        <pc:sldMkLst>
          <pc:docMk/>
          <pc:sldMk cId="497160417" sldId="272"/>
        </pc:sldMkLst>
      </pc:sldChg>
      <pc:sldChg chg="del">
        <pc:chgData name="Gorlekoppa, Shidlingayya" userId="87b2455b-f068-46d1-82f6-ecda64ed59a5" providerId="ADAL" clId="{5B9C2081-F03A-4B6F-A133-166E5F419D32}" dt="2022-01-16T08:19:32.991" v="5" actId="47"/>
        <pc:sldMkLst>
          <pc:docMk/>
          <pc:sldMk cId="1707115486" sldId="273"/>
        </pc:sldMkLst>
      </pc:sldChg>
      <pc:sldChg chg="del">
        <pc:chgData name="Gorlekoppa, Shidlingayya" userId="87b2455b-f068-46d1-82f6-ecda64ed59a5" providerId="ADAL" clId="{5B9C2081-F03A-4B6F-A133-166E5F419D32}" dt="2022-01-16T08:19:33.146" v="6" actId="47"/>
        <pc:sldMkLst>
          <pc:docMk/>
          <pc:sldMk cId="1765613754" sldId="274"/>
        </pc:sldMkLst>
      </pc:sldChg>
      <pc:sldChg chg="del">
        <pc:chgData name="Gorlekoppa, Shidlingayya" userId="87b2455b-f068-46d1-82f6-ecda64ed59a5" providerId="ADAL" clId="{5B9C2081-F03A-4B6F-A133-166E5F419D32}" dt="2022-01-16T08:19:33.325" v="7" actId="47"/>
        <pc:sldMkLst>
          <pc:docMk/>
          <pc:sldMk cId="3687113003" sldId="275"/>
        </pc:sldMkLst>
      </pc:sldChg>
    </pc:docChg>
  </pc:docChgLst>
  <pc:docChgLst>
    <pc:chgData name="Gorlekoppa, Shidlingayya" userId="87b2455b-f068-46d1-82f6-ecda64ed59a5" providerId="ADAL" clId="{D7B98171-403D-4BFF-A15C-E5F9BA8AB386}"/>
    <pc:docChg chg="undo custSel addSld modSld">
      <pc:chgData name="Gorlekoppa, Shidlingayya" userId="87b2455b-f068-46d1-82f6-ecda64ed59a5" providerId="ADAL" clId="{D7B98171-403D-4BFF-A15C-E5F9BA8AB386}" dt="2022-02-21T16:18:29.271" v="1465" actId="108"/>
      <pc:docMkLst>
        <pc:docMk/>
      </pc:docMkLst>
      <pc:sldChg chg="addSp delSp modSp mod">
        <pc:chgData name="Gorlekoppa, Shidlingayya" userId="87b2455b-f068-46d1-82f6-ecda64ed59a5" providerId="ADAL" clId="{D7B98171-403D-4BFF-A15C-E5F9BA8AB386}" dt="2022-02-21T03:23:28.471" v="867" actId="692"/>
        <pc:sldMkLst>
          <pc:docMk/>
          <pc:sldMk cId="3835813386" sldId="256"/>
        </pc:sldMkLst>
        <pc:spChg chg="mod">
          <ac:chgData name="Gorlekoppa, Shidlingayya" userId="87b2455b-f068-46d1-82f6-ecda64ed59a5" providerId="ADAL" clId="{D7B98171-403D-4BFF-A15C-E5F9BA8AB386}" dt="2022-02-21T03:10:54.782" v="10" actId="20577"/>
          <ac:spMkLst>
            <pc:docMk/>
            <pc:sldMk cId="3835813386" sldId="256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D7B98171-403D-4BFF-A15C-E5F9BA8AB386}" dt="2022-02-21T03:12:57.362" v="272"/>
          <ac:spMkLst>
            <pc:docMk/>
            <pc:sldMk cId="3835813386" sldId="256"/>
            <ac:spMk id="3" creationId="{70A37AC1-9153-4889-8308-1CCD93BB7333}"/>
          </ac:spMkLst>
        </pc:spChg>
        <pc:spChg chg="add del">
          <ac:chgData name="Gorlekoppa, Shidlingayya" userId="87b2455b-f068-46d1-82f6-ecda64ed59a5" providerId="ADAL" clId="{D7B98171-403D-4BFF-A15C-E5F9BA8AB386}" dt="2022-02-21T03:13:09.352" v="274"/>
          <ac:spMkLst>
            <pc:docMk/>
            <pc:sldMk cId="3835813386" sldId="256"/>
            <ac:spMk id="4" creationId="{7248EEC0-14CA-4934-9797-6E7360FDC239}"/>
          </ac:spMkLst>
        </pc:spChg>
        <pc:spChg chg="mod">
          <ac:chgData name="Gorlekoppa, Shidlingayya" userId="87b2455b-f068-46d1-82f6-ecda64ed59a5" providerId="ADAL" clId="{D7B98171-403D-4BFF-A15C-E5F9BA8AB386}" dt="2022-02-21T03:23:19.773" v="862" actId="20577"/>
          <ac:spMkLst>
            <pc:docMk/>
            <pc:sldMk cId="3835813386" sldId="256"/>
            <ac:spMk id="5" creationId="{22E26959-24D5-4783-9CE3-56CB944F2483}"/>
          </ac:spMkLst>
        </pc:spChg>
        <pc:graphicFrameChg chg="del">
          <ac:chgData name="Gorlekoppa, Shidlingayya" userId="87b2455b-f068-46d1-82f6-ecda64ed59a5" providerId="ADAL" clId="{D7B98171-403D-4BFF-A15C-E5F9BA8AB386}" dt="2022-02-21T03:10:40.788" v="0" actId="478"/>
          <ac:graphicFrameMkLst>
            <pc:docMk/>
            <pc:sldMk cId="3835813386" sldId="256"/>
            <ac:graphicFrameMk id="6" creationId="{1431330E-A3E9-42E2-AC2B-A3ED30BB7A79}"/>
          </ac:graphicFrameMkLst>
        </pc:graphicFrameChg>
        <pc:picChg chg="add mod">
          <ac:chgData name="Gorlekoppa, Shidlingayya" userId="87b2455b-f068-46d1-82f6-ecda64ed59a5" providerId="ADAL" clId="{D7B98171-403D-4BFF-A15C-E5F9BA8AB386}" dt="2022-02-21T03:23:28.471" v="867" actId="692"/>
          <ac:picMkLst>
            <pc:docMk/>
            <pc:sldMk cId="3835813386" sldId="256"/>
            <ac:picMk id="8" creationId="{F2AFDFCF-5A85-4938-8661-5305307DE560}"/>
          </ac:picMkLst>
        </pc:picChg>
      </pc:sldChg>
      <pc:sldChg chg="modSp mod">
        <pc:chgData name="Gorlekoppa, Shidlingayya" userId="87b2455b-f068-46d1-82f6-ecda64ed59a5" providerId="ADAL" clId="{D7B98171-403D-4BFF-A15C-E5F9BA8AB386}" dt="2022-02-21T03:29:46.588" v="1021" actId="20577"/>
        <pc:sldMkLst>
          <pc:docMk/>
          <pc:sldMk cId="3754725778" sldId="257"/>
        </pc:sldMkLst>
        <pc:graphicFrameChg chg="mod modGraphic">
          <ac:chgData name="Gorlekoppa, Shidlingayya" userId="87b2455b-f068-46d1-82f6-ecda64ed59a5" providerId="ADAL" clId="{D7B98171-403D-4BFF-A15C-E5F9BA8AB386}" dt="2022-02-21T03:29:46.588" v="1021" actId="20577"/>
          <ac:graphicFrameMkLst>
            <pc:docMk/>
            <pc:sldMk cId="3754725778" sldId="257"/>
            <ac:graphicFrameMk id="3" creationId="{2E4828F1-5CC3-48C4-898D-81B2F8D2E388}"/>
          </ac:graphicFrameMkLst>
        </pc:graphicFrameChg>
      </pc:sldChg>
      <pc:sldChg chg="modSp mod">
        <pc:chgData name="Gorlekoppa, Shidlingayya" userId="87b2455b-f068-46d1-82f6-ecda64ed59a5" providerId="ADAL" clId="{D7B98171-403D-4BFF-A15C-E5F9BA8AB386}" dt="2022-02-21T03:37:24.753" v="1226" actId="108"/>
        <pc:sldMkLst>
          <pc:docMk/>
          <pc:sldMk cId="2564299599" sldId="258"/>
        </pc:sldMkLst>
        <pc:graphicFrameChg chg="mod modGraphic">
          <ac:chgData name="Gorlekoppa, Shidlingayya" userId="87b2455b-f068-46d1-82f6-ecda64ed59a5" providerId="ADAL" clId="{D7B98171-403D-4BFF-A15C-E5F9BA8AB386}" dt="2022-02-21T03:37:24.753" v="1226" actId="108"/>
          <ac:graphicFrameMkLst>
            <pc:docMk/>
            <pc:sldMk cId="2564299599" sldId="258"/>
            <ac:graphicFrameMk id="3" creationId="{2E4828F1-5CC3-48C4-898D-81B2F8D2E388}"/>
          </ac:graphicFrameMkLst>
        </pc:graphicFrameChg>
      </pc:sldChg>
      <pc:sldChg chg="add">
        <pc:chgData name="Gorlekoppa, Shidlingayya" userId="87b2455b-f068-46d1-82f6-ecda64ed59a5" providerId="ADAL" clId="{D7B98171-403D-4BFF-A15C-E5F9BA8AB386}" dt="2022-02-21T03:37:38.428" v="1227" actId="2890"/>
        <pc:sldMkLst>
          <pc:docMk/>
          <pc:sldMk cId="2842513381" sldId="259"/>
        </pc:sldMkLst>
      </pc:sldChg>
      <pc:sldChg chg="addSp delSp modSp add mod">
        <pc:chgData name="Gorlekoppa, Shidlingayya" userId="87b2455b-f068-46d1-82f6-ecda64ed59a5" providerId="ADAL" clId="{D7B98171-403D-4BFF-A15C-E5F9BA8AB386}" dt="2022-02-21T16:18:29.271" v="1465" actId="108"/>
        <pc:sldMkLst>
          <pc:docMk/>
          <pc:sldMk cId="3356062692" sldId="260"/>
        </pc:sldMkLst>
        <pc:spChg chg="add mod">
          <ac:chgData name="Gorlekoppa, Shidlingayya" userId="87b2455b-f068-46d1-82f6-ecda64ed59a5" providerId="ADAL" clId="{D7B98171-403D-4BFF-A15C-E5F9BA8AB386}" dt="2022-02-21T16:18:29.271" v="1465" actId="108"/>
          <ac:spMkLst>
            <pc:docMk/>
            <pc:sldMk cId="3356062692" sldId="260"/>
            <ac:spMk id="4" creationId="{37B6AAFF-C2EB-459D-A626-3E9FBB0D0F4D}"/>
          </ac:spMkLst>
        </pc:spChg>
        <pc:graphicFrameChg chg="del">
          <ac:chgData name="Gorlekoppa, Shidlingayya" userId="87b2455b-f068-46d1-82f6-ecda64ed59a5" providerId="ADAL" clId="{D7B98171-403D-4BFF-A15C-E5F9BA8AB386}" dt="2022-02-21T16:17:18.450" v="1229" actId="478"/>
          <ac:graphicFrameMkLst>
            <pc:docMk/>
            <pc:sldMk cId="3356062692" sldId="260"/>
            <ac:graphicFrameMk id="3" creationId="{2E4828F1-5CC3-48C4-898D-81B2F8D2E388}"/>
          </ac:graphicFrameMkLst>
        </pc:graphicFrameChg>
      </pc:sldChg>
    </pc:docChg>
  </pc:docChgLst>
  <pc:docChgLst>
    <pc:chgData name="Gorlekoppa, Shidlingayya" userId="87b2455b-f068-46d1-82f6-ecda64ed59a5" providerId="ADAL" clId="{0A31864A-4F4D-4247-9087-6D21C4407CE0}"/>
    <pc:docChg chg="modSld">
      <pc:chgData name="Gorlekoppa, Shidlingayya" userId="87b2455b-f068-46d1-82f6-ecda64ed59a5" providerId="ADAL" clId="{0A31864A-4F4D-4247-9087-6D21C4407CE0}" dt="2022-01-11T04:38:19.132" v="0" actId="6549"/>
      <pc:docMkLst>
        <pc:docMk/>
      </pc:docMkLst>
      <pc:sldChg chg="modSp mod">
        <pc:chgData name="Gorlekoppa, Shidlingayya" userId="87b2455b-f068-46d1-82f6-ecda64ed59a5" providerId="ADAL" clId="{0A31864A-4F4D-4247-9087-6D21C4407CE0}" dt="2022-01-11T04:38:19.132" v="0" actId="6549"/>
        <pc:sldMkLst>
          <pc:docMk/>
          <pc:sldMk cId="3835813386" sldId="256"/>
        </pc:sldMkLst>
        <pc:spChg chg="mod">
          <ac:chgData name="Gorlekoppa, Shidlingayya" userId="87b2455b-f068-46d1-82f6-ecda64ed59a5" providerId="ADAL" clId="{0A31864A-4F4D-4247-9087-6D21C4407CE0}" dt="2022-01-11T04:38:19.132" v="0" actId="6549"/>
          <ac:spMkLst>
            <pc:docMk/>
            <pc:sldMk cId="3835813386" sldId="256"/>
            <ac:spMk id="4" creationId="{00000000-0000-0000-0000-000000000000}"/>
          </ac:spMkLst>
        </pc:spChg>
      </pc:sldChg>
    </pc:docChg>
  </pc:docChgLst>
  <pc:docChgLst>
    <pc:chgData name="Gorlekoppa, Shidlingayya" userId="87b2455b-f068-46d1-82f6-ecda64ed59a5" providerId="ADAL" clId="{0741F952-4E33-4030-8D3A-5D73BC15A470}"/>
    <pc:docChg chg="undo custSel modSld">
      <pc:chgData name="Gorlekoppa, Shidlingayya" userId="87b2455b-f068-46d1-82f6-ecda64ed59a5" providerId="ADAL" clId="{0741F952-4E33-4030-8D3A-5D73BC15A470}" dt="2022-05-04T01:37:40.877" v="56" actId="115"/>
      <pc:docMkLst>
        <pc:docMk/>
      </pc:docMkLst>
      <pc:sldChg chg="modSp mod">
        <pc:chgData name="Gorlekoppa, Shidlingayya" userId="87b2455b-f068-46d1-82f6-ecda64ed59a5" providerId="ADAL" clId="{0741F952-4E33-4030-8D3A-5D73BC15A470}" dt="2022-05-04T01:34:58.585" v="50" actId="115"/>
        <pc:sldMkLst>
          <pc:docMk/>
          <pc:sldMk cId="3754725778" sldId="257"/>
        </pc:sldMkLst>
        <pc:spChg chg="mod">
          <ac:chgData name="Gorlekoppa, Shidlingayya" userId="87b2455b-f068-46d1-82f6-ecda64ed59a5" providerId="ADAL" clId="{0741F952-4E33-4030-8D3A-5D73BC15A470}" dt="2022-05-04T01:34:58.585" v="50" actId="115"/>
          <ac:spMkLst>
            <pc:docMk/>
            <pc:sldMk cId="3754725778" sldId="257"/>
            <ac:spMk id="4" creationId="{BA472588-5AE8-4B04-989E-B986C1529FF3}"/>
          </ac:spMkLst>
        </pc:spChg>
      </pc:sldChg>
      <pc:sldChg chg="modSp mod">
        <pc:chgData name="Gorlekoppa, Shidlingayya" userId="87b2455b-f068-46d1-82f6-ecda64ed59a5" providerId="ADAL" clId="{0741F952-4E33-4030-8D3A-5D73BC15A470}" dt="2022-05-04T01:37:40.877" v="56" actId="115"/>
        <pc:sldMkLst>
          <pc:docMk/>
          <pc:sldMk cId="2352004029" sldId="260"/>
        </pc:sldMkLst>
        <pc:spChg chg="mod">
          <ac:chgData name="Gorlekoppa, Shidlingayya" userId="87b2455b-f068-46d1-82f6-ecda64ed59a5" providerId="ADAL" clId="{0741F952-4E33-4030-8D3A-5D73BC15A470}" dt="2022-05-04T01:37:40.877" v="56" actId="115"/>
          <ac:spMkLst>
            <pc:docMk/>
            <pc:sldMk cId="2352004029" sldId="260"/>
            <ac:spMk id="4" creationId="{BA472588-5AE8-4B04-989E-B986C1529FF3}"/>
          </ac:spMkLst>
        </pc:spChg>
      </pc:sldChg>
      <pc:sldChg chg="modSp mod">
        <pc:chgData name="Gorlekoppa, Shidlingayya" userId="87b2455b-f068-46d1-82f6-ecda64ed59a5" providerId="ADAL" clId="{0741F952-4E33-4030-8D3A-5D73BC15A470}" dt="2022-04-19T01:16:30.412" v="25" actId="115"/>
        <pc:sldMkLst>
          <pc:docMk/>
          <pc:sldMk cId="2179223001" sldId="262"/>
        </pc:sldMkLst>
        <pc:spChg chg="mod">
          <ac:chgData name="Gorlekoppa, Shidlingayya" userId="87b2455b-f068-46d1-82f6-ecda64ed59a5" providerId="ADAL" clId="{0741F952-4E33-4030-8D3A-5D73BC15A470}" dt="2022-04-19T01:16:30.412" v="25" actId="115"/>
          <ac:spMkLst>
            <pc:docMk/>
            <pc:sldMk cId="2179223001" sldId="262"/>
            <ac:spMk id="4" creationId="{BA472588-5AE8-4B04-989E-B986C1529FF3}"/>
          </ac:spMkLst>
        </pc:spChg>
      </pc:sldChg>
      <pc:sldChg chg="modSp mod">
        <pc:chgData name="Gorlekoppa, Shidlingayya" userId="87b2455b-f068-46d1-82f6-ecda64ed59a5" providerId="ADAL" clId="{0741F952-4E33-4030-8D3A-5D73BC15A470}" dt="2022-04-12T02:09:15.171" v="6" actId="14100"/>
        <pc:sldMkLst>
          <pc:docMk/>
          <pc:sldMk cId="3772293154" sldId="263"/>
        </pc:sldMkLst>
        <pc:spChg chg="mod">
          <ac:chgData name="Gorlekoppa, Shidlingayya" userId="87b2455b-f068-46d1-82f6-ecda64ed59a5" providerId="ADAL" clId="{0741F952-4E33-4030-8D3A-5D73BC15A470}" dt="2022-04-12T02:09:15.171" v="6" actId="14100"/>
          <ac:spMkLst>
            <pc:docMk/>
            <pc:sldMk cId="3772293154" sldId="263"/>
            <ac:spMk id="5" creationId="{22E26959-24D5-4783-9CE3-56CB944F2483}"/>
          </ac:spMkLst>
        </pc:spChg>
      </pc:sldChg>
      <pc:sldChg chg="modSp mod">
        <pc:chgData name="Gorlekoppa, Shidlingayya" userId="87b2455b-f068-46d1-82f6-ecda64ed59a5" providerId="ADAL" clId="{0741F952-4E33-4030-8D3A-5D73BC15A470}" dt="2022-04-19T01:19:16.294" v="38" actId="115"/>
        <pc:sldMkLst>
          <pc:docMk/>
          <pc:sldMk cId="2809557665" sldId="264"/>
        </pc:sldMkLst>
        <pc:spChg chg="mod">
          <ac:chgData name="Gorlekoppa, Shidlingayya" userId="87b2455b-f068-46d1-82f6-ecda64ed59a5" providerId="ADAL" clId="{0741F952-4E33-4030-8D3A-5D73BC15A470}" dt="2022-04-19T01:19:16.294" v="38" actId="115"/>
          <ac:spMkLst>
            <pc:docMk/>
            <pc:sldMk cId="2809557665" sldId="264"/>
            <ac:spMk id="7" creationId="{D079C0D0-CA67-45BF-A45D-EF1313333794}"/>
          </ac:spMkLst>
        </pc:spChg>
        <pc:picChg chg="mod">
          <ac:chgData name="Gorlekoppa, Shidlingayya" userId="87b2455b-f068-46d1-82f6-ecda64ed59a5" providerId="ADAL" clId="{0741F952-4E33-4030-8D3A-5D73BC15A470}" dt="2022-04-19T01:18:50.625" v="32" actId="14100"/>
          <ac:picMkLst>
            <pc:docMk/>
            <pc:sldMk cId="2809557665" sldId="264"/>
            <ac:picMk id="9" creationId="{82F52B05-8F73-4649-8495-D884D9756246}"/>
          </ac:picMkLst>
        </pc:picChg>
      </pc:sldChg>
      <pc:sldChg chg="modSp mod">
        <pc:chgData name="Gorlekoppa, Shidlingayya" userId="87b2455b-f068-46d1-82f6-ecda64ed59a5" providerId="ADAL" clId="{0741F952-4E33-4030-8D3A-5D73BC15A470}" dt="2022-04-19T01:19:55.754" v="45" actId="113"/>
        <pc:sldMkLst>
          <pc:docMk/>
          <pc:sldMk cId="1703565728" sldId="265"/>
        </pc:sldMkLst>
        <pc:spChg chg="mod">
          <ac:chgData name="Gorlekoppa, Shidlingayya" userId="87b2455b-f068-46d1-82f6-ecda64ed59a5" providerId="ADAL" clId="{0741F952-4E33-4030-8D3A-5D73BC15A470}" dt="2022-04-19T01:19:55.754" v="45" actId="113"/>
          <ac:spMkLst>
            <pc:docMk/>
            <pc:sldMk cId="1703565728" sldId="265"/>
            <ac:spMk id="5" creationId="{22E26959-24D5-4783-9CE3-56CB944F2483}"/>
          </ac:spMkLst>
        </pc:spChg>
        <pc:spChg chg="mod">
          <ac:chgData name="Gorlekoppa, Shidlingayya" userId="87b2455b-f068-46d1-82f6-ecda64ed59a5" providerId="ADAL" clId="{0741F952-4E33-4030-8D3A-5D73BC15A470}" dt="2022-04-12T02:12:48.022" v="13" actId="115"/>
          <ac:spMkLst>
            <pc:docMk/>
            <pc:sldMk cId="1703565728" sldId="265"/>
            <ac:spMk id="7" creationId="{D079C0D0-CA67-45BF-A45D-EF1313333794}"/>
          </ac:spMkLst>
        </pc:spChg>
      </pc:sldChg>
      <pc:sldChg chg="modSp mod">
        <pc:chgData name="Gorlekoppa, Shidlingayya" userId="87b2455b-f068-46d1-82f6-ecda64ed59a5" providerId="ADAL" clId="{0741F952-4E33-4030-8D3A-5D73BC15A470}" dt="2022-04-19T01:20:46.559" v="48" actId="115"/>
        <pc:sldMkLst>
          <pc:docMk/>
          <pc:sldMk cId="310207749" sldId="266"/>
        </pc:sldMkLst>
        <pc:spChg chg="mod">
          <ac:chgData name="Gorlekoppa, Shidlingayya" userId="87b2455b-f068-46d1-82f6-ecda64ed59a5" providerId="ADAL" clId="{0741F952-4E33-4030-8D3A-5D73BC15A470}" dt="2022-04-19T01:20:46.559" v="48" actId="115"/>
          <ac:spMkLst>
            <pc:docMk/>
            <pc:sldMk cId="310207749" sldId="266"/>
            <ac:spMk id="5" creationId="{22E26959-24D5-4783-9CE3-56CB944F2483}"/>
          </ac:spMkLst>
        </pc:spChg>
      </pc:sldChg>
      <pc:sldChg chg="modSp mod">
        <pc:chgData name="Gorlekoppa, Shidlingayya" userId="87b2455b-f068-46d1-82f6-ecda64ed59a5" providerId="ADAL" clId="{0741F952-4E33-4030-8D3A-5D73BC15A470}" dt="2022-04-19T01:19:35.449" v="40" actId="115"/>
        <pc:sldMkLst>
          <pc:docMk/>
          <pc:sldMk cId="112136275" sldId="267"/>
        </pc:sldMkLst>
        <pc:spChg chg="mod">
          <ac:chgData name="Gorlekoppa, Shidlingayya" userId="87b2455b-f068-46d1-82f6-ecda64ed59a5" providerId="ADAL" clId="{0741F952-4E33-4030-8D3A-5D73BC15A470}" dt="2022-04-19T01:19:35.449" v="40" actId="115"/>
          <ac:spMkLst>
            <pc:docMk/>
            <pc:sldMk cId="112136275" sldId="267"/>
            <ac:spMk id="7" creationId="{D079C0D0-CA67-45BF-A45D-EF1313333794}"/>
          </ac:spMkLst>
        </pc:spChg>
      </pc:sldChg>
    </pc:docChg>
  </pc:docChgLst>
  <pc:docChgLst>
    <pc:chgData name="Gorlekoppa, Shidlingayya" userId="87b2455b-f068-46d1-82f6-ecda64ed59a5" providerId="ADAL" clId="{966BE8F7-5905-4614-B156-76376115EBF3}"/>
    <pc:docChg chg="undo custSel addSld delSld modSld sldOrd">
      <pc:chgData name="Gorlekoppa, Shidlingayya" userId="87b2455b-f068-46d1-82f6-ecda64ed59a5" providerId="ADAL" clId="{966BE8F7-5905-4614-B156-76376115EBF3}" dt="2022-03-15T12:37:26.299" v="624" actId="21"/>
      <pc:docMkLst>
        <pc:docMk/>
      </pc:docMkLst>
      <pc:sldChg chg="modSp mod">
        <pc:chgData name="Gorlekoppa, Shidlingayya" userId="87b2455b-f068-46d1-82f6-ecda64ed59a5" providerId="ADAL" clId="{966BE8F7-5905-4614-B156-76376115EBF3}" dt="2022-03-15T12:16:31.390" v="155" actId="1076"/>
        <pc:sldMkLst>
          <pc:docMk/>
          <pc:sldMk cId="3835813386" sldId="256"/>
        </pc:sldMkLst>
        <pc:spChg chg="mod">
          <ac:chgData name="Gorlekoppa, Shidlingayya" userId="87b2455b-f068-46d1-82f6-ecda64ed59a5" providerId="ADAL" clId="{966BE8F7-5905-4614-B156-76376115EBF3}" dt="2022-03-15T12:16:26.296" v="154" actId="115"/>
          <ac:spMkLst>
            <pc:docMk/>
            <pc:sldMk cId="3835813386" sldId="256"/>
            <ac:spMk id="5" creationId="{22E26959-24D5-4783-9CE3-56CB944F2483}"/>
          </ac:spMkLst>
        </pc:spChg>
        <pc:picChg chg="mod">
          <ac:chgData name="Gorlekoppa, Shidlingayya" userId="87b2455b-f068-46d1-82f6-ecda64ed59a5" providerId="ADAL" clId="{966BE8F7-5905-4614-B156-76376115EBF3}" dt="2022-03-15T12:16:31.390" v="155" actId="1076"/>
          <ac:picMkLst>
            <pc:docMk/>
            <pc:sldMk cId="3835813386" sldId="256"/>
            <ac:picMk id="8" creationId="{F2AFDFCF-5A85-4938-8661-5305307DE560}"/>
          </ac:picMkLst>
        </pc:picChg>
      </pc:sldChg>
      <pc:sldChg chg="del">
        <pc:chgData name="Gorlekoppa, Shidlingayya" userId="87b2455b-f068-46d1-82f6-ecda64ed59a5" providerId="ADAL" clId="{966BE8F7-5905-4614-B156-76376115EBF3}" dt="2022-03-15T12:08:35.216" v="0" actId="47"/>
        <pc:sldMkLst>
          <pc:docMk/>
          <pc:sldMk cId="2842513381" sldId="259"/>
        </pc:sldMkLst>
      </pc:sldChg>
      <pc:sldChg chg="del">
        <pc:chgData name="Gorlekoppa, Shidlingayya" userId="87b2455b-f068-46d1-82f6-ecda64ed59a5" providerId="ADAL" clId="{966BE8F7-5905-4614-B156-76376115EBF3}" dt="2022-03-15T12:13:23.107" v="4" actId="47"/>
        <pc:sldMkLst>
          <pc:docMk/>
          <pc:sldMk cId="3356062692" sldId="260"/>
        </pc:sldMkLst>
      </pc:sldChg>
      <pc:sldChg chg="addSp delSp modSp add mod ord">
        <pc:chgData name="Gorlekoppa, Shidlingayya" userId="87b2455b-f068-46d1-82f6-ecda64ed59a5" providerId="ADAL" clId="{966BE8F7-5905-4614-B156-76376115EBF3}" dt="2022-03-15T12:29:50.440" v="213" actId="1076"/>
        <pc:sldMkLst>
          <pc:docMk/>
          <pc:sldMk cId="3858127917" sldId="261"/>
        </pc:sldMkLst>
        <pc:spChg chg="mod">
          <ac:chgData name="Gorlekoppa, Shidlingayya" userId="87b2455b-f068-46d1-82f6-ecda64ed59a5" providerId="ADAL" clId="{966BE8F7-5905-4614-B156-76376115EBF3}" dt="2022-03-15T12:13:36.914" v="14" actId="14100"/>
          <ac:spMkLst>
            <pc:docMk/>
            <pc:sldMk cId="3858127917" sldId="261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966BE8F7-5905-4614-B156-76376115EBF3}" dt="2022-03-15T12:28:55.807" v="212" actId="6549"/>
          <ac:spMkLst>
            <pc:docMk/>
            <pc:sldMk cId="3858127917" sldId="261"/>
            <ac:spMk id="5" creationId="{22E26959-24D5-4783-9CE3-56CB944F2483}"/>
          </ac:spMkLst>
        </pc:spChg>
        <pc:picChg chg="add mod">
          <ac:chgData name="Gorlekoppa, Shidlingayya" userId="87b2455b-f068-46d1-82f6-ecda64ed59a5" providerId="ADAL" clId="{966BE8F7-5905-4614-B156-76376115EBF3}" dt="2022-03-15T12:29:50.440" v="213" actId="1076"/>
          <ac:picMkLst>
            <pc:docMk/>
            <pc:sldMk cId="3858127917" sldId="261"/>
            <ac:picMk id="4" creationId="{DCD1B70F-13CA-4388-B2CF-A06C97D1CED7}"/>
          </ac:picMkLst>
        </pc:picChg>
        <pc:picChg chg="del">
          <ac:chgData name="Gorlekoppa, Shidlingayya" userId="87b2455b-f068-46d1-82f6-ecda64ed59a5" providerId="ADAL" clId="{966BE8F7-5905-4614-B156-76376115EBF3}" dt="2022-03-15T12:13:39.063" v="15" actId="478"/>
          <ac:picMkLst>
            <pc:docMk/>
            <pc:sldMk cId="3858127917" sldId="261"/>
            <ac:picMk id="8" creationId="{F2AFDFCF-5A85-4938-8661-5305307DE560}"/>
          </ac:picMkLst>
        </pc:picChg>
      </pc:sldChg>
      <pc:sldChg chg="addSp delSp modSp add mod">
        <pc:chgData name="Gorlekoppa, Shidlingayya" userId="87b2455b-f068-46d1-82f6-ecda64ed59a5" providerId="ADAL" clId="{966BE8F7-5905-4614-B156-76376115EBF3}" dt="2022-03-15T12:37:26.299" v="624" actId="21"/>
        <pc:sldMkLst>
          <pc:docMk/>
          <pc:sldMk cId="4199093686" sldId="262"/>
        </pc:sldMkLst>
        <pc:spChg chg="mod">
          <ac:chgData name="Gorlekoppa, Shidlingayya" userId="87b2455b-f068-46d1-82f6-ecda64ed59a5" providerId="ADAL" clId="{966BE8F7-5905-4614-B156-76376115EBF3}" dt="2022-03-15T12:34:31.130" v="255" actId="14100"/>
          <ac:spMkLst>
            <pc:docMk/>
            <pc:sldMk cId="4199093686" sldId="262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966BE8F7-5905-4614-B156-76376115EBF3}" dt="2022-03-15T12:35:15.032" v="346" actId="20577"/>
          <ac:spMkLst>
            <pc:docMk/>
            <pc:sldMk cId="4199093686" sldId="262"/>
            <ac:spMk id="5" creationId="{22E26959-24D5-4783-9CE3-56CB944F2483}"/>
          </ac:spMkLst>
        </pc:spChg>
        <pc:graphicFrameChg chg="add mod modGraphic">
          <ac:chgData name="Gorlekoppa, Shidlingayya" userId="87b2455b-f068-46d1-82f6-ecda64ed59a5" providerId="ADAL" clId="{966BE8F7-5905-4614-B156-76376115EBF3}" dt="2022-03-15T12:37:26.299" v="624" actId="21"/>
          <ac:graphicFrameMkLst>
            <pc:docMk/>
            <pc:sldMk cId="4199093686" sldId="262"/>
            <ac:graphicFrameMk id="3" creationId="{6425F6F7-ED80-468B-A79E-7EC483CFEEAD}"/>
          </ac:graphicFrameMkLst>
        </pc:graphicFrameChg>
        <pc:picChg chg="del">
          <ac:chgData name="Gorlekoppa, Shidlingayya" userId="87b2455b-f068-46d1-82f6-ecda64ed59a5" providerId="ADAL" clId="{966BE8F7-5905-4614-B156-76376115EBF3}" dt="2022-03-15T12:34:46.231" v="256" actId="478"/>
          <ac:picMkLst>
            <pc:docMk/>
            <pc:sldMk cId="4199093686" sldId="262"/>
            <ac:picMk id="4" creationId="{DCD1B70F-13CA-4388-B2CF-A06C97D1CE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147CF-9652-41EA-B76C-072B8D4C6A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C0A75-A2A3-4804-8277-44251E37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3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1"/>
            <a:ext cx="10515600" cy="5011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97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B28D-1280-4279-BD6F-7EE8BD71A05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E6A4-1E73-4FE6-B431-E1544D0F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DAC0777-6445-482D-A587-1113B894ABDA}"/>
              </a:ext>
            </a:extLst>
          </p:cNvPr>
          <p:cNvSpPr/>
          <p:nvPr/>
        </p:nvSpPr>
        <p:spPr bwMode="white">
          <a:xfrm>
            <a:off x="704192" y="1587062"/>
            <a:ext cx="10573407" cy="4067504"/>
          </a:xfrm>
          <a:prstGeom prst="rect">
            <a:avLst/>
          </a:prstGeom>
          <a:gradFill flip="none" rotWithShape="1">
            <a:gsLst>
              <a:gs pos="48000">
                <a:schemeClr val="accent1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32F8D5-F393-4A6A-82E0-6D05D66F96B4}"/>
              </a:ext>
            </a:extLst>
          </p:cNvPr>
          <p:cNvCxnSpPr>
            <a:cxnSpLocks/>
          </p:cNvCxnSpPr>
          <p:nvPr/>
        </p:nvCxnSpPr>
        <p:spPr>
          <a:xfrm>
            <a:off x="2550679" y="5519198"/>
            <a:ext cx="0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0D987E-5255-4D98-9A01-C66000CBA93C}"/>
              </a:ext>
            </a:extLst>
          </p:cNvPr>
          <p:cNvSpPr txBox="1"/>
          <p:nvPr/>
        </p:nvSpPr>
        <p:spPr>
          <a:xfrm>
            <a:off x="3499942" y="2965027"/>
            <a:ext cx="4025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I2C Basic principles</a:t>
            </a:r>
            <a:endParaRPr lang="en-US" sz="3200" b="1" dirty="0">
              <a:solidFill>
                <a:srgbClr val="FFFF00"/>
              </a:solidFill>
              <a:latin typeface="PT Sans" panose="020B0503020203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9E32D2-648B-40F2-BA45-053EB2FA8B47}"/>
              </a:ext>
            </a:extLst>
          </p:cNvPr>
          <p:cNvCxnSpPr>
            <a:cxnSpLocks/>
          </p:cNvCxnSpPr>
          <p:nvPr/>
        </p:nvCxnSpPr>
        <p:spPr>
          <a:xfrm>
            <a:off x="1397876" y="2556267"/>
            <a:ext cx="9498724" cy="231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FE4D926-85FF-4B35-82DD-3F4AC96CE75D}"/>
              </a:ext>
            </a:extLst>
          </p:cNvPr>
          <p:cNvCxnSpPr>
            <a:cxnSpLocks/>
          </p:cNvCxnSpPr>
          <p:nvPr/>
        </p:nvCxnSpPr>
        <p:spPr>
          <a:xfrm>
            <a:off x="1397876" y="4004158"/>
            <a:ext cx="9498724" cy="177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1518-B3B2-A7C0-470E-C0FD05C8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98" y="210496"/>
            <a:ext cx="4469557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Single Master with multiple slaves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C72A4-63CE-C346-AA5A-6875DC5CFBFB}"/>
              </a:ext>
            </a:extLst>
          </p:cNvPr>
          <p:cNvSpPr txBox="1"/>
          <p:nvPr/>
        </p:nvSpPr>
        <p:spPr>
          <a:xfrm>
            <a:off x="260099" y="673422"/>
            <a:ext cx="11299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uses addressing – multiple slaves can be controlled from single master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7 bit addressing – 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128(2 pow 7)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addresses are available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connect multiple slaves to single master, wire using 4.7K ohm pull-up resistors connecting the SDA and SCL lines to VCC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ntroduction to I2C - Single Master Multiple Slaves">
            <a:extLst>
              <a:ext uri="{FF2B5EF4-FFF2-40B4-BE49-F238E27FC236}">
                <a16:creationId xmlns:a16="http://schemas.microsoft.com/office/drawing/2014/main" id="{C375E78A-913F-F4A1-7511-58304735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58" y="2062900"/>
            <a:ext cx="4969915" cy="38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08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1518-B3B2-A7C0-470E-C0FD05C8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98" y="210496"/>
            <a:ext cx="4469557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Multi Master with multiple slaves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C72A4-63CE-C346-AA5A-6875DC5CFBFB}"/>
              </a:ext>
            </a:extLst>
          </p:cNvPr>
          <p:cNvSpPr txBox="1"/>
          <p:nvPr/>
        </p:nvSpPr>
        <p:spPr>
          <a:xfrm>
            <a:off x="260099" y="673422"/>
            <a:ext cx="11299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masters can be connected to the single slave or multiple slaves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two masters needs to send data to single slave – SDA line might be already busy with other master device – need to wait for SDA line availability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ntroduction to I2C - Multiple Masters Multiple Slaves 2">
            <a:extLst>
              <a:ext uri="{FF2B5EF4-FFF2-40B4-BE49-F238E27FC236}">
                <a16:creationId xmlns:a16="http://schemas.microsoft.com/office/drawing/2014/main" id="{720D8566-27F7-0924-D09B-22CE4048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3009"/>
            <a:ext cx="4593021" cy="273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1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1518-B3B2-A7C0-470E-C0FD05C8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32" y="599524"/>
            <a:ext cx="1789419" cy="431015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latin typeface="+mn-lt"/>
                <a:ea typeface="+mn-ea"/>
                <a:cs typeface="+mn-cs"/>
              </a:rPr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689C0-7A64-4C45-A77B-4AEA0617905E}"/>
              </a:ext>
            </a:extLst>
          </p:cNvPr>
          <p:cNvSpPr txBox="1"/>
          <p:nvPr/>
        </p:nvSpPr>
        <p:spPr>
          <a:xfrm>
            <a:off x="396732" y="1030539"/>
            <a:ext cx="1086769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two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multiple master and multiple slaves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ACK/NACK bit gives information about  each frame is transferred success or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is less compared to UART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CE0AD8-E2A1-3EDA-4AC9-0D2F84422CBC}"/>
              </a:ext>
            </a:extLst>
          </p:cNvPr>
          <p:cNvSpPr txBox="1">
            <a:spLocks/>
          </p:cNvSpPr>
          <p:nvPr/>
        </p:nvSpPr>
        <p:spPr>
          <a:xfrm>
            <a:off x="396732" y="2880314"/>
            <a:ext cx="1789419" cy="341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latin typeface="+mn-lt"/>
                <a:ea typeface="+mn-ea"/>
                <a:cs typeface="+mn-cs"/>
              </a:rPr>
              <a:t>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31E79-8BCF-5C6F-988A-E6D2802DE672}"/>
              </a:ext>
            </a:extLst>
          </p:cNvPr>
          <p:cNvSpPr txBox="1"/>
          <p:nvPr/>
        </p:nvSpPr>
        <p:spPr>
          <a:xfrm>
            <a:off x="396732" y="3221946"/>
            <a:ext cx="1086769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compared to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size of data frame is 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complicated hardware needed to implement than SPI</a:t>
            </a:r>
          </a:p>
        </p:txBody>
      </p:sp>
    </p:spTree>
    <p:extLst>
      <p:ext uri="{BB962C8B-B14F-4D97-AF65-F5344CB8AC3E}">
        <p14:creationId xmlns:p14="http://schemas.microsoft.com/office/powerpoint/2010/main" val="396588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099" y="210496"/>
            <a:ext cx="1726356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I2C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26959-24D5-4783-9CE3-56CB944F2483}"/>
              </a:ext>
            </a:extLst>
          </p:cNvPr>
          <p:cNvSpPr txBox="1"/>
          <p:nvPr/>
        </p:nvSpPr>
        <p:spPr>
          <a:xfrm>
            <a:off x="260099" y="673422"/>
            <a:ext cx="11299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combines the best features of SPI and UARTs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lets user to connect multiple slaves to single master or multiple masters controlling single slave or controlling multiple slaves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helps when multiple microcontrollers logging data into single memory card or displaying text to single LCD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only two wires in i2C – SDA and SCL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setup is as follows: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0EE79-EF45-D741-D427-32BBAF27A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56" y="3154253"/>
            <a:ext cx="5391150" cy="2714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FD52A-9F3A-9D7E-E98A-46678F71877A}"/>
              </a:ext>
            </a:extLst>
          </p:cNvPr>
          <p:cNvSpPr txBox="1"/>
          <p:nvPr/>
        </p:nvSpPr>
        <p:spPr>
          <a:xfrm>
            <a:off x="6730799" y="4326899"/>
            <a:ext cx="448233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SDA – Line for master and slave to send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138B2-C11E-2917-1C47-36FA46745F30}"/>
              </a:ext>
            </a:extLst>
          </p:cNvPr>
          <p:cNvSpPr txBox="1"/>
          <p:nvPr/>
        </p:nvSpPr>
        <p:spPr>
          <a:xfrm>
            <a:off x="6730799" y="5057368"/>
            <a:ext cx="448233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SCL – Line that carries the clock signal</a:t>
            </a:r>
          </a:p>
        </p:txBody>
      </p:sp>
    </p:spTree>
    <p:extLst>
      <p:ext uri="{BB962C8B-B14F-4D97-AF65-F5344CB8AC3E}">
        <p14:creationId xmlns:p14="http://schemas.microsoft.com/office/powerpoint/2010/main" val="383581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099" y="210496"/>
            <a:ext cx="1726356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I2C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26959-24D5-4783-9CE3-56CB944F2483}"/>
              </a:ext>
            </a:extLst>
          </p:cNvPr>
          <p:cNvSpPr txBox="1"/>
          <p:nvPr/>
        </p:nvSpPr>
        <p:spPr>
          <a:xfrm>
            <a:off x="260099" y="673422"/>
            <a:ext cx="11299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is serial communication protocol –so data is transmitted bit by bit along with single 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is synchronous – output bits will be synchronized to the sampling of bits by clock signal shared between master and slave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clock signal is always controlled by Master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 of I2C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79549-4E36-13CE-2D61-1D38D63F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77" y="2362528"/>
            <a:ext cx="6600825" cy="35623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33FFA3-6619-A90C-C1E5-8701C2FE8967}"/>
              </a:ext>
            </a:extLst>
          </p:cNvPr>
          <p:cNvSpPr/>
          <p:nvPr/>
        </p:nvSpPr>
        <p:spPr>
          <a:xfrm>
            <a:off x="4761186" y="2785241"/>
            <a:ext cx="2806262" cy="1516279"/>
          </a:xfrm>
          <a:prstGeom prst="roundRect">
            <a:avLst/>
          </a:prstGeom>
          <a:solidFill>
            <a:srgbClr val="FFFF00">
              <a:alpha val="29000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099" y="210496"/>
            <a:ext cx="2220342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How i2c 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26959-24D5-4783-9CE3-56CB944F2483}"/>
              </a:ext>
            </a:extLst>
          </p:cNvPr>
          <p:cNvSpPr txBox="1"/>
          <p:nvPr/>
        </p:nvSpPr>
        <p:spPr>
          <a:xfrm>
            <a:off x="260099" y="673422"/>
            <a:ext cx="11299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I2C, the data is transmitted in messages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messages are broken up into </a:t>
            </a:r>
            <a:r>
              <a:rPr lang="en-US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 of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message has an address frame that contains the </a:t>
            </a:r>
            <a:r>
              <a:rPr lang="en-US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address of slave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message contains </a:t>
            </a:r>
            <a:r>
              <a:rPr lang="en-US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start/stop conditions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read/write bits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ACK/NACK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between each of the data frame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A1584-7014-863B-9D79-AAFF2A77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03" y="2403913"/>
            <a:ext cx="7889656" cy="1841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1FC69-537D-E7F9-FA29-DE5E9F2C51C3}"/>
              </a:ext>
            </a:extLst>
          </p:cNvPr>
          <p:cNvSpPr txBox="1"/>
          <p:nvPr/>
        </p:nvSpPr>
        <p:spPr>
          <a:xfrm>
            <a:off x="907503" y="4582510"/>
            <a:ext cx="16780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331BC-25B2-D6EF-5D5E-6CC269A27C3E}"/>
              </a:ext>
            </a:extLst>
          </p:cNvPr>
          <p:cNvSpPr txBox="1"/>
          <p:nvPr/>
        </p:nvSpPr>
        <p:spPr>
          <a:xfrm>
            <a:off x="907503" y="5538217"/>
            <a:ext cx="16780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Stop Condition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43C7A2-34CE-01A2-D8B0-BFA40CA030C1}"/>
              </a:ext>
            </a:extLst>
          </p:cNvPr>
          <p:cNvSpPr/>
          <p:nvPr/>
        </p:nvSpPr>
        <p:spPr>
          <a:xfrm>
            <a:off x="3090042" y="4472886"/>
            <a:ext cx="6348248" cy="5885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SDA line switch from high voltage level to low voltage level before the SCL line switch from high to 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6EDB5E-E7C8-FDC3-28E4-E1BF49084899}"/>
              </a:ext>
            </a:extLst>
          </p:cNvPr>
          <p:cNvSpPr/>
          <p:nvPr/>
        </p:nvSpPr>
        <p:spPr>
          <a:xfrm>
            <a:off x="3090042" y="5428593"/>
            <a:ext cx="6348248" cy="5885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SDA line switch from low voltage to high  voltage after the SCL line switch from low to high</a:t>
            </a:r>
          </a:p>
        </p:txBody>
      </p:sp>
    </p:spTree>
    <p:extLst>
      <p:ext uri="{BB962C8B-B14F-4D97-AF65-F5344CB8AC3E}">
        <p14:creationId xmlns:p14="http://schemas.microsoft.com/office/powerpoint/2010/main" val="242986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099" y="210496"/>
            <a:ext cx="2220342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How i2c works?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1FC69-537D-E7F9-FA29-DE5E9F2C51C3}"/>
              </a:ext>
            </a:extLst>
          </p:cNvPr>
          <p:cNvSpPr txBox="1"/>
          <p:nvPr/>
        </p:nvSpPr>
        <p:spPr>
          <a:xfrm>
            <a:off x="531249" y="950451"/>
            <a:ext cx="16780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Read/Write 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331BC-25B2-D6EF-5D5E-6CC269A27C3E}"/>
              </a:ext>
            </a:extLst>
          </p:cNvPr>
          <p:cNvSpPr txBox="1"/>
          <p:nvPr/>
        </p:nvSpPr>
        <p:spPr>
          <a:xfrm>
            <a:off x="531249" y="2048782"/>
            <a:ext cx="16780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ACK/NACK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43C7A2-34CE-01A2-D8B0-BFA40CA030C1}"/>
              </a:ext>
            </a:extLst>
          </p:cNvPr>
          <p:cNvSpPr/>
          <p:nvPr/>
        </p:nvSpPr>
        <p:spPr>
          <a:xfrm>
            <a:off x="2617076" y="840827"/>
            <a:ext cx="6348248" cy="5885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single bit indicates the master is sending data to the slave(low voltage) or requesting data from it(high voltage)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6EDB5E-E7C8-FDC3-28E4-E1BF49084899}"/>
              </a:ext>
            </a:extLst>
          </p:cNvPr>
          <p:cNvSpPr/>
          <p:nvPr/>
        </p:nvSpPr>
        <p:spPr>
          <a:xfrm>
            <a:off x="2617076" y="1829534"/>
            <a:ext cx="6348248" cy="5885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Each frame followed by ack/</a:t>
            </a:r>
            <a:r>
              <a:rPr lang="en-US" dirty="0" err="1">
                <a:solidFill>
                  <a:schemeClr val="tx1"/>
                </a:solidFill>
              </a:rPr>
              <a:t>nack</a:t>
            </a:r>
            <a:r>
              <a:rPr lang="en-US" dirty="0">
                <a:solidFill>
                  <a:schemeClr val="tx1"/>
                </a:solidFill>
              </a:rPr>
              <a:t> 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40738-2180-D47B-61C8-DCE94841E425}"/>
              </a:ext>
            </a:extLst>
          </p:cNvPr>
          <p:cNvSpPr txBox="1"/>
          <p:nvPr/>
        </p:nvSpPr>
        <p:spPr>
          <a:xfrm>
            <a:off x="141636" y="3004488"/>
            <a:ext cx="11299127" cy="193899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I2C doesn’t have slave select pins like SPI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concept of addressing – The 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frame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always sent after “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bit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in new message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master sends the address of the slave it wants to communicate to every slave connected to 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slave compares the address sent from master to its own address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address matches it sends </a:t>
            </a:r>
            <a:r>
              <a:rPr lang="en-US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voltage 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back to master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address doesn’t match slave does nothing and SDA line remains 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E4BB8-E7AA-C81F-03DA-64E35CFA9DCE}"/>
              </a:ext>
            </a:extLst>
          </p:cNvPr>
          <p:cNvSpPr txBox="1"/>
          <p:nvPr/>
        </p:nvSpPr>
        <p:spPr>
          <a:xfrm>
            <a:off x="141636" y="2613294"/>
            <a:ext cx="16661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Addressing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9C844-3B32-1085-F928-CFE435CAFDC9}"/>
              </a:ext>
            </a:extLst>
          </p:cNvPr>
          <p:cNvSpPr txBox="1"/>
          <p:nvPr/>
        </p:nvSpPr>
        <p:spPr>
          <a:xfrm>
            <a:off x="141636" y="5466000"/>
            <a:ext cx="11299127" cy="132343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frame includes a single bit that indicates to slave whether master wants to read the data or write the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master wants to send the data to slave – Read/Write is: 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voltage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master wants to read the data from slave – Read/Write bit is: 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voltage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DA622-9B0E-3A8D-4247-871CE1D836F7}"/>
              </a:ext>
            </a:extLst>
          </p:cNvPr>
          <p:cNvSpPr txBox="1"/>
          <p:nvPr/>
        </p:nvSpPr>
        <p:spPr>
          <a:xfrm>
            <a:off x="141635" y="5097950"/>
            <a:ext cx="166614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Read/Write bit</a:t>
            </a:r>
          </a:p>
        </p:txBody>
      </p:sp>
    </p:spTree>
    <p:extLst>
      <p:ext uri="{BB962C8B-B14F-4D97-AF65-F5344CB8AC3E}">
        <p14:creationId xmlns:p14="http://schemas.microsoft.com/office/powerpoint/2010/main" val="121076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E40738-2180-D47B-61C8-DCE94841E425}"/>
              </a:ext>
            </a:extLst>
          </p:cNvPr>
          <p:cNvSpPr txBox="1"/>
          <p:nvPr/>
        </p:nvSpPr>
        <p:spPr>
          <a:xfrm>
            <a:off x="141635" y="733412"/>
            <a:ext cx="11299127" cy="224676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frame is always 8-bit long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MSB bit will send followed by LSB bit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data frame immediately followed by ACK/NACK bit to verify that data being received successfully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ACK bit must be received by master or slave before next data transfer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all data being send – master can send </a:t>
            </a:r>
            <a:r>
              <a:rPr lang="en-US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condition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slave to halt the transmission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condition is – Voltage transition from low to high on the SDA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E4BB8-E7AA-C81F-03DA-64E35CFA9DCE}"/>
              </a:ext>
            </a:extLst>
          </p:cNvPr>
          <p:cNvSpPr txBox="1"/>
          <p:nvPr/>
        </p:nvSpPr>
        <p:spPr>
          <a:xfrm>
            <a:off x="141635" y="364080"/>
            <a:ext cx="16661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77516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1518-B3B2-A7C0-470E-C0FD05C8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99" y="210496"/>
            <a:ext cx="3859956" cy="43101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Steps to I2C Data Transmission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69843C-5383-4025-18F2-187872DE52CA}"/>
              </a:ext>
            </a:extLst>
          </p:cNvPr>
          <p:cNvSpPr/>
          <p:nvPr/>
        </p:nvSpPr>
        <p:spPr>
          <a:xfrm>
            <a:off x="462455" y="874772"/>
            <a:ext cx="872359" cy="431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B654E-0DBB-AE91-E5AF-AC13850E3B39}"/>
              </a:ext>
            </a:extLst>
          </p:cNvPr>
          <p:cNvSpPr txBox="1"/>
          <p:nvPr/>
        </p:nvSpPr>
        <p:spPr>
          <a:xfrm>
            <a:off x="2190077" y="767115"/>
            <a:ext cx="9270124" cy="646331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master sends the start condition to every connected slave by switching SDA line from </a:t>
            </a:r>
            <a:r>
              <a:rPr lang="en-US" b="1" dirty="0"/>
              <a:t>high voltage-&gt;low voltage </a:t>
            </a:r>
            <a:r>
              <a:rPr lang="en-US" dirty="0"/>
              <a:t>before switching </a:t>
            </a:r>
            <a:r>
              <a:rPr lang="en-US" b="1" dirty="0"/>
              <a:t>SCL line from high to low</a:t>
            </a:r>
          </a:p>
        </p:txBody>
      </p:sp>
      <p:pic>
        <p:nvPicPr>
          <p:cNvPr id="1026" name="Picture 2" descr="Inter-Integrated Circuit (I2C) | WIZnet Document System">
            <a:extLst>
              <a:ext uri="{FF2B5EF4-FFF2-40B4-BE49-F238E27FC236}">
                <a16:creationId xmlns:a16="http://schemas.microsoft.com/office/drawing/2014/main" id="{8025676E-FE78-8912-F4FA-F11185A2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77" y="1539050"/>
            <a:ext cx="6890862" cy="168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C542A-9B66-B228-6A57-C1CBC4A2A327}"/>
              </a:ext>
            </a:extLst>
          </p:cNvPr>
          <p:cNvSpPr/>
          <p:nvPr/>
        </p:nvSpPr>
        <p:spPr>
          <a:xfrm>
            <a:off x="567559" y="3925424"/>
            <a:ext cx="872359" cy="431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AADC8-9745-70F4-C0A7-A076C219D3DF}"/>
              </a:ext>
            </a:extLst>
          </p:cNvPr>
          <p:cNvSpPr txBox="1"/>
          <p:nvPr/>
        </p:nvSpPr>
        <p:spPr>
          <a:xfrm>
            <a:off x="2190077" y="3817767"/>
            <a:ext cx="9270124" cy="646331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The master sends each slave the </a:t>
            </a:r>
            <a:r>
              <a:rPr lang="en-US" b="1" u="sng" dirty="0"/>
              <a:t>7- or 10-bit </a:t>
            </a:r>
            <a:r>
              <a:rPr lang="en-US" dirty="0"/>
              <a:t>address of the slave it wants to communicate with along with read/write bit</a:t>
            </a:r>
          </a:p>
        </p:txBody>
      </p:sp>
      <p:pic>
        <p:nvPicPr>
          <p:cNvPr id="10" name="Picture 2" descr="Introduction to I2C - Data Transmission Diagram ADDRESS FRAME">
            <a:extLst>
              <a:ext uri="{FF2B5EF4-FFF2-40B4-BE49-F238E27FC236}">
                <a16:creationId xmlns:a16="http://schemas.microsoft.com/office/drawing/2014/main" id="{69A14E83-DDB1-8EA5-B33E-120801235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91" y="4615028"/>
            <a:ext cx="6159062" cy="203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4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1518-B3B2-A7C0-470E-C0FD05C8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98" y="210496"/>
            <a:ext cx="5047625" cy="431015"/>
          </a:xfrm>
        </p:spPr>
        <p:txBody>
          <a:bodyPr>
            <a:normAutofit fontScale="90000"/>
          </a:bodyPr>
          <a:lstStyle/>
          <a:p>
            <a:r>
              <a:rPr lang="en-US" sz="2400" b="1" u="sng" dirty="0"/>
              <a:t>Steps to I2C Data Transmission continue..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69843C-5383-4025-18F2-187872DE52CA}"/>
              </a:ext>
            </a:extLst>
          </p:cNvPr>
          <p:cNvSpPr/>
          <p:nvPr/>
        </p:nvSpPr>
        <p:spPr>
          <a:xfrm>
            <a:off x="515006" y="1013272"/>
            <a:ext cx="872359" cy="431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B654E-0DBB-AE91-E5AF-AC13850E3B39}"/>
              </a:ext>
            </a:extLst>
          </p:cNvPr>
          <p:cNvSpPr txBox="1"/>
          <p:nvPr/>
        </p:nvSpPr>
        <p:spPr>
          <a:xfrm>
            <a:off x="2190077" y="767115"/>
            <a:ext cx="9270124" cy="92333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slave compares the address sent from the master to its own address.. The address matches it sends ACK bit by pulling SDA line low for one bit.</a:t>
            </a:r>
          </a:p>
          <a:p>
            <a:r>
              <a:rPr lang="en-US" dirty="0"/>
              <a:t>If the address doesn’t match for slave SDA line remains high </a:t>
            </a:r>
          </a:p>
        </p:txBody>
      </p:sp>
      <p:pic>
        <p:nvPicPr>
          <p:cNvPr id="3074" name="Picture 2" descr="Introduction to I2C - Data Transmission Diagram ACK Bit Slave to Master">
            <a:extLst>
              <a:ext uri="{FF2B5EF4-FFF2-40B4-BE49-F238E27FC236}">
                <a16:creationId xmlns:a16="http://schemas.microsoft.com/office/drawing/2014/main" id="{0718E769-5478-8CCD-5EC2-DD3D2BED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77" y="1816049"/>
            <a:ext cx="5559316" cy="18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60780E-4FA4-44DB-9866-82EC8048B5A2}"/>
              </a:ext>
            </a:extLst>
          </p:cNvPr>
          <p:cNvSpPr/>
          <p:nvPr/>
        </p:nvSpPr>
        <p:spPr>
          <a:xfrm>
            <a:off x="515006" y="4008675"/>
            <a:ext cx="872359" cy="431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F9667-E576-A9AC-DCE3-049AAE1992DB}"/>
              </a:ext>
            </a:extLst>
          </p:cNvPr>
          <p:cNvSpPr txBox="1"/>
          <p:nvPr/>
        </p:nvSpPr>
        <p:spPr>
          <a:xfrm>
            <a:off x="2190077" y="4039517"/>
            <a:ext cx="9270124" cy="369332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 sends /receive the data</a:t>
            </a:r>
          </a:p>
        </p:txBody>
      </p:sp>
      <p:pic>
        <p:nvPicPr>
          <p:cNvPr id="3076" name="Picture 4" descr="Introduction to I2C - Data Transmission Diagram Data Frame">
            <a:extLst>
              <a:ext uri="{FF2B5EF4-FFF2-40B4-BE49-F238E27FC236}">
                <a16:creationId xmlns:a16="http://schemas.microsoft.com/office/drawing/2014/main" id="{B29DC096-8454-33C6-E40F-D5B8D3B4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77" y="4592044"/>
            <a:ext cx="4604862" cy="18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93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1518-B3B2-A7C0-470E-C0FD05C89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98" y="210496"/>
            <a:ext cx="5047625" cy="431015"/>
          </a:xfrm>
        </p:spPr>
        <p:txBody>
          <a:bodyPr>
            <a:normAutofit fontScale="90000"/>
          </a:bodyPr>
          <a:lstStyle/>
          <a:p>
            <a:r>
              <a:rPr lang="en-US" sz="2400" b="1" u="sng" dirty="0"/>
              <a:t>Steps to I2C Data Transmission continue..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69843C-5383-4025-18F2-187872DE52CA}"/>
              </a:ext>
            </a:extLst>
          </p:cNvPr>
          <p:cNvSpPr/>
          <p:nvPr/>
        </p:nvSpPr>
        <p:spPr>
          <a:xfrm>
            <a:off x="515006" y="1013272"/>
            <a:ext cx="872359" cy="431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B654E-0DBB-AE91-E5AF-AC13850E3B39}"/>
              </a:ext>
            </a:extLst>
          </p:cNvPr>
          <p:cNvSpPr txBox="1"/>
          <p:nvPr/>
        </p:nvSpPr>
        <p:spPr>
          <a:xfrm>
            <a:off x="2179567" y="905613"/>
            <a:ext cx="9270124" cy="646331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each data frame has been transferred, the receiving device returns another ACK bit to sender to acknowledge successful receipt of the frame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01DE0B-DDB0-6DB9-18BC-59787B3463E4}"/>
              </a:ext>
            </a:extLst>
          </p:cNvPr>
          <p:cNvSpPr/>
          <p:nvPr/>
        </p:nvSpPr>
        <p:spPr>
          <a:xfrm>
            <a:off x="515006" y="2092260"/>
            <a:ext cx="872359" cy="431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C3FC8-4261-8ACF-4AED-799353B289A3}"/>
              </a:ext>
            </a:extLst>
          </p:cNvPr>
          <p:cNvSpPr txBox="1"/>
          <p:nvPr/>
        </p:nvSpPr>
        <p:spPr>
          <a:xfrm>
            <a:off x="2179567" y="1984603"/>
            <a:ext cx="9270124" cy="646331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To stop the data transmission, the sends stop condition to slave by switching SCL high before SDA high</a:t>
            </a:r>
          </a:p>
        </p:txBody>
      </p:sp>
    </p:spTree>
    <p:extLst>
      <p:ext uri="{BB962C8B-B14F-4D97-AF65-F5344CB8AC3E}">
        <p14:creationId xmlns:p14="http://schemas.microsoft.com/office/powerpoint/2010/main" val="376131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843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PT Sans</vt:lpstr>
      <vt:lpstr>Segoe UI</vt:lpstr>
      <vt:lpstr>Times New Roman</vt:lpstr>
      <vt:lpstr>Wingdings</vt:lpstr>
      <vt:lpstr>Office Theme</vt:lpstr>
      <vt:lpstr>PowerPoint Presentation</vt:lpstr>
      <vt:lpstr>I2C Basics</vt:lpstr>
      <vt:lpstr>I2C Basics</vt:lpstr>
      <vt:lpstr>How i2c works?</vt:lpstr>
      <vt:lpstr>How i2c works?</vt:lpstr>
      <vt:lpstr>PowerPoint Presentation</vt:lpstr>
      <vt:lpstr>Steps to I2C Data Transmission</vt:lpstr>
      <vt:lpstr>Steps to I2C Data Transmission continue..</vt:lpstr>
      <vt:lpstr>Steps to I2C Data Transmission continue..</vt:lpstr>
      <vt:lpstr>Single Master with multiple slaves</vt:lpstr>
      <vt:lpstr>Multi Master with multiple slaves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Gorlekoppa, Shidlingayya</dc:creator>
  <cp:lastModifiedBy>Gorlekoppa, Shidlingayya</cp:lastModifiedBy>
  <cp:revision>162</cp:revision>
  <dcterms:created xsi:type="dcterms:W3CDTF">2019-02-04T09:19:35Z</dcterms:created>
  <dcterms:modified xsi:type="dcterms:W3CDTF">2023-10-11T06:17:41Z</dcterms:modified>
</cp:coreProperties>
</file>