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545" r:id="rId2"/>
    <p:sldId id="256" r:id="rId3"/>
    <p:sldId id="257" r:id="rId4"/>
    <p:sldId id="258" r:id="rId5"/>
    <p:sldId id="261" r:id="rId6"/>
    <p:sldId id="259" r:id="rId7"/>
    <p:sldId id="260" r:id="rId8"/>
    <p:sldId id="262" r:id="rId9"/>
    <p:sldId id="263" r:id="rId10"/>
    <p:sldId id="264" r:id="rId11"/>
    <p:sldId id="267"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DBCAB-C4F7-4D39-9822-52AA7C950C55}" v="4" dt="2022-11-04T04:36:44.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1" d="100"/>
          <a:sy n="61" d="100"/>
        </p:scale>
        <p:origin x="8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lekoppa, Shidlingayya" userId="87b2455b-f068-46d1-82f6-ecda64ed59a5" providerId="ADAL" clId="{933BE3A7-3E89-4E6C-B82B-AEDD4202A585}"/>
    <pc:docChg chg="modSld">
      <pc:chgData name="Gorlekoppa, Shidlingayya" userId="87b2455b-f068-46d1-82f6-ecda64ed59a5" providerId="ADAL" clId="{933BE3A7-3E89-4E6C-B82B-AEDD4202A585}" dt="2022-08-08T12:00:29.042" v="14" actId="14100"/>
      <pc:docMkLst>
        <pc:docMk/>
      </pc:docMkLst>
      <pc:sldChg chg="addSp modSp mod">
        <pc:chgData name="Gorlekoppa, Shidlingayya" userId="87b2455b-f068-46d1-82f6-ecda64ed59a5" providerId="ADAL" clId="{933BE3A7-3E89-4E6C-B82B-AEDD4202A585}" dt="2022-08-08T11:58:38.595" v="13" actId="1076"/>
        <pc:sldMkLst>
          <pc:docMk/>
          <pc:sldMk cId="3835813386" sldId="256"/>
        </pc:sldMkLst>
        <pc:picChg chg="add mod">
          <ac:chgData name="Gorlekoppa, Shidlingayya" userId="87b2455b-f068-46d1-82f6-ecda64ed59a5" providerId="ADAL" clId="{933BE3A7-3E89-4E6C-B82B-AEDD4202A585}" dt="2022-08-08T11:58:38.595" v="13" actId="1076"/>
          <ac:picMkLst>
            <pc:docMk/>
            <pc:sldMk cId="3835813386" sldId="256"/>
            <ac:picMk id="4" creationId="{083AE797-FFA1-42DA-AA6B-E6B5B77D769A}"/>
          </ac:picMkLst>
        </pc:picChg>
      </pc:sldChg>
      <pc:sldChg chg="modSp mod">
        <pc:chgData name="Gorlekoppa, Shidlingayya" userId="87b2455b-f068-46d1-82f6-ecda64ed59a5" providerId="ADAL" clId="{933BE3A7-3E89-4E6C-B82B-AEDD4202A585}" dt="2022-08-08T12:00:29.042" v="14" actId="14100"/>
        <pc:sldMkLst>
          <pc:docMk/>
          <pc:sldMk cId="2352004029" sldId="260"/>
        </pc:sldMkLst>
        <pc:spChg chg="mod">
          <ac:chgData name="Gorlekoppa, Shidlingayya" userId="87b2455b-f068-46d1-82f6-ecda64ed59a5" providerId="ADAL" clId="{933BE3A7-3E89-4E6C-B82B-AEDD4202A585}" dt="2022-08-08T12:00:29.042" v="14" actId="14100"/>
          <ac:spMkLst>
            <pc:docMk/>
            <pc:sldMk cId="2352004029" sldId="260"/>
            <ac:spMk id="6" creationId="{F6B16684-7155-4148-8F9A-CC5D888CC17C}"/>
          </ac:spMkLst>
        </pc:spChg>
      </pc:sldChg>
    </pc:docChg>
  </pc:docChgLst>
  <pc:docChgLst>
    <pc:chgData name="Gorlekoppa, Shidlingayya" userId="87b2455b-f068-46d1-82f6-ecda64ed59a5" providerId="ADAL" clId="{646145BF-BC20-4E6C-83CE-B6A7E162E0D9}"/>
    <pc:docChg chg="undo custSel addSld delSld modSld sldOrd">
      <pc:chgData name="Gorlekoppa, Shidlingayya" userId="87b2455b-f068-46d1-82f6-ecda64ed59a5" providerId="ADAL" clId="{646145BF-BC20-4E6C-83CE-B6A7E162E0D9}" dt="2022-03-28T06:30:35.050" v="5132" actId="20577"/>
      <pc:docMkLst>
        <pc:docMk/>
      </pc:docMkLst>
      <pc:sldChg chg="delSp modSp mod">
        <pc:chgData name="Gorlekoppa, Shidlingayya" userId="87b2455b-f068-46d1-82f6-ecda64ed59a5" providerId="ADAL" clId="{646145BF-BC20-4E6C-83CE-B6A7E162E0D9}" dt="2022-03-25T11:24:15.405" v="217" actId="15"/>
        <pc:sldMkLst>
          <pc:docMk/>
          <pc:sldMk cId="3835813386" sldId="256"/>
        </pc:sldMkLst>
        <pc:spChg chg="mod">
          <ac:chgData name="Gorlekoppa, Shidlingayya" userId="87b2455b-f068-46d1-82f6-ecda64ed59a5" providerId="ADAL" clId="{646145BF-BC20-4E6C-83CE-B6A7E162E0D9}" dt="2022-03-25T11:14:07.257" v="32" actId="20577"/>
          <ac:spMkLst>
            <pc:docMk/>
            <pc:sldMk cId="3835813386" sldId="256"/>
            <ac:spMk id="2" creationId="{00000000-0000-0000-0000-000000000000}"/>
          </ac:spMkLst>
        </pc:spChg>
        <pc:spChg chg="mod">
          <ac:chgData name="Gorlekoppa, Shidlingayya" userId="87b2455b-f068-46d1-82f6-ecda64ed59a5" providerId="ADAL" clId="{646145BF-BC20-4E6C-83CE-B6A7E162E0D9}" dt="2022-03-25T11:24:15.405" v="217" actId="15"/>
          <ac:spMkLst>
            <pc:docMk/>
            <pc:sldMk cId="3835813386" sldId="256"/>
            <ac:spMk id="5" creationId="{22E26959-24D5-4783-9CE3-56CB944F2483}"/>
          </ac:spMkLst>
        </pc:spChg>
        <pc:picChg chg="del">
          <ac:chgData name="Gorlekoppa, Shidlingayya" userId="87b2455b-f068-46d1-82f6-ecda64ed59a5" providerId="ADAL" clId="{646145BF-BC20-4E6C-83CE-B6A7E162E0D9}" dt="2022-03-25T11:22:27.561" v="33" actId="478"/>
          <ac:picMkLst>
            <pc:docMk/>
            <pc:sldMk cId="3835813386" sldId="256"/>
            <ac:picMk id="8" creationId="{F2AFDFCF-5A85-4938-8661-5305307DE560}"/>
          </ac:picMkLst>
        </pc:picChg>
      </pc:sldChg>
      <pc:sldChg chg="addSp delSp modSp mod">
        <pc:chgData name="Gorlekoppa, Shidlingayya" userId="87b2455b-f068-46d1-82f6-ecda64ed59a5" providerId="ADAL" clId="{646145BF-BC20-4E6C-83CE-B6A7E162E0D9}" dt="2022-03-28T04:04:03.176" v="3817" actId="20577"/>
        <pc:sldMkLst>
          <pc:docMk/>
          <pc:sldMk cId="3754725778" sldId="257"/>
        </pc:sldMkLst>
        <pc:spChg chg="mod">
          <ac:chgData name="Gorlekoppa, Shidlingayya" userId="87b2455b-f068-46d1-82f6-ecda64ed59a5" providerId="ADAL" clId="{646145BF-BC20-4E6C-83CE-B6A7E162E0D9}" dt="2022-03-25T11:51:04.848" v="940" actId="113"/>
          <ac:spMkLst>
            <pc:docMk/>
            <pc:sldMk cId="3754725778" sldId="257"/>
            <ac:spMk id="2" creationId="{00000000-0000-0000-0000-000000000000}"/>
          </ac:spMkLst>
        </pc:spChg>
        <pc:spChg chg="add mod">
          <ac:chgData name="Gorlekoppa, Shidlingayya" userId="87b2455b-f068-46d1-82f6-ecda64ed59a5" providerId="ADAL" clId="{646145BF-BC20-4E6C-83CE-B6A7E162E0D9}" dt="2022-03-28T04:04:03.176" v="3817" actId="20577"/>
          <ac:spMkLst>
            <pc:docMk/>
            <pc:sldMk cId="3754725778" sldId="257"/>
            <ac:spMk id="4" creationId="{BA472588-5AE8-4B04-989E-B986C1529FF3}"/>
          </ac:spMkLst>
        </pc:spChg>
        <pc:spChg chg="add mod">
          <ac:chgData name="Gorlekoppa, Shidlingayya" userId="87b2455b-f068-46d1-82f6-ecda64ed59a5" providerId="ADAL" clId="{646145BF-BC20-4E6C-83CE-B6A7E162E0D9}" dt="2022-03-25T13:50:45.181" v="2751" actId="14100"/>
          <ac:spMkLst>
            <pc:docMk/>
            <pc:sldMk cId="3754725778" sldId="257"/>
            <ac:spMk id="9" creationId="{4861A36D-924F-4F95-9D07-29BA625B7E20}"/>
          </ac:spMkLst>
        </pc:spChg>
        <pc:graphicFrameChg chg="del">
          <ac:chgData name="Gorlekoppa, Shidlingayya" userId="87b2455b-f068-46d1-82f6-ecda64ed59a5" providerId="ADAL" clId="{646145BF-BC20-4E6C-83CE-B6A7E162E0D9}" dt="2022-03-25T11:24:21.776" v="218" actId="478"/>
          <ac:graphicFrameMkLst>
            <pc:docMk/>
            <pc:sldMk cId="3754725778" sldId="257"/>
            <ac:graphicFrameMk id="3" creationId="{2E4828F1-5CC3-48C4-898D-81B2F8D2E388}"/>
          </ac:graphicFrameMkLst>
        </pc:graphicFrameChg>
        <pc:picChg chg="add mod">
          <ac:chgData name="Gorlekoppa, Shidlingayya" userId="87b2455b-f068-46d1-82f6-ecda64ed59a5" providerId="ADAL" clId="{646145BF-BC20-4E6C-83CE-B6A7E162E0D9}" dt="2022-03-25T11:50:56.786" v="938" actId="1076"/>
          <ac:picMkLst>
            <pc:docMk/>
            <pc:sldMk cId="3754725778" sldId="257"/>
            <ac:picMk id="6" creationId="{8CE49200-138E-4EEB-A4DE-16BC0CA52DD1}"/>
          </ac:picMkLst>
        </pc:picChg>
        <pc:picChg chg="add mod">
          <ac:chgData name="Gorlekoppa, Shidlingayya" userId="87b2455b-f068-46d1-82f6-ecda64ed59a5" providerId="ADAL" clId="{646145BF-BC20-4E6C-83CE-B6A7E162E0D9}" dt="2022-03-25T13:49:26.159" v="2577" actId="14100"/>
          <ac:picMkLst>
            <pc:docMk/>
            <pc:sldMk cId="3754725778" sldId="257"/>
            <ac:picMk id="8" creationId="{4EF509C5-0B9F-4C19-8049-E99F05A0BBF9}"/>
          </ac:picMkLst>
        </pc:picChg>
      </pc:sldChg>
      <pc:sldChg chg="delSp modSp add mod">
        <pc:chgData name="Gorlekoppa, Shidlingayya" userId="87b2455b-f068-46d1-82f6-ecda64ed59a5" providerId="ADAL" clId="{646145BF-BC20-4E6C-83CE-B6A7E162E0D9}" dt="2022-03-28T04:05:11.432" v="3819" actId="115"/>
        <pc:sldMkLst>
          <pc:docMk/>
          <pc:sldMk cId="795201756" sldId="258"/>
        </pc:sldMkLst>
        <pc:spChg chg="mod">
          <ac:chgData name="Gorlekoppa, Shidlingayya" userId="87b2455b-f068-46d1-82f6-ecda64ed59a5" providerId="ADAL" clId="{646145BF-BC20-4E6C-83CE-B6A7E162E0D9}" dt="2022-03-25T11:58:51.051" v="1287" actId="14100"/>
          <ac:spMkLst>
            <pc:docMk/>
            <pc:sldMk cId="795201756" sldId="258"/>
            <ac:spMk id="2" creationId="{00000000-0000-0000-0000-000000000000}"/>
          </ac:spMkLst>
        </pc:spChg>
        <pc:spChg chg="mod">
          <ac:chgData name="Gorlekoppa, Shidlingayya" userId="87b2455b-f068-46d1-82f6-ecda64ed59a5" providerId="ADAL" clId="{646145BF-BC20-4E6C-83CE-B6A7E162E0D9}" dt="2022-03-28T04:05:11.432" v="3819" actId="115"/>
          <ac:spMkLst>
            <pc:docMk/>
            <pc:sldMk cId="795201756" sldId="258"/>
            <ac:spMk id="4" creationId="{BA472588-5AE8-4B04-989E-B986C1529FF3}"/>
          </ac:spMkLst>
        </pc:spChg>
        <pc:picChg chg="del">
          <ac:chgData name="Gorlekoppa, Shidlingayya" userId="87b2455b-f068-46d1-82f6-ecda64ed59a5" providerId="ADAL" clId="{646145BF-BC20-4E6C-83CE-B6A7E162E0D9}" dt="2022-03-25T11:59:32.672" v="1288" actId="478"/>
          <ac:picMkLst>
            <pc:docMk/>
            <pc:sldMk cId="795201756" sldId="258"/>
            <ac:picMk id="6" creationId="{8CE49200-138E-4EEB-A4DE-16BC0CA52DD1}"/>
          </ac:picMkLst>
        </pc:picChg>
      </pc:sldChg>
      <pc:sldChg chg="del">
        <pc:chgData name="Gorlekoppa, Shidlingayya" userId="87b2455b-f068-46d1-82f6-ecda64ed59a5" providerId="ADAL" clId="{646145BF-BC20-4E6C-83CE-B6A7E162E0D9}" dt="2022-03-25T11:24:39.808" v="260" actId="47"/>
        <pc:sldMkLst>
          <pc:docMk/>
          <pc:sldMk cId="2564299599" sldId="258"/>
        </pc:sldMkLst>
      </pc:sldChg>
      <pc:sldChg chg="addSp delSp modSp add mod ord">
        <pc:chgData name="Gorlekoppa, Shidlingayya" userId="87b2455b-f068-46d1-82f6-ecda64ed59a5" providerId="ADAL" clId="{646145BF-BC20-4E6C-83CE-B6A7E162E0D9}" dt="2022-03-25T13:59:13.008" v="3206" actId="20577"/>
        <pc:sldMkLst>
          <pc:docMk/>
          <pc:sldMk cId="1525089457" sldId="259"/>
        </pc:sldMkLst>
        <pc:spChg chg="mod">
          <ac:chgData name="Gorlekoppa, Shidlingayya" userId="87b2455b-f068-46d1-82f6-ecda64ed59a5" providerId="ADAL" clId="{646145BF-BC20-4E6C-83CE-B6A7E162E0D9}" dt="2022-03-25T12:16:50.477" v="2427" actId="14100"/>
          <ac:spMkLst>
            <pc:docMk/>
            <pc:sldMk cId="1525089457" sldId="259"/>
            <ac:spMk id="2" creationId="{00000000-0000-0000-0000-000000000000}"/>
          </ac:spMkLst>
        </pc:spChg>
        <pc:spChg chg="add del">
          <ac:chgData name="Gorlekoppa, Shidlingayya" userId="87b2455b-f068-46d1-82f6-ecda64ed59a5" providerId="ADAL" clId="{646145BF-BC20-4E6C-83CE-B6A7E162E0D9}" dt="2022-03-25T13:57:21.557" v="3072"/>
          <ac:spMkLst>
            <pc:docMk/>
            <pc:sldMk cId="1525089457" sldId="259"/>
            <ac:spMk id="3" creationId="{9616C923-14B6-4107-8A4E-6C79103101FD}"/>
          </ac:spMkLst>
        </pc:spChg>
        <pc:spChg chg="mod">
          <ac:chgData name="Gorlekoppa, Shidlingayya" userId="87b2455b-f068-46d1-82f6-ecda64ed59a5" providerId="ADAL" clId="{646145BF-BC20-4E6C-83CE-B6A7E162E0D9}" dt="2022-03-25T13:59:13.008" v="3206" actId="20577"/>
          <ac:spMkLst>
            <pc:docMk/>
            <pc:sldMk cId="1525089457" sldId="259"/>
            <ac:spMk id="4" creationId="{BA472588-5AE8-4B04-989E-B986C1529FF3}"/>
          </ac:spMkLst>
        </pc:spChg>
        <pc:spChg chg="add del">
          <ac:chgData name="Gorlekoppa, Shidlingayya" userId="87b2455b-f068-46d1-82f6-ecda64ed59a5" providerId="ADAL" clId="{646145BF-BC20-4E6C-83CE-B6A7E162E0D9}" dt="2022-03-25T13:57:24.387" v="3075"/>
          <ac:spMkLst>
            <pc:docMk/>
            <pc:sldMk cId="1525089457" sldId="259"/>
            <ac:spMk id="5" creationId="{32524262-A10C-4193-9A75-D7122E7DF486}"/>
          </ac:spMkLst>
        </pc:spChg>
        <pc:picChg chg="del">
          <ac:chgData name="Gorlekoppa, Shidlingayya" userId="87b2455b-f068-46d1-82f6-ecda64ed59a5" providerId="ADAL" clId="{646145BF-BC20-4E6C-83CE-B6A7E162E0D9}" dt="2022-03-25T12:34:35.933" v="2430" actId="478"/>
          <ac:picMkLst>
            <pc:docMk/>
            <pc:sldMk cId="1525089457" sldId="259"/>
            <ac:picMk id="6" creationId="{8CE49200-138E-4EEB-A4DE-16BC0CA52DD1}"/>
          </ac:picMkLst>
        </pc:picChg>
      </pc:sldChg>
      <pc:sldChg chg="addSp modSp add mod">
        <pc:chgData name="Gorlekoppa, Shidlingayya" userId="87b2455b-f068-46d1-82f6-ecda64ed59a5" providerId="ADAL" clId="{646145BF-BC20-4E6C-83CE-B6A7E162E0D9}" dt="2022-03-25T14:06:33.902" v="3769" actId="20577"/>
        <pc:sldMkLst>
          <pc:docMk/>
          <pc:sldMk cId="2352004029" sldId="260"/>
        </pc:sldMkLst>
        <pc:spChg chg="mod">
          <ac:chgData name="Gorlekoppa, Shidlingayya" userId="87b2455b-f068-46d1-82f6-ecda64ed59a5" providerId="ADAL" clId="{646145BF-BC20-4E6C-83CE-B6A7E162E0D9}" dt="2022-03-25T14:03:15.120" v="3258" actId="115"/>
          <ac:spMkLst>
            <pc:docMk/>
            <pc:sldMk cId="2352004029" sldId="260"/>
            <ac:spMk id="2" creationId="{00000000-0000-0000-0000-000000000000}"/>
          </ac:spMkLst>
        </pc:spChg>
        <pc:spChg chg="mod">
          <ac:chgData name="Gorlekoppa, Shidlingayya" userId="87b2455b-f068-46d1-82f6-ecda64ed59a5" providerId="ADAL" clId="{646145BF-BC20-4E6C-83CE-B6A7E162E0D9}" dt="2022-03-25T14:04:44.404" v="3503" actId="313"/>
          <ac:spMkLst>
            <pc:docMk/>
            <pc:sldMk cId="2352004029" sldId="260"/>
            <ac:spMk id="4" creationId="{BA472588-5AE8-4B04-989E-B986C1529FF3}"/>
          </ac:spMkLst>
        </pc:spChg>
        <pc:spChg chg="add mod">
          <ac:chgData name="Gorlekoppa, Shidlingayya" userId="87b2455b-f068-46d1-82f6-ecda64ed59a5" providerId="ADAL" clId="{646145BF-BC20-4E6C-83CE-B6A7E162E0D9}" dt="2022-03-25T14:06:33.902" v="3769" actId="20577"/>
          <ac:spMkLst>
            <pc:docMk/>
            <pc:sldMk cId="2352004029" sldId="260"/>
            <ac:spMk id="6" creationId="{F6B16684-7155-4148-8F9A-CC5D888CC17C}"/>
          </ac:spMkLst>
        </pc:spChg>
        <pc:picChg chg="add mod">
          <ac:chgData name="Gorlekoppa, Shidlingayya" userId="87b2455b-f068-46d1-82f6-ecda64ed59a5" providerId="ADAL" clId="{646145BF-BC20-4E6C-83CE-B6A7E162E0D9}" dt="2022-03-25T14:05:33.187" v="3508" actId="14100"/>
          <ac:picMkLst>
            <pc:docMk/>
            <pc:sldMk cId="2352004029" sldId="260"/>
            <ac:picMk id="5" creationId="{14ADA961-4299-4B43-977D-46EE246DB642}"/>
          </ac:picMkLst>
        </pc:picChg>
      </pc:sldChg>
      <pc:sldChg chg="addSp delSp modSp add mod">
        <pc:chgData name="Gorlekoppa, Shidlingayya" userId="87b2455b-f068-46d1-82f6-ecda64ed59a5" providerId="ADAL" clId="{646145BF-BC20-4E6C-83CE-B6A7E162E0D9}" dt="2022-03-28T04:05:57.671" v="3820" actId="313"/>
        <pc:sldMkLst>
          <pc:docMk/>
          <pc:sldMk cId="3581043849" sldId="261"/>
        </pc:sldMkLst>
        <pc:spChg chg="mod">
          <ac:chgData name="Gorlekoppa, Shidlingayya" userId="87b2455b-f068-46d1-82f6-ecda64ed59a5" providerId="ADAL" clId="{646145BF-BC20-4E6C-83CE-B6A7E162E0D9}" dt="2022-03-25T13:53:29.906" v="2783" actId="14100"/>
          <ac:spMkLst>
            <pc:docMk/>
            <pc:sldMk cId="3581043849" sldId="261"/>
            <ac:spMk id="2" creationId="{00000000-0000-0000-0000-000000000000}"/>
          </ac:spMkLst>
        </pc:spChg>
        <pc:spChg chg="del mod">
          <ac:chgData name="Gorlekoppa, Shidlingayya" userId="87b2455b-f068-46d1-82f6-ecda64ed59a5" providerId="ADAL" clId="{646145BF-BC20-4E6C-83CE-B6A7E162E0D9}" dt="2022-03-25T13:53:01.685" v="2763"/>
          <ac:spMkLst>
            <pc:docMk/>
            <pc:sldMk cId="3581043849" sldId="261"/>
            <ac:spMk id="4" creationId="{BA472588-5AE8-4B04-989E-B986C1529FF3}"/>
          </ac:spMkLst>
        </pc:spChg>
        <pc:spChg chg="add mod">
          <ac:chgData name="Gorlekoppa, Shidlingayya" userId="87b2455b-f068-46d1-82f6-ecda64ed59a5" providerId="ADAL" clId="{646145BF-BC20-4E6C-83CE-B6A7E162E0D9}" dt="2022-03-25T13:55:38.510" v="2917" actId="14100"/>
          <ac:spMkLst>
            <pc:docMk/>
            <pc:sldMk cId="3581043849" sldId="261"/>
            <ac:spMk id="6" creationId="{38C50A1E-5529-40E2-A9B0-7B1997A63BEF}"/>
          </ac:spMkLst>
        </pc:spChg>
        <pc:spChg chg="add mod">
          <ac:chgData name="Gorlekoppa, Shidlingayya" userId="87b2455b-f068-46d1-82f6-ecda64ed59a5" providerId="ADAL" clId="{646145BF-BC20-4E6C-83CE-B6A7E162E0D9}" dt="2022-03-28T04:05:57.671" v="3820" actId="313"/>
          <ac:spMkLst>
            <pc:docMk/>
            <pc:sldMk cId="3581043849" sldId="261"/>
            <ac:spMk id="9" creationId="{D6A2977C-C07A-404E-A62A-F0FC8913E950}"/>
          </ac:spMkLst>
        </pc:spChg>
        <pc:picChg chg="add mod">
          <ac:chgData name="Gorlekoppa, Shidlingayya" userId="87b2455b-f068-46d1-82f6-ecda64ed59a5" providerId="ADAL" clId="{646145BF-BC20-4E6C-83CE-B6A7E162E0D9}" dt="2022-03-25T13:55:23.076" v="2911" actId="14100"/>
          <ac:picMkLst>
            <pc:docMk/>
            <pc:sldMk cId="3581043849" sldId="261"/>
            <ac:picMk id="5" creationId="{AD08FE50-1FDB-4AA1-9DF4-A0C1C64C7E26}"/>
          </ac:picMkLst>
        </pc:picChg>
        <pc:picChg chg="add mod">
          <ac:chgData name="Gorlekoppa, Shidlingayya" userId="87b2455b-f068-46d1-82f6-ecda64ed59a5" providerId="ADAL" clId="{646145BF-BC20-4E6C-83CE-B6A7E162E0D9}" dt="2022-03-25T13:55:31.799" v="2915" actId="14100"/>
          <ac:picMkLst>
            <pc:docMk/>
            <pc:sldMk cId="3581043849" sldId="261"/>
            <ac:picMk id="8" creationId="{23C23A34-78B5-49BC-B7F6-BACA0F8966A5}"/>
          </ac:picMkLst>
        </pc:picChg>
      </pc:sldChg>
      <pc:sldChg chg="del">
        <pc:chgData name="Gorlekoppa, Shidlingayya" userId="87b2455b-f068-46d1-82f6-ecda64ed59a5" providerId="ADAL" clId="{646145BF-BC20-4E6C-83CE-B6A7E162E0D9}" dt="2022-03-25T11:24:39.951" v="261" actId="47"/>
        <pc:sldMkLst>
          <pc:docMk/>
          <pc:sldMk cId="3858127917" sldId="261"/>
        </pc:sldMkLst>
      </pc:sldChg>
      <pc:sldChg chg="addSp delSp modSp add mod">
        <pc:chgData name="Gorlekoppa, Shidlingayya" userId="87b2455b-f068-46d1-82f6-ecda64ed59a5" providerId="ADAL" clId="{646145BF-BC20-4E6C-83CE-B6A7E162E0D9}" dt="2022-03-28T04:16:49.976" v="4255" actId="20577"/>
        <pc:sldMkLst>
          <pc:docMk/>
          <pc:sldMk cId="2179223001" sldId="262"/>
        </pc:sldMkLst>
        <pc:spChg chg="mod">
          <ac:chgData name="Gorlekoppa, Shidlingayya" userId="87b2455b-f068-46d1-82f6-ecda64ed59a5" providerId="ADAL" clId="{646145BF-BC20-4E6C-83CE-B6A7E162E0D9}" dt="2022-03-25T14:08:14.372" v="3777" actId="14100"/>
          <ac:spMkLst>
            <pc:docMk/>
            <pc:sldMk cId="2179223001" sldId="262"/>
            <ac:spMk id="2" creationId="{00000000-0000-0000-0000-000000000000}"/>
          </ac:spMkLst>
        </pc:spChg>
        <pc:spChg chg="mod">
          <ac:chgData name="Gorlekoppa, Shidlingayya" userId="87b2455b-f068-46d1-82f6-ecda64ed59a5" providerId="ADAL" clId="{646145BF-BC20-4E6C-83CE-B6A7E162E0D9}" dt="2022-03-28T04:13:23.142" v="3995" actId="20577"/>
          <ac:spMkLst>
            <pc:docMk/>
            <pc:sldMk cId="2179223001" sldId="262"/>
            <ac:spMk id="4" creationId="{BA472588-5AE8-4B04-989E-B986C1529FF3}"/>
          </ac:spMkLst>
        </pc:spChg>
        <pc:spChg chg="add mod">
          <ac:chgData name="Gorlekoppa, Shidlingayya" userId="87b2455b-f068-46d1-82f6-ecda64ed59a5" providerId="ADAL" clId="{646145BF-BC20-4E6C-83CE-B6A7E162E0D9}" dt="2022-03-28T04:15:49.651" v="4147" actId="1076"/>
          <ac:spMkLst>
            <pc:docMk/>
            <pc:sldMk cId="2179223001" sldId="262"/>
            <ac:spMk id="6" creationId="{92E31918-FBC1-4CD9-B322-12B326199B48}"/>
          </ac:spMkLst>
        </pc:spChg>
        <pc:spChg chg="del">
          <ac:chgData name="Gorlekoppa, Shidlingayya" userId="87b2455b-f068-46d1-82f6-ecda64ed59a5" providerId="ADAL" clId="{646145BF-BC20-4E6C-83CE-B6A7E162E0D9}" dt="2022-03-25T14:07:44.499" v="3772" actId="478"/>
          <ac:spMkLst>
            <pc:docMk/>
            <pc:sldMk cId="2179223001" sldId="262"/>
            <ac:spMk id="6" creationId="{F6B16684-7155-4148-8F9A-CC5D888CC17C}"/>
          </ac:spMkLst>
        </pc:spChg>
        <pc:spChg chg="add mod">
          <ac:chgData name="Gorlekoppa, Shidlingayya" userId="87b2455b-f068-46d1-82f6-ecda64ed59a5" providerId="ADAL" clId="{646145BF-BC20-4E6C-83CE-B6A7E162E0D9}" dt="2022-03-28T04:16:49.976" v="4255" actId="20577"/>
          <ac:spMkLst>
            <pc:docMk/>
            <pc:sldMk cId="2179223001" sldId="262"/>
            <ac:spMk id="9" creationId="{432162E4-D3B5-45C6-BD9A-CEA6B7CD47C5}"/>
          </ac:spMkLst>
        </pc:spChg>
        <pc:picChg chg="del">
          <ac:chgData name="Gorlekoppa, Shidlingayya" userId="87b2455b-f068-46d1-82f6-ecda64ed59a5" providerId="ADAL" clId="{646145BF-BC20-4E6C-83CE-B6A7E162E0D9}" dt="2022-03-25T14:07:42.453" v="3771" actId="478"/>
          <ac:picMkLst>
            <pc:docMk/>
            <pc:sldMk cId="2179223001" sldId="262"/>
            <ac:picMk id="5" creationId="{14ADA961-4299-4B43-977D-46EE246DB642}"/>
          </ac:picMkLst>
        </pc:picChg>
        <pc:picChg chg="add mod">
          <ac:chgData name="Gorlekoppa, Shidlingayya" userId="87b2455b-f068-46d1-82f6-ecda64ed59a5" providerId="ADAL" clId="{646145BF-BC20-4E6C-83CE-B6A7E162E0D9}" dt="2022-03-28T04:15:41.486" v="4145" actId="108"/>
          <ac:picMkLst>
            <pc:docMk/>
            <pc:sldMk cId="2179223001" sldId="262"/>
            <ac:picMk id="5" creationId="{7EEA7A37-693F-4BA0-A0C2-285CF3B2910E}"/>
          </ac:picMkLst>
        </pc:picChg>
        <pc:picChg chg="add mod">
          <ac:chgData name="Gorlekoppa, Shidlingayya" userId="87b2455b-f068-46d1-82f6-ecda64ed59a5" providerId="ADAL" clId="{646145BF-BC20-4E6C-83CE-B6A7E162E0D9}" dt="2022-03-28T04:16:00.618" v="4151" actId="1076"/>
          <ac:picMkLst>
            <pc:docMk/>
            <pc:sldMk cId="2179223001" sldId="262"/>
            <ac:picMk id="8" creationId="{6A0DFA72-AF8F-4B5A-8E03-9D6FE8CC8BC6}"/>
          </ac:picMkLst>
        </pc:picChg>
      </pc:sldChg>
      <pc:sldChg chg="del">
        <pc:chgData name="Gorlekoppa, Shidlingayya" userId="87b2455b-f068-46d1-82f6-ecda64ed59a5" providerId="ADAL" clId="{646145BF-BC20-4E6C-83CE-B6A7E162E0D9}" dt="2022-03-25T11:24:40.110" v="262" actId="47"/>
        <pc:sldMkLst>
          <pc:docMk/>
          <pc:sldMk cId="4199093686" sldId="262"/>
        </pc:sldMkLst>
      </pc:sldChg>
      <pc:sldChg chg="addSp modSp add mod ord">
        <pc:chgData name="Gorlekoppa, Shidlingayya" userId="87b2455b-f068-46d1-82f6-ecda64ed59a5" providerId="ADAL" clId="{646145BF-BC20-4E6C-83CE-B6A7E162E0D9}" dt="2022-03-28T04:34:42.067" v="4386" actId="1076"/>
        <pc:sldMkLst>
          <pc:docMk/>
          <pc:sldMk cId="3772293154" sldId="263"/>
        </pc:sldMkLst>
        <pc:spChg chg="mod">
          <ac:chgData name="Gorlekoppa, Shidlingayya" userId="87b2455b-f068-46d1-82f6-ecda64ed59a5" providerId="ADAL" clId="{646145BF-BC20-4E6C-83CE-B6A7E162E0D9}" dt="2022-03-28T04:18:12.643" v="4274" actId="14100"/>
          <ac:spMkLst>
            <pc:docMk/>
            <pc:sldMk cId="3772293154" sldId="263"/>
            <ac:spMk id="2" creationId="{00000000-0000-0000-0000-000000000000}"/>
          </ac:spMkLst>
        </pc:spChg>
        <pc:spChg chg="mod">
          <ac:chgData name="Gorlekoppa, Shidlingayya" userId="87b2455b-f068-46d1-82f6-ecda64ed59a5" providerId="ADAL" clId="{646145BF-BC20-4E6C-83CE-B6A7E162E0D9}" dt="2022-03-28T04:33:43.626" v="4376" actId="14100"/>
          <ac:spMkLst>
            <pc:docMk/>
            <pc:sldMk cId="3772293154" sldId="263"/>
            <ac:spMk id="5" creationId="{22E26959-24D5-4783-9CE3-56CB944F2483}"/>
          </ac:spMkLst>
        </pc:spChg>
        <pc:picChg chg="add mod">
          <ac:chgData name="Gorlekoppa, Shidlingayya" userId="87b2455b-f068-46d1-82f6-ecda64ed59a5" providerId="ADAL" clId="{646145BF-BC20-4E6C-83CE-B6A7E162E0D9}" dt="2022-03-28T04:34:42.067" v="4386" actId="1076"/>
          <ac:picMkLst>
            <pc:docMk/>
            <pc:sldMk cId="3772293154" sldId="263"/>
            <ac:picMk id="4" creationId="{EA922B4E-0934-431D-84A9-C174E409505D}"/>
          </ac:picMkLst>
        </pc:picChg>
      </pc:sldChg>
      <pc:sldChg chg="addSp delSp modSp add mod">
        <pc:chgData name="Gorlekoppa, Shidlingayya" userId="87b2455b-f068-46d1-82f6-ecda64ed59a5" providerId="ADAL" clId="{646145BF-BC20-4E6C-83CE-B6A7E162E0D9}" dt="2022-03-28T04:56:40.371" v="4621" actId="1076"/>
        <pc:sldMkLst>
          <pc:docMk/>
          <pc:sldMk cId="2809557665" sldId="264"/>
        </pc:sldMkLst>
        <pc:spChg chg="del">
          <ac:chgData name="Gorlekoppa, Shidlingayya" userId="87b2455b-f068-46d1-82f6-ecda64ed59a5" providerId="ADAL" clId="{646145BF-BC20-4E6C-83CE-B6A7E162E0D9}" dt="2022-03-28T04:34:54.091" v="4389" actId="478"/>
          <ac:spMkLst>
            <pc:docMk/>
            <pc:sldMk cId="2809557665" sldId="264"/>
            <ac:spMk id="2" creationId="{00000000-0000-0000-0000-000000000000}"/>
          </ac:spMkLst>
        </pc:spChg>
        <pc:spChg chg="mod">
          <ac:chgData name="Gorlekoppa, Shidlingayya" userId="87b2455b-f068-46d1-82f6-ecda64ed59a5" providerId="ADAL" clId="{646145BF-BC20-4E6C-83CE-B6A7E162E0D9}" dt="2022-03-28T04:47:39.487" v="4593" actId="113"/>
          <ac:spMkLst>
            <pc:docMk/>
            <pc:sldMk cId="2809557665" sldId="264"/>
            <ac:spMk id="5" creationId="{22E26959-24D5-4783-9CE3-56CB944F2483}"/>
          </ac:spMkLst>
        </pc:spChg>
        <pc:spChg chg="add del mod">
          <ac:chgData name="Gorlekoppa, Shidlingayya" userId="87b2455b-f068-46d1-82f6-ecda64ed59a5" providerId="ADAL" clId="{646145BF-BC20-4E6C-83CE-B6A7E162E0D9}" dt="2022-03-28T04:34:55.935" v="4390" actId="478"/>
          <ac:spMkLst>
            <pc:docMk/>
            <pc:sldMk cId="2809557665" sldId="264"/>
            <ac:spMk id="6" creationId="{1E594209-33C6-4DD7-816D-6B92E2D29E36}"/>
          </ac:spMkLst>
        </pc:spChg>
        <pc:spChg chg="add mod">
          <ac:chgData name="Gorlekoppa, Shidlingayya" userId="87b2455b-f068-46d1-82f6-ecda64ed59a5" providerId="ADAL" clId="{646145BF-BC20-4E6C-83CE-B6A7E162E0D9}" dt="2022-03-28T04:56:35.911" v="4620" actId="6549"/>
          <ac:spMkLst>
            <pc:docMk/>
            <pc:sldMk cId="2809557665" sldId="264"/>
            <ac:spMk id="7" creationId="{D079C0D0-CA67-45BF-A45D-EF1313333794}"/>
          </ac:spMkLst>
        </pc:spChg>
        <pc:picChg chg="del">
          <ac:chgData name="Gorlekoppa, Shidlingayya" userId="87b2455b-f068-46d1-82f6-ecda64ed59a5" providerId="ADAL" clId="{646145BF-BC20-4E6C-83CE-B6A7E162E0D9}" dt="2022-03-28T04:34:51.751" v="4388" actId="478"/>
          <ac:picMkLst>
            <pc:docMk/>
            <pc:sldMk cId="2809557665" sldId="264"/>
            <ac:picMk id="4" creationId="{EA922B4E-0934-431D-84A9-C174E409505D}"/>
          </ac:picMkLst>
        </pc:picChg>
        <pc:picChg chg="add mod">
          <ac:chgData name="Gorlekoppa, Shidlingayya" userId="87b2455b-f068-46d1-82f6-ecda64ed59a5" providerId="ADAL" clId="{646145BF-BC20-4E6C-83CE-B6A7E162E0D9}" dt="2022-03-28T04:56:40.371" v="4621" actId="1076"/>
          <ac:picMkLst>
            <pc:docMk/>
            <pc:sldMk cId="2809557665" sldId="264"/>
            <ac:picMk id="9" creationId="{82F52B05-8F73-4649-8495-D884D9756246}"/>
          </ac:picMkLst>
        </pc:picChg>
      </pc:sldChg>
      <pc:sldChg chg="addSp delSp modSp add mod">
        <pc:chgData name="Gorlekoppa, Shidlingayya" userId="87b2455b-f068-46d1-82f6-ecda64ed59a5" providerId="ADAL" clId="{646145BF-BC20-4E6C-83CE-B6A7E162E0D9}" dt="2022-03-28T06:28:49.823" v="5100" actId="1076"/>
        <pc:sldMkLst>
          <pc:docMk/>
          <pc:sldMk cId="1703565728" sldId="265"/>
        </pc:sldMkLst>
        <pc:spChg chg="mod">
          <ac:chgData name="Gorlekoppa, Shidlingayya" userId="87b2455b-f068-46d1-82f6-ecda64ed59a5" providerId="ADAL" clId="{646145BF-BC20-4E6C-83CE-B6A7E162E0D9}" dt="2022-03-28T04:47:47.935" v="4604" actId="20577"/>
          <ac:spMkLst>
            <pc:docMk/>
            <pc:sldMk cId="1703565728" sldId="265"/>
            <ac:spMk id="5" creationId="{22E26959-24D5-4783-9CE3-56CB944F2483}"/>
          </ac:spMkLst>
        </pc:spChg>
        <pc:spChg chg="mod">
          <ac:chgData name="Gorlekoppa, Shidlingayya" userId="87b2455b-f068-46d1-82f6-ecda64ed59a5" providerId="ADAL" clId="{646145BF-BC20-4E6C-83CE-B6A7E162E0D9}" dt="2022-03-28T06:18:35.248" v="5062" actId="6549"/>
          <ac:spMkLst>
            <pc:docMk/>
            <pc:sldMk cId="1703565728" sldId="265"/>
            <ac:spMk id="7" creationId="{D079C0D0-CA67-45BF-A45D-EF1313333794}"/>
          </ac:spMkLst>
        </pc:spChg>
        <pc:spChg chg="add mod">
          <ac:chgData name="Gorlekoppa, Shidlingayya" userId="87b2455b-f068-46d1-82f6-ecda64ed59a5" providerId="ADAL" clId="{646145BF-BC20-4E6C-83CE-B6A7E162E0D9}" dt="2022-03-28T06:19:09.792" v="5067" actId="14100"/>
          <ac:spMkLst>
            <pc:docMk/>
            <pc:sldMk cId="1703565728" sldId="265"/>
            <ac:spMk id="9" creationId="{27E576FC-39C5-46EE-825B-BC1301269EFC}"/>
          </ac:spMkLst>
        </pc:spChg>
        <pc:spChg chg="add mod">
          <ac:chgData name="Gorlekoppa, Shidlingayya" userId="87b2455b-f068-46d1-82f6-ecda64ed59a5" providerId="ADAL" clId="{646145BF-BC20-4E6C-83CE-B6A7E162E0D9}" dt="2022-03-28T06:28:49.823" v="5100" actId="1076"/>
          <ac:spMkLst>
            <pc:docMk/>
            <pc:sldMk cId="1703565728" sldId="265"/>
            <ac:spMk id="12" creationId="{BD58966F-B6F7-4177-A4B4-BF660C315B9A}"/>
          </ac:spMkLst>
        </pc:spChg>
        <pc:picChg chg="add del mod">
          <ac:chgData name="Gorlekoppa, Shidlingayya" userId="87b2455b-f068-46d1-82f6-ecda64ed59a5" providerId="ADAL" clId="{646145BF-BC20-4E6C-83CE-B6A7E162E0D9}" dt="2022-03-28T04:37:45.050" v="4545" actId="21"/>
          <ac:picMkLst>
            <pc:docMk/>
            <pc:sldMk cId="1703565728" sldId="265"/>
            <ac:picMk id="3" creationId="{0169F24D-5473-4AF5-832C-C1060E1E5327}"/>
          </ac:picMkLst>
        </pc:picChg>
        <pc:picChg chg="add mod">
          <ac:chgData name="Gorlekoppa, Shidlingayya" userId="87b2455b-f068-46d1-82f6-ecda64ed59a5" providerId="ADAL" clId="{646145BF-BC20-4E6C-83CE-B6A7E162E0D9}" dt="2022-03-28T06:17:18.998" v="5011" actId="1076"/>
          <ac:picMkLst>
            <pc:docMk/>
            <pc:sldMk cId="1703565728" sldId="265"/>
            <ac:picMk id="6" creationId="{B0460A23-D27D-44F1-AB52-AAFF653C5666}"/>
          </ac:picMkLst>
        </pc:picChg>
        <pc:picChg chg="add mod">
          <ac:chgData name="Gorlekoppa, Shidlingayya" userId="87b2455b-f068-46d1-82f6-ecda64ed59a5" providerId="ADAL" clId="{646145BF-BC20-4E6C-83CE-B6A7E162E0D9}" dt="2022-03-28T06:28:44.041" v="5099" actId="1076"/>
          <ac:picMkLst>
            <pc:docMk/>
            <pc:sldMk cId="1703565728" sldId="265"/>
            <ac:picMk id="11" creationId="{2BBC9DA2-F8AE-402E-BBA9-B1448A6D340B}"/>
          </ac:picMkLst>
        </pc:picChg>
      </pc:sldChg>
      <pc:sldChg chg="addSp delSp modSp add mod">
        <pc:chgData name="Gorlekoppa, Shidlingayya" userId="87b2455b-f068-46d1-82f6-ecda64ed59a5" providerId="ADAL" clId="{646145BF-BC20-4E6C-83CE-B6A7E162E0D9}" dt="2022-03-28T06:30:09.361" v="5112" actId="20577"/>
        <pc:sldMkLst>
          <pc:docMk/>
          <pc:sldMk cId="310207749" sldId="266"/>
        </pc:sldMkLst>
        <pc:spChg chg="mod">
          <ac:chgData name="Gorlekoppa, Shidlingayya" userId="87b2455b-f068-46d1-82f6-ecda64ed59a5" providerId="ADAL" clId="{646145BF-BC20-4E6C-83CE-B6A7E162E0D9}" dt="2022-03-28T06:19:19.462" v="5078" actId="20577"/>
          <ac:spMkLst>
            <pc:docMk/>
            <pc:sldMk cId="310207749" sldId="266"/>
            <ac:spMk id="5" creationId="{22E26959-24D5-4783-9CE3-56CB944F2483}"/>
          </ac:spMkLst>
        </pc:spChg>
        <pc:spChg chg="mod">
          <ac:chgData name="Gorlekoppa, Shidlingayya" userId="87b2455b-f068-46d1-82f6-ecda64ed59a5" providerId="ADAL" clId="{646145BF-BC20-4E6C-83CE-B6A7E162E0D9}" dt="2022-03-28T06:20:21.169" v="5089" actId="115"/>
          <ac:spMkLst>
            <pc:docMk/>
            <pc:sldMk cId="310207749" sldId="266"/>
            <ac:spMk id="7" creationId="{D079C0D0-CA67-45BF-A45D-EF1313333794}"/>
          </ac:spMkLst>
        </pc:spChg>
        <pc:spChg chg="add mod">
          <ac:chgData name="Gorlekoppa, Shidlingayya" userId="87b2455b-f068-46d1-82f6-ecda64ed59a5" providerId="ADAL" clId="{646145BF-BC20-4E6C-83CE-B6A7E162E0D9}" dt="2022-03-28T06:30:09.361" v="5112" actId="20577"/>
          <ac:spMkLst>
            <pc:docMk/>
            <pc:sldMk cId="310207749" sldId="266"/>
            <ac:spMk id="8" creationId="{24EF0AC6-4732-43D9-AA26-6B0150FEBCAE}"/>
          </ac:spMkLst>
        </pc:spChg>
        <pc:picChg chg="add mod">
          <ac:chgData name="Gorlekoppa, Shidlingayya" userId="87b2455b-f068-46d1-82f6-ecda64ed59a5" providerId="ADAL" clId="{646145BF-BC20-4E6C-83CE-B6A7E162E0D9}" dt="2022-03-28T06:29:28.624" v="5106" actId="108"/>
          <ac:picMkLst>
            <pc:docMk/>
            <pc:sldMk cId="310207749" sldId="266"/>
            <ac:picMk id="3" creationId="{B849057C-0E30-4B16-A9C4-92105519E079}"/>
          </ac:picMkLst>
        </pc:picChg>
        <pc:picChg chg="add del mod">
          <ac:chgData name="Gorlekoppa, Shidlingayya" userId="87b2455b-f068-46d1-82f6-ecda64ed59a5" providerId="ADAL" clId="{646145BF-BC20-4E6C-83CE-B6A7E162E0D9}" dt="2022-03-28T06:29:18.123" v="5102" actId="478"/>
          <ac:picMkLst>
            <pc:docMk/>
            <pc:sldMk cId="310207749" sldId="266"/>
            <ac:picMk id="4" creationId="{93AA29C3-3CE2-427B-ADA7-4F7FB23FB0CF}"/>
          </ac:picMkLst>
        </pc:picChg>
      </pc:sldChg>
      <pc:sldChg chg="addSp delSp modSp add mod">
        <pc:chgData name="Gorlekoppa, Shidlingayya" userId="87b2455b-f068-46d1-82f6-ecda64ed59a5" providerId="ADAL" clId="{646145BF-BC20-4E6C-83CE-B6A7E162E0D9}" dt="2022-03-28T05:38:11.152" v="4793" actId="6549"/>
        <pc:sldMkLst>
          <pc:docMk/>
          <pc:sldMk cId="112136275" sldId="267"/>
        </pc:sldMkLst>
        <pc:spChg chg="mod">
          <ac:chgData name="Gorlekoppa, Shidlingayya" userId="87b2455b-f068-46d1-82f6-ecda64ed59a5" providerId="ADAL" clId="{646145BF-BC20-4E6C-83CE-B6A7E162E0D9}" dt="2022-03-28T05:38:11.152" v="4793" actId="6549"/>
          <ac:spMkLst>
            <pc:docMk/>
            <pc:sldMk cId="112136275" sldId="267"/>
            <ac:spMk id="7" creationId="{D079C0D0-CA67-45BF-A45D-EF1313333794}"/>
          </ac:spMkLst>
        </pc:spChg>
        <pc:picChg chg="add mod">
          <ac:chgData name="Gorlekoppa, Shidlingayya" userId="87b2455b-f068-46d1-82f6-ecda64ed59a5" providerId="ADAL" clId="{646145BF-BC20-4E6C-83CE-B6A7E162E0D9}" dt="2022-03-28T05:00:16.912" v="4789" actId="108"/>
          <ac:picMkLst>
            <pc:docMk/>
            <pc:sldMk cId="112136275" sldId="267"/>
            <ac:picMk id="3" creationId="{899D09AE-E6F8-4407-B9FB-8F447DAED803}"/>
          </ac:picMkLst>
        </pc:picChg>
        <pc:picChg chg="add mod">
          <ac:chgData name="Gorlekoppa, Shidlingayya" userId="87b2455b-f068-46d1-82f6-ecda64ed59a5" providerId="ADAL" clId="{646145BF-BC20-4E6C-83CE-B6A7E162E0D9}" dt="2022-03-28T05:00:21.498" v="4791" actId="1076"/>
          <ac:picMkLst>
            <pc:docMk/>
            <pc:sldMk cId="112136275" sldId="267"/>
            <ac:picMk id="6" creationId="{DA4986F5-D0CD-44A7-BA13-42A843916C40}"/>
          </ac:picMkLst>
        </pc:picChg>
        <pc:picChg chg="del">
          <ac:chgData name="Gorlekoppa, Shidlingayya" userId="87b2455b-f068-46d1-82f6-ecda64ed59a5" providerId="ADAL" clId="{646145BF-BC20-4E6C-83CE-B6A7E162E0D9}" dt="2022-03-28T04:58:31.131" v="4623" actId="478"/>
          <ac:picMkLst>
            <pc:docMk/>
            <pc:sldMk cId="112136275" sldId="267"/>
            <ac:picMk id="9" creationId="{82F52B05-8F73-4649-8495-D884D9756246}"/>
          </ac:picMkLst>
        </pc:picChg>
      </pc:sldChg>
      <pc:sldChg chg="delSp modSp add mod">
        <pc:chgData name="Gorlekoppa, Shidlingayya" userId="87b2455b-f068-46d1-82f6-ecda64ed59a5" providerId="ADAL" clId="{646145BF-BC20-4E6C-83CE-B6A7E162E0D9}" dt="2022-03-28T06:30:35.050" v="5132" actId="20577"/>
        <pc:sldMkLst>
          <pc:docMk/>
          <pc:sldMk cId="2509596698" sldId="268"/>
        </pc:sldMkLst>
        <pc:spChg chg="mod">
          <ac:chgData name="Gorlekoppa, Shidlingayya" userId="87b2455b-f068-46d1-82f6-ecda64ed59a5" providerId="ADAL" clId="{646145BF-BC20-4E6C-83CE-B6A7E162E0D9}" dt="2022-03-28T06:30:35.050" v="5132" actId="20577"/>
          <ac:spMkLst>
            <pc:docMk/>
            <pc:sldMk cId="2509596698" sldId="268"/>
            <ac:spMk id="5" creationId="{22E26959-24D5-4783-9CE3-56CB944F2483}"/>
          </ac:spMkLst>
        </pc:spChg>
        <pc:spChg chg="del">
          <ac:chgData name="Gorlekoppa, Shidlingayya" userId="87b2455b-f068-46d1-82f6-ecda64ed59a5" providerId="ADAL" clId="{646145BF-BC20-4E6C-83CE-B6A7E162E0D9}" dt="2022-03-28T06:30:23.738" v="5114" actId="21"/>
          <ac:spMkLst>
            <pc:docMk/>
            <pc:sldMk cId="2509596698" sldId="268"/>
            <ac:spMk id="7" creationId="{D079C0D0-CA67-45BF-A45D-EF1313333794}"/>
          </ac:spMkLst>
        </pc:spChg>
        <pc:picChg chg="mod">
          <ac:chgData name="Gorlekoppa, Shidlingayya" userId="87b2455b-f068-46d1-82f6-ecda64ed59a5" providerId="ADAL" clId="{646145BF-BC20-4E6C-83CE-B6A7E162E0D9}" dt="2022-03-28T06:30:26.071" v="5115" actId="1076"/>
          <ac:picMkLst>
            <pc:docMk/>
            <pc:sldMk cId="2509596698" sldId="268"/>
            <ac:picMk id="4" creationId="{93AA29C3-3CE2-427B-ADA7-4F7FB23FB0CF}"/>
          </ac:picMkLst>
        </pc:picChg>
      </pc:sldChg>
    </pc:docChg>
  </pc:docChgLst>
  <pc:docChgLst>
    <pc:chgData name="Gorlekoppa, Shidlingayya" userId="87b2455b-f068-46d1-82f6-ecda64ed59a5" providerId="ADAL" clId="{96C2FB79-5353-4452-BD36-34F480A8C1A1}"/>
    <pc:docChg chg="modSld">
      <pc:chgData name="Gorlekoppa, Shidlingayya" userId="87b2455b-f068-46d1-82f6-ecda64ed59a5" providerId="ADAL" clId="{96C2FB79-5353-4452-BD36-34F480A8C1A1}" dt="2022-07-22T05:41:16.423" v="1" actId="12"/>
      <pc:docMkLst>
        <pc:docMk/>
      </pc:docMkLst>
      <pc:sldChg chg="modSp mod">
        <pc:chgData name="Gorlekoppa, Shidlingayya" userId="87b2455b-f068-46d1-82f6-ecda64ed59a5" providerId="ADAL" clId="{96C2FB79-5353-4452-BD36-34F480A8C1A1}" dt="2022-07-22T05:41:16.423" v="1" actId="12"/>
        <pc:sldMkLst>
          <pc:docMk/>
          <pc:sldMk cId="3835813386" sldId="256"/>
        </pc:sldMkLst>
        <pc:spChg chg="mod">
          <ac:chgData name="Gorlekoppa, Shidlingayya" userId="87b2455b-f068-46d1-82f6-ecda64ed59a5" providerId="ADAL" clId="{96C2FB79-5353-4452-BD36-34F480A8C1A1}" dt="2022-07-22T05:41:16.423" v="1" actId="12"/>
          <ac:spMkLst>
            <pc:docMk/>
            <pc:sldMk cId="3835813386" sldId="256"/>
            <ac:spMk id="5" creationId="{22E26959-24D5-4783-9CE3-56CB944F2483}"/>
          </ac:spMkLst>
        </pc:spChg>
      </pc:sldChg>
    </pc:docChg>
  </pc:docChgLst>
  <pc:docChgLst>
    <pc:chgData name="Gorlekoppa, Shidlingayya" userId="87b2455b-f068-46d1-82f6-ecda64ed59a5" providerId="ADAL" clId="{CCC37E02-71F4-4BAD-847D-0425ED732E7A}"/>
    <pc:docChg chg="undo custSel addSld modSld">
      <pc:chgData name="Gorlekoppa, Shidlingayya" userId="87b2455b-f068-46d1-82f6-ecda64ed59a5" providerId="ADAL" clId="{CCC37E02-71F4-4BAD-847D-0425ED732E7A}" dt="2022-02-19T17:35:06.830" v="3157" actId="20577"/>
      <pc:docMkLst>
        <pc:docMk/>
      </pc:docMkLst>
      <pc:sldChg chg="addSp delSp modSp mod">
        <pc:chgData name="Gorlekoppa, Shidlingayya" userId="87b2455b-f068-46d1-82f6-ecda64ed59a5" providerId="ADAL" clId="{CCC37E02-71F4-4BAD-847D-0425ED732E7A}" dt="2022-02-19T16:00:17.986" v="1330" actId="20577"/>
        <pc:sldMkLst>
          <pc:docMk/>
          <pc:sldMk cId="3835813386" sldId="256"/>
        </pc:sldMkLst>
        <pc:spChg chg="mod">
          <ac:chgData name="Gorlekoppa, Shidlingayya" userId="87b2455b-f068-46d1-82f6-ecda64ed59a5" providerId="ADAL" clId="{CCC37E02-71F4-4BAD-847D-0425ED732E7A}" dt="2022-02-19T15:36:17.759" v="32" actId="115"/>
          <ac:spMkLst>
            <pc:docMk/>
            <pc:sldMk cId="3835813386" sldId="256"/>
            <ac:spMk id="2" creationId="{00000000-0000-0000-0000-000000000000}"/>
          </ac:spMkLst>
        </pc:spChg>
        <pc:spChg chg="del mod">
          <ac:chgData name="Gorlekoppa, Shidlingayya" userId="87b2455b-f068-46d1-82f6-ecda64ed59a5" providerId="ADAL" clId="{CCC37E02-71F4-4BAD-847D-0425ED732E7A}" dt="2022-02-19T15:35:58.448" v="3" actId="478"/>
          <ac:spMkLst>
            <pc:docMk/>
            <pc:sldMk cId="3835813386" sldId="256"/>
            <ac:spMk id="4" creationId="{00000000-0000-0000-0000-000000000000}"/>
          </ac:spMkLst>
        </pc:spChg>
        <pc:spChg chg="add mod">
          <ac:chgData name="Gorlekoppa, Shidlingayya" userId="87b2455b-f068-46d1-82f6-ecda64ed59a5" providerId="ADAL" clId="{CCC37E02-71F4-4BAD-847D-0425ED732E7A}" dt="2022-02-19T16:00:17.986" v="1330" actId="20577"/>
          <ac:spMkLst>
            <pc:docMk/>
            <pc:sldMk cId="3835813386" sldId="256"/>
            <ac:spMk id="5" creationId="{22E26959-24D5-4783-9CE3-56CB944F2483}"/>
          </ac:spMkLst>
        </pc:spChg>
        <pc:graphicFrameChg chg="add del mod">
          <ac:chgData name="Gorlekoppa, Shidlingayya" userId="87b2455b-f068-46d1-82f6-ecda64ed59a5" providerId="ADAL" clId="{CCC37E02-71F4-4BAD-847D-0425ED732E7A}" dt="2022-02-19T15:43:10.858" v="815" actId="3680"/>
          <ac:graphicFrameMkLst>
            <pc:docMk/>
            <pc:sldMk cId="3835813386" sldId="256"/>
            <ac:graphicFrameMk id="3" creationId="{6706D826-468E-49F0-937F-53A16B859740}"/>
          </ac:graphicFrameMkLst>
        </pc:graphicFrameChg>
        <pc:graphicFrameChg chg="add mod modGraphic">
          <ac:chgData name="Gorlekoppa, Shidlingayya" userId="87b2455b-f068-46d1-82f6-ecda64ed59a5" providerId="ADAL" clId="{CCC37E02-71F4-4BAD-847D-0425ED732E7A}" dt="2022-02-19T15:53:42.675" v="1016" actId="21"/>
          <ac:graphicFrameMkLst>
            <pc:docMk/>
            <pc:sldMk cId="3835813386" sldId="256"/>
            <ac:graphicFrameMk id="6" creationId="{1431330E-A3E9-42E2-AC2B-A3ED30BB7A79}"/>
          </ac:graphicFrameMkLst>
        </pc:graphicFrameChg>
        <pc:picChg chg="del">
          <ac:chgData name="Gorlekoppa, Shidlingayya" userId="87b2455b-f068-46d1-82f6-ecda64ed59a5" providerId="ADAL" clId="{CCC37E02-71F4-4BAD-847D-0425ED732E7A}" dt="2022-02-19T15:35:52.215" v="1" actId="478"/>
          <ac:picMkLst>
            <pc:docMk/>
            <pc:sldMk cId="3835813386" sldId="256"/>
            <ac:picMk id="7" creationId="{05BD950D-CCEC-4F2C-8715-5BF39B9875E6}"/>
          </ac:picMkLst>
        </pc:picChg>
      </pc:sldChg>
      <pc:sldChg chg="addSp delSp modSp add mod">
        <pc:chgData name="Gorlekoppa, Shidlingayya" userId="87b2455b-f068-46d1-82f6-ecda64ed59a5" providerId="ADAL" clId="{CCC37E02-71F4-4BAD-847D-0425ED732E7A}" dt="2022-02-19T16:16:22.936" v="2271" actId="1076"/>
        <pc:sldMkLst>
          <pc:docMk/>
          <pc:sldMk cId="3754725778" sldId="257"/>
        </pc:sldMkLst>
        <pc:spChg chg="mod">
          <ac:chgData name="Gorlekoppa, Shidlingayya" userId="87b2455b-f068-46d1-82f6-ecda64ed59a5" providerId="ADAL" clId="{CCC37E02-71F4-4BAD-847D-0425ED732E7A}" dt="2022-02-19T15:59:55.095" v="1271" actId="115"/>
          <ac:spMkLst>
            <pc:docMk/>
            <pc:sldMk cId="3754725778" sldId="257"/>
            <ac:spMk id="2" creationId="{00000000-0000-0000-0000-000000000000}"/>
          </ac:spMkLst>
        </pc:spChg>
        <pc:spChg chg="del mod">
          <ac:chgData name="Gorlekoppa, Shidlingayya" userId="87b2455b-f068-46d1-82f6-ecda64ed59a5" providerId="ADAL" clId="{CCC37E02-71F4-4BAD-847D-0425ED732E7A}" dt="2022-02-19T15:59:25.442" v="1159" actId="478"/>
          <ac:spMkLst>
            <pc:docMk/>
            <pc:sldMk cId="3754725778" sldId="257"/>
            <ac:spMk id="4" creationId="{00000000-0000-0000-0000-000000000000}"/>
          </ac:spMkLst>
        </pc:spChg>
        <pc:graphicFrameChg chg="add mod modGraphic">
          <ac:chgData name="Gorlekoppa, Shidlingayya" userId="87b2455b-f068-46d1-82f6-ecda64ed59a5" providerId="ADAL" clId="{CCC37E02-71F4-4BAD-847D-0425ED732E7A}" dt="2022-02-19T16:16:22.936" v="2271" actId="1076"/>
          <ac:graphicFrameMkLst>
            <pc:docMk/>
            <pc:sldMk cId="3754725778" sldId="257"/>
            <ac:graphicFrameMk id="3" creationId="{2E4828F1-5CC3-48C4-898D-81B2F8D2E388}"/>
          </ac:graphicFrameMkLst>
        </pc:graphicFrameChg>
        <pc:picChg chg="del">
          <ac:chgData name="Gorlekoppa, Shidlingayya" userId="87b2455b-f068-46d1-82f6-ecda64ed59a5" providerId="ADAL" clId="{CCC37E02-71F4-4BAD-847D-0425ED732E7A}" dt="2022-02-19T15:59:20.066" v="1157" actId="478"/>
          <ac:picMkLst>
            <pc:docMk/>
            <pc:sldMk cId="3754725778" sldId="257"/>
            <ac:picMk id="7" creationId="{05BD950D-CCEC-4F2C-8715-5BF39B9875E6}"/>
          </ac:picMkLst>
        </pc:picChg>
      </pc:sldChg>
      <pc:sldChg chg="modSp add mod">
        <pc:chgData name="Gorlekoppa, Shidlingayya" userId="87b2455b-f068-46d1-82f6-ecda64ed59a5" providerId="ADAL" clId="{CCC37E02-71F4-4BAD-847D-0425ED732E7A}" dt="2022-02-19T17:35:06.830" v="3157" actId="20577"/>
        <pc:sldMkLst>
          <pc:docMk/>
          <pc:sldMk cId="2564299599" sldId="258"/>
        </pc:sldMkLst>
        <pc:graphicFrameChg chg="modGraphic">
          <ac:chgData name="Gorlekoppa, Shidlingayya" userId="87b2455b-f068-46d1-82f6-ecda64ed59a5" providerId="ADAL" clId="{CCC37E02-71F4-4BAD-847D-0425ED732E7A}" dt="2022-02-19T17:35:06.830" v="3157" actId="20577"/>
          <ac:graphicFrameMkLst>
            <pc:docMk/>
            <pc:sldMk cId="2564299599" sldId="258"/>
            <ac:graphicFrameMk id="3" creationId="{2E4828F1-5CC3-48C4-898D-81B2F8D2E388}"/>
          </ac:graphicFrameMkLst>
        </pc:graphicFrameChg>
      </pc:sldChg>
    </pc:docChg>
  </pc:docChgLst>
  <pc:docChgLst>
    <pc:chgData name="Gorlekoppa, Shidlingayya" userId="87b2455b-f068-46d1-82f6-ecda64ed59a5" providerId="ADAL" clId="{9B1DBCAB-C4F7-4D39-9822-52AA7C950C55}"/>
    <pc:docChg chg="undo custSel addSld delSld modSld sldOrd">
      <pc:chgData name="Gorlekoppa, Shidlingayya" userId="87b2455b-f068-46d1-82f6-ecda64ed59a5" providerId="ADAL" clId="{9B1DBCAB-C4F7-4D39-9822-52AA7C950C55}" dt="2022-11-04T04:36:47.622" v="54" actId="47"/>
      <pc:docMkLst>
        <pc:docMk/>
      </pc:docMkLst>
      <pc:sldChg chg="modSp add del mod ord">
        <pc:chgData name="Gorlekoppa, Shidlingayya" userId="87b2455b-f068-46d1-82f6-ecda64ed59a5" providerId="ADAL" clId="{9B1DBCAB-C4F7-4D39-9822-52AA7C950C55}" dt="2022-11-04T04:36:47.622" v="54" actId="47"/>
        <pc:sldMkLst>
          <pc:docMk/>
          <pc:sldMk cId="1244346212" sldId="543"/>
        </pc:sldMkLst>
        <pc:spChg chg="mod">
          <ac:chgData name="Gorlekoppa, Shidlingayya" userId="87b2455b-f068-46d1-82f6-ecda64ed59a5" providerId="ADAL" clId="{9B1DBCAB-C4F7-4D39-9822-52AA7C950C55}" dt="2022-11-04T04:26:01.463" v="45" actId="1076"/>
          <ac:spMkLst>
            <pc:docMk/>
            <pc:sldMk cId="1244346212" sldId="543"/>
            <ac:spMk id="50" creationId="{720D987E-5255-4D98-9A01-C66000CBA93C}"/>
          </ac:spMkLst>
        </pc:spChg>
      </pc:sldChg>
      <pc:sldChg chg="add del">
        <pc:chgData name="Gorlekoppa, Shidlingayya" userId="87b2455b-f068-46d1-82f6-ecda64ed59a5" providerId="ADAL" clId="{9B1DBCAB-C4F7-4D39-9822-52AA7C950C55}" dt="2022-11-04T04:35:54.518" v="50" actId="47"/>
        <pc:sldMkLst>
          <pc:docMk/>
          <pc:sldMk cId="1108065788" sldId="544"/>
        </pc:sldMkLst>
      </pc:sldChg>
      <pc:sldChg chg="add">
        <pc:chgData name="Gorlekoppa, Shidlingayya" userId="87b2455b-f068-46d1-82f6-ecda64ed59a5" providerId="ADAL" clId="{9B1DBCAB-C4F7-4D39-9822-52AA7C950C55}" dt="2022-11-04T04:35:52.056" v="49"/>
        <pc:sldMkLst>
          <pc:docMk/>
          <pc:sldMk cId="626334529" sldId="545"/>
        </pc:sldMkLst>
      </pc:sldChg>
      <pc:sldChg chg="new del">
        <pc:chgData name="Gorlekoppa, Shidlingayya" userId="87b2455b-f068-46d1-82f6-ecda64ed59a5" providerId="ADAL" clId="{9B1DBCAB-C4F7-4D39-9822-52AA7C950C55}" dt="2022-11-04T04:36:42.120" v="53" actId="680"/>
        <pc:sldMkLst>
          <pc:docMk/>
          <pc:sldMk cId="2490367159" sldId="546"/>
        </pc:sldMkLst>
      </pc:sldChg>
      <pc:sldMasterChg chg="addSldLayout delSldLayout">
        <pc:chgData name="Gorlekoppa, Shidlingayya" userId="87b2455b-f068-46d1-82f6-ecda64ed59a5" providerId="ADAL" clId="{9B1DBCAB-C4F7-4D39-9822-52AA7C950C55}" dt="2022-11-04T04:29:36.437" v="47" actId="47"/>
        <pc:sldMasterMkLst>
          <pc:docMk/>
          <pc:sldMasterMk cId="688270468" sldId="2147483648"/>
        </pc:sldMasterMkLst>
        <pc:sldLayoutChg chg="add del">
          <pc:chgData name="Gorlekoppa, Shidlingayya" userId="87b2455b-f068-46d1-82f6-ecda64ed59a5" providerId="ADAL" clId="{9B1DBCAB-C4F7-4D39-9822-52AA7C950C55}" dt="2022-11-04T04:29:36.437" v="47" actId="47"/>
          <pc:sldLayoutMkLst>
            <pc:docMk/>
            <pc:sldMasterMk cId="688270468" sldId="2147483648"/>
            <pc:sldLayoutMk cId="2374197367" sldId="2147483660"/>
          </pc:sldLayoutMkLst>
        </pc:sldLayoutChg>
      </pc:sldMasterChg>
    </pc:docChg>
  </pc:docChgLst>
  <pc:docChgLst>
    <pc:chgData name="Gorlekoppa, Shidlingayya" userId="87b2455b-f068-46d1-82f6-ecda64ed59a5" providerId="ADAL" clId="{5B9C2081-F03A-4B6F-A133-166E5F419D32}"/>
    <pc:docChg chg="custSel delSld modSld">
      <pc:chgData name="Gorlekoppa, Shidlingayya" userId="87b2455b-f068-46d1-82f6-ecda64ed59a5" providerId="ADAL" clId="{5B9C2081-F03A-4B6F-A133-166E5F419D32}" dt="2022-01-19T00:52:09.753" v="197" actId="692"/>
      <pc:docMkLst>
        <pc:docMk/>
      </pc:docMkLst>
      <pc:sldChg chg="addSp delSp modSp mod">
        <pc:chgData name="Gorlekoppa, Shidlingayya" userId="87b2455b-f068-46d1-82f6-ecda64ed59a5" providerId="ADAL" clId="{5B9C2081-F03A-4B6F-A133-166E5F419D32}" dt="2022-01-19T00:52:09.753" v="197" actId="692"/>
        <pc:sldMkLst>
          <pc:docMk/>
          <pc:sldMk cId="3835813386" sldId="256"/>
        </pc:sldMkLst>
        <pc:spChg chg="mod">
          <ac:chgData name="Gorlekoppa, Shidlingayya" userId="87b2455b-f068-46d1-82f6-ecda64ed59a5" providerId="ADAL" clId="{5B9C2081-F03A-4B6F-A133-166E5F419D32}" dt="2022-01-19T00:46:20.689" v="39" actId="27636"/>
          <ac:spMkLst>
            <pc:docMk/>
            <pc:sldMk cId="3835813386" sldId="256"/>
            <ac:spMk id="2" creationId="{00000000-0000-0000-0000-000000000000}"/>
          </ac:spMkLst>
        </pc:spChg>
        <pc:spChg chg="mod">
          <ac:chgData name="Gorlekoppa, Shidlingayya" userId="87b2455b-f068-46d1-82f6-ecda64ed59a5" providerId="ADAL" clId="{5B9C2081-F03A-4B6F-A133-166E5F419D32}" dt="2022-01-19T00:47:13.457" v="190" actId="20577"/>
          <ac:spMkLst>
            <pc:docMk/>
            <pc:sldMk cId="3835813386" sldId="256"/>
            <ac:spMk id="4" creationId="{00000000-0000-0000-0000-000000000000}"/>
          </ac:spMkLst>
        </pc:spChg>
        <pc:picChg chg="add del mod">
          <ac:chgData name="Gorlekoppa, Shidlingayya" userId="87b2455b-f068-46d1-82f6-ecda64ed59a5" providerId="ADAL" clId="{5B9C2081-F03A-4B6F-A133-166E5F419D32}" dt="2022-01-19T00:51:54.307" v="194" actId="478"/>
          <ac:picMkLst>
            <pc:docMk/>
            <pc:sldMk cId="3835813386" sldId="256"/>
            <ac:picMk id="5" creationId="{76398C11-A2F6-4367-8D1B-7D378D7E57C5}"/>
          </ac:picMkLst>
        </pc:picChg>
        <pc:picChg chg="add mod">
          <ac:chgData name="Gorlekoppa, Shidlingayya" userId="87b2455b-f068-46d1-82f6-ecda64ed59a5" providerId="ADAL" clId="{5B9C2081-F03A-4B6F-A133-166E5F419D32}" dt="2022-01-19T00:52:09.753" v="197" actId="692"/>
          <ac:picMkLst>
            <pc:docMk/>
            <pc:sldMk cId="3835813386" sldId="256"/>
            <ac:picMk id="7" creationId="{05BD950D-CCEC-4F2C-8715-5BF39B9875E6}"/>
          </ac:picMkLst>
        </pc:picChg>
      </pc:sldChg>
      <pc:sldChg chg="del">
        <pc:chgData name="Gorlekoppa, Shidlingayya" userId="87b2455b-f068-46d1-82f6-ecda64ed59a5" providerId="ADAL" clId="{5B9C2081-F03A-4B6F-A133-166E5F419D32}" dt="2022-01-16T08:19:32.078" v="0" actId="47"/>
        <pc:sldMkLst>
          <pc:docMk/>
          <pc:sldMk cId="805380174" sldId="257"/>
        </pc:sldMkLst>
      </pc:sldChg>
      <pc:sldChg chg="del">
        <pc:chgData name="Gorlekoppa, Shidlingayya" userId="87b2455b-f068-46d1-82f6-ecda64ed59a5" providerId="ADAL" clId="{5B9C2081-F03A-4B6F-A133-166E5F419D32}" dt="2022-01-16T08:19:32.288" v="1" actId="47"/>
        <pc:sldMkLst>
          <pc:docMk/>
          <pc:sldMk cId="1132912506" sldId="258"/>
        </pc:sldMkLst>
      </pc:sldChg>
      <pc:sldChg chg="del">
        <pc:chgData name="Gorlekoppa, Shidlingayya" userId="87b2455b-f068-46d1-82f6-ecda64ed59a5" providerId="ADAL" clId="{5B9C2081-F03A-4B6F-A133-166E5F419D32}" dt="2022-01-16T08:19:32.460" v="2" actId="47"/>
        <pc:sldMkLst>
          <pc:docMk/>
          <pc:sldMk cId="2946431382" sldId="259"/>
        </pc:sldMkLst>
      </pc:sldChg>
      <pc:sldChg chg="del">
        <pc:chgData name="Gorlekoppa, Shidlingayya" userId="87b2455b-f068-46d1-82f6-ecda64ed59a5" providerId="ADAL" clId="{5B9C2081-F03A-4B6F-A133-166E5F419D32}" dt="2022-01-16T08:19:32.675" v="3" actId="47"/>
        <pc:sldMkLst>
          <pc:docMk/>
          <pc:sldMk cId="141951603" sldId="263"/>
        </pc:sldMkLst>
      </pc:sldChg>
      <pc:sldChg chg="del">
        <pc:chgData name="Gorlekoppa, Shidlingayya" userId="87b2455b-f068-46d1-82f6-ecda64ed59a5" providerId="ADAL" clId="{5B9C2081-F03A-4B6F-A133-166E5F419D32}" dt="2022-01-16T08:19:33.495" v="8" actId="47"/>
        <pc:sldMkLst>
          <pc:docMk/>
          <pc:sldMk cId="3575745602" sldId="264"/>
        </pc:sldMkLst>
      </pc:sldChg>
      <pc:sldChg chg="del">
        <pc:chgData name="Gorlekoppa, Shidlingayya" userId="87b2455b-f068-46d1-82f6-ecda64ed59a5" providerId="ADAL" clId="{5B9C2081-F03A-4B6F-A133-166E5F419D32}" dt="2022-01-16T08:19:33.676" v="9" actId="47"/>
        <pc:sldMkLst>
          <pc:docMk/>
          <pc:sldMk cId="2110282381" sldId="265"/>
        </pc:sldMkLst>
      </pc:sldChg>
      <pc:sldChg chg="del">
        <pc:chgData name="Gorlekoppa, Shidlingayya" userId="87b2455b-f068-46d1-82f6-ecda64ed59a5" providerId="ADAL" clId="{5B9C2081-F03A-4B6F-A133-166E5F419D32}" dt="2022-01-16T08:19:34.240" v="12" actId="47"/>
        <pc:sldMkLst>
          <pc:docMk/>
          <pc:sldMk cId="963001928" sldId="266"/>
        </pc:sldMkLst>
      </pc:sldChg>
      <pc:sldChg chg="del">
        <pc:chgData name="Gorlekoppa, Shidlingayya" userId="87b2455b-f068-46d1-82f6-ecda64ed59a5" providerId="ADAL" clId="{5B9C2081-F03A-4B6F-A133-166E5F419D32}" dt="2022-01-16T08:19:34.404" v="13" actId="47"/>
        <pc:sldMkLst>
          <pc:docMk/>
          <pc:sldMk cId="4238619791" sldId="267"/>
        </pc:sldMkLst>
      </pc:sldChg>
      <pc:sldChg chg="del">
        <pc:chgData name="Gorlekoppa, Shidlingayya" userId="87b2455b-f068-46d1-82f6-ecda64ed59a5" providerId="ADAL" clId="{5B9C2081-F03A-4B6F-A133-166E5F419D32}" dt="2022-01-16T08:19:34.590" v="14" actId="47"/>
        <pc:sldMkLst>
          <pc:docMk/>
          <pc:sldMk cId="1046698558" sldId="268"/>
        </pc:sldMkLst>
      </pc:sldChg>
      <pc:sldChg chg="del">
        <pc:chgData name="Gorlekoppa, Shidlingayya" userId="87b2455b-f068-46d1-82f6-ecda64ed59a5" providerId="ADAL" clId="{5B9C2081-F03A-4B6F-A133-166E5F419D32}" dt="2022-01-16T08:19:32.804" v="4" actId="47"/>
        <pc:sldMkLst>
          <pc:docMk/>
          <pc:sldMk cId="1754414761" sldId="269"/>
        </pc:sldMkLst>
      </pc:sldChg>
      <pc:sldChg chg="del">
        <pc:chgData name="Gorlekoppa, Shidlingayya" userId="87b2455b-f068-46d1-82f6-ecda64ed59a5" providerId="ADAL" clId="{5B9C2081-F03A-4B6F-A133-166E5F419D32}" dt="2022-01-16T08:19:34.807" v="15" actId="47"/>
        <pc:sldMkLst>
          <pc:docMk/>
          <pc:sldMk cId="4276731977" sldId="270"/>
        </pc:sldMkLst>
      </pc:sldChg>
      <pc:sldChg chg="del">
        <pc:chgData name="Gorlekoppa, Shidlingayya" userId="87b2455b-f068-46d1-82f6-ecda64ed59a5" providerId="ADAL" clId="{5B9C2081-F03A-4B6F-A133-166E5F419D32}" dt="2022-01-16T08:19:33.867" v="10" actId="47"/>
        <pc:sldMkLst>
          <pc:docMk/>
          <pc:sldMk cId="3667225231" sldId="271"/>
        </pc:sldMkLst>
      </pc:sldChg>
      <pc:sldChg chg="del">
        <pc:chgData name="Gorlekoppa, Shidlingayya" userId="87b2455b-f068-46d1-82f6-ecda64ed59a5" providerId="ADAL" clId="{5B9C2081-F03A-4B6F-A133-166E5F419D32}" dt="2022-01-16T08:19:34.046" v="11" actId="47"/>
        <pc:sldMkLst>
          <pc:docMk/>
          <pc:sldMk cId="497160417" sldId="272"/>
        </pc:sldMkLst>
      </pc:sldChg>
      <pc:sldChg chg="del">
        <pc:chgData name="Gorlekoppa, Shidlingayya" userId="87b2455b-f068-46d1-82f6-ecda64ed59a5" providerId="ADAL" clId="{5B9C2081-F03A-4B6F-A133-166E5F419D32}" dt="2022-01-16T08:19:32.991" v="5" actId="47"/>
        <pc:sldMkLst>
          <pc:docMk/>
          <pc:sldMk cId="1707115486" sldId="273"/>
        </pc:sldMkLst>
      </pc:sldChg>
      <pc:sldChg chg="del">
        <pc:chgData name="Gorlekoppa, Shidlingayya" userId="87b2455b-f068-46d1-82f6-ecda64ed59a5" providerId="ADAL" clId="{5B9C2081-F03A-4B6F-A133-166E5F419D32}" dt="2022-01-16T08:19:33.146" v="6" actId="47"/>
        <pc:sldMkLst>
          <pc:docMk/>
          <pc:sldMk cId="1765613754" sldId="274"/>
        </pc:sldMkLst>
      </pc:sldChg>
      <pc:sldChg chg="del">
        <pc:chgData name="Gorlekoppa, Shidlingayya" userId="87b2455b-f068-46d1-82f6-ecda64ed59a5" providerId="ADAL" clId="{5B9C2081-F03A-4B6F-A133-166E5F419D32}" dt="2022-01-16T08:19:33.325" v="7" actId="47"/>
        <pc:sldMkLst>
          <pc:docMk/>
          <pc:sldMk cId="3687113003" sldId="275"/>
        </pc:sldMkLst>
      </pc:sldChg>
    </pc:docChg>
  </pc:docChgLst>
  <pc:docChgLst>
    <pc:chgData name="Gorlekoppa, Shidlingayya" userId="87b2455b-f068-46d1-82f6-ecda64ed59a5" providerId="ADAL" clId="{D7B98171-403D-4BFF-A15C-E5F9BA8AB386}"/>
    <pc:docChg chg="undo custSel addSld modSld">
      <pc:chgData name="Gorlekoppa, Shidlingayya" userId="87b2455b-f068-46d1-82f6-ecda64ed59a5" providerId="ADAL" clId="{D7B98171-403D-4BFF-A15C-E5F9BA8AB386}" dt="2022-02-21T16:18:29.271" v="1465" actId="108"/>
      <pc:docMkLst>
        <pc:docMk/>
      </pc:docMkLst>
      <pc:sldChg chg="addSp delSp modSp mod">
        <pc:chgData name="Gorlekoppa, Shidlingayya" userId="87b2455b-f068-46d1-82f6-ecda64ed59a5" providerId="ADAL" clId="{D7B98171-403D-4BFF-A15C-E5F9BA8AB386}" dt="2022-02-21T03:23:28.471" v="867" actId="692"/>
        <pc:sldMkLst>
          <pc:docMk/>
          <pc:sldMk cId="3835813386" sldId="256"/>
        </pc:sldMkLst>
        <pc:spChg chg="mod">
          <ac:chgData name="Gorlekoppa, Shidlingayya" userId="87b2455b-f068-46d1-82f6-ecda64ed59a5" providerId="ADAL" clId="{D7B98171-403D-4BFF-A15C-E5F9BA8AB386}" dt="2022-02-21T03:10:54.782" v="10" actId="20577"/>
          <ac:spMkLst>
            <pc:docMk/>
            <pc:sldMk cId="3835813386" sldId="256"/>
            <ac:spMk id="2" creationId="{00000000-0000-0000-0000-000000000000}"/>
          </ac:spMkLst>
        </pc:spChg>
        <pc:spChg chg="add del">
          <ac:chgData name="Gorlekoppa, Shidlingayya" userId="87b2455b-f068-46d1-82f6-ecda64ed59a5" providerId="ADAL" clId="{D7B98171-403D-4BFF-A15C-E5F9BA8AB386}" dt="2022-02-21T03:12:57.362" v="272"/>
          <ac:spMkLst>
            <pc:docMk/>
            <pc:sldMk cId="3835813386" sldId="256"/>
            <ac:spMk id="3" creationId="{70A37AC1-9153-4889-8308-1CCD93BB7333}"/>
          </ac:spMkLst>
        </pc:spChg>
        <pc:spChg chg="add del">
          <ac:chgData name="Gorlekoppa, Shidlingayya" userId="87b2455b-f068-46d1-82f6-ecda64ed59a5" providerId="ADAL" clId="{D7B98171-403D-4BFF-A15C-E5F9BA8AB386}" dt="2022-02-21T03:13:09.352" v="274"/>
          <ac:spMkLst>
            <pc:docMk/>
            <pc:sldMk cId="3835813386" sldId="256"/>
            <ac:spMk id="4" creationId="{7248EEC0-14CA-4934-9797-6E7360FDC239}"/>
          </ac:spMkLst>
        </pc:spChg>
        <pc:spChg chg="mod">
          <ac:chgData name="Gorlekoppa, Shidlingayya" userId="87b2455b-f068-46d1-82f6-ecda64ed59a5" providerId="ADAL" clId="{D7B98171-403D-4BFF-A15C-E5F9BA8AB386}" dt="2022-02-21T03:23:19.773" v="862" actId="20577"/>
          <ac:spMkLst>
            <pc:docMk/>
            <pc:sldMk cId="3835813386" sldId="256"/>
            <ac:spMk id="5" creationId="{22E26959-24D5-4783-9CE3-56CB944F2483}"/>
          </ac:spMkLst>
        </pc:spChg>
        <pc:graphicFrameChg chg="del">
          <ac:chgData name="Gorlekoppa, Shidlingayya" userId="87b2455b-f068-46d1-82f6-ecda64ed59a5" providerId="ADAL" clId="{D7B98171-403D-4BFF-A15C-E5F9BA8AB386}" dt="2022-02-21T03:10:40.788" v="0" actId="478"/>
          <ac:graphicFrameMkLst>
            <pc:docMk/>
            <pc:sldMk cId="3835813386" sldId="256"/>
            <ac:graphicFrameMk id="6" creationId="{1431330E-A3E9-42E2-AC2B-A3ED30BB7A79}"/>
          </ac:graphicFrameMkLst>
        </pc:graphicFrameChg>
        <pc:picChg chg="add mod">
          <ac:chgData name="Gorlekoppa, Shidlingayya" userId="87b2455b-f068-46d1-82f6-ecda64ed59a5" providerId="ADAL" clId="{D7B98171-403D-4BFF-A15C-E5F9BA8AB386}" dt="2022-02-21T03:23:28.471" v="867" actId="692"/>
          <ac:picMkLst>
            <pc:docMk/>
            <pc:sldMk cId="3835813386" sldId="256"/>
            <ac:picMk id="8" creationId="{F2AFDFCF-5A85-4938-8661-5305307DE560}"/>
          </ac:picMkLst>
        </pc:picChg>
      </pc:sldChg>
      <pc:sldChg chg="modSp mod">
        <pc:chgData name="Gorlekoppa, Shidlingayya" userId="87b2455b-f068-46d1-82f6-ecda64ed59a5" providerId="ADAL" clId="{D7B98171-403D-4BFF-A15C-E5F9BA8AB386}" dt="2022-02-21T03:29:46.588" v="1021" actId="20577"/>
        <pc:sldMkLst>
          <pc:docMk/>
          <pc:sldMk cId="3754725778" sldId="257"/>
        </pc:sldMkLst>
        <pc:graphicFrameChg chg="mod modGraphic">
          <ac:chgData name="Gorlekoppa, Shidlingayya" userId="87b2455b-f068-46d1-82f6-ecda64ed59a5" providerId="ADAL" clId="{D7B98171-403D-4BFF-A15C-E5F9BA8AB386}" dt="2022-02-21T03:29:46.588" v="1021" actId="20577"/>
          <ac:graphicFrameMkLst>
            <pc:docMk/>
            <pc:sldMk cId="3754725778" sldId="257"/>
            <ac:graphicFrameMk id="3" creationId="{2E4828F1-5CC3-48C4-898D-81B2F8D2E388}"/>
          </ac:graphicFrameMkLst>
        </pc:graphicFrameChg>
      </pc:sldChg>
      <pc:sldChg chg="modSp mod">
        <pc:chgData name="Gorlekoppa, Shidlingayya" userId="87b2455b-f068-46d1-82f6-ecda64ed59a5" providerId="ADAL" clId="{D7B98171-403D-4BFF-A15C-E5F9BA8AB386}" dt="2022-02-21T03:37:24.753" v="1226" actId="108"/>
        <pc:sldMkLst>
          <pc:docMk/>
          <pc:sldMk cId="2564299599" sldId="258"/>
        </pc:sldMkLst>
        <pc:graphicFrameChg chg="mod modGraphic">
          <ac:chgData name="Gorlekoppa, Shidlingayya" userId="87b2455b-f068-46d1-82f6-ecda64ed59a5" providerId="ADAL" clId="{D7B98171-403D-4BFF-A15C-E5F9BA8AB386}" dt="2022-02-21T03:37:24.753" v="1226" actId="108"/>
          <ac:graphicFrameMkLst>
            <pc:docMk/>
            <pc:sldMk cId="2564299599" sldId="258"/>
            <ac:graphicFrameMk id="3" creationId="{2E4828F1-5CC3-48C4-898D-81B2F8D2E388}"/>
          </ac:graphicFrameMkLst>
        </pc:graphicFrameChg>
      </pc:sldChg>
      <pc:sldChg chg="add">
        <pc:chgData name="Gorlekoppa, Shidlingayya" userId="87b2455b-f068-46d1-82f6-ecda64ed59a5" providerId="ADAL" clId="{D7B98171-403D-4BFF-A15C-E5F9BA8AB386}" dt="2022-02-21T03:37:38.428" v="1227" actId="2890"/>
        <pc:sldMkLst>
          <pc:docMk/>
          <pc:sldMk cId="2842513381" sldId="259"/>
        </pc:sldMkLst>
      </pc:sldChg>
      <pc:sldChg chg="addSp delSp modSp add mod">
        <pc:chgData name="Gorlekoppa, Shidlingayya" userId="87b2455b-f068-46d1-82f6-ecda64ed59a5" providerId="ADAL" clId="{D7B98171-403D-4BFF-A15C-E5F9BA8AB386}" dt="2022-02-21T16:18:29.271" v="1465" actId="108"/>
        <pc:sldMkLst>
          <pc:docMk/>
          <pc:sldMk cId="3356062692" sldId="260"/>
        </pc:sldMkLst>
        <pc:spChg chg="add mod">
          <ac:chgData name="Gorlekoppa, Shidlingayya" userId="87b2455b-f068-46d1-82f6-ecda64ed59a5" providerId="ADAL" clId="{D7B98171-403D-4BFF-A15C-E5F9BA8AB386}" dt="2022-02-21T16:18:29.271" v="1465" actId="108"/>
          <ac:spMkLst>
            <pc:docMk/>
            <pc:sldMk cId="3356062692" sldId="260"/>
            <ac:spMk id="4" creationId="{37B6AAFF-C2EB-459D-A626-3E9FBB0D0F4D}"/>
          </ac:spMkLst>
        </pc:spChg>
        <pc:graphicFrameChg chg="del">
          <ac:chgData name="Gorlekoppa, Shidlingayya" userId="87b2455b-f068-46d1-82f6-ecda64ed59a5" providerId="ADAL" clId="{D7B98171-403D-4BFF-A15C-E5F9BA8AB386}" dt="2022-02-21T16:17:18.450" v="1229" actId="478"/>
          <ac:graphicFrameMkLst>
            <pc:docMk/>
            <pc:sldMk cId="3356062692" sldId="260"/>
            <ac:graphicFrameMk id="3" creationId="{2E4828F1-5CC3-48C4-898D-81B2F8D2E388}"/>
          </ac:graphicFrameMkLst>
        </pc:graphicFrameChg>
      </pc:sldChg>
    </pc:docChg>
  </pc:docChgLst>
  <pc:docChgLst>
    <pc:chgData name="Gorlekoppa, Shidlingayya" userId="87b2455b-f068-46d1-82f6-ecda64ed59a5" providerId="ADAL" clId="{0A31864A-4F4D-4247-9087-6D21C4407CE0}"/>
    <pc:docChg chg="modSld">
      <pc:chgData name="Gorlekoppa, Shidlingayya" userId="87b2455b-f068-46d1-82f6-ecda64ed59a5" providerId="ADAL" clId="{0A31864A-4F4D-4247-9087-6D21C4407CE0}" dt="2022-01-11T04:38:19.132" v="0" actId="6549"/>
      <pc:docMkLst>
        <pc:docMk/>
      </pc:docMkLst>
      <pc:sldChg chg="modSp mod">
        <pc:chgData name="Gorlekoppa, Shidlingayya" userId="87b2455b-f068-46d1-82f6-ecda64ed59a5" providerId="ADAL" clId="{0A31864A-4F4D-4247-9087-6D21C4407CE0}" dt="2022-01-11T04:38:19.132" v="0" actId="6549"/>
        <pc:sldMkLst>
          <pc:docMk/>
          <pc:sldMk cId="3835813386" sldId="256"/>
        </pc:sldMkLst>
        <pc:spChg chg="mod">
          <ac:chgData name="Gorlekoppa, Shidlingayya" userId="87b2455b-f068-46d1-82f6-ecda64ed59a5" providerId="ADAL" clId="{0A31864A-4F4D-4247-9087-6D21C4407CE0}" dt="2022-01-11T04:38:19.132" v="0" actId="6549"/>
          <ac:spMkLst>
            <pc:docMk/>
            <pc:sldMk cId="3835813386" sldId="256"/>
            <ac:spMk id="4" creationId="{00000000-0000-0000-0000-000000000000}"/>
          </ac:spMkLst>
        </pc:spChg>
      </pc:sldChg>
    </pc:docChg>
  </pc:docChgLst>
  <pc:docChgLst>
    <pc:chgData name="Gorlekoppa, Shidlingayya" userId="87b2455b-f068-46d1-82f6-ecda64ed59a5" providerId="ADAL" clId="{966BE8F7-5905-4614-B156-76376115EBF3}"/>
    <pc:docChg chg="undo custSel addSld delSld modSld sldOrd">
      <pc:chgData name="Gorlekoppa, Shidlingayya" userId="87b2455b-f068-46d1-82f6-ecda64ed59a5" providerId="ADAL" clId="{966BE8F7-5905-4614-B156-76376115EBF3}" dt="2022-03-15T12:37:26.299" v="624" actId="21"/>
      <pc:docMkLst>
        <pc:docMk/>
      </pc:docMkLst>
      <pc:sldChg chg="modSp mod">
        <pc:chgData name="Gorlekoppa, Shidlingayya" userId="87b2455b-f068-46d1-82f6-ecda64ed59a5" providerId="ADAL" clId="{966BE8F7-5905-4614-B156-76376115EBF3}" dt="2022-03-15T12:16:31.390" v="155" actId="1076"/>
        <pc:sldMkLst>
          <pc:docMk/>
          <pc:sldMk cId="3835813386" sldId="256"/>
        </pc:sldMkLst>
        <pc:spChg chg="mod">
          <ac:chgData name="Gorlekoppa, Shidlingayya" userId="87b2455b-f068-46d1-82f6-ecda64ed59a5" providerId="ADAL" clId="{966BE8F7-5905-4614-B156-76376115EBF3}" dt="2022-03-15T12:16:26.296" v="154" actId="115"/>
          <ac:spMkLst>
            <pc:docMk/>
            <pc:sldMk cId="3835813386" sldId="256"/>
            <ac:spMk id="5" creationId="{22E26959-24D5-4783-9CE3-56CB944F2483}"/>
          </ac:spMkLst>
        </pc:spChg>
        <pc:picChg chg="mod">
          <ac:chgData name="Gorlekoppa, Shidlingayya" userId="87b2455b-f068-46d1-82f6-ecda64ed59a5" providerId="ADAL" clId="{966BE8F7-5905-4614-B156-76376115EBF3}" dt="2022-03-15T12:16:31.390" v="155" actId="1076"/>
          <ac:picMkLst>
            <pc:docMk/>
            <pc:sldMk cId="3835813386" sldId="256"/>
            <ac:picMk id="8" creationId="{F2AFDFCF-5A85-4938-8661-5305307DE560}"/>
          </ac:picMkLst>
        </pc:picChg>
      </pc:sldChg>
      <pc:sldChg chg="del">
        <pc:chgData name="Gorlekoppa, Shidlingayya" userId="87b2455b-f068-46d1-82f6-ecda64ed59a5" providerId="ADAL" clId="{966BE8F7-5905-4614-B156-76376115EBF3}" dt="2022-03-15T12:08:35.216" v="0" actId="47"/>
        <pc:sldMkLst>
          <pc:docMk/>
          <pc:sldMk cId="2842513381" sldId="259"/>
        </pc:sldMkLst>
      </pc:sldChg>
      <pc:sldChg chg="del">
        <pc:chgData name="Gorlekoppa, Shidlingayya" userId="87b2455b-f068-46d1-82f6-ecda64ed59a5" providerId="ADAL" clId="{966BE8F7-5905-4614-B156-76376115EBF3}" dt="2022-03-15T12:13:23.107" v="4" actId="47"/>
        <pc:sldMkLst>
          <pc:docMk/>
          <pc:sldMk cId="3356062692" sldId="260"/>
        </pc:sldMkLst>
      </pc:sldChg>
      <pc:sldChg chg="addSp delSp modSp add mod ord">
        <pc:chgData name="Gorlekoppa, Shidlingayya" userId="87b2455b-f068-46d1-82f6-ecda64ed59a5" providerId="ADAL" clId="{966BE8F7-5905-4614-B156-76376115EBF3}" dt="2022-03-15T12:29:50.440" v="213" actId="1076"/>
        <pc:sldMkLst>
          <pc:docMk/>
          <pc:sldMk cId="3858127917" sldId="261"/>
        </pc:sldMkLst>
        <pc:spChg chg="mod">
          <ac:chgData name="Gorlekoppa, Shidlingayya" userId="87b2455b-f068-46d1-82f6-ecda64ed59a5" providerId="ADAL" clId="{966BE8F7-5905-4614-B156-76376115EBF3}" dt="2022-03-15T12:13:36.914" v="14" actId="14100"/>
          <ac:spMkLst>
            <pc:docMk/>
            <pc:sldMk cId="3858127917" sldId="261"/>
            <ac:spMk id="2" creationId="{00000000-0000-0000-0000-000000000000}"/>
          </ac:spMkLst>
        </pc:spChg>
        <pc:spChg chg="mod">
          <ac:chgData name="Gorlekoppa, Shidlingayya" userId="87b2455b-f068-46d1-82f6-ecda64ed59a5" providerId="ADAL" clId="{966BE8F7-5905-4614-B156-76376115EBF3}" dt="2022-03-15T12:28:55.807" v="212" actId="6549"/>
          <ac:spMkLst>
            <pc:docMk/>
            <pc:sldMk cId="3858127917" sldId="261"/>
            <ac:spMk id="5" creationId="{22E26959-24D5-4783-9CE3-56CB944F2483}"/>
          </ac:spMkLst>
        </pc:spChg>
        <pc:picChg chg="add mod">
          <ac:chgData name="Gorlekoppa, Shidlingayya" userId="87b2455b-f068-46d1-82f6-ecda64ed59a5" providerId="ADAL" clId="{966BE8F7-5905-4614-B156-76376115EBF3}" dt="2022-03-15T12:29:50.440" v="213" actId="1076"/>
          <ac:picMkLst>
            <pc:docMk/>
            <pc:sldMk cId="3858127917" sldId="261"/>
            <ac:picMk id="4" creationId="{DCD1B70F-13CA-4388-B2CF-A06C97D1CED7}"/>
          </ac:picMkLst>
        </pc:picChg>
        <pc:picChg chg="del">
          <ac:chgData name="Gorlekoppa, Shidlingayya" userId="87b2455b-f068-46d1-82f6-ecda64ed59a5" providerId="ADAL" clId="{966BE8F7-5905-4614-B156-76376115EBF3}" dt="2022-03-15T12:13:39.063" v="15" actId="478"/>
          <ac:picMkLst>
            <pc:docMk/>
            <pc:sldMk cId="3858127917" sldId="261"/>
            <ac:picMk id="8" creationId="{F2AFDFCF-5A85-4938-8661-5305307DE560}"/>
          </ac:picMkLst>
        </pc:picChg>
      </pc:sldChg>
      <pc:sldChg chg="addSp delSp modSp add mod">
        <pc:chgData name="Gorlekoppa, Shidlingayya" userId="87b2455b-f068-46d1-82f6-ecda64ed59a5" providerId="ADAL" clId="{966BE8F7-5905-4614-B156-76376115EBF3}" dt="2022-03-15T12:37:26.299" v="624" actId="21"/>
        <pc:sldMkLst>
          <pc:docMk/>
          <pc:sldMk cId="4199093686" sldId="262"/>
        </pc:sldMkLst>
        <pc:spChg chg="mod">
          <ac:chgData name="Gorlekoppa, Shidlingayya" userId="87b2455b-f068-46d1-82f6-ecda64ed59a5" providerId="ADAL" clId="{966BE8F7-5905-4614-B156-76376115EBF3}" dt="2022-03-15T12:34:31.130" v="255" actId="14100"/>
          <ac:spMkLst>
            <pc:docMk/>
            <pc:sldMk cId="4199093686" sldId="262"/>
            <ac:spMk id="2" creationId="{00000000-0000-0000-0000-000000000000}"/>
          </ac:spMkLst>
        </pc:spChg>
        <pc:spChg chg="mod">
          <ac:chgData name="Gorlekoppa, Shidlingayya" userId="87b2455b-f068-46d1-82f6-ecda64ed59a5" providerId="ADAL" clId="{966BE8F7-5905-4614-B156-76376115EBF3}" dt="2022-03-15T12:35:15.032" v="346" actId="20577"/>
          <ac:spMkLst>
            <pc:docMk/>
            <pc:sldMk cId="4199093686" sldId="262"/>
            <ac:spMk id="5" creationId="{22E26959-24D5-4783-9CE3-56CB944F2483}"/>
          </ac:spMkLst>
        </pc:spChg>
        <pc:graphicFrameChg chg="add mod modGraphic">
          <ac:chgData name="Gorlekoppa, Shidlingayya" userId="87b2455b-f068-46d1-82f6-ecda64ed59a5" providerId="ADAL" clId="{966BE8F7-5905-4614-B156-76376115EBF3}" dt="2022-03-15T12:37:26.299" v="624" actId="21"/>
          <ac:graphicFrameMkLst>
            <pc:docMk/>
            <pc:sldMk cId="4199093686" sldId="262"/>
            <ac:graphicFrameMk id="3" creationId="{6425F6F7-ED80-468B-A79E-7EC483CFEEAD}"/>
          </ac:graphicFrameMkLst>
        </pc:graphicFrameChg>
        <pc:picChg chg="del">
          <ac:chgData name="Gorlekoppa, Shidlingayya" userId="87b2455b-f068-46d1-82f6-ecda64ed59a5" providerId="ADAL" clId="{966BE8F7-5905-4614-B156-76376115EBF3}" dt="2022-03-15T12:34:46.231" v="256" actId="478"/>
          <ac:picMkLst>
            <pc:docMk/>
            <pc:sldMk cId="4199093686" sldId="262"/>
            <ac:picMk id="4" creationId="{DCD1B70F-13CA-4388-B2CF-A06C97D1CED7}"/>
          </ac:picMkLst>
        </pc:picChg>
      </pc:sldChg>
    </pc:docChg>
  </pc:docChgLst>
  <pc:docChgLst>
    <pc:chgData name="Gorlekoppa, Shidlingayya" userId="87b2455b-f068-46d1-82f6-ecda64ed59a5" providerId="ADAL" clId="{0741F952-4E33-4030-8D3A-5D73BC15A470}"/>
    <pc:docChg chg="undo custSel modSld">
      <pc:chgData name="Gorlekoppa, Shidlingayya" userId="87b2455b-f068-46d1-82f6-ecda64ed59a5" providerId="ADAL" clId="{0741F952-4E33-4030-8D3A-5D73BC15A470}" dt="2022-05-04T01:37:40.877" v="56" actId="115"/>
      <pc:docMkLst>
        <pc:docMk/>
      </pc:docMkLst>
      <pc:sldChg chg="modSp mod">
        <pc:chgData name="Gorlekoppa, Shidlingayya" userId="87b2455b-f068-46d1-82f6-ecda64ed59a5" providerId="ADAL" clId="{0741F952-4E33-4030-8D3A-5D73BC15A470}" dt="2022-05-04T01:34:58.585" v="50" actId="115"/>
        <pc:sldMkLst>
          <pc:docMk/>
          <pc:sldMk cId="3754725778" sldId="257"/>
        </pc:sldMkLst>
        <pc:spChg chg="mod">
          <ac:chgData name="Gorlekoppa, Shidlingayya" userId="87b2455b-f068-46d1-82f6-ecda64ed59a5" providerId="ADAL" clId="{0741F952-4E33-4030-8D3A-5D73BC15A470}" dt="2022-05-04T01:34:58.585" v="50" actId="115"/>
          <ac:spMkLst>
            <pc:docMk/>
            <pc:sldMk cId="3754725778" sldId="257"/>
            <ac:spMk id="4" creationId="{BA472588-5AE8-4B04-989E-B986C1529FF3}"/>
          </ac:spMkLst>
        </pc:spChg>
      </pc:sldChg>
      <pc:sldChg chg="modSp mod">
        <pc:chgData name="Gorlekoppa, Shidlingayya" userId="87b2455b-f068-46d1-82f6-ecda64ed59a5" providerId="ADAL" clId="{0741F952-4E33-4030-8D3A-5D73BC15A470}" dt="2022-05-04T01:37:40.877" v="56" actId="115"/>
        <pc:sldMkLst>
          <pc:docMk/>
          <pc:sldMk cId="2352004029" sldId="260"/>
        </pc:sldMkLst>
        <pc:spChg chg="mod">
          <ac:chgData name="Gorlekoppa, Shidlingayya" userId="87b2455b-f068-46d1-82f6-ecda64ed59a5" providerId="ADAL" clId="{0741F952-4E33-4030-8D3A-5D73BC15A470}" dt="2022-05-04T01:37:40.877" v="56" actId="115"/>
          <ac:spMkLst>
            <pc:docMk/>
            <pc:sldMk cId="2352004029" sldId="260"/>
            <ac:spMk id="4" creationId="{BA472588-5AE8-4B04-989E-B986C1529FF3}"/>
          </ac:spMkLst>
        </pc:spChg>
      </pc:sldChg>
      <pc:sldChg chg="modSp mod">
        <pc:chgData name="Gorlekoppa, Shidlingayya" userId="87b2455b-f068-46d1-82f6-ecda64ed59a5" providerId="ADAL" clId="{0741F952-4E33-4030-8D3A-5D73BC15A470}" dt="2022-04-19T01:16:30.412" v="25" actId="115"/>
        <pc:sldMkLst>
          <pc:docMk/>
          <pc:sldMk cId="2179223001" sldId="262"/>
        </pc:sldMkLst>
        <pc:spChg chg="mod">
          <ac:chgData name="Gorlekoppa, Shidlingayya" userId="87b2455b-f068-46d1-82f6-ecda64ed59a5" providerId="ADAL" clId="{0741F952-4E33-4030-8D3A-5D73BC15A470}" dt="2022-04-19T01:16:30.412" v="25" actId="115"/>
          <ac:spMkLst>
            <pc:docMk/>
            <pc:sldMk cId="2179223001" sldId="262"/>
            <ac:spMk id="4" creationId="{BA472588-5AE8-4B04-989E-B986C1529FF3}"/>
          </ac:spMkLst>
        </pc:spChg>
      </pc:sldChg>
      <pc:sldChg chg="modSp mod">
        <pc:chgData name="Gorlekoppa, Shidlingayya" userId="87b2455b-f068-46d1-82f6-ecda64ed59a5" providerId="ADAL" clId="{0741F952-4E33-4030-8D3A-5D73BC15A470}" dt="2022-04-12T02:09:15.171" v="6" actId="14100"/>
        <pc:sldMkLst>
          <pc:docMk/>
          <pc:sldMk cId="3772293154" sldId="263"/>
        </pc:sldMkLst>
        <pc:spChg chg="mod">
          <ac:chgData name="Gorlekoppa, Shidlingayya" userId="87b2455b-f068-46d1-82f6-ecda64ed59a5" providerId="ADAL" clId="{0741F952-4E33-4030-8D3A-5D73BC15A470}" dt="2022-04-12T02:09:15.171" v="6" actId="14100"/>
          <ac:spMkLst>
            <pc:docMk/>
            <pc:sldMk cId="3772293154" sldId="263"/>
            <ac:spMk id="5" creationId="{22E26959-24D5-4783-9CE3-56CB944F2483}"/>
          </ac:spMkLst>
        </pc:spChg>
      </pc:sldChg>
      <pc:sldChg chg="modSp mod">
        <pc:chgData name="Gorlekoppa, Shidlingayya" userId="87b2455b-f068-46d1-82f6-ecda64ed59a5" providerId="ADAL" clId="{0741F952-4E33-4030-8D3A-5D73BC15A470}" dt="2022-04-19T01:19:16.294" v="38" actId="115"/>
        <pc:sldMkLst>
          <pc:docMk/>
          <pc:sldMk cId="2809557665" sldId="264"/>
        </pc:sldMkLst>
        <pc:spChg chg="mod">
          <ac:chgData name="Gorlekoppa, Shidlingayya" userId="87b2455b-f068-46d1-82f6-ecda64ed59a5" providerId="ADAL" clId="{0741F952-4E33-4030-8D3A-5D73BC15A470}" dt="2022-04-19T01:19:16.294" v="38" actId="115"/>
          <ac:spMkLst>
            <pc:docMk/>
            <pc:sldMk cId="2809557665" sldId="264"/>
            <ac:spMk id="7" creationId="{D079C0D0-CA67-45BF-A45D-EF1313333794}"/>
          </ac:spMkLst>
        </pc:spChg>
        <pc:picChg chg="mod">
          <ac:chgData name="Gorlekoppa, Shidlingayya" userId="87b2455b-f068-46d1-82f6-ecda64ed59a5" providerId="ADAL" clId="{0741F952-4E33-4030-8D3A-5D73BC15A470}" dt="2022-04-19T01:18:50.625" v="32" actId="14100"/>
          <ac:picMkLst>
            <pc:docMk/>
            <pc:sldMk cId="2809557665" sldId="264"/>
            <ac:picMk id="9" creationId="{82F52B05-8F73-4649-8495-D884D9756246}"/>
          </ac:picMkLst>
        </pc:picChg>
      </pc:sldChg>
      <pc:sldChg chg="modSp mod">
        <pc:chgData name="Gorlekoppa, Shidlingayya" userId="87b2455b-f068-46d1-82f6-ecda64ed59a5" providerId="ADAL" clId="{0741F952-4E33-4030-8D3A-5D73BC15A470}" dt="2022-04-19T01:19:55.754" v="45" actId="113"/>
        <pc:sldMkLst>
          <pc:docMk/>
          <pc:sldMk cId="1703565728" sldId="265"/>
        </pc:sldMkLst>
        <pc:spChg chg="mod">
          <ac:chgData name="Gorlekoppa, Shidlingayya" userId="87b2455b-f068-46d1-82f6-ecda64ed59a5" providerId="ADAL" clId="{0741F952-4E33-4030-8D3A-5D73BC15A470}" dt="2022-04-19T01:19:55.754" v="45" actId="113"/>
          <ac:spMkLst>
            <pc:docMk/>
            <pc:sldMk cId="1703565728" sldId="265"/>
            <ac:spMk id="5" creationId="{22E26959-24D5-4783-9CE3-56CB944F2483}"/>
          </ac:spMkLst>
        </pc:spChg>
        <pc:spChg chg="mod">
          <ac:chgData name="Gorlekoppa, Shidlingayya" userId="87b2455b-f068-46d1-82f6-ecda64ed59a5" providerId="ADAL" clId="{0741F952-4E33-4030-8D3A-5D73BC15A470}" dt="2022-04-12T02:12:48.022" v="13" actId="115"/>
          <ac:spMkLst>
            <pc:docMk/>
            <pc:sldMk cId="1703565728" sldId="265"/>
            <ac:spMk id="7" creationId="{D079C0D0-CA67-45BF-A45D-EF1313333794}"/>
          </ac:spMkLst>
        </pc:spChg>
      </pc:sldChg>
      <pc:sldChg chg="modSp mod">
        <pc:chgData name="Gorlekoppa, Shidlingayya" userId="87b2455b-f068-46d1-82f6-ecda64ed59a5" providerId="ADAL" clId="{0741F952-4E33-4030-8D3A-5D73BC15A470}" dt="2022-04-19T01:20:46.559" v="48" actId="115"/>
        <pc:sldMkLst>
          <pc:docMk/>
          <pc:sldMk cId="310207749" sldId="266"/>
        </pc:sldMkLst>
        <pc:spChg chg="mod">
          <ac:chgData name="Gorlekoppa, Shidlingayya" userId="87b2455b-f068-46d1-82f6-ecda64ed59a5" providerId="ADAL" clId="{0741F952-4E33-4030-8D3A-5D73BC15A470}" dt="2022-04-19T01:20:46.559" v="48" actId="115"/>
          <ac:spMkLst>
            <pc:docMk/>
            <pc:sldMk cId="310207749" sldId="266"/>
            <ac:spMk id="5" creationId="{22E26959-24D5-4783-9CE3-56CB944F2483}"/>
          </ac:spMkLst>
        </pc:spChg>
      </pc:sldChg>
      <pc:sldChg chg="modSp mod">
        <pc:chgData name="Gorlekoppa, Shidlingayya" userId="87b2455b-f068-46d1-82f6-ecda64ed59a5" providerId="ADAL" clId="{0741F952-4E33-4030-8D3A-5D73BC15A470}" dt="2022-04-19T01:19:35.449" v="40" actId="115"/>
        <pc:sldMkLst>
          <pc:docMk/>
          <pc:sldMk cId="112136275" sldId="267"/>
        </pc:sldMkLst>
        <pc:spChg chg="mod">
          <ac:chgData name="Gorlekoppa, Shidlingayya" userId="87b2455b-f068-46d1-82f6-ecda64ed59a5" providerId="ADAL" clId="{0741F952-4E33-4030-8D3A-5D73BC15A470}" dt="2022-04-19T01:19:35.449" v="40" actId="115"/>
          <ac:spMkLst>
            <pc:docMk/>
            <pc:sldMk cId="112136275" sldId="267"/>
            <ac:spMk id="7" creationId="{D079C0D0-CA67-45BF-A45D-EF13133337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147CF-9652-41EA-B76C-072B8D4C6A90}"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0A75-A2A3-4804-8277-44251E3702CD}" type="slidenum">
              <a:rPr lang="en-US" smtClean="0"/>
              <a:t>‹#›</a:t>
            </a:fld>
            <a:endParaRPr lang="en-US"/>
          </a:p>
        </p:txBody>
      </p:sp>
    </p:spTree>
    <p:extLst>
      <p:ext uri="{BB962C8B-B14F-4D97-AF65-F5344CB8AC3E}">
        <p14:creationId xmlns:p14="http://schemas.microsoft.com/office/powerpoint/2010/main" val="276261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34C63A-6FF3-4725-8BF9-2F23AD138E08}" type="slidenum">
              <a:rPr lang="en-US" smtClean="0"/>
              <a:t>1</a:t>
            </a:fld>
            <a:endParaRPr lang="en-US"/>
          </a:p>
        </p:txBody>
      </p:sp>
    </p:spTree>
    <p:extLst>
      <p:ext uri="{BB962C8B-B14F-4D97-AF65-F5344CB8AC3E}">
        <p14:creationId xmlns:p14="http://schemas.microsoft.com/office/powerpoint/2010/main" val="132453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40B28D-1280-4279-BD6F-7EE8BD71A05C}"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279202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0B28D-1280-4279-BD6F-7EE8BD71A05C}"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301743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0B28D-1280-4279-BD6F-7EE8BD71A05C}"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1503024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no takeaway">
    <p:spTree>
      <p:nvGrpSpPr>
        <p:cNvPr id="1" name=""/>
        <p:cNvGrpSpPr/>
        <p:nvPr/>
      </p:nvGrpSpPr>
      <p:grpSpPr>
        <a:xfrm>
          <a:off x="0" y="0"/>
          <a:ext cx="0" cy="0"/>
          <a:chOff x="0" y="0"/>
          <a:chExt cx="0" cy="0"/>
        </a:xfrm>
      </p:grpSpPr>
      <p:sp>
        <p:nvSpPr>
          <p:cNvPr id="2" name="Title 1"/>
          <p:cNvSpPr>
            <a:spLocks noGrp="1"/>
          </p:cNvSpPr>
          <p:nvPr>
            <p:ph type="title"/>
          </p:nvPr>
        </p:nvSpPr>
        <p:spPr>
          <a:xfrm>
            <a:off x="609600" y="254724"/>
            <a:ext cx="10744200" cy="568324"/>
          </a:xfrm>
        </p:spPr>
        <p:txBody>
          <a:bodyPr/>
          <a:lstStyle/>
          <a:p>
            <a:r>
              <a:rPr lang="en-US" dirty="0"/>
              <a:t>Click to edit Master title style</a:t>
            </a:r>
          </a:p>
        </p:txBody>
      </p:sp>
      <p:sp>
        <p:nvSpPr>
          <p:cNvPr id="3" name="Content Placeholder 2"/>
          <p:cNvSpPr>
            <a:spLocks noGrp="1"/>
          </p:cNvSpPr>
          <p:nvPr>
            <p:ph idx="1"/>
          </p:nvPr>
        </p:nvSpPr>
        <p:spPr>
          <a:xfrm>
            <a:off x="920753" y="1177131"/>
            <a:ext cx="10515600" cy="5011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Baxter Confidential — Highly Restricted: Do not distribute without prior approval</a:t>
            </a:r>
            <a:endParaRPr lang="en-US" dirty="0"/>
          </a:p>
        </p:txBody>
      </p:sp>
      <p:sp>
        <p:nvSpPr>
          <p:cNvPr id="6" name="Slide Number Placeholder 5"/>
          <p:cNvSpPr>
            <a:spLocks noGrp="1"/>
          </p:cNvSpPr>
          <p:nvPr>
            <p:ph type="sldNum" sz="quarter" idx="12"/>
          </p:nvPr>
        </p:nvSpPr>
        <p:spPr/>
        <p:txBody>
          <a:bodyPr/>
          <a:lstStyle/>
          <a:p>
            <a:fld id="{718C6552-28A6-4B16-9E21-E1DE288B8ED8}" type="slidenum">
              <a:rPr lang="en-US" smtClean="0"/>
              <a:pPr/>
              <a:t>‹#›</a:t>
            </a:fld>
            <a:endParaRPr lang="en-US" dirty="0"/>
          </a:p>
        </p:txBody>
      </p:sp>
    </p:spTree>
    <p:extLst>
      <p:ext uri="{BB962C8B-B14F-4D97-AF65-F5344CB8AC3E}">
        <p14:creationId xmlns:p14="http://schemas.microsoft.com/office/powerpoint/2010/main" val="2374197367"/>
      </p:ext>
    </p:extLst>
  </p:cSld>
  <p:clrMapOvr>
    <a:masterClrMapping/>
  </p:clrMapOvr>
  <p:extLst>
    <p:ext uri="{DCECCB84-F9BA-43D5-87BE-67443E8EF086}">
      <p15:sldGuideLst xmlns:p15="http://schemas.microsoft.com/office/powerpoint/2012/main">
        <p15:guide id="1" orient="horz" pos="336">
          <p15:clr>
            <a:srgbClr val="FBAE40"/>
          </p15:clr>
        </p15:guide>
        <p15:guide id="2" pos="2880">
          <p15:clr>
            <a:srgbClr val="FBAE40"/>
          </p15:clr>
        </p15:guide>
        <p15:guide id="3" orient="horz" pos="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0B28D-1280-4279-BD6F-7EE8BD71A05C}"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20786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40B28D-1280-4279-BD6F-7EE8BD71A05C}"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332413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40B28D-1280-4279-BD6F-7EE8BD71A05C}"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309639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0B28D-1280-4279-BD6F-7EE8BD71A05C}"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15118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40B28D-1280-4279-BD6F-7EE8BD71A05C}"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307560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0B28D-1280-4279-BD6F-7EE8BD71A05C}"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194046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40B28D-1280-4279-BD6F-7EE8BD71A05C}"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253724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40B28D-1280-4279-BD6F-7EE8BD71A05C}"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1E6A4-1E73-4FE6-B431-E1544D0F322C}" type="slidenum">
              <a:rPr lang="en-US" smtClean="0"/>
              <a:t>‹#›</a:t>
            </a:fld>
            <a:endParaRPr lang="en-US"/>
          </a:p>
        </p:txBody>
      </p:sp>
    </p:spTree>
    <p:extLst>
      <p:ext uri="{BB962C8B-B14F-4D97-AF65-F5344CB8AC3E}">
        <p14:creationId xmlns:p14="http://schemas.microsoft.com/office/powerpoint/2010/main" val="170768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0B28D-1280-4279-BD6F-7EE8BD71A05C}"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1E6A4-1E73-4FE6-B431-E1544D0F322C}" type="slidenum">
              <a:rPr lang="en-US" smtClean="0"/>
              <a:t>‹#›</a:t>
            </a:fld>
            <a:endParaRPr lang="en-US"/>
          </a:p>
        </p:txBody>
      </p:sp>
    </p:spTree>
    <p:extLst>
      <p:ext uri="{BB962C8B-B14F-4D97-AF65-F5344CB8AC3E}">
        <p14:creationId xmlns:p14="http://schemas.microsoft.com/office/powerpoint/2010/main" val="68827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1.xml"/><Relationship Id="rId4" Type="http://schemas.openxmlformats.org/officeDocument/2006/relationships/hyperlink" Target="https://en.wikipedia.org/wiki/Class_(computer_programm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DAC0777-6445-482D-A587-1113B894ABDA}"/>
              </a:ext>
            </a:extLst>
          </p:cNvPr>
          <p:cNvSpPr/>
          <p:nvPr/>
        </p:nvSpPr>
        <p:spPr bwMode="white">
          <a:xfrm>
            <a:off x="704192" y="1587062"/>
            <a:ext cx="10573407" cy="4067504"/>
          </a:xfrm>
          <a:prstGeom prst="rect">
            <a:avLst/>
          </a:prstGeom>
          <a:gradFill flip="none" rotWithShape="1">
            <a:gsLst>
              <a:gs pos="48000">
                <a:schemeClr val="accent1"/>
              </a:gs>
              <a:gs pos="83000">
                <a:schemeClr val="accent1">
                  <a:alpha val="50000"/>
                </a:schemeClr>
              </a:gs>
              <a:gs pos="100000">
                <a:schemeClr val="accent1">
                  <a:alpha val="17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p:txBody>
          <a:bodyPr/>
          <a:lstStyle/>
          <a:p>
            <a:r>
              <a:rPr lang="en-US"/>
              <a:t>Baxter Confidential — Highly Restricted: Do not distribute without prior approval</a:t>
            </a:r>
            <a:endParaRPr lang="en-US" dirty="0"/>
          </a:p>
        </p:txBody>
      </p:sp>
      <p:sp>
        <p:nvSpPr>
          <p:cNvPr id="5" name="Slide Number Placeholder 4"/>
          <p:cNvSpPr>
            <a:spLocks noGrp="1"/>
          </p:cNvSpPr>
          <p:nvPr>
            <p:ph type="sldNum" sz="quarter" idx="12"/>
          </p:nvPr>
        </p:nvSpPr>
        <p:spPr/>
        <p:txBody>
          <a:bodyPr/>
          <a:lstStyle/>
          <a:p>
            <a:fld id="{718C6552-28A6-4B16-9E21-E1DE288B8ED8}" type="slidenum">
              <a:rPr lang="en-US" smtClean="0"/>
              <a:pPr/>
              <a:t>1</a:t>
            </a:fld>
            <a:endParaRPr lang="en-US" dirty="0"/>
          </a:p>
        </p:txBody>
      </p:sp>
      <p:cxnSp>
        <p:nvCxnSpPr>
          <p:cNvPr id="49" name="Straight Arrow Connector 48">
            <a:extLst>
              <a:ext uri="{FF2B5EF4-FFF2-40B4-BE49-F238E27FC236}">
                <a16:creationId xmlns:a16="http://schemas.microsoft.com/office/drawing/2014/main" id="{6F32F8D5-F393-4A6A-82E0-6D05D66F96B4}"/>
              </a:ext>
            </a:extLst>
          </p:cNvPr>
          <p:cNvCxnSpPr>
            <a:cxnSpLocks/>
          </p:cNvCxnSpPr>
          <p:nvPr/>
        </p:nvCxnSpPr>
        <p:spPr>
          <a:xfrm>
            <a:off x="2550679" y="5519198"/>
            <a:ext cx="0" cy="0"/>
          </a:xfrm>
          <a:prstGeom prst="straightConnector1">
            <a:avLst/>
          </a:prstGeom>
          <a:ln w="9525">
            <a:solidFill>
              <a:srgbClr val="00448E"/>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20D987E-5255-4D98-9A01-C66000CBA93C}"/>
              </a:ext>
            </a:extLst>
          </p:cNvPr>
          <p:cNvSpPr txBox="1"/>
          <p:nvPr/>
        </p:nvSpPr>
        <p:spPr>
          <a:xfrm>
            <a:off x="1673771" y="2618971"/>
            <a:ext cx="9222829" cy="584775"/>
          </a:xfrm>
          <a:prstGeom prst="rect">
            <a:avLst/>
          </a:prstGeom>
          <a:noFill/>
        </p:spPr>
        <p:txBody>
          <a:bodyPr wrap="square">
            <a:spAutoFit/>
          </a:bodyPr>
          <a:lstStyle/>
          <a:p>
            <a:r>
              <a:rPr lang="en-US" sz="3200" b="1" dirty="0">
                <a:solidFill>
                  <a:srgbClr val="FFFF00"/>
                </a:solidFill>
                <a:effectLst/>
                <a:latin typeface="Segoe UI" panose="020B0502040204020203" pitchFamily="34" charset="0"/>
              </a:rPr>
              <a:t>Software Architecture Principles and patterns</a:t>
            </a:r>
            <a:endParaRPr lang="en-US" sz="3200" b="1" dirty="0">
              <a:solidFill>
                <a:srgbClr val="FFFF00"/>
              </a:solidFill>
              <a:latin typeface="PT Sans" panose="020B0503020203020204" pitchFamily="34" charset="0"/>
            </a:endParaRPr>
          </a:p>
        </p:txBody>
      </p:sp>
      <p:cxnSp>
        <p:nvCxnSpPr>
          <p:cNvPr id="55" name="Straight Connector 54">
            <a:extLst>
              <a:ext uri="{FF2B5EF4-FFF2-40B4-BE49-F238E27FC236}">
                <a16:creationId xmlns:a16="http://schemas.microsoft.com/office/drawing/2014/main" id="{2E9E32D2-648B-40F2-BA45-053EB2FA8B47}"/>
              </a:ext>
            </a:extLst>
          </p:cNvPr>
          <p:cNvCxnSpPr>
            <a:cxnSpLocks/>
          </p:cNvCxnSpPr>
          <p:nvPr/>
        </p:nvCxnSpPr>
        <p:spPr>
          <a:xfrm>
            <a:off x="1397876" y="2556267"/>
            <a:ext cx="9498724" cy="231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E4D926-85FF-4B35-82DD-3F4AC96CE75D}"/>
              </a:ext>
            </a:extLst>
          </p:cNvPr>
          <p:cNvCxnSpPr>
            <a:cxnSpLocks/>
          </p:cNvCxnSpPr>
          <p:nvPr/>
        </p:nvCxnSpPr>
        <p:spPr>
          <a:xfrm>
            <a:off x="1397876" y="4004158"/>
            <a:ext cx="9498724" cy="177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B3D2697C-D54B-402A-A018-D53857C70510}"/>
              </a:ext>
            </a:extLst>
          </p:cNvPr>
          <p:cNvSpPr txBox="1">
            <a:spLocks/>
          </p:cNvSpPr>
          <p:nvPr/>
        </p:nvSpPr>
        <p:spPr>
          <a:xfrm>
            <a:off x="4444802" y="3143049"/>
            <a:ext cx="3092186" cy="878855"/>
          </a:xfrm>
          <a:prstGeom prst="rect">
            <a:avLst/>
          </a:prstGeom>
        </p:spPr>
        <p:txBody>
          <a:bodyPr/>
          <a:lstStyle>
            <a:lvl1pPr marL="0" indent="0" algn="l" defTabSz="685800" rtl="0" eaLnBrk="1" latinLnBrk="0" hangingPunct="1">
              <a:lnSpc>
                <a:spcPct val="100000"/>
              </a:lnSpc>
              <a:spcBef>
                <a:spcPts val="750"/>
              </a:spcBef>
              <a:buFont typeface="Arial" panose="020B0604020202020204" pitchFamily="34" charset="0"/>
              <a:buNone/>
              <a:defRPr sz="1600" b="1" kern="1200">
                <a:solidFill>
                  <a:schemeClr val="tx2"/>
                </a:solidFill>
                <a:latin typeface="Arial" panose="020B0604020202020204" pitchFamily="34" charset="0"/>
                <a:ea typeface="+mn-ea"/>
                <a:cs typeface="Arial" panose="020B0604020202020204" pitchFamily="34" charset="0"/>
              </a:defRPr>
            </a:lvl1pPr>
            <a:lvl2pPr marL="0" indent="0" algn="l" defTabSz="685800" rtl="0" eaLnBrk="1" latinLnBrk="0" hangingPunct="1">
              <a:lnSpc>
                <a:spcPct val="100000"/>
              </a:lnSpc>
              <a:spcBef>
                <a:spcPts val="160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2pPr>
            <a:lvl3pPr marL="171450" indent="-171450" algn="l" defTabSz="685800" rtl="0" eaLnBrk="1" latinLnBrk="0" hangingPunct="1">
              <a:lnSpc>
                <a:spcPct val="100000"/>
              </a:lnSpc>
              <a:spcBef>
                <a:spcPts val="375"/>
              </a:spcBef>
              <a:buFont typeface="Wingdings" panose="05000000000000000000" pitchFamily="2" charset="2"/>
              <a:buChar char="§"/>
              <a:defRPr sz="1600" b="0" kern="1200">
                <a:solidFill>
                  <a:schemeClr val="tx1"/>
                </a:solidFill>
                <a:latin typeface="Arial" panose="020B0604020202020204" pitchFamily="34" charset="0"/>
                <a:ea typeface="+mn-ea"/>
                <a:cs typeface="Arial" panose="020B0604020202020204" pitchFamily="34" charset="0"/>
              </a:defRPr>
            </a:lvl3pPr>
            <a:lvl4pPr marL="400050" indent="-171450" algn="l" defTabSz="685800" rtl="0" eaLnBrk="1" latinLnBrk="0" hangingPunct="1">
              <a:lnSpc>
                <a:spcPct val="100000"/>
              </a:lnSpc>
              <a:spcBef>
                <a:spcPts val="375"/>
              </a:spcBef>
              <a:buFont typeface="Wingdings" panose="05000000000000000000" pitchFamily="2" charset="2"/>
              <a:buChar char="§"/>
              <a:defRPr sz="1600" b="0" kern="1200">
                <a:solidFill>
                  <a:schemeClr val="tx1"/>
                </a:solidFill>
                <a:latin typeface="Arial" panose="020B0604020202020204" pitchFamily="34" charset="0"/>
                <a:ea typeface="+mn-ea"/>
                <a:cs typeface="Arial" panose="020B0604020202020204" pitchFamily="34" charset="0"/>
              </a:defRPr>
            </a:lvl4pPr>
            <a:lvl5pPr marL="628650" indent="-171450" algn="l" defTabSz="685800" rtl="0" eaLnBrk="1" latinLnBrk="0" hangingPunct="1">
              <a:lnSpc>
                <a:spcPct val="100000"/>
              </a:lnSpc>
              <a:spcBef>
                <a:spcPts val="375"/>
              </a:spcBef>
              <a:buFont typeface="Wingdings" panose="05000000000000000000" pitchFamily="2" charset="2"/>
              <a:buChar char="§"/>
              <a:defRPr sz="1600" b="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Shidlingayya G (Siddu)</a:t>
            </a:r>
          </a:p>
          <a:p>
            <a:r>
              <a:rPr lang="en-US" sz="2000" dirty="0"/>
              <a:t>        Oct - 2022</a:t>
            </a:r>
          </a:p>
          <a:p>
            <a:endParaRPr lang="en-US" sz="1800" dirty="0"/>
          </a:p>
        </p:txBody>
      </p:sp>
    </p:spTree>
    <p:extLst>
      <p:ext uri="{BB962C8B-B14F-4D97-AF65-F5344CB8AC3E}">
        <p14:creationId xmlns:p14="http://schemas.microsoft.com/office/powerpoint/2010/main" val="62633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26959-24D5-4783-9CE3-56CB944F2483}"/>
              </a:ext>
            </a:extLst>
          </p:cNvPr>
          <p:cNvSpPr txBox="1"/>
          <p:nvPr/>
        </p:nvSpPr>
        <p:spPr>
          <a:xfrm>
            <a:off x="0" y="274028"/>
            <a:ext cx="2050024" cy="400110"/>
          </a:xfrm>
          <a:prstGeom prst="rect">
            <a:avLst/>
          </a:prstGeom>
          <a:noFill/>
        </p:spPr>
        <p:txBody>
          <a:bodyPr wrap="square" rtlCol="0">
            <a:spAutoFit/>
          </a:bodyPr>
          <a:lstStyle/>
          <a:p>
            <a:pPr lvl="1"/>
            <a:r>
              <a:rPr lang="en-US" sz="2000" b="1" u="sng" dirty="0"/>
              <a:t>Association</a:t>
            </a:r>
          </a:p>
        </p:txBody>
      </p:sp>
      <p:sp>
        <p:nvSpPr>
          <p:cNvPr id="7" name="TextBox 6">
            <a:extLst>
              <a:ext uri="{FF2B5EF4-FFF2-40B4-BE49-F238E27FC236}">
                <a16:creationId xmlns:a16="http://schemas.microsoft.com/office/drawing/2014/main" id="{D079C0D0-CA67-45BF-A45D-EF1313333794}"/>
              </a:ext>
            </a:extLst>
          </p:cNvPr>
          <p:cNvSpPr txBox="1"/>
          <p:nvPr/>
        </p:nvSpPr>
        <p:spPr>
          <a:xfrm>
            <a:off x="104596" y="694063"/>
            <a:ext cx="11645970" cy="5940088"/>
          </a:xfrm>
          <a:prstGeom prst="rect">
            <a:avLst/>
          </a:prstGeom>
          <a:noFill/>
        </p:spPr>
        <p:txBody>
          <a:bodyPr wrap="square" rtlCol="0">
            <a:spAutoFit/>
          </a:bodyPr>
          <a:lstStyle/>
          <a:p>
            <a:pPr marL="800100" lvl="1" indent="-342900" fontAlgn="base">
              <a:buFont typeface="Wingdings" panose="05000000000000000000" pitchFamily="2" charset="2"/>
              <a:buChar char="§"/>
            </a:pPr>
            <a:r>
              <a:rPr lang="en-US" sz="2000" b="0" i="0" dirty="0">
                <a:solidFill>
                  <a:srgbClr val="202124"/>
                </a:solidFill>
                <a:effectLst/>
                <a:latin typeface="arial" panose="020B0604020202020204" pitchFamily="34" charset="0"/>
              </a:rPr>
              <a:t>It is generalized concept of relations – It can be both </a:t>
            </a:r>
            <a:r>
              <a:rPr lang="en-US" sz="2000" b="1" i="0" u="sng" dirty="0">
                <a:solidFill>
                  <a:srgbClr val="202124"/>
                </a:solidFill>
                <a:effectLst/>
                <a:latin typeface="arial" panose="020B0604020202020204" pitchFamily="34" charset="0"/>
              </a:rPr>
              <a:t>aggregation</a:t>
            </a:r>
            <a:r>
              <a:rPr lang="en-US" sz="2000" b="0" i="0" dirty="0">
                <a:solidFill>
                  <a:srgbClr val="202124"/>
                </a:solidFill>
                <a:effectLst/>
                <a:latin typeface="arial" panose="020B0604020202020204" pitchFamily="34" charset="0"/>
              </a:rPr>
              <a:t> and </a:t>
            </a:r>
            <a:r>
              <a:rPr lang="en-US" sz="2000" b="1" i="0" u="sng" dirty="0">
                <a:solidFill>
                  <a:srgbClr val="202124"/>
                </a:solidFill>
                <a:effectLst/>
                <a:latin typeface="arial" panose="020B0604020202020204" pitchFamily="34" charset="0"/>
              </a:rPr>
              <a:t>composition</a:t>
            </a:r>
          </a:p>
          <a:p>
            <a:pPr marL="800100" lvl="1" indent="-342900" fontAlgn="base">
              <a:buFont typeface="Wingdings" panose="05000000000000000000" pitchFamily="2" charset="2"/>
              <a:buChar char="§"/>
            </a:pPr>
            <a:r>
              <a:rPr lang="en-US" sz="2000" b="0" i="0" dirty="0">
                <a:solidFill>
                  <a:srgbClr val="273239"/>
                </a:solidFill>
                <a:effectLst/>
                <a:latin typeface="urw-din"/>
              </a:rPr>
              <a:t>It represents a </a:t>
            </a:r>
            <a:r>
              <a:rPr lang="en-US" sz="2000" b="1" i="0" u="sng" dirty="0">
                <a:solidFill>
                  <a:srgbClr val="273239"/>
                </a:solidFill>
                <a:effectLst/>
                <a:latin typeface="urw-din"/>
              </a:rPr>
              <a:t>binary relationship </a:t>
            </a:r>
            <a:r>
              <a:rPr lang="en-US" sz="2000" b="0" i="0" dirty="0">
                <a:solidFill>
                  <a:srgbClr val="273239"/>
                </a:solidFill>
                <a:effectLst/>
                <a:latin typeface="urw-din"/>
              </a:rPr>
              <a:t>between two objects that describes an activity</a:t>
            </a:r>
            <a:r>
              <a:rPr lang="en-US" sz="2000" b="0" i="0" dirty="0">
                <a:solidFill>
                  <a:srgbClr val="202124"/>
                </a:solidFill>
                <a:effectLst/>
                <a:latin typeface="arial" panose="020B0604020202020204" pitchFamily="34" charset="0"/>
              </a:rPr>
              <a:t> </a:t>
            </a:r>
          </a:p>
          <a:p>
            <a:pPr marL="800100" lvl="1" indent="-342900" fontAlgn="base">
              <a:buFont typeface="Wingdings" panose="05000000000000000000" pitchFamily="2" charset="2"/>
              <a:buChar char="§"/>
            </a:pPr>
            <a:r>
              <a:rPr lang="en-US" sz="2000" b="0" i="0" dirty="0">
                <a:solidFill>
                  <a:srgbClr val="273239"/>
                </a:solidFill>
                <a:effectLst/>
                <a:latin typeface="urw-din"/>
              </a:rPr>
              <a:t>It is a relationship between objects. For example, A doctor can be associated with multiple patients</a:t>
            </a:r>
          </a:p>
          <a:p>
            <a:pPr marL="800100" lvl="1" indent="-342900" fontAlgn="base">
              <a:buFont typeface="Wingdings" panose="05000000000000000000" pitchFamily="2" charset="2"/>
              <a:buChar char="§"/>
            </a:pPr>
            <a:r>
              <a:rPr lang="en-US" sz="2000" b="0" i="0" dirty="0">
                <a:solidFill>
                  <a:srgbClr val="212529"/>
                </a:solidFill>
                <a:effectLst/>
                <a:latin typeface="ui-sans-serif"/>
              </a:rPr>
              <a:t>Association means that </a:t>
            </a:r>
            <a:r>
              <a:rPr lang="en-US" sz="2000" b="1" i="0" u="sng" dirty="0">
                <a:solidFill>
                  <a:srgbClr val="212529"/>
                </a:solidFill>
                <a:effectLst/>
                <a:latin typeface="ui-sans-serif"/>
              </a:rPr>
              <a:t>one object uses another object or a function/method </a:t>
            </a:r>
            <a:r>
              <a:rPr lang="en-US" sz="2000" b="0" i="0" dirty="0">
                <a:solidFill>
                  <a:srgbClr val="212529"/>
                </a:solidFill>
                <a:effectLst/>
                <a:latin typeface="ui-sans-serif"/>
              </a:rPr>
              <a:t>in that other object</a:t>
            </a:r>
          </a:p>
          <a:p>
            <a:pPr marL="800100" lvl="1" indent="-342900" fontAlgn="base">
              <a:buFont typeface="Wingdings" panose="05000000000000000000" pitchFamily="2" charset="2"/>
              <a:buChar char="§"/>
            </a:pPr>
            <a:r>
              <a:rPr lang="en-US" sz="2000" b="0" i="0" dirty="0">
                <a:solidFill>
                  <a:srgbClr val="202124"/>
                </a:solidFill>
                <a:effectLst/>
                <a:latin typeface="arial" panose="020B0604020202020204" pitchFamily="34" charset="0"/>
              </a:rPr>
              <a:t>An association is </a:t>
            </a:r>
            <a:r>
              <a:rPr lang="en-US" sz="2000" b="1" i="0" dirty="0">
                <a:solidFill>
                  <a:srgbClr val="202124"/>
                </a:solidFill>
                <a:effectLst/>
                <a:latin typeface="arial" panose="020B0604020202020204" pitchFamily="34" charset="0"/>
              </a:rPr>
              <a:t>a “using” </a:t>
            </a:r>
            <a:r>
              <a:rPr lang="en-US" sz="2000" i="0" dirty="0">
                <a:solidFill>
                  <a:srgbClr val="202124"/>
                </a:solidFill>
                <a:effectLst/>
                <a:latin typeface="arial" panose="020B0604020202020204" pitchFamily="34" charset="0"/>
              </a:rPr>
              <a:t>relationship between two or more objects in which the objects have </a:t>
            </a:r>
            <a:r>
              <a:rPr lang="en-US" sz="2000" b="1" i="0" u="sng" dirty="0">
                <a:solidFill>
                  <a:srgbClr val="202124"/>
                </a:solidFill>
                <a:effectLst/>
                <a:latin typeface="arial" panose="020B0604020202020204" pitchFamily="34" charset="0"/>
              </a:rPr>
              <a:t>their own lifetime </a:t>
            </a:r>
            <a:r>
              <a:rPr lang="en-US" sz="2000" i="0" dirty="0">
                <a:solidFill>
                  <a:srgbClr val="202124"/>
                </a:solidFill>
                <a:effectLst/>
                <a:latin typeface="arial" panose="020B0604020202020204" pitchFamily="34" charset="0"/>
              </a:rPr>
              <a:t>and </a:t>
            </a:r>
            <a:r>
              <a:rPr lang="en-US" sz="2000" b="1" i="0" u="sng" dirty="0">
                <a:solidFill>
                  <a:srgbClr val="202124"/>
                </a:solidFill>
                <a:effectLst/>
                <a:latin typeface="arial" panose="020B0604020202020204" pitchFamily="34" charset="0"/>
              </a:rPr>
              <a:t>there is no owner</a:t>
            </a:r>
            <a:endParaRPr lang="en-US" sz="2000" b="1" i="0" u="sng" dirty="0">
              <a:solidFill>
                <a:srgbClr val="212529"/>
              </a:solidFill>
              <a:effectLst/>
              <a:latin typeface="ui-sans-serif"/>
            </a:endParaRPr>
          </a:p>
          <a:p>
            <a:pPr marL="800100" lvl="1" indent="-342900" fontAlgn="base">
              <a:buFont typeface="Wingdings" panose="05000000000000000000" pitchFamily="2" charset="2"/>
              <a:buChar char="§"/>
            </a:pPr>
            <a:r>
              <a:rPr lang="en-US" sz="2000" dirty="0">
                <a:solidFill>
                  <a:srgbClr val="212529"/>
                </a:solidFill>
                <a:latin typeface="ui-sans-serif"/>
              </a:rPr>
              <a:t>A</a:t>
            </a:r>
            <a:r>
              <a:rPr lang="en-US" sz="2000" b="0" i="0" dirty="0">
                <a:solidFill>
                  <a:srgbClr val="212529"/>
                </a:solidFill>
                <a:effectLst/>
                <a:latin typeface="ui-sans-serif"/>
              </a:rPr>
              <a:t>ssociation is known as a </a:t>
            </a:r>
            <a:r>
              <a:rPr lang="en-US" sz="2000" b="1" i="0" u="sng" dirty="0">
                <a:solidFill>
                  <a:srgbClr val="212529"/>
                </a:solidFill>
                <a:effectLst/>
                <a:latin typeface="ui-sans-serif"/>
              </a:rPr>
              <a:t>HAS-A</a:t>
            </a:r>
            <a:r>
              <a:rPr lang="en-US" sz="2000" b="0" i="0" dirty="0">
                <a:solidFill>
                  <a:srgbClr val="212529"/>
                </a:solidFill>
                <a:effectLst/>
                <a:latin typeface="ui-sans-serif"/>
              </a:rPr>
              <a:t> relationship</a:t>
            </a: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endParaRPr lang="en-US" sz="2000" dirty="0">
              <a:solidFill>
                <a:srgbClr val="212529"/>
              </a:solidFill>
              <a:latin typeface="ui-sans-serif"/>
            </a:endParaRPr>
          </a:p>
          <a:p>
            <a:pPr marL="800100" lvl="1" indent="-342900" fontAlgn="base">
              <a:buFont typeface="Wingdings" panose="05000000000000000000" pitchFamily="2" charset="2"/>
              <a:buChar char="§"/>
            </a:pPr>
            <a:r>
              <a:rPr lang="en-US" sz="2000" dirty="0">
                <a:solidFill>
                  <a:srgbClr val="273239"/>
                </a:solidFill>
                <a:latin typeface="urw-din"/>
              </a:rPr>
              <a:t>In UML an association relationship is represented by a </a:t>
            </a:r>
            <a:r>
              <a:rPr lang="en-US" sz="2000" b="1" u="sng" dirty="0">
                <a:solidFill>
                  <a:srgbClr val="273239"/>
                </a:solidFill>
                <a:latin typeface="urw-din"/>
              </a:rPr>
              <a:t>single arrow</a:t>
            </a:r>
            <a:r>
              <a:rPr lang="en-US" sz="2000" dirty="0">
                <a:solidFill>
                  <a:srgbClr val="273239"/>
                </a:solidFill>
                <a:latin typeface="urw-din"/>
              </a:rPr>
              <a:t>. </a:t>
            </a:r>
          </a:p>
          <a:p>
            <a:pPr marL="800100" lvl="1" indent="-342900" fontAlgn="base">
              <a:buFont typeface="Wingdings" panose="05000000000000000000" pitchFamily="2" charset="2"/>
              <a:buChar char="§"/>
            </a:pPr>
            <a:r>
              <a:rPr lang="en-US" sz="2000" dirty="0">
                <a:solidFill>
                  <a:srgbClr val="273239"/>
                </a:solidFill>
                <a:latin typeface="urw-din"/>
              </a:rPr>
              <a:t>An association relationship can be represented as </a:t>
            </a:r>
            <a:r>
              <a:rPr lang="en-US" sz="2000" b="1" u="sng" dirty="0">
                <a:solidFill>
                  <a:srgbClr val="273239"/>
                </a:solidFill>
                <a:latin typeface="urw-din"/>
              </a:rPr>
              <a:t>one-to-one</a:t>
            </a:r>
            <a:r>
              <a:rPr lang="en-US" sz="2000" dirty="0">
                <a:solidFill>
                  <a:srgbClr val="273239"/>
                </a:solidFill>
                <a:latin typeface="urw-din"/>
              </a:rPr>
              <a:t>, </a:t>
            </a:r>
            <a:r>
              <a:rPr lang="en-US" sz="2000" b="1" u="sng" dirty="0">
                <a:solidFill>
                  <a:srgbClr val="273239"/>
                </a:solidFill>
                <a:latin typeface="urw-din"/>
              </a:rPr>
              <a:t>one-to-many</a:t>
            </a:r>
            <a:r>
              <a:rPr lang="en-US" sz="2000" dirty="0">
                <a:solidFill>
                  <a:srgbClr val="273239"/>
                </a:solidFill>
                <a:latin typeface="urw-din"/>
              </a:rPr>
              <a:t>, or </a:t>
            </a:r>
            <a:r>
              <a:rPr lang="en-US" sz="2000" b="1" u="sng" dirty="0">
                <a:solidFill>
                  <a:srgbClr val="273239"/>
                </a:solidFill>
                <a:latin typeface="urw-din"/>
              </a:rPr>
              <a:t>many-to-many </a:t>
            </a:r>
            <a:r>
              <a:rPr lang="en-US" sz="2000" dirty="0">
                <a:solidFill>
                  <a:srgbClr val="273239"/>
                </a:solidFill>
                <a:latin typeface="urw-din"/>
              </a:rPr>
              <a:t>(also known as cardinality)</a:t>
            </a:r>
            <a:endParaRPr lang="en-US" sz="2000" dirty="0">
              <a:solidFill>
                <a:srgbClr val="000000"/>
              </a:solidFill>
              <a:latin typeface="ForoSans-Light"/>
            </a:endParaRPr>
          </a:p>
        </p:txBody>
      </p:sp>
      <p:pic>
        <p:nvPicPr>
          <p:cNvPr id="9" name="Picture 8">
            <a:extLst>
              <a:ext uri="{FF2B5EF4-FFF2-40B4-BE49-F238E27FC236}">
                <a16:creationId xmlns:a16="http://schemas.microsoft.com/office/drawing/2014/main" id="{82F52B05-8F73-4649-8495-D884D9756246}"/>
              </a:ext>
            </a:extLst>
          </p:cNvPr>
          <p:cNvPicPr>
            <a:picLocks noChangeAspect="1"/>
          </p:cNvPicPr>
          <p:nvPr/>
        </p:nvPicPr>
        <p:blipFill>
          <a:blip r:embed="rId2"/>
          <a:stretch>
            <a:fillRect/>
          </a:stretch>
        </p:blipFill>
        <p:spPr>
          <a:xfrm>
            <a:off x="872358" y="2974427"/>
            <a:ext cx="6411310" cy="2532993"/>
          </a:xfrm>
          <a:prstGeom prst="rect">
            <a:avLst/>
          </a:prstGeom>
        </p:spPr>
      </p:pic>
    </p:spTree>
    <p:extLst>
      <p:ext uri="{BB962C8B-B14F-4D97-AF65-F5344CB8AC3E}">
        <p14:creationId xmlns:p14="http://schemas.microsoft.com/office/powerpoint/2010/main" val="280955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26959-24D5-4783-9CE3-56CB944F2483}"/>
              </a:ext>
            </a:extLst>
          </p:cNvPr>
          <p:cNvSpPr txBox="1"/>
          <p:nvPr/>
        </p:nvSpPr>
        <p:spPr>
          <a:xfrm>
            <a:off x="0" y="274028"/>
            <a:ext cx="2050024" cy="400110"/>
          </a:xfrm>
          <a:prstGeom prst="rect">
            <a:avLst/>
          </a:prstGeom>
          <a:noFill/>
        </p:spPr>
        <p:txBody>
          <a:bodyPr wrap="square" rtlCol="0">
            <a:spAutoFit/>
          </a:bodyPr>
          <a:lstStyle/>
          <a:p>
            <a:pPr lvl="1"/>
            <a:r>
              <a:rPr lang="en-US" sz="2000" b="1" u="sng" dirty="0"/>
              <a:t>Association</a:t>
            </a:r>
          </a:p>
        </p:txBody>
      </p:sp>
      <p:sp>
        <p:nvSpPr>
          <p:cNvPr id="7" name="TextBox 6">
            <a:extLst>
              <a:ext uri="{FF2B5EF4-FFF2-40B4-BE49-F238E27FC236}">
                <a16:creationId xmlns:a16="http://schemas.microsoft.com/office/drawing/2014/main" id="{D079C0D0-CA67-45BF-A45D-EF1313333794}"/>
              </a:ext>
            </a:extLst>
          </p:cNvPr>
          <p:cNvSpPr txBox="1"/>
          <p:nvPr/>
        </p:nvSpPr>
        <p:spPr>
          <a:xfrm>
            <a:off x="104596" y="694063"/>
            <a:ext cx="11645970" cy="707886"/>
          </a:xfrm>
          <a:prstGeom prst="rect">
            <a:avLst/>
          </a:prstGeom>
          <a:noFill/>
        </p:spPr>
        <p:txBody>
          <a:bodyPr wrap="square" rtlCol="0">
            <a:spAutoFit/>
          </a:bodyPr>
          <a:lstStyle/>
          <a:p>
            <a:pPr marL="800100" lvl="1" indent="-342900" fontAlgn="base">
              <a:buFont typeface="Wingdings" panose="05000000000000000000" pitchFamily="2" charset="2"/>
              <a:buChar char="§"/>
            </a:pPr>
            <a:r>
              <a:rPr lang="en-US" sz="2000" b="0" i="0" dirty="0">
                <a:solidFill>
                  <a:srgbClr val="202124"/>
                </a:solidFill>
                <a:effectLst/>
                <a:latin typeface="arial" panose="020B0604020202020204" pitchFamily="34" charset="0"/>
              </a:rPr>
              <a:t>The implementation of Association needs “pointer” or “reference” of class in another class</a:t>
            </a:r>
            <a:endParaRPr lang="en-US" sz="2000" b="0" i="0" dirty="0">
              <a:solidFill>
                <a:srgbClr val="000000"/>
              </a:solidFill>
              <a:effectLst/>
              <a:latin typeface="ForoSans-Light"/>
            </a:endParaRPr>
          </a:p>
          <a:p>
            <a:pPr marL="800100" lvl="1" indent="-342900" fontAlgn="base">
              <a:buFont typeface="Wingdings" panose="05000000000000000000" pitchFamily="2" charset="2"/>
              <a:buChar char="§"/>
            </a:pPr>
            <a:r>
              <a:rPr lang="en-US" sz="2000" dirty="0">
                <a:solidFill>
                  <a:srgbClr val="000000"/>
                </a:solidFill>
                <a:latin typeface="ForoSans-Light"/>
              </a:rPr>
              <a:t>Implemented using “</a:t>
            </a:r>
            <a:r>
              <a:rPr lang="en-US" sz="2000" b="1" u="sng" dirty="0">
                <a:solidFill>
                  <a:srgbClr val="000000"/>
                </a:solidFill>
                <a:latin typeface="ForoSans-Light"/>
              </a:rPr>
              <a:t>Forward Declaration</a:t>
            </a:r>
            <a:r>
              <a:rPr lang="en-US" sz="2000" dirty="0">
                <a:solidFill>
                  <a:srgbClr val="000000"/>
                </a:solidFill>
                <a:latin typeface="ForoSans-Light"/>
              </a:rPr>
              <a:t>” in </a:t>
            </a:r>
            <a:r>
              <a:rPr lang="en-US" sz="2000" dirty="0" err="1">
                <a:solidFill>
                  <a:srgbClr val="000000"/>
                </a:solidFill>
                <a:latin typeface="ForoSans-Light"/>
              </a:rPr>
              <a:t>c++</a:t>
            </a:r>
            <a:endParaRPr lang="en-US" sz="2000" b="0" i="0" dirty="0">
              <a:solidFill>
                <a:srgbClr val="202124"/>
              </a:solidFill>
              <a:effectLst/>
              <a:latin typeface="arial" panose="020B0604020202020204" pitchFamily="34" charset="0"/>
            </a:endParaRPr>
          </a:p>
        </p:txBody>
      </p:sp>
      <p:pic>
        <p:nvPicPr>
          <p:cNvPr id="3" name="Picture 2">
            <a:extLst>
              <a:ext uri="{FF2B5EF4-FFF2-40B4-BE49-F238E27FC236}">
                <a16:creationId xmlns:a16="http://schemas.microsoft.com/office/drawing/2014/main" id="{899D09AE-E6F8-4407-B9FB-8F447DAED803}"/>
              </a:ext>
            </a:extLst>
          </p:cNvPr>
          <p:cNvPicPr>
            <a:picLocks noChangeAspect="1"/>
          </p:cNvPicPr>
          <p:nvPr/>
        </p:nvPicPr>
        <p:blipFill>
          <a:blip r:embed="rId2"/>
          <a:stretch>
            <a:fillRect/>
          </a:stretch>
        </p:blipFill>
        <p:spPr>
          <a:xfrm>
            <a:off x="1025012" y="1724188"/>
            <a:ext cx="2733675" cy="2295525"/>
          </a:xfrm>
          <a:prstGeom prst="rect">
            <a:avLst/>
          </a:prstGeom>
          <a:ln w="12700">
            <a:solidFill>
              <a:schemeClr val="accent1"/>
            </a:solidFill>
          </a:ln>
        </p:spPr>
      </p:pic>
      <p:pic>
        <p:nvPicPr>
          <p:cNvPr id="6" name="Picture 5">
            <a:extLst>
              <a:ext uri="{FF2B5EF4-FFF2-40B4-BE49-F238E27FC236}">
                <a16:creationId xmlns:a16="http://schemas.microsoft.com/office/drawing/2014/main" id="{DA4986F5-D0CD-44A7-BA13-42A843916C40}"/>
              </a:ext>
            </a:extLst>
          </p:cNvPr>
          <p:cNvPicPr>
            <a:picLocks noChangeAspect="1"/>
          </p:cNvPicPr>
          <p:nvPr/>
        </p:nvPicPr>
        <p:blipFill>
          <a:blip r:embed="rId3"/>
          <a:stretch>
            <a:fillRect/>
          </a:stretch>
        </p:blipFill>
        <p:spPr>
          <a:xfrm>
            <a:off x="4367287" y="1724188"/>
            <a:ext cx="2447925" cy="2219325"/>
          </a:xfrm>
          <a:prstGeom prst="rect">
            <a:avLst/>
          </a:prstGeom>
          <a:ln w="12700">
            <a:solidFill>
              <a:schemeClr val="accent1"/>
            </a:solidFill>
          </a:ln>
        </p:spPr>
      </p:pic>
    </p:spTree>
    <p:extLst>
      <p:ext uri="{BB962C8B-B14F-4D97-AF65-F5344CB8AC3E}">
        <p14:creationId xmlns:p14="http://schemas.microsoft.com/office/powerpoint/2010/main" val="11213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26959-24D5-4783-9CE3-56CB944F2483}"/>
              </a:ext>
            </a:extLst>
          </p:cNvPr>
          <p:cNvSpPr txBox="1"/>
          <p:nvPr/>
        </p:nvSpPr>
        <p:spPr>
          <a:xfrm>
            <a:off x="0" y="274028"/>
            <a:ext cx="2050024" cy="400110"/>
          </a:xfrm>
          <a:prstGeom prst="rect">
            <a:avLst/>
          </a:prstGeom>
          <a:noFill/>
        </p:spPr>
        <p:txBody>
          <a:bodyPr wrap="square" rtlCol="0">
            <a:spAutoFit/>
          </a:bodyPr>
          <a:lstStyle/>
          <a:p>
            <a:pPr lvl="1"/>
            <a:r>
              <a:rPr lang="en-US" sz="2000" b="1" u="sng" dirty="0"/>
              <a:t>Aggregation</a:t>
            </a:r>
          </a:p>
        </p:txBody>
      </p:sp>
      <p:sp>
        <p:nvSpPr>
          <p:cNvPr id="7" name="TextBox 6">
            <a:extLst>
              <a:ext uri="{FF2B5EF4-FFF2-40B4-BE49-F238E27FC236}">
                <a16:creationId xmlns:a16="http://schemas.microsoft.com/office/drawing/2014/main" id="{D079C0D0-CA67-45BF-A45D-EF1313333794}"/>
              </a:ext>
            </a:extLst>
          </p:cNvPr>
          <p:cNvSpPr txBox="1"/>
          <p:nvPr/>
        </p:nvSpPr>
        <p:spPr>
          <a:xfrm>
            <a:off x="104596" y="694063"/>
            <a:ext cx="11645970" cy="5324535"/>
          </a:xfrm>
          <a:prstGeom prst="rect">
            <a:avLst/>
          </a:prstGeom>
          <a:noFill/>
        </p:spPr>
        <p:txBody>
          <a:bodyPr wrap="square" rtlCol="0">
            <a:spAutoFit/>
          </a:bodyPr>
          <a:lstStyle/>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Aggregation is used to represent the '</a:t>
            </a:r>
            <a:r>
              <a:rPr lang="en-US" sz="2000" b="1" u="sng" dirty="0">
                <a:solidFill>
                  <a:srgbClr val="202124"/>
                </a:solidFill>
                <a:latin typeface="arial" panose="020B0604020202020204" pitchFamily="34" charset="0"/>
              </a:rPr>
              <a:t>HAS-A+</a:t>
            </a:r>
            <a:r>
              <a:rPr lang="en-US" sz="2000" dirty="0">
                <a:solidFill>
                  <a:srgbClr val="202124"/>
                </a:solidFill>
                <a:latin typeface="arial" panose="020B0604020202020204" pitchFamily="34" charset="0"/>
              </a:rPr>
              <a:t>’ relationship between two objects</a:t>
            </a:r>
          </a:p>
          <a:p>
            <a:pPr marL="800100" lvl="1" indent="-342900" fontAlgn="base">
              <a:buFont typeface="Wingdings" panose="05000000000000000000" pitchFamily="2" charset="2"/>
              <a:buChar char="§"/>
            </a:pPr>
            <a:r>
              <a:rPr lang="en-US" sz="2000" b="0" i="0" dirty="0">
                <a:solidFill>
                  <a:srgbClr val="202124"/>
                </a:solidFill>
                <a:effectLst/>
                <a:latin typeface="arial" panose="020B0604020202020204" pitchFamily="34" charset="0"/>
              </a:rPr>
              <a:t>It is form of association where </a:t>
            </a:r>
            <a:r>
              <a:rPr lang="en-US" sz="2000" b="1" i="0" u="sng" dirty="0">
                <a:solidFill>
                  <a:srgbClr val="202124"/>
                </a:solidFill>
                <a:effectLst/>
                <a:latin typeface="arial" panose="020B0604020202020204" pitchFamily="34" charset="0"/>
              </a:rPr>
              <a:t>no ownership </a:t>
            </a:r>
            <a:r>
              <a:rPr lang="en-US" sz="2000" b="0" i="0" dirty="0">
                <a:solidFill>
                  <a:srgbClr val="202124"/>
                </a:solidFill>
                <a:effectLst/>
                <a:latin typeface="arial" panose="020B0604020202020204" pitchFamily="34" charset="0"/>
              </a:rPr>
              <a:t>exit between objects</a:t>
            </a:r>
          </a:p>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The objects are </a:t>
            </a:r>
            <a:r>
              <a:rPr lang="en-US" sz="2000" b="1" u="sng" dirty="0">
                <a:solidFill>
                  <a:srgbClr val="202124"/>
                </a:solidFill>
                <a:latin typeface="arial" panose="020B0604020202020204" pitchFamily="34" charset="0"/>
              </a:rPr>
              <a:t>independent</a:t>
            </a:r>
            <a:r>
              <a:rPr lang="en-US" sz="2000" dirty="0">
                <a:solidFill>
                  <a:srgbClr val="202124"/>
                </a:solidFill>
                <a:latin typeface="arial" panose="020B0604020202020204" pitchFamily="34" charset="0"/>
              </a:rPr>
              <a:t> each other</a:t>
            </a:r>
          </a:p>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Life cycle of object doesn’t impact the life cycle of another object</a:t>
            </a:r>
          </a:p>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Aggregation represents unidirectional relation between the objects of 2 classes. It is a one-direction relation.</a:t>
            </a: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marL="800100" lvl="1" indent="-342900" fontAlgn="base">
              <a:buFont typeface="Wingdings" panose="05000000000000000000" pitchFamily="2" charset="2"/>
              <a:buChar char="§"/>
            </a:pPr>
            <a:endParaRPr lang="en-US" sz="2000" dirty="0">
              <a:solidFill>
                <a:srgbClr val="202124"/>
              </a:solidFill>
              <a:latin typeface="arial" panose="020B0604020202020204" pitchFamily="34" charset="0"/>
            </a:endParaRPr>
          </a:p>
          <a:p>
            <a:pPr lvl="1" fontAlgn="base"/>
            <a:endParaRPr lang="en-US" sz="2000" dirty="0">
              <a:solidFill>
                <a:srgbClr val="202124"/>
              </a:solidFill>
              <a:latin typeface="arial" panose="020B0604020202020204" pitchFamily="34" charset="0"/>
            </a:endParaRPr>
          </a:p>
          <a:p>
            <a:pPr lvl="1" fontAlgn="base"/>
            <a:r>
              <a:rPr lang="en-US" sz="2000" b="1" u="sng" dirty="0">
                <a:solidFill>
                  <a:srgbClr val="202124"/>
                </a:solidFill>
                <a:latin typeface="arial" panose="020B0604020202020204" pitchFamily="34" charset="0"/>
              </a:rPr>
              <a:t>source code example</a:t>
            </a:r>
          </a:p>
          <a:p>
            <a:pPr lvl="1" fontAlgn="base"/>
            <a:endParaRPr lang="en-US" sz="2000" b="1" u="sng" dirty="0">
              <a:solidFill>
                <a:srgbClr val="202124"/>
              </a:solidFill>
              <a:latin typeface="arial" panose="020B0604020202020204" pitchFamily="34" charset="0"/>
            </a:endParaRPr>
          </a:p>
        </p:txBody>
      </p:sp>
      <p:pic>
        <p:nvPicPr>
          <p:cNvPr id="6" name="Picture 5">
            <a:extLst>
              <a:ext uri="{FF2B5EF4-FFF2-40B4-BE49-F238E27FC236}">
                <a16:creationId xmlns:a16="http://schemas.microsoft.com/office/drawing/2014/main" id="{B0460A23-D27D-44F1-AB52-AAFF653C5666}"/>
              </a:ext>
            </a:extLst>
          </p:cNvPr>
          <p:cNvPicPr>
            <a:picLocks noChangeAspect="1"/>
          </p:cNvPicPr>
          <p:nvPr/>
        </p:nvPicPr>
        <p:blipFill>
          <a:blip r:embed="rId2"/>
          <a:stretch>
            <a:fillRect/>
          </a:stretch>
        </p:blipFill>
        <p:spPr>
          <a:xfrm>
            <a:off x="845755" y="2857500"/>
            <a:ext cx="4972050" cy="2362200"/>
          </a:xfrm>
          <a:prstGeom prst="rect">
            <a:avLst/>
          </a:prstGeom>
          <a:ln w="12700">
            <a:solidFill>
              <a:schemeClr val="accent1"/>
            </a:solidFill>
          </a:ln>
        </p:spPr>
      </p:pic>
      <p:sp>
        <p:nvSpPr>
          <p:cNvPr id="9" name="TextBox 8">
            <a:extLst>
              <a:ext uri="{FF2B5EF4-FFF2-40B4-BE49-F238E27FC236}">
                <a16:creationId xmlns:a16="http://schemas.microsoft.com/office/drawing/2014/main" id="{27E576FC-39C5-46EE-825B-BC1301269EFC}"/>
              </a:ext>
            </a:extLst>
          </p:cNvPr>
          <p:cNvSpPr txBox="1"/>
          <p:nvPr/>
        </p:nvSpPr>
        <p:spPr>
          <a:xfrm>
            <a:off x="677590" y="5728423"/>
            <a:ext cx="8939376" cy="646331"/>
          </a:xfrm>
          <a:prstGeom prst="rect">
            <a:avLst/>
          </a:prstGeom>
          <a:ln w="12700">
            <a:solidFill>
              <a:schemeClr val="accent1"/>
            </a:solidFill>
          </a:ln>
        </p:spPr>
        <p:txBody>
          <a:bodyPr wrap="square">
            <a:spAutoFit/>
          </a:bodyPr>
          <a:lstStyle/>
          <a:p>
            <a:r>
              <a:rPr lang="en-US" dirty="0"/>
              <a:t>https://github.com/shidlingayya/CPP-Examples/blob/0deb2880c73696a549ac0aca41c07135534d7a5f/Aggregation%20Example.cpp</a:t>
            </a:r>
          </a:p>
        </p:txBody>
      </p:sp>
      <p:pic>
        <p:nvPicPr>
          <p:cNvPr id="11" name="Picture 10">
            <a:extLst>
              <a:ext uri="{FF2B5EF4-FFF2-40B4-BE49-F238E27FC236}">
                <a16:creationId xmlns:a16="http://schemas.microsoft.com/office/drawing/2014/main" id="{2BBC9DA2-F8AE-402E-BBA9-B1448A6D340B}"/>
              </a:ext>
            </a:extLst>
          </p:cNvPr>
          <p:cNvPicPr>
            <a:picLocks noChangeAspect="1"/>
          </p:cNvPicPr>
          <p:nvPr/>
        </p:nvPicPr>
        <p:blipFill>
          <a:blip r:embed="rId3"/>
          <a:stretch>
            <a:fillRect/>
          </a:stretch>
        </p:blipFill>
        <p:spPr>
          <a:xfrm>
            <a:off x="6318032" y="2596307"/>
            <a:ext cx="4673819" cy="1782817"/>
          </a:xfrm>
          <a:prstGeom prst="rect">
            <a:avLst/>
          </a:prstGeom>
          <a:ln w="12700">
            <a:solidFill>
              <a:schemeClr val="accent1"/>
            </a:solidFill>
          </a:ln>
        </p:spPr>
      </p:pic>
      <p:sp>
        <p:nvSpPr>
          <p:cNvPr id="12" name="TextBox 11">
            <a:extLst>
              <a:ext uri="{FF2B5EF4-FFF2-40B4-BE49-F238E27FC236}">
                <a16:creationId xmlns:a16="http://schemas.microsoft.com/office/drawing/2014/main" id="{BD58966F-B6F7-4177-A4B4-BF660C315B9A}"/>
              </a:ext>
            </a:extLst>
          </p:cNvPr>
          <p:cNvSpPr txBox="1"/>
          <p:nvPr/>
        </p:nvSpPr>
        <p:spPr>
          <a:xfrm>
            <a:off x="6298160" y="4453609"/>
            <a:ext cx="5612524" cy="1200329"/>
          </a:xfrm>
          <a:prstGeom prst="rect">
            <a:avLst/>
          </a:prstGeom>
          <a:noFill/>
          <a:ln>
            <a:solidFill>
              <a:schemeClr val="accent1"/>
            </a:solidFill>
            <a:prstDash val="sysDash"/>
          </a:ln>
        </p:spPr>
        <p:txBody>
          <a:bodyPr wrap="square" rtlCol="0">
            <a:spAutoFit/>
          </a:bodyPr>
          <a:lstStyle/>
          <a:p>
            <a:r>
              <a:rPr lang="en-US" b="0" i="0" dirty="0">
                <a:solidFill>
                  <a:srgbClr val="333333"/>
                </a:solidFill>
                <a:effectLst/>
                <a:latin typeface="inter-regular"/>
              </a:rPr>
              <a:t>A car cannot move without a wheel. But the wheel can be independently used with the bike, scooter, cycle, or any other vehicle. The wheel object can exist without the car object, which proves to be an aggregation relationship</a:t>
            </a:r>
            <a:endParaRPr lang="en-US" dirty="0">
              <a:solidFill>
                <a:srgbClr val="002060"/>
              </a:solidFill>
            </a:endParaRPr>
          </a:p>
        </p:txBody>
      </p:sp>
    </p:spTree>
    <p:extLst>
      <p:ext uri="{BB962C8B-B14F-4D97-AF65-F5344CB8AC3E}">
        <p14:creationId xmlns:p14="http://schemas.microsoft.com/office/powerpoint/2010/main" val="170356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26959-24D5-4783-9CE3-56CB944F2483}"/>
              </a:ext>
            </a:extLst>
          </p:cNvPr>
          <p:cNvSpPr txBox="1"/>
          <p:nvPr/>
        </p:nvSpPr>
        <p:spPr>
          <a:xfrm>
            <a:off x="0" y="274028"/>
            <a:ext cx="2050024" cy="400110"/>
          </a:xfrm>
          <a:prstGeom prst="rect">
            <a:avLst/>
          </a:prstGeom>
          <a:noFill/>
        </p:spPr>
        <p:txBody>
          <a:bodyPr wrap="square" rtlCol="0">
            <a:spAutoFit/>
          </a:bodyPr>
          <a:lstStyle/>
          <a:p>
            <a:pPr lvl="1"/>
            <a:r>
              <a:rPr lang="en-US" sz="2000" b="1" u="sng" dirty="0"/>
              <a:t>Composition</a:t>
            </a:r>
          </a:p>
        </p:txBody>
      </p:sp>
      <p:sp>
        <p:nvSpPr>
          <p:cNvPr id="7" name="TextBox 6">
            <a:extLst>
              <a:ext uri="{FF2B5EF4-FFF2-40B4-BE49-F238E27FC236}">
                <a16:creationId xmlns:a16="http://schemas.microsoft.com/office/drawing/2014/main" id="{D079C0D0-CA67-45BF-A45D-EF1313333794}"/>
              </a:ext>
            </a:extLst>
          </p:cNvPr>
          <p:cNvSpPr txBox="1"/>
          <p:nvPr/>
        </p:nvSpPr>
        <p:spPr>
          <a:xfrm>
            <a:off x="104596" y="694063"/>
            <a:ext cx="11645970" cy="1015663"/>
          </a:xfrm>
          <a:prstGeom prst="rect">
            <a:avLst/>
          </a:prstGeom>
          <a:noFill/>
        </p:spPr>
        <p:txBody>
          <a:bodyPr wrap="square" rtlCol="0">
            <a:spAutoFit/>
          </a:bodyPr>
          <a:lstStyle/>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A class is written in such a way that the object of another existing class becomes a member of the new class</a:t>
            </a:r>
          </a:p>
          <a:p>
            <a:pPr marL="800100" lvl="1" indent="-342900" fontAlgn="base">
              <a:buFont typeface="Wingdings" panose="05000000000000000000" pitchFamily="2" charset="2"/>
              <a:buChar char="§"/>
            </a:pPr>
            <a:r>
              <a:rPr lang="en-US" sz="2000" dirty="0">
                <a:solidFill>
                  <a:srgbClr val="202124"/>
                </a:solidFill>
                <a:latin typeface="arial" panose="020B0604020202020204" pitchFamily="34" charset="0"/>
              </a:rPr>
              <a:t>It is also known as </a:t>
            </a:r>
            <a:r>
              <a:rPr lang="en-US" sz="2000" b="1" u="sng" dirty="0">
                <a:solidFill>
                  <a:srgbClr val="202124"/>
                </a:solidFill>
                <a:latin typeface="arial" panose="020B0604020202020204" pitchFamily="34" charset="0"/>
              </a:rPr>
              <a:t>containment</a:t>
            </a:r>
            <a:r>
              <a:rPr lang="en-US" sz="2000" dirty="0">
                <a:solidFill>
                  <a:srgbClr val="202124"/>
                </a:solidFill>
                <a:latin typeface="arial" panose="020B0604020202020204" pitchFamily="34" charset="0"/>
              </a:rPr>
              <a:t>, </a:t>
            </a:r>
            <a:r>
              <a:rPr lang="en-US" sz="2000" b="1" u="sng" dirty="0">
                <a:solidFill>
                  <a:srgbClr val="202124"/>
                </a:solidFill>
                <a:latin typeface="arial" panose="020B0604020202020204" pitchFamily="34" charset="0"/>
              </a:rPr>
              <a:t>part-whole</a:t>
            </a:r>
            <a:r>
              <a:rPr lang="en-US" sz="2000" dirty="0">
                <a:solidFill>
                  <a:srgbClr val="202124"/>
                </a:solidFill>
                <a:latin typeface="arial" panose="020B0604020202020204" pitchFamily="34" charset="0"/>
              </a:rPr>
              <a:t>, or </a:t>
            </a:r>
            <a:r>
              <a:rPr lang="en-US" sz="2000" b="1" u="sng" dirty="0">
                <a:solidFill>
                  <a:srgbClr val="202124"/>
                </a:solidFill>
                <a:latin typeface="arial" panose="020B0604020202020204" pitchFamily="34" charset="0"/>
              </a:rPr>
              <a:t>has-a relationship</a:t>
            </a:r>
          </a:p>
        </p:txBody>
      </p:sp>
      <p:pic>
        <p:nvPicPr>
          <p:cNvPr id="3" name="Picture 2">
            <a:extLst>
              <a:ext uri="{FF2B5EF4-FFF2-40B4-BE49-F238E27FC236}">
                <a16:creationId xmlns:a16="http://schemas.microsoft.com/office/drawing/2014/main" id="{B849057C-0E30-4B16-A9C4-92105519E079}"/>
              </a:ext>
            </a:extLst>
          </p:cNvPr>
          <p:cNvPicPr>
            <a:picLocks noChangeAspect="1"/>
          </p:cNvPicPr>
          <p:nvPr/>
        </p:nvPicPr>
        <p:blipFill>
          <a:blip r:embed="rId2"/>
          <a:stretch>
            <a:fillRect/>
          </a:stretch>
        </p:blipFill>
        <p:spPr>
          <a:xfrm>
            <a:off x="757730" y="1912882"/>
            <a:ext cx="6115050" cy="3726246"/>
          </a:xfrm>
          <a:prstGeom prst="rect">
            <a:avLst/>
          </a:prstGeom>
          <a:ln w="12700">
            <a:solidFill>
              <a:schemeClr val="accent1"/>
            </a:solidFill>
          </a:ln>
        </p:spPr>
      </p:pic>
      <p:sp>
        <p:nvSpPr>
          <p:cNvPr id="8" name="TextBox 7">
            <a:extLst>
              <a:ext uri="{FF2B5EF4-FFF2-40B4-BE49-F238E27FC236}">
                <a16:creationId xmlns:a16="http://schemas.microsoft.com/office/drawing/2014/main" id="{24EF0AC6-4732-43D9-AA26-6B0150FEBCAE}"/>
              </a:ext>
            </a:extLst>
          </p:cNvPr>
          <p:cNvSpPr txBox="1"/>
          <p:nvPr/>
        </p:nvSpPr>
        <p:spPr>
          <a:xfrm>
            <a:off x="757730" y="5702272"/>
            <a:ext cx="9472284" cy="646331"/>
          </a:xfrm>
          <a:prstGeom prst="rect">
            <a:avLst/>
          </a:prstGeom>
          <a:noFill/>
          <a:ln>
            <a:solidFill>
              <a:schemeClr val="accent1"/>
            </a:solidFill>
            <a:prstDash val="sysDash"/>
          </a:ln>
        </p:spPr>
        <p:txBody>
          <a:bodyPr wrap="square" rtlCol="0">
            <a:spAutoFit/>
          </a:bodyPr>
          <a:lstStyle/>
          <a:p>
            <a:r>
              <a:rPr lang="en-US" dirty="0">
                <a:solidFill>
                  <a:srgbClr val="333333"/>
                </a:solidFill>
                <a:latin typeface="inter-regular"/>
              </a:rPr>
              <a:t>T</a:t>
            </a:r>
            <a:r>
              <a:rPr lang="en-US" b="0" i="0" dirty="0">
                <a:solidFill>
                  <a:srgbClr val="333333"/>
                </a:solidFill>
                <a:effectLst/>
                <a:latin typeface="inter-regular"/>
              </a:rPr>
              <a:t>he composition association relationship connects the Person class with Brain class, Heart class, and Legs class. If the person is destroyed, the brain, heart, and legs will also get discarded.</a:t>
            </a:r>
            <a:endParaRPr lang="en-US" dirty="0">
              <a:solidFill>
                <a:srgbClr val="002060"/>
              </a:solidFill>
            </a:endParaRPr>
          </a:p>
        </p:txBody>
      </p:sp>
    </p:spTree>
    <p:extLst>
      <p:ext uri="{BB962C8B-B14F-4D97-AF65-F5344CB8AC3E}">
        <p14:creationId xmlns:p14="http://schemas.microsoft.com/office/powerpoint/2010/main" val="31020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26959-24D5-4783-9CE3-56CB944F2483}"/>
              </a:ext>
            </a:extLst>
          </p:cNvPr>
          <p:cNvSpPr txBox="1"/>
          <p:nvPr/>
        </p:nvSpPr>
        <p:spPr>
          <a:xfrm>
            <a:off x="-1" y="274027"/>
            <a:ext cx="4246179" cy="400110"/>
          </a:xfrm>
          <a:prstGeom prst="rect">
            <a:avLst/>
          </a:prstGeom>
          <a:noFill/>
        </p:spPr>
        <p:txBody>
          <a:bodyPr wrap="square" rtlCol="0">
            <a:spAutoFit/>
          </a:bodyPr>
          <a:lstStyle/>
          <a:p>
            <a:pPr lvl="1"/>
            <a:r>
              <a:rPr lang="en-US" sz="2000" u="sng" dirty="0"/>
              <a:t>Composition V/</a:t>
            </a:r>
            <a:r>
              <a:rPr lang="en-US" sz="2000" u="sng"/>
              <a:t>S Aggregation</a:t>
            </a:r>
            <a:endParaRPr lang="en-US" sz="2000" u="sng" dirty="0"/>
          </a:p>
        </p:txBody>
      </p:sp>
      <p:pic>
        <p:nvPicPr>
          <p:cNvPr id="4" name="Picture 3">
            <a:extLst>
              <a:ext uri="{FF2B5EF4-FFF2-40B4-BE49-F238E27FC236}">
                <a16:creationId xmlns:a16="http://schemas.microsoft.com/office/drawing/2014/main" id="{93AA29C3-3CE2-427B-ADA7-4F7FB23FB0CF}"/>
              </a:ext>
            </a:extLst>
          </p:cNvPr>
          <p:cNvPicPr>
            <a:picLocks noChangeAspect="1"/>
          </p:cNvPicPr>
          <p:nvPr/>
        </p:nvPicPr>
        <p:blipFill>
          <a:blip r:embed="rId2"/>
          <a:stretch>
            <a:fillRect/>
          </a:stretch>
        </p:blipFill>
        <p:spPr>
          <a:xfrm>
            <a:off x="573068" y="851339"/>
            <a:ext cx="8549912" cy="3273592"/>
          </a:xfrm>
          <a:prstGeom prst="rect">
            <a:avLst/>
          </a:prstGeom>
          <a:ln w="12700">
            <a:solidFill>
              <a:schemeClr val="accent1"/>
            </a:solidFill>
          </a:ln>
        </p:spPr>
      </p:pic>
    </p:spTree>
    <p:extLst>
      <p:ext uri="{BB962C8B-B14F-4D97-AF65-F5344CB8AC3E}">
        <p14:creationId xmlns:p14="http://schemas.microsoft.com/office/powerpoint/2010/main" val="250959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099" y="210496"/>
            <a:ext cx="4826908" cy="431015"/>
          </a:xfrm>
        </p:spPr>
        <p:txBody>
          <a:bodyPr>
            <a:normAutofit/>
          </a:bodyPr>
          <a:lstStyle/>
          <a:p>
            <a:r>
              <a:rPr lang="en-US" sz="2400" b="1" u="sng" dirty="0"/>
              <a:t>Software Architecture Principles</a:t>
            </a:r>
          </a:p>
        </p:txBody>
      </p:sp>
      <p:sp>
        <p:nvSpPr>
          <p:cNvPr id="5" name="TextBox 4">
            <a:extLst>
              <a:ext uri="{FF2B5EF4-FFF2-40B4-BE49-F238E27FC236}">
                <a16:creationId xmlns:a16="http://schemas.microsoft.com/office/drawing/2014/main" id="{22E26959-24D5-4783-9CE3-56CB944F2483}"/>
              </a:ext>
            </a:extLst>
          </p:cNvPr>
          <p:cNvSpPr txBox="1"/>
          <p:nvPr/>
        </p:nvSpPr>
        <p:spPr>
          <a:xfrm>
            <a:off x="598583" y="652401"/>
            <a:ext cx="5791707" cy="1631216"/>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Single Responsibility Principle</a:t>
            </a:r>
          </a:p>
          <a:p>
            <a:pPr marL="800100" lvl="1" indent="-342900">
              <a:buFont typeface="Wingdings" panose="05000000000000000000" pitchFamily="2" charset="2"/>
              <a:buChar char="§"/>
            </a:pPr>
            <a:r>
              <a:rPr lang="en-US" sz="2000" dirty="0"/>
              <a:t>Open-Closed Principle</a:t>
            </a:r>
          </a:p>
          <a:p>
            <a:pPr marL="800100" lvl="1" indent="-342900">
              <a:buFont typeface="Wingdings" panose="05000000000000000000" pitchFamily="2" charset="2"/>
              <a:buChar char="§"/>
            </a:pPr>
            <a:r>
              <a:rPr lang="en-US" sz="2000" dirty="0"/>
              <a:t>Liskov  Substitution Principle</a:t>
            </a:r>
          </a:p>
          <a:p>
            <a:pPr marL="800100" lvl="1" indent="-342900">
              <a:buFont typeface="Wingdings" panose="05000000000000000000" pitchFamily="2" charset="2"/>
              <a:buChar char="§"/>
            </a:pPr>
            <a:r>
              <a:rPr lang="en-US" sz="2000" dirty="0"/>
              <a:t>Interface Segregation Principle</a:t>
            </a:r>
          </a:p>
          <a:p>
            <a:pPr marL="800100" lvl="1" indent="-342900">
              <a:buFont typeface="Wingdings" panose="05000000000000000000" pitchFamily="2" charset="2"/>
              <a:buChar char="§"/>
            </a:pPr>
            <a:r>
              <a:rPr lang="en-US" sz="2000" dirty="0"/>
              <a:t>Dependency Inversion Principle</a:t>
            </a:r>
            <a:endParaRPr lang="en-US" sz="2000" b="1" dirty="0"/>
          </a:p>
        </p:txBody>
      </p:sp>
      <p:pic>
        <p:nvPicPr>
          <p:cNvPr id="4" name="Picture 3">
            <a:extLst>
              <a:ext uri="{FF2B5EF4-FFF2-40B4-BE49-F238E27FC236}">
                <a16:creationId xmlns:a16="http://schemas.microsoft.com/office/drawing/2014/main" id="{083AE797-FFA1-42DA-AA6B-E6B5B77D769A}"/>
              </a:ext>
            </a:extLst>
          </p:cNvPr>
          <p:cNvPicPr>
            <a:picLocks noChangeAspect="1"/>
          </p:cNvPicPr>
          <p:nvPr/>
        </p:nvPicPr>
        <p:blipFill>
          <a:blip r:embed="rId2"/>
          <a:stretch>
            <a:fillRect/>
          </a:stretch>
        </p:blipFill>
        <p:spPr>
          <a:xfrm>
            <a:off x="1532048" y="2351175"/>
            <a:ext cx="7801140" cy="3854424"/>
          </a:xfrm>
          <a:prstGeom prst="rect">
            <a:avLst/>
          </a:prstGeom>
          <a:ln w="19050">
            <a:solidFill>
              <a:schemeClr val="accent1"/>
            </a:solidFill>
          </a:ln>
        </p:spPr>
      </p:pic>
    </p:spTree>
    <p:extLst>
      <p:ext uri="{BB962C8B-B14F-4D97-AF65-F5344CB8AC3E}">
        <p14:creationId xmlns:p14="http://schemas.microsoft.com/office/powerpoint/2010/main" val="383581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3933529" cy="431015"/>
          </a:xfrm>
        </p:spPr>
        <p:txBody>
          <a:bodyPr>
            <a:normAutofit/>
          </a:bodyPr>
          <a:lstStyle/>
          <a:p>
            <a:r>
              <a:rPr lang="en-US" sz="2400" b="1" u="sng" dirty="0"/>
              <a:t>Single Responsibility Principle</a:t>
            </a:r>
          </a:p>
        </p:txBody>
      </p:sp>
      <p:sp>
        <p:nvSpPr>
          <p:cNvPr id="4" name="TextBox 3">
            <a:extLst>
              <a:ext uri="{FF2B5EF4-FFF2-40B4-BE49-F238E27FC236}">
                <a16:creationId xmlns:a16="http://schemas.microsoft.com/office/drawing/2014/main" id="{BA472588-5AE8-4B04-989E-B986C1529FF3}"/>
              </a:ext>
            </a:extLst>
          </p:cNvPr>
          <p:cNvSpPr txBox="1"/>
          <p:nvPr/>
        </p:nvSpPr>
        <p:spPr>
          <a:xfrm>
            <a:off x="104596" y="694063"/>
            <a:ext cx="10994833" cy="2246769"/>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The principle states that every </a:t>
            </a:r>
            <a:r>
              <a:rPr lang="en-US" sz="2000" b="1" u="sng" dirty="0"/>
              <a:t>module</a:t>
            </a:r>
            <a:r>
              <a:rPr lang="en-US" sz="2000" dirty="0"/>
              <a:t> or </a:t>
            </a:r>
            <a:r>
              <a:rPr lang="en-US" sz="2000" b="1" u="sng" dirty="0"/>
              <a:t>class</a:t>
            </a:r>
            <a:r>
              <a:rPr lang="en-US" sz="2000" dirty="0"/>
              <a:t> or </a:t>
            </a:r>
            <a:r>
              <a:rPr lang="en-US" sz="2000" b="1" u="sng" dirty="0"/>
              <a:t>function</a:t>
            </a:r>
            <a:r>
              <a:rPr lang="en-US" sz="2000" dirty="0"/>
              <a:t>  should have </a:t>
            </a:r>
            <a:r>
              <a:rPr lang="en-US" sz="2000" b="1" u="sng" dirty="0"/>
              <a:t>single responsibility </a:t>
            </a:r>
            <a:r>
              <a:rPr lang="en-US" sz="2000" dirty="0"/>
              <a:t>and it should encapsulate that part of the functionality</a:t>
            </a:r>
          </a:p>
          <a:p>
            <a:pPr marL="800100" lvl="1" indent="-342900">
              <a:buFont typeface="Wingdings" panose="05000000000000000000" pitchFamily="2" charset="2"/>
              <a:buChar char="§"/>
            </a:pPr>
            <a:r>
              <a:rPr lang="en-US" sz="2000" dirty="0"/>
              <a:t>The software designed with Single Responsibility makes </a:t>
            </a:r>
            <a:r>
              <a:rPr lang="en-US" sz="2000" b="1" u="sng" dirty="0"/>
              <a:t>software simple </a:t>
            </a:r>
            <a:r>
              <a:rPr lang="en-US" sz="2000" dirty="0"/>
              <a:t>and </a:t>
            </a:r>
            <a:r>
              <a:rPr lang="en-US" sz="2000" b="1" u="sng" dirty="0"/>
              <a:t>avoids side effects </a:t>
            </a:r>
            <a:r>
              <a:rPr lang="en-US" sz="2000" dirty="0"/>
              <a:t>in future software modifications</a:t>
            </a:r>
          </a:p>
          <a:p>
            <a:pPr marL="800100" lvl="1" indent="-342900">
              <a:buFont typeface="Wingdings" panose="05000000000000000000" pitchFamily="2" charset="2"/>
              <a:buChar char="§"/>
            </a:pPr>
            <a:r>
              <a:rPr lang="en-US" sz="2000" dirty="0"/>
              <a:t>The more responsibility we add to the </a:t>
            </a:r>
            <a:r>
              <a:rPr lang="en-US" sz="2000" b="1" u="sng" dirty="0"/>
              <a:t>class more frequency </a:t>
            </a:r>
            <a:r>
              <a:rPr lang="en-US" sz="2000" dirty="0"/>
              <a:t>we may need to modify the class</a:t>
            </a:r>
          </a:p>
          <a:p>
            <a:pPr marL="800100" lvl="1" indent="-342900">
              <a:buFont typeface="Wingdings" panose="05000000000000000000" pitchFamily="2" charset="2"/>
              <a:buChar char="§"/>
            </a:pPr>
            <a:r>
              <a:rPr lang="en-US" sz="2000" dirty="0"/>
              <a:t>With SRP - the class </a:t>
            </a:r>
            <a:r>
              <a:rPr lang="en-US" sz="2000" b="1" u="sng" dirty="0"/>
              <a:t>easier to maintain</a:t>
            </a:r>
            <a:r>
              <a:rPr lang="en-US" sz="2000" dirty="0"/>
              <a:t>, </a:t>
            </a:r>
            <a:r>
              <a:rPr lang="en-US" sz="2000" b="1" u="sng" dirty="0"/>
              <a:t>easy to understand </a:t>
            </a:r>
            <a:r>
              <a:rPr lang="en-US" sz="2000" dirty="0"/>
              <a:t>and </a:t>
            </a:r>
            <a:r>
              <a:rPr lang="en-US" sz="2000" b="1" u="sng" dirty="0"/>
              <a:t>easy to reuse</a:t>
            </a:r>
            <a:r>
              <a:rPr lang="en-US" sz="2000" dirty="0"/>
              <a:t>	</a:t>
            </a:r>
          </a:p>
          <a:p>
            <a:pPr marL="800100" lvl="1" indent="-342900">
              <a:buFont typeface="Wingdings" panose="05000000000000000000" pitchFamily="2" charset="2"/>
              <a:buChar char="§"/>
            </a:pPr>
            <a:endParaRPr lang="en-US" sz="2000" dirty="0"/>
          </a:p>
        </p:txBody>
      </p:sp>
      <p:pic>
        <p:nvPicPr>
          <p:cNvPr id="6" name="Picture 5">
            <a:extLst>
              <a:ext uri="{FF2B5EF4-FFF2-40B4-BE49-F238E27FC236}">
                <a16:creationId xmlns:a16="http://schemas.microsoft.com/office/drawing/2014/main" id="{8CE49200-138E-4EEB-A4DE-16BC0CA52DD1}"/>
              </a:ext>
            </a:extLst>
          </p:cNvPr>
          <p:cNvPicPr>
            <a:picLocks noChangeAspect="1"/>
          </p:cNvPicPr>
          <p:nvPr/>
        </p:nvPicPr>
        <p:blipFill>
          <a:blip r:embed="rId2"/>
          <a:stretch>
            <a:fillRect/>
          </a:stretch>
        </p:blipFill>
        <p:spPr>
          <a:xfrm>
            <a:off x="1008992" y="2959879"/>
            <a:ext cx="5087008" cy="3163614"/>
          </a:xfrm>
          <a:prstGeom prst="rect">
            <a:avLst/>
          </a:prstGeom>
          <a:ln w="12700">
            <a:solidFill>
              <a:schemeClr val="accent1"/>
            </a:solidFill>
          </a:ln>
        </p:spPr>
      </p:pic>
      <p:pic>
        <p:nvPicPr>
          <p:cNvPr id="8" name="Picture 7">
            <a:extLst>
              <a:ext uri="{FF2B5EF4-FFF2-40B4-BE49-F238E27FC236}">
                <a16:creationId xmlns:a16="http://schemas.microsoft.com/office/drawing/2014/main" id="{4EF509C5-0B9F-4C19-8049-E99F05A0BBF9}"/>
              </a:ext>
            </a:extLst>
          </p:cNvPr>
          <p:cNvPicPr>
            <a:picLocks noChangeAspect="1"/>
          </p:cNvPicPr>
          <p:nvPr/>
        </p:nvPicPr>
        <p:blipFill>
          <a:blip r:embed="rId3"/>
          <a:stretch>
            <a:fillRect/>
          </a:stretch>
        </p:blipFill>
        <p:spPr>
          <a:xfrm>
            <a:off x="6295697" y="2940832"/>
            <a:ext cx="5612524" cy="2429954"/>
          </a:xfrm>
          <a:prstGeom prst="rect">
            <a:avLst/>
          </a:prstGeom>
          <a:ln w="12700">
            <a:solidFill>
              <a:schemeClr val="accent1"/>
            </a:solidFill>
          </a:ln>
        </p:spPr>
      </p:pic>
      <p:sp>
        <p:nvSpPr>
          <p:cNvPr id="9" name="TextBox 8">
            <a:extLst>
              <a:ext uri="{FF2B5EF4-FFF2-40B4-BE49-F238E27FC236}">
                <a16:creationId xmlns:a16="http://schemas.microsoft.com/office/drawing/2014/main" id="{4861A36D-924F-4F95-9D07-29BA625B7E20}"/>
              </a:ext>
            </a:extLst>
          </p:cNvPr>
          <p:cNvSpPr txBox="1"/>
          <p:nvPr/>
        </p:nvSpPr>
        <p:spPr>
          <a:xfrm>
            <a:off x="6295697" y="5577745"/>
            <a:ext cx="5612524" cy="923330"/>
          </a:xfrm>
          <a:prstGeom prst="rect">
            <a:avLst/>
          </a:prstGeom>
          <a:noFill/>
          <a:ln>
            <a:solidFill>
              <a:schemeClr val="accent1"/>
            </a:solidFill>
            <a:prstDash val="sysDash"/>
          </a:ln>
        </p:spPr>
        <p:txBody>
          <a:bodyPr wrap="square" rtlCol="0">
            <a:spAutoFit/>
          </a:bodyPr>
          <a:lstStyle/>
          <a:p>
            <a:r>
              <a:rPr lang="en-US" dirty="0">
                <a:solidFill>
                  <a:srgbClr val="002060"/>
                </a:solidFill>
              </a:rPr>
              <a:t>This violates SRP because all the functionalities such as taking photo, resize, upload </a:t>
            </a:r>
            <a:r>
              <a:rPr lang="en-US" dirty="0" err="1">
                <a:solidFill>
                  <a:srgbClr val="002060"/>
                </a:solidFill>
              </a:rPr>
              <a:t>etc</a:t>
            </a:r>
            <a:r>
              <a:rPr lang="en-US" dirty="0">
                <a:solidFill>
                  <a:srgbClr val="002060"/>
                </a:solidFill>
              </a:rPr>
              <a:t> all handled in single class </a:t>
            </a:r>
            <a:r>
              <a:rPr lang="en-US" dirty="0" err="1">
                <a:solidFill>
                  <a:srgbClr val="002060"/>
                </a:solidFill>
              </a:rPr>
              <a:t>PhotoUploader</a:t>
            </a:r>
            <a:endParaRPr lang="en-US" dirty="0">
              <a:solidFill>
                <a:srgbClr val="002060"/>
              </a:solidFill>
            </a:endParaRPr>
          </a:p>
        </p:txBody>
      </p:sp>
    </p:spTree>
    <p:extLst>
      <p:ext uri="{BB962C8B-B14F-4D97-AF65-F5344CB8AC3E}">
        <p14:creationId xmlns:p14="http://schemas.microsoft.com/office/powerpoint/2010/main" val="375472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3386991" cy="431015"/>
          </a:xfrm>
        </p:spPr>
        <p:txBody>
          <a:bodyPr>
            <a:normAutofit fontScale="90000"/>
          </a:bodyPr>
          <a:lstStyle/>
          <a:p>
            <a:r>
              <a:rPr lang="en-US" sz="2400" b="1" u="sng" dirty="0"/>
              <a:t>Open closed Principle (OCP)</a:t>
            </a:r>
          </a:p>
        </p:txBody>
      </p:sp>
      <p:sp>
        <p:nvSpPr>
          <p:cNvPr id="4" name="TextBox 3">
            <a:extLst>
              <a:ext uri="{FF2B5EF4-FFF2-40B4-BE49-F238E27FC236}">
                <a16:creationId xmlns:a16="http://schemas.microsoft.com/office/drawing/2014/main" id="{BA472588-5AE8-4B04-989E-B986C1529FF3}"/>
              </a:ext>
            </a:extLst>
          </p:cNvPr>
          <p:cNvSpPr txBox="1"/>
          <p:nvPr/>
        </p:nvSpPr>
        <p:spPr>
          <a:xfrm>
            <a:off x="104596" y="694063"/>
            <a:ext cx="10994833" cy="5940088"/>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t>The concept states that – </a:t>
            </a:r>
            <a:r>
              <a:rPr lang="en-US" sz="2000" b="1" dirty="0"/>
              <a:t>The software should be open for extension, but should be closed for modification	</a:t>
            </a:r>
          </a:p>
          <a:p>
            <a:pPr marL="800100" lvl="1" indent="-342900">
              <a:buFont typeface="Wingdings" panose="05000000000000000000" pitchFamily="2" charset="2"/>
              <a:buChar char="§"/>
            </a:pPr>
            <a:r>
              <a:rPr lang="en-US" sz="2000" dirty="0"/>
              <a:t>The software should be extendable without modifying its source code</a:t>
            </a:r>
          </a:p>
          <a:p>
            <a:pPr marL="800100" lvl="1" indent="-342900">
              <a:buFont typeface="Wingdings" panose="05000000000000000000" pitchFamily="2" charset="2"/>
              <a:buChar char="§"/>
            </a:pPr>
            <a:r>
              <a:rPr lang="en-US" sz="2000" dirty="0"/>
              <a:t>To achieve the Open closed principle – The “</a:t>
            </a:r>
            <a:r>
              <a:rPr lang="en-US" sz="2000" b="1" u="sng" dirty="0"/>
              <a:t>Abstraction</a:t>
            </a:r>
            <a:r>
              <a:rPr lang="en-US" sz="2000" dirty="0"/>
              <a:t>” is the key while designing software</a:t>
            </a:r>
          </a:p>
          <a:p>
            <a:pPr lvl="1"/>
            <a:endParaRPr lang="en-US" sz="2000" b="1" u="sng" dirty="0"/>
          </a:p>
          <a:p>
            <a:pPr lvl="1"/>
            <a:r>
              <a:rPr lang="en-US" sz="2000" b="1" u="sng" dirty="0"/>
              <a:t>Implementation guidelines</a:t>
            </a:r>
          </a:p>
          <a:p>
            <a:pPr marL="800100" lvl="1" indent="-342900">
              <a:buFont typeface="Wingdings" panose="05000000000000000000" pitchFamily="2" charset="2"/>
              <a:buChar char="§"/>
            </a:pPr>
            <a:r>
              <a:rPr lang="en-US" sz="2000" dirty="0"/>
              <a:t>The simplest way to implement OCP is through “</a:t>
            </a:r>
            <a:r>
              <a:rPr lang="en-US" sz="2000" b="1" u="sng" dirty="0"/>
              <a:t>Inheritance</a:t>
            </a:r>
            <a:r>
              <a:rPr lang="en-US" sz="2000" dirty="0"/>
              <a:t>” concept – The new functionality can be extended in the form of derived classes without touching existing functionality</a:t>
            </a:r>
          </a:p>
          <a:p>
            <a:pPr marL="800100" lvl="1" indent="-342900">
              <a:buFont typeface="Wingdings" panose="05000000000000000000" pitchFamily="2" charset="2"/>
              <a:buChar char="§"/>
            </a:pPr>
            <a:r>
              <a:rPr lang="en-US" sz="2000" dirty="0"/>
              <a:t>Another way to implement using </a:t>
            </a:r>
            <a:r>
              <a:rPr lang="en-US" sz="2000" b="1" u="sng" dirty="0"/>
              <a:t>Abstraction</a:t>
            </a:r>
            <a:r>
              <a:rPr lang="en-US" sz="2000" dirty="0"/>
              <a:t>  - All the class to access the interface using abstraction </a:t>
            </a:r>
          </a:p>
          <a:p>
            <a:pPr lvl="1"/>
            <a:endParaRPr lang="en-US" sz="2000" b="1" u="sng" dirty="0"/>
          </a:p>
          <a:p>
            <a:pPr lvl="1"/>
            <a:r>
              <a:rPr lang="en-US" sz="2000" b="1" u="sng" dirty="0"/>
              <a:t>Advantages:</a:t>
            </a:r>
          </a:p>
          <a:p>
            <a:pPr lvl="1"/>
            <a:r>
              <a:rPr lang="en-US" sz="2000" b="1" u="sng" dirty="0"/>
              <a:t>Extensibility: </a:t>
            </a:r>
            <a:r>
              <a:rPr lang="en-US" sz="2000" dirty="0"/>
              <a:t>The OCP principle encourage design module that never change, When requirement is changed then it can be extended with Inheritance </a:t>
            </a:r>
          </a:p>
          <a:p>
            <a:pPr lvl="1"/>
            <a:r>
              <a:rPr lang="en-US" sz="2000" b="1" u="sng" dirty="0"/>
              <a:t>Maintainability:</a:t>
            </a:r>
            <a:r>
              <a:rPr lang="en-US" sz="2000" dirty="0"/>
              <a:t> The OCP supports abstraction </a:t>
            </a:r>
            <a:r>
              <a:rPr lang="en-US" sz="2000" dirty="0" err="1"/>
              <a:t>i.e</a:t>
            </a:r>
            <a:r>
              <a:rPr lang="en-US" sz="2000" dirty="0"/>
              <a:t> interface which enables </a:t>
            </a:r>
            <a:r>
              <a:rPr lang="en-US" sz="2000" b="1" u="sng" dirty="0"/>
              <a:t>loose coupling </a:t>
            </a:r>
            <a:r>
              <a:rPr lang="en-US" sz="2000" dirty="0"/>
              <a:t>of the modules or functions. The modules are independent each other and easily cope-up with dynamic change in requirements from the customer</a:t>
            </a:r>
            <a:endParaRPr lang="en-US" sz="2000" b="1" u="sng" dirty="0"/>
          </a:p>
          <a:p>
            <a:pPr lvl="1"/>
            <a:r>
              <a:rPr lang="en-US" sz="2000" b="1" u="sng" dirty="0"/>
              <a:t>Flexibility: </a:t>
            </a:r>
            <a:r>
              <a:rPr lang="en-US" sz="2000" dirty="0"/>
              <a:t>OCP provides Plugin architecture -  The new code can be extended with Plugin without modifying existing software</a:t>
            </a:r>
          </a:p>
        </p:txBody>
      </p:sp>
    </p:spTree>
    <p:extLst>
      <p:ext uri="{BB962C8B-B14F-4D97-AF65-F5344CB8AC3E}">
        <p14:creationId xmlns:p14="http://schemas.microsoft.com/office/powerpoint/2010/main" val="79520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5394467" cy="431015"/>
          </a:xfrm>
        </p:spPr>
        <p:txBody>
          <a:bodyPr>
            <a:normAutofit/>
          </a:bodyPr>
          <a:lstStyle/>
          <a:p>
            <a:r>
              <a:rPr lang="en-US" sz="2400" b="1" u="sng" dirty="0"/>
              <a:t>Open closed Principle (OCP) continued …</a:t>
            </a:r>
          </a:p>
        </p:txBody>
      </p:sp>
      <p:pic>
        <p:nvPicPr>
          <p:cNvPr id="5" name="Picture 4">
            <a:extLst>
              <a:ext uri="{FF2B5EF4-FFF2-40B4-BE49-F238E27FC236}">
                <a16:creationId xmlns:a16="http://schemas.microsoft.com/office/drawing/2014/main" id="{AD08FE50-1FDB-4AA1-9DF4-A0C1C64C7E26}"/>
              </a:ext>
            </a:extLst>
          </p:cNvPr>
          <p:cNvPicPr>
            <a:picLocks noChangeAspect="1"/>
          </p:cNvPicPr>
          <p:nvPr/>
        </p:nvPicPr>
        <p:blipFill>
          <a:blip r:embed="rId2"/>
          <a:stretch>
            <a:fillRect/>
          </a:stretch>
        </p:blipFill>
        <p:spPr>
          <a:xfrm>
            <a:off x="489880" y="736014"/>
            <a:ext cx="4953001" cy="3415572"/>
          </a:xfrm>
          <a:prstGeom prst="rect">
            <a:avLst/>
          </a:prstGeom>
        </p:spPr>
      </p:pic>
      <p:sp>
        <p:nvSpPr>
          <p:cNvPr id="6" name="TextBox 5">
            <a:extLst>
              <a:ext uri="{FF2B5EF4-FFF2-40B4-BE49-F238E27FC236}">
                <a16:creationId xmlns:a16="http://schemas.microsoft.com/office/drawing/2014/main" id="{38C50A1E-5529-40E2-A9B0-7B1997A63BEF}"/>
              </a:ext>
            </a:extLst>
          </p:cNvPr>
          <p:cNvSpPr txBox="1"/>
          <p:nvPr/>
        </p:nvSpPr>
        <p:spPr>
          <a:xfrm>
            <a:off x="483476" y="4474159"/>
            <a:ext cx="4959405" cy="923330"/>
          </a:xfrm>
          <a:prstGeom prst="rect">
            <a:avLst/>
          </a:prstGeom>
          <a:noFill/>
          <a:ln>
            <a:solidFill>
              <a:schemeClr val="accent1"/>
            </a:solidFill>
            <a:prstDash val="sysDash"/>
          </a:ln>
        </p:spPr>
        <p:txBody>
          <a:bodyPr wrap="square" rtlCol="0">
            <a:spAutoFit/>
          </a:bodyPr>
          <a:lstStyle/>
          <a:p>
            <a:r>
              <a:rPr lang="en-US" dirty="0">
                <a:solidFill>
                  <a:srgbClr val="002060"/>
                </a:solidFill>
              </a:rPr>
              <a:t>The OCP rule is </a:t>
            </a:r>
            <a:r>
              <a:rPr lang="en-US" b="1" u="sng" dirty="0">
                <a:solidFill>
                  <a:srgbClr val="002060"/>
                </a:solidFill>
              </a:rPr>
              <a:t>violated</a:t>
            </a:r>
            <a:r>
              <a:rPr lang="en-US" dirty="0">
                <a:solidFill>
                  <a:srgbClr val="002060"/>
                </a:solidFill>
              </a:rPr>
              <a:t> here because if we want to add new sensor then original code needs to be modified.</a:t>
            </a:r>
          </a:p>
        </p:txBody>
      </p:sp>
      <p:pic>
        <p:nvPicPr>
          <p:cNvPr id="8" name="Picture 7">
            <a:extLst>
              <a:ext uri="{FF2B5EF4-FFF2-40B4-BE49-F238E27FC236}">
                <a16:creationId xmlns:a16="http://schemas.microsoft.com/office/drawing/2014/main" id="{23C23A34-78B5-49BC-B7F6-BACA0F8966A5}"/>
              </a:ext>
            </a:extLst>
          </p:cNvPr>
          <p:cNvPicPr>
            <a:picLocks noChangeAspect="1"/>
          </p:cNvPicPr>
          <p:nvPr/>
        </p:nvPicPr>
        <p:blipFill>
          <a:blip r:embed="rId3"/>
          <a:stretch>
            <a:fillRect/>
          </a:stretch>
        </p:blipFill>
        <p:spPr>
          <a:xfrm>
            <a:off x="6622996" y="736013"/>
            <a:ext cx="5079124" cy="3319219"/>
          </a:xfrm>
          <a:prstGeom prst="rect">
            <a:avLst/>
          </a:prstGeom>
        </p:spPr>
      </p:pic>
      <p:sp>
        <p:nvSpPr>
          <p:cNvPr id="9" name="TextBox 8">
            <a:extLst>
              <a:ext uri="{FF2B5EF4-FFF2-40B4-BE49-F238E27FC236}">
                <a16:creationId xmlns:a16="http://schemas.microsoft.com/office/drawing/2014/main" id="{D6A2977C-C07A-404E-A62A-F0FC8913E950}"/>
              </a:ext>
            </a:extLst>
          </p:cNvPr>
          <p:cNvSpPr txBox="1"/>
          <p:nvPr/>
        </p:nvSpPr>
        <p:spPr>
          <a:xfrm>
            <a:off x="6622996" y="4449890"/>
            <a:ext cx="4959405" cy="1200329"/>
          </a:xfrm>
          <a:prstGeom prst="rect">
            <a:avLst/>
          </a:prstGeom>
          <a:noFill/>
          <a:ln>
            <a:solidFill>
              <a:schemeClr val="accent1"/>
            </a:solidFill>
            <a:prstDash val="sysDash"/>
          </a:ln>
        </p:spPr>
        <p:txBody>
          <a:bodyPr wrap="square" rtlCol="0">
            <a:spAutoFit/>
          </a:bodyPr>
          <a:lstStyle/>
          <a:p>
            <a:r>
              <a:rPr lang="en-US" dirty="0">
                <a:solidFill>
                  <a:srgbClr val="002060"/>
                </a:solidFill>
              </a:rPr>
              <a:t>The OCP rule is not </a:t>
            </a:r>
            <a:r>
              <a:rPr lang="en-US" b="1" u="sng" dirty="0">
                <a:solidFill>
                  <a:srgbClr val="002060"/>
                </a:solidFill>
              </a:rPr>
              <a:t>violated</a:t>
            </a:r>
            <a:r>
              <a:rPr lang="en-US" dirty="0">
                <a:solidFill>
                  <a:srgbClr val="002060"/>
                </a:solidFill>
              </a:rPr>
              <a:t> here because with interfaces it is easy to add the new sensor functionality which is closed for modification and open for extendibility</a:t>
            </a:r>
          </a:p>
        </p:txBody>
      </p:sp>
    </p:spTree>
    <p:extLst>
      <p:ext uri="{BB962C8B-B14F-4D97-AF65-F5344CB8AC3E}">
        <p14:creationId xmlns:p14="http://schemas.microsoft.com/office/powerpoint/2010/main" val="358104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4374963" cy="431015"/>
          </a:xfrm>
        </p:spPr>
        <p:txBody>
          <a:bodyPr>
            <a:normAutofit fontScale="90000"/>
          </a:bodyPr>
          <a:lstStyle/>
          <a:p>
            <a:pPr marL="457200" lvl="1" algn="l"/>
            <a:r>
              <a:rPr lang="en-US" sz="2400" u="sng" dirty="0"/>
              <a:t>Liskov  Substitution Principle</a:t>
            </a:r>
          </a:p>
        </p:txBody>
      </p:sp>
      <p:sp>
        <p:nvSpPr>
          <p:cNvPr id="4" name="TextBox 3">
            <a:extLst>
              <a:ext uri="{FF2B5EF4-FFF2-40B4-BE49-F238E27FC236}">
                <a16:creationId xmlns:a16="http://schemas.microsoft.com/office/drawing/2014/main" id="{BA472588-5AE8-4B04-989E-B986C1529FF3}"/>
              </a:ext>
            </a:extLst>
          </p:cNvPr>
          <p:cNvSpPr txBox="1"/>
          <p:nvPr/>
        </p:nvSpPr>
        <p:spPr>
          <a:xfrm>
            <a:off x="104596" y="694063"/>
            <a:ext cx="11645970" cy="5016758"/>
          </a:xfrm>
          <a:prstGeom prst="rect">
            <a:avLst/>
          </a:prstGeom>
          <a:noFill/>
        </p:spPr>
        <p:txBody>
          <a:bodyPr wrap="square" rtlCol="0">
            <a:spAutoFit/>
          </a:bodyPr>
          <a:lstStyle/>
          <a:p>
            <a:pPr marL="800100" lvl="1" indent="-342900">
              <a:buFont typeface="Wingdings" panose="05000000000000000000" pitchFamily="2" charset="2"/>
              <a:buChar char="§"/>
            </a:pPr>
            <a:r>
              <a:rPr lang="en-US" sz="2000" b="0" i="0" dirty="0">
                <a:solidFill>
                  <a:srgbClr val="000000"/>
                </a:solidFill>
                <a:effectLst/>
                <a:latin typeface="ForoSans-Light"/>
              </a:rPr>
              <a:t>The principle defines </a:t>
            </a:r>
            <a:r>
              <a:rPr lang="en-US" sz="2000" b="1" i="0" u="sng" dirty="0">
                <a:solidFill>
                  <a:srgbClr val="000000"/>
                </a:solidFill>
                <a:effectLst/>
                <a:latin typeface="ForoSans-Light"/>
              </a:rPr>
              <a:t>that objects of a superclass shall be replaceable with objects of its subclasses</a:t>
            </a:r>
            <a:r>
              <a:rPr lang="en-US" sz="2000" b="0" i="0" dirty="0">
                <a:solidFill>
                  <a:srgbClr val="000000"/>
                </a:solidFill>
                <a:effectLst/>
                <a:latin typeface="ForoSans-Light"/>
              </a:rPr>
              <a:t> without breaking the application. </a:t>
            </a:r>
          </a:p>
          <a:p>
            <a:pPr marL="800100" lvl="1" indent="-342900">
              <a:buFont typeface="Wingdings" panose="05000000000000000000" pitchFamily="2" charset="2"/>
              <a:buChar char="§"/>
            </a:pPr>
            <a:r>
              <a:rPr lang="en-US" sz="2000" b="0" i="0" dirty="0">
                <a:solidFill>
                  <a:srgbClr val="000000"/>
                </a:solidFill>
                <a:effectLst/>
                <a:latin typeface="ForoSans-Light"/>
              </a:rPr>
              <a:t>That requires the </a:t>
            </a:r>
            <a:r>
              <a:rPr lang="en-US" sz="2000" b="1" i="0" u="sng" dirty="0">
                <a:solidFill>
                  <a:srgbClr val="000000"/>
                </a:solidFill>
                <a:effectLst/>
                <a:latin typeface="ForoSans-Light"/>
              </a:rPr>
              <a:t>objects of your subclasses to behave in the same way as the objects of your superclass</a:t>
            </a:r>
            <a:r>
              <a:rPr lang="en-US" sz="2000" b="0" i="0" dirty="0">
                <a:solidFill>
                  <a:srgbClr val="000000"/>
                </a:solidFill>
                <a:effectLst/>
                <a:latin typeface="ForoSans-Light"/>
              </a:rPr>
              <a:t>.</a:t>
            </a:r>
          </a:p>
          <a:p>
            <a:pPr marL="800100" lvl="1" indent="-342900">
              <a:buFont typeface="Wingdings" panose="05000000000000000000" pitchFamily="2" charset="2"/>
              <a:buChar char="§"/>
            </a:pPr>
            <a:r>
              <a:rPr lang="en-US" sz="2000" b="0" i="0" dirty="0">
                <a:solidFill>
                  <a:srgbClr val="000000"/>
                </a:solidFill>
                <a:effectLst/>
                <a:latin typeface="ForoSans-Light"/>
              </a:rPr>
              <a:t>If S is a subtype of T, then objects of type T in a program may be replaced with objects of type S without altering any of the desirable properties of that program (e.g. correctness)</a:t>
            </a:r>
          </a:p>
          <a:p>
            <a:pPr marL="800100" lvl="1" indent="-342900">
              <a:buFont typeface="Wingdings" panose="05000000000000000000" pitchFamily="2" charset="2"/>
              <a:buChar char="§"/>
            </a:pPr>
            <a:r>
              <a:rPr lang="en-US" sz="2000" dirty="0">
                <a:solidFill>
                  <a:srgbClr val="000000"/>
                </a:solidFill>
                <a:latin typeface="ForoSans-Light"/>
              </a:rPr>
              <a:t>This rule can be applied in cases where return values and arguments of the child classes are consistent with base classes.</a:t>
            </a:r>
          </a:p>
          <a:p>
            <a:pPr marL="800100" lvl="1" indent="-342900">
              <a:buFont typeface="Wingdings" panose="05000000000000000000" pitchFamily="2" charset="2"/>
              <a:buChar char="§"/>
            </a:pPr>
            <a:r>
              <a:rPr lang="en-US" sz="2000" dirty="0">
                <a:solidFill>
                  <a:srgbClr val="000000"/>
                </a:solidFill>
                <a:latin typeface="ForoSans-Light"/>
              </a:rPr>
              <a:t>Functions that use pointers or references to base classes must be able to use objects of derived classes without knowing it.</a:t>
            </a:r>
          </a:p>
          <a:p>
            <a:pPr marL="800100" lvl="1" indent="-342900">
              <a:buFont typeface="Wingdings" panose="05000000000000000000" pitchFamily="2" charset="2"/>
              <a:buChar char="§"/>
            </a:pPr>
            <a:r>
              <a:rPr lang="en-US" sz="2000" dirty="0">
                <a:solidFill>
                  <a:srgbClr val="000000"/>
                </a:solidFill>
                <a:latin typeface="ForoSans-Light"/>
              </a:rPr>
              <a:t>It is based on the concept of "substitutability" – a principle in </a:t>
            </a:r>
            <a:r>
              <a:rPr lang="en-US" sz="2000" dirty="0">
                <a:solidFill>
                  <a:srgbClr val="000000"/>
                </a:solidFill>
                <a:latin typeface="ForoSans-Light"/>
                <a:hlinkClick r:id="rId2" tooltip="Object-oriented programming">
                  <a:extLst>
                    <a:ext uri="{A12FA001-AC4F-418D-AE19-62706E023703}">
                      <ahyp:hlinkClr xmlns:ahyp="http://schemas.microsoft.com/office/drawing/2018/hyperlinkcolor" val="tx"/>
                    </a:ext>
                  </a:extLst>
                </a:hlinkClick>
              </a:rPr>
              <a:t>object-oriented programming</a:t>
            </a:r>
            <a:r>
              <a:rPr lang="en-US" sz="2000" dirty="0">
                <a:solidFill>
                  <a:srgbClr val="000000"/>
                </a:solidFill>
                <a:latin typeface="ForoSans-Light"/>
              </a:rPr>
              <a:t> stating that an </a:t>
            </a:r>
            <a:r>
              <a:rPr lang="en-US" sz="2000" dirty="0">
                <a:solidFill>
                  <a:srgbClr val="000000"/>
                </a:solidFill>
                <a:latin typeface="ForoSans-Light"/>
                <a:hlinkClick r:id="rId3" tooltip="Object (computer science)">
                  <a:extLst>
                    <a:ext uri="{A12FA001-AC4F-418D-AE19-62706E023703}">
                      <ahyp:hlinkClr xmlns:ahyp="http://schemas.microsoft.com/office/drawing/2018/hyperlinkcolor" val="tx"/>
                    </a:ext>
                  </a:extLst>
                </a:hlinkClick>
              </a:rPr>
              <a:t>object</a:t>
            </a:r>
            <a:r>
              <a:rPr lang="en-US" sz="2000" dirty="0">
                <a:solidFill>
                  <a:srgbClr val="000000"/>
                </a:solidFill>
                <a:latin typeface="ForoSans-Light"/>
              </a:rPr>
              <a:t> (such as a </a:t>
            </a:r>
            <a:r>
              <a:rPr lang="en-US" sz="2000" dirty="0">
                <a:solidFill>
                  <a:srgbClr val="000000"/>
                </a:solidFill>
                <a:latin typeface="ForoSans-Light"/>
                <a:hlinkClick r:id="rId4" tooltip="Class (computer programming)">
                  <a:extLst>
                    <a:ext uri="{A12FA001-AC4F-418D-AE19-62706E023703}">
                      <ahyp:hlinkClr xmlns:ahyp="http://schemas.microsoft.com/office/drawing/2018/hyperlinkcolor" val="tx"/>
                    </a:ext>
                  </a:extLst>
                </a:hlinkClick>
              </a:rPr>
              <a:t>class</a:t>
            </a:r>
            <a:r>
              <a:rPr lang="en-US" sz="2000" dirty="0">
                <a:solidFill>
                  <a:srgbClr val="000000"/>
                </a:solidFill>
                <a:latin typeface="ForoSans-Light"/>
              </a:rPr>
              <a:t>) and a sub-object (such as a class that extends the first class) must be </a:t>
            </a:r>
            <a:r>
              <a:rPr lang="en-US" sz="2000" b="1" u="sng" dirty="0">
                <a:solidFill>
                  <a:srgbClr val="000000"/>
                </a:solidFill>
                <a:latin typeface="ForoSans-Light"/>
              </a:rPr>
              <a:t>interchangeable</a:t>
            </a:r>
            <a:r>
              <a:rPr lang="en-US" sz="2000" dirty="0">
                <a:solidFill>
                  <a:srgbClr val="000000"/>
                </a:solidFill>
                <a:latin typeface="ForoSans-Light"/>
              </a:rPr>
              <a:t> without breaking the program	</a:t>
            </a:r>
          </a:p>
          <a:p>
            <a:pPr marL="800100" lvl="1" indent="-342900">
              <a:buFont typeface="Wingdings" panose="05000000000000000000" pitchFamily="2" charset="2"/>
              <a:buChar char="§"/>
            </a:pPr>
            <a:r>
              <a:rPr lang="en-US" sz="2000" dirty="0">
                <a:solidFill>
                  <a:srgbClr val="000000"/>
                </a:solidFill>
                <a:latin typeface="ForoSans-Light"/>
              </a:rPr>
              <a:t>It is extension of OCP &amp; applied to cases where new derived classes are implemented same behavior of base class</a:t>
            </a:r>
          </a:p>
          <a:p>
            <a:pPr marL="800100" lvl="1" indent="-342900">
              <a:buFont typeface="Wingdings" panose="05000000000000000000" pitchFamily="2" charset="2"/>
              <a:buChar char="§"/>
            </a:pPr>
            <a:endParaRPr lang="en-US" sz="2000" dirty="0">
              <a:solidFill>
                <a:srgbClr val="000000"/>
              </a:solidFill>
              <a:latin typeface="ForoSans-Light"/>
            </a:endParaRPr>
          </a:p>
        </p:txBody>
      </p:sp>
    </p:spTree>
    <p:extLst>
      <p:ext uri="{BB962C8B-B14F-4D97-AF65-F5344CB8AC3E}">
        <p14:creationId xmlns:p14="http://schemas.microsoft.com/office/powerpoint/2010/main" val="152508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5226301" cy="431015"/>
          </a:xfrm>
        </p:spPr>
        <p:txBody>
          <a:bodyPr>
            <a:normAutofit fontScale="90000"/>
          </a:bodyPr>
          <a:lstStyle/>
          <a:p>
            <a:pPr marL="457200" lvl="1"/>
            <a:r>
              <a:rPr lang="en-US" sz="2400" u="sng" dirty="0"/>
              <a:t>Interface Segregation Principle</a:t>
            </a:r>
          </a:p>
        </p:txBody>
      </p:sp>
      <p:sp>
        <p:nvSpPr>
          <p:cNvPr id="4" name="TextBox 3">
            <a:extLst>
              <a:ext uri="{FF2B5EF4-FFF2-40B4-BE49-F238E27FC236}">
                <a16:creationId xmlns:a16="http://schemas.microsoft.com/office/drawing/2014/main" id="{BA472588-5AE8-4B04-989E-B986C1529FF3}"/>
              </a:ext>
            </a:extLst>
          </p:cNvPr>
          <p:cNvSpPr txBox="1"/>
          <p:nvPr/>
        </p:nvSpPr>
        <p:spPr>
          <a:xfrm>
            <a:off x="104596" y="694063"/>
            <a:ext cx="11645970" cy="1631216"/>
          </a:xfrm>
          <a:prstGeom prst="rect">
            <a:avLst/>
          </a:prstGeom>
          <a:noFill/>
        </p:spPr>
        <p:txBody>
          <a:bodyPr wrap="square" rtlCol="0">
            <a:spAutoFit/>
          </a:bodyPr>
          <a:lstStyle/>
          <a:p>
            <a:pPr marL="800100" lvl="1" indent="-342900">
              <a:buFont typeface="Wingdings" panose="05000000000000000000" pitchFamily="2" charset="2"/>
              <a:buChar char="§"/>
            </a:pPr>
            <a:r>
              <a:rPr lang="en-US" sz="2000" dirty="0">
                <a:solidFill>
                  <a:srgbClr val="000000"/>
                </a:solidFill>
                <a:latin typeface="ForoSans-Light"/>
              </a:rPr>
              <a:t>“No client should be forced to depend on methods it does not use”</a:t>
            </a:r>
          </a:p>
          <a:p>
            <a:pPr marL="800100" lvl="1" indent="-342900">
              <a:buFont typeface="Wingdings" panose="05000000000000000000" pitchFamily="2" charset="2"/>
              <a:buChar char="§"/>
            </a:pPr>
            <a:r>
              <a:rPr lang="en-US" sz="2000" b="0" i="0" dirty="0">
                <a:solidFill>
                  <a:srgbClr val="000000"/>
                </a:solidFill>
                <a:effectLst/>
                <a:latin typeface="ForoSans-Light"/>
              </a:rPr>
              <a:t>The interface class should have </a:t>
            </a:r>
            <a:r>
              <a:rPr lang="en-US" sz="2000" b="1" i="0" u="sng" dirty="0">
                <a:solidFill>
                  <a:srgbClr val="000000"/>
                </a:solidFill>
                <a:effectLst/>
                <a:latin typeface="ForoSans-Light"/>
              </a:rPr>
              <a:t>less pure virtual functions </a:t>
            </a:r>
            <a:r>
              <a:rPr lang="en-US" sz="2000" b="0" i="0" dirty="0">
                <a:solidFill>
                  <a:srgbClr val="000000"/>
                </a:solidFill>
                <a:effectLst/>
                <a:latin typeface="ForoSans-Light"/>
              </a:rPr>
              <a:t>or </a:t>
            </a:r>
            <a:r>
              <a:rPr lang="en-US" sz="2000" b="1" i="0" u="sng" dirty="0">
                <a:solidFill>
                  <a:srgbClr val="000000"/>
                </a:solidFill>
                <a:effectLst/>
                <a:latin typeface="ForoSans-Light"/>
              </a:rPr>
              <a:t>interfaces</a:t>
            </a:r>
          </a:p>
          <a:p>
            <a:pPr marL="800100" lvl="1" indent="-342900">
              <a:buFont typeface="Wingdings" panose="05000000000000000000" pitchFamily="2" charset="2"/>
              <a:buChar char="§"/>
            </a:pPr>
            <a:r>
              <a:rPr lang="en-US" sz="2000" dirty="0">
                <a:solidFill>
                  <a:srgbClr val="000000"/>
                </a:solidFill>
                <a:latin typeface="ForoSans-Light"/>
              </a:rPr>
              <a:t>If we put lot of interfaces in single abstract class, then clients whoever derive it </a:t>
            </a:r>
            <a:r>
              <a:rPr lang="en-US" sz="2000" b="1" u="sng" dirty="0">
                <a:solidFill>
                  <a:srgbClr val="000000"/>
                </a:solidFill>
                <a:latin typeface="ForoSans-Light"/>
              </a:rPr>
              <a:t>must implement </a:t>
            </a:r>
            <a:r>
              <a:rPr lang="en-US" sz="2000" dirty="0">
                <a:solidFill>
                  <a:srgbClr val="000000"/>
                </a:solidFill>
                <a:latin typeface="ForoSans-Light"/>
              </a:rPr>
              <a:t>all of its interfaces even though may not be used</a:t>
            </a:r>
          </a:p>
          <a:p>
            <a:pPr marL="800100" lvl="1" indent="-342900">
              <a:buFont typeface="Wingdings" panose="05000000000000000000" pitchFamily="2" charset="2"/>
              <a:buChar char="§"/>
            </a:pPr>
            <a:endParaRPr lang="en-US" sz="2000" dirty="0">
              <a:solidFill>
                <a:srgbClr val="000000"/>
              </a:solidFill>
              <a:latin typeface="ForoSans-Light"/>
            </a:endParaRPr>
          </a:p>
        </p:txBody>
      </p:sp>
      <p:pic>
        <p:nvPicPr>
          <p:cNvPr id="5" name="Picture 4">
            <a:extLst>
              <a:ext uri="{FF2B5EF4-FFF2-40B4-BE49-F238E27FC236}">
                <a16:creationId xmlns:a16="http://schemas.microsoft.com/office/drawing/2014/main" id="{14ADA961-4299-4B43-977D-46EE246DB642}"/>
              </a:ext>
            </a:extLst>
          </p:cNvPr>
          <p:cNvPicPr>
            <a:picLocks noChangeAspect="1"/>
          </p:cNvPicPr>
          <p:nvPr/>
        </p:nvPicPr>
        <p:blipFill>
          <a:blip r:embed="rId2"/>
          <a:stretch>
            <a:fillRect/>
          </a:stretch>
        </p:blipFill>
        <p:spPr>
          <a:xfrm>
            <a:off x="904054" y="2065775"/>
            <a:ext cx="8954649" cy="3557259"/>
          </a:xfrm>
          <a:prstGeom prst="rect">
            <a:avLst/>
          </a:prstGeom>
        </p:spPr>
      </p:pic>
      <p:sp>
        <p:nvSpPr>
          <p:cNvPr id="6" name="TextBox 5">
            <a:extLst>
              <a:ext uri="{FF2B5EF4-FFF2-40B4-BE49-F238E27FC236}">
                <a16:creationId xmlns:a16="http://schemas.microsoft.com/office/drawing/2014/main" id="{F6B16684-7155-4148-8F9A-CC5D888CC17C}"/>
              </a:ext>
            </a:extLst>
          </p:cNvPr>
          <p:cNvSpPr txBox="1"/>
          <p:nvPr/>
        </p:nvSpPr>
        <p:spPr>
          <a:xfrm>
            <a:off x="904054" y="5787952"/>
            <a:ext cx="10846512" cy="646331"/>
          </a:xfrm>
          <a:prstGeom prst="rect">
            <a:avLst/>
          </a:prstGeom>
          <a:noFill/>
          <a:ln>
            <a:solidFill>
              <a:schemeClr val="accent1"/>
            </a:solidFill>
            <a:prstDash val="sysDash"/>
          </a:ln>
        </p:spPr>
        <p:txBody>
          <a:bodyPr wrap="square" rtlCol="0">
            <a:spAutoFit/>
          </a:bodyPr>
          <a:lstStyle/>
          <a:p>
            <a:r>
              <a:rPr lang="en-US" dirty="0">
                <a:solidFill>
                  <a:srgbClr val="002060"/>
                </a:solidFill>
              </a:rPr>
              <a:t>This class </a:t>
            </a:r>
            <a:r>
              <a:rPr lang="en-US" b="1" u="sng" dirty="0">
                <a:solidFill>
                  <a:srgbClr val="002060"/>
                </a:solidFill>
              </a:rPr>
              <a:t>violates</a:t>
            </a:r>
            <a:r>
              <a:rPr lang="en-US" dirty="0">
                <a:solidFill>
                  <a:srgbClr val="002060"/>
                </a:solidFill>
              </a:rPr>
              <a:t> the principle of interface segregation principle because too </a:t>
            </a:r>
            <a:r>
              <a:rPr lang="en-US" b="1" u="sng" dirty="0">
                <a:solidFill>
                  <a:srgbClr val="002060"/>
                </a:solidFill>
              </a:rPr>
              <a:t>many hardware interfaces </a:t>
            </a:r>
            <a:r>
              <a:rPr lang="en-US" dirty="0">
                <a:solidFill>
                  <a:srgbClr val="002060"/>
                </a:solidFill>
              </a:rPr>
              <a:t>are declared in single class – Every class which inherit this class must implement all of pure virtual functions</a:t>
            </a:r>
          </a:p>
        </p:txBody>
      </p:sp>
    </p:spTree>
    <p:extLst>
      <p:ext uri="{BB962C8B-B14F-4D97-AF65-F5344CB8AC3E}">
        <p14:creationId xmlns:p14="http://schemas.microsoft.com/office/powerpoint/2010/main" val="235200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61" y="263048"/>
            <a:ext cx="5037115" cy="431015"/>
          </a:xfrm>
        </p:spPr>
        <p:txBody>
          <a:bodyPr>
            <a:normAutofit/>
          </a:bodyPr>
          <a:lstStyle/>
          <a:p>
            <a:pPr marL="457200" lvl="1" algn="l" fontAlgn="base"/>
            <a:r>
              <a:rPr lang="en-US" sz="2200" u="sng" dirty="0"/>
              <a:t>Dependency of Inversion principle</a:t>
            </a:r>
          </a:p>
        </p:txBody>
      </p:sp>
      <p:sp>
        <p:nvSpPr>
          <p:cNvPr id="4" name="TextBox 3">
            <a:extLst>
              <a:ext uri="{FF2B5EF4-FFF2-40B4-BE49-F238E27FC236}">
                <a16:creationId xmlns:a16="http://schemas.microsoft.com/office/drawing/2014/main" id="{BA472588-5AE8-4B04-989E-B986C1529FF3}"/>
              </a:ext>
            </a:extLst>
          </p:cNvPr>
          <p:cNvSpPr txBox="1"/>
          <p:nvPr/>
        </p:nvSpPr>
        <p:spPr>
          <a:xfrm>
            <a:off x="104596" y="694063"/>
            <a:ext cx="11645970" cy="2862322"/>
          </a:xfrm>
          <a:prstGeom prst="rect">
            <a:avLst/>
          </a:prstGeom>
          <a:noFill/>
        </p:spPr>
        <p:txBody>
          <a:bodyPr wrap="square" rtlCol="0">
            <a:spAutoFit/>
          </a:bodyPr>
          <a:lstStyle/>
          <a:p>
            <a:pPr marL="800100" lvl="1" indent="-342900" fontAlgn="base">
              <a:buFont typeface="Wingdings" panose="05000000000000000000" pitchFamily="2" charset="2"/>
              <a:buChar char="§"/>
            </a:pPr>
            <a:r>
              <a:rPr lang="en-US" sz="2000" b="0" i="0" dirty="0">
                <a:solidFill>
                  <a:srgbClr val="202124"/>
                </a:solidFill>
                <a:effectLst/>
                <a:latin typeface="arial" panose="020B0604020202020204" pitchFamily="34" charset="0"/>
              </a:rPr>
              <a:t>The Dependency Inversion Principle (DIP)</a:t>
            </a:r>
            <a:r>
              <a:rPr lang="en-US" sz="2000" i="0" dirty="0">
                <a:solidFill>
                  <a:srgbClr val="202124"/>
                </a:solidFill>
                <a:effectLst/>
                <a:latin typeface="arial" panose="020B0604020202020204" pitchFamily="34" charset="0"/>
              </a:rPr>
              <a:t> suggest that the </a:t>
            </a:r>
            <a:r>
              <a:rPr lang="en-US" sz="2000" b="1" i="0" dirty="0">
                <a:solidFill>
                  <a:srgbClr val="202124"/>
                </a:solidFill>
                <a:effectLst/>
                <a:latin typeface="arial" panose="020B0604020202020204" pitchFamily="34" charset="0"/>
              </a:rPr>
              <a:t>most flexible systems are those in which source code dependencies refer only to abstractions, not to concretions</a:t>
            </a:r>
            <a:endParaRPr lang="en-US" sz="2000" dirty="0">
              <a:solidFill>
                <a:srgbClr val="000000"/>
              </a:solidFill>
              <a:latin typeface="ForoSans-Light"/>
            </a:endParaRPr>
          </a:p>
          <a:p>
            <a:pPr marL="800100" lvl="1" indent="-342900" fontAlgn="base">
              <a:buFont typeface="Wingdings" panose="05000000000000000000" pitchFamily="2" charset="2"/>
              <a:buChar char="§"/>
            </a:pPr>
            <a:r>
              <a:rPr lang="en-US" sz="2000" b="1" u="sng" dirty="0">
                <a:solidFill>
                  <a:srgbClr val="000000"/>
                </a:solidFill>
                <a:latin typeface="ForoSans-Light"/>
              </a:rPr>
              <a:t>High-level modules should not depend on low-level modules</a:t>
            </a:r>
            <a:r>
              <a:rPr lang="en-US" sz="2000" dirty="0">
                <a:solidFill>
                  <a:srgbClr val="000000"/>
                </a:solidFill>
                <a:latin typeface="ForoSans-Light"/>
              </a:rPr>
              <a:t>, Both should depend on </a:t>
            </a:r>
            <a:r>
              <a:rPr lang="en-US" sz="2000" b="1" u="sng" dirty="0">
                <a:solidFill>
                  <a:srgbClr val="000000"/>
                </a:solidFill>
                <a:latin typeface="ForoSans-Light"/>
              </a:rPr>
              <a:t>abstractions</a:t>
            </a:r>
          </a:p>
          <a:p>
            <a:pPr marL="800100" lvl="1" indent="-342900" fontAlgn="base">
              <a:buFont typeface="Wingdings" panose="05000000000000000000" pitchFamily="2" charset="2"/>
              <a:buChar char="§"/>
            </a:pPr>
            <a:r>
              <a:rPr lang="en-US" sz="2000" dirty="0">
                <a:solidFill>
                  <a:srgbClr val="000000"/>
                </a:solidFill>
                <a:latin typeface="ForoSans-Light"/>
              </a:rPr>
              <a:t>There are many ways you can implement DIP, as long as C++ concerns most people use </a:t>
            </a:r>
            <a:r>
              <a:rPr lang="en-US" sz="2000" b="1" u="sng" dirty="0">
                <a:solidFill>
                  <a:srgbClr val="000000"/>
                </a:solidFill>
                <a:latin typeface="ForoSans-Light"/>
              </a:rPr>
              <a:t>static polymorphism</a:t>
            </a:r>
          </a:p>
          <a:p>
            <a:pPr marL="800100" lvl="1" indent="-342900" fontAlgn="base">
              <a:buFont typeface="Wingdings" panose="05000000000000000000" pitchFamily="2" charset="2"/>
              <a:buChar char="§"/>
            </a:pPr>
            <a:r>
              <a:rPr lang="en-US" sz="2000" dirty="0">
                <a:solidFill>
                  <a:srgbClr val="000000"/>
                </a:solidFill>
                <a:latin typeface="ForoSans-Light"/>
              </a:rPr>
              <a:t>DIP is also known as </a:t>
            </a:r>
            <a:r>
              <a:rPr lang="en-US" sz="2000" b="1" u="sng" dirty="0">
                <a:solidFill>
                  <a:srgbClr val="000000"/>
                </a:solidFill>
                <a:latin typeface="ForoSans-Light"/>
              </a:rPr>
              <a:t>Coding To Interface </a:t>
            </a:r>
            <a:r>
              <a:rPr lang="en-US" sz="2000" dirty="0">
                <a:solidFill>
                  <a:srgbClr val="000000"/>
                </a:solidFill>
                <a:latin typeface="ForoSans-Light"/>
              </a:rPr>
              <a:t>  -  Because first we will design abstraction and then implement lower layer</a:t>
            </a:r>
          </a:p>
          <a:p>
            <a:pPr marL="800100" lvl="1" indent="-342900" fontAlgn="base">
              <a:buFont typeface="Wingdings" panose="05000000000000000000" pitchFamily="2" charset="2"/>
              <a:buChar char="§"/>
            </a:pPr>
            <a:r>
              <a:rPr lang="en-US" sz="2000" dirty="0">
                <a:solidFill>
                  <a:srgbClr val="000000"/>
                </a:solidFill>
                <a:latin typeface="ForoSans-Light"/>
              </a:rPr>
              <a:t>Hence all STL are designed with generic containers</a:t>
            </a:r>
          </a:p>
          <a:p>
            <a:pPr marL="800100" lvl="1" indent="-342900">
              <a:buFont typeface="Wingdings" panose="05000000000000000000" pitchFamily="2" charset="2"/>
              <a:buChar char="§"/>
            </a:pPr>
            <a:endParaRPr lang="en-US" sz="2000" dirty="0">
              <a:solidFill>
                <a:srgbClr val="000000"/>
              </a:solidFill>
              <a:latin typeface="ForoSans-Light"/>
            </a:endParaRPr>
          </a:p>
        </p:txBody>
      </p:sp>
      <p:pic>
        <p:nvPicPr>
          <p:cNvPr id="5" name="Picture 4">
            <a:extLst>
              <a:ext uri="{FF2B5EF4-FFF2-40B4-BE49-F238E27FC236}">
                <a16:creationId xmlns:a16="http://schemas.microsoft.com/office/drawing/2014/main" id="{7EEA7A37-693F-4BA0-A0C2-285CF3B2910E}"/>
              </a:ext>
            </a:extLst>
          </p:cNvPr>
          <p:cNvPicPr>
            <a:picLocks noChangeAspect="1"/>
          </p:cNvPicPr>
          <p:nvPr/>
        </p:nvPicPr>
        <p:blipFill>
          <a:blip r:embed="rId2"/>
          <a:stretch>
            <a:fillRect/>
          </a:stretch>
        </p:blipFill>
        <p:spPr>
          <a:xfrm>
            <a:off x="937063" y="3429000"/>
            <a:ext cx="4423213" cy="943303"/>
          </a:xfrm>
          <a:prstGeom prst="rect">
            <a:avLst/>
          </a:prstGeom>
          <a:ln w="12700">
            <a:solidFill>
              <a:schemeClr val="accent1"/>
            </a:solidFill>
          </a:ln>
        </p:spPr>
      </p:pic>
      <p:sp>
        <p:nvSpPr>
          <p:cNvPr id="6" name="TextBox 5">
            <a:extLst>
              <a:ext uri="{FF2B5EF4-FFF2-40B4-BE49-F238E27FC236}">
                <a16:creationId xmlns:a16="http://schemas.microsoft.com/office/drawing/2014/main" id="{92E31918-FBC1-4CD9-B322-12B326199B48}"/>
              </a:ext>
            </a:extLst>
          </p:cNvPr>
          <p:cNvSpPr txBox="1"/>
          <p:nvPr/>
        </p:nvSpPr>
        <p:spPr>
          <a:xfrm>
            <a:off x="1005171" y="4561490"/>
            <a:ext cx="4286996" cy="923330"/>
          </a:xfrm>
          <a:prstGeom prst="rect">
            <a:avLst/>
          </a:prstGeom>
          <a:noFill/>
          <a:ln>
            <a:solidFill>
              <a:schemeClr val="accent1"/>
            </a:solidFill>
            <a:prstDash val="sysDash"/>
          </a:ln>
        </p:spPr>
        <p:txBody>
          <a:bodyPr wrap="square" rtlCol="0">
            <a:spAutoFit/>
          </a:bodyPr>
          <a:lstStyle/>
          <a:p>
            <a:r>
              <a:rPr lang="en-US" dirty="0">
                <a:solidFill>
                  <a:srgbClr val="002060"/>
                </a:solidFill>
              </a:rPr>
              <a:t>The dependency of inversion principle is violated here because higher layer directly depend on low level module</a:t>
            </a:r>
          </a:p>
        </p:txBody>
      </p:sp>
      <p:pic>
        <p:nvPicPr>
          <p:cNvPr id="8" name="Picture 7">
            <a:extLst>
              <a:ext uri="{FF2B5EF4-FFF2-40B4-BE49-F238E27FC236}">
                <a16:creationId xmlns:a16="http://schemas.microsoft.com/office/drawing/2014/main" id="{6A0DFA72-AF8F-4B5A-8E03-9D6FE8CC8BC6}"/>
              </a:ext>
            </a:extLst>
          </p:cNvPr>
          <p:cNvPicPr>
            <a:picLocks noChangeAspect="1"/>
          </p:cNvPicPr>
          <p:nvPr/>
        </p:nvPicPr>
        <p:blipFill>
          <a:blip r:embed="rId3"/>
          <a:stretch>
            <a:fillRect/>
          </a:stretch>
        </p:blipFill>
        <p:spPr>
          <a:xfrm>
            <a:off x="5570482" y="3429000"/>
            <a:ext cx="5412411" cy="2213793"/>
          </a:xfrm>
          <a:prstGeom prst="rect">
            <a:avLst/>
          </a:prstGeom>
          <a:ln w="12700">
            <a:solidFill>
              <a:schemeClr val="accent1"/>
            </a:solidFill>
          </a:ln>
        </p:spPr>
      </p:pic>
      <p:sp>
        <p:nvSpPr>
          <p:cNvPr id="9" name="TextBox 8">
            <a:extLst>
              <a:ext uri="{FF2B5EF4-FFF2-40B4-BE49-F238E27FC236}">
                <a16:creationId xmlns:a16="http://schemas.microsoft.com/office/drawing/2014/main" id="{432162E4-D3B5-45C6-BD9A-CEA6B7CD47C5}"/>
              </a:ext>
            </a:extLst>
          </p:cNvPr>
          <p:cNvSpPr txBox="1"/>
          <p:nvPr/>
        </p:nvSpPr>
        <p:spPr>
          <a:xfrm>
            <a:off x="5570483" y="5702272"/>
            <a:ext cx="5623034" cy="923330"/>
          </a:xfrm>
          <a:prstGeom prst="rect">
            <a:avLst/>
          </a:prstGeom>
          <a:noFill/>
          <a:ln>
            <a:solidFill>
              <a:schemeClr val="accent1"/>
            </a:solidFill>
            <a:prstDash val="sysDash"/>
          </a:ln>
        </p:spPr>
        <p:txBody>
          <a:bodyPr wrap="square" rtlCol="0">
            <a:spAutoFit/>
          </a:bodyPr>
          <a:lstStyle/>
          <a:p>
            <a:r>
              <a:rPr lang="en-US" dirty="0">
                <a:solidFill>
                  <a:srgbClr val="002060"/>
                </a:solidFill>
              </a:rPr>
              <a:t>The dependency of inversion principle is Followed here because higher layer doesn’t directly depend on low level module.. Rather abstraction layer is used (Interface)</a:t>
            </a:r>
          </a:p>
        </p:txBody>
      </p:sp>
    </p:spTree>
    <p:extLst>
      <p:ext uri="{BB962C8B-B14F-4D97-AF65-F5344CB8AC3E}">
        <p14:creationId xmlns:p14="http://schemas.microsoft.com/office/powerpoint/2010/main" val="217922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099" y="210496"/>
            <a:ext cx="2325446" cy="431015"/>
          </a:xfrm>
        </p:spPr>
        <p:txBody>
          <a:bodyPr>
            <a:normAutofit/>
          </a:bodyPr>
          <a:lstStyle/>
          <a:p>
            <a:r>
              <a:rPr lang="en-US" sz="2400" b="1" u="sng" dirty="0"/>
              <a:t>OOPS Principles</a:t>
            </a:r>
          </a:p>
        </p:txBody>
      </p:sp>
      <p:sp>
        <p:nvSpPr>
          <p:cNvPr id="5" name="TextBox 4">
            <a:extLst>
              <a:ext uri="{FF2B5EF4-FFF2-40B4-BE49-F238E27FC236}">
                <a16:creationId xmlns:a16="http://schemas.microsoft.com/office/drawing/2014/main" id="{22E26959-24D5-4783-9CE3-56CB944F2483}"/>
              </a:ext>
            </a:extLst>
          </p:cNvPr>
          <p:cNvSpPr txBox="1"/>
          <p:nvPr/>
        </p:nvSpPr>
        <p:spPr>
          <a:xfrm>
            <a:off x="598583" y="652401"/>
            <a:ext cx="4099541" cy="1938992"/>
          </a:xfrm>
          <a:prstGeom prst="rect">
            <a:avLst/>
          </a:prstGeom>
          <a:noFill/>
        </p:spPr>
        <p:txBody>
          <a:bodyPr wrap="square" rtlCol="0">
            <a:spAutoFit/>
          </a:bodyPr>
          <a:lstStyle/>
          <a:p>
            <a:pPr marL="800100" lvl="1" indent="-342900">
              <a:buFont typeface="Wingdings" panose="05000000000000000000" pitchFamily="2" charset="2"/>
              <a:buChar char="Ø"/>
            </a:pPr>
            <a:r>
              <a:rPr lang="en-US" sz="2000" dirty="0"/>
              <a:t>Association</a:t>
            </a:r>
          </a:p>
          <a:p>
            <a:pPr marL="800100" lvl="1" indent="-342900">
              <a:buFont typeface="Wingdings" panose="05000000000000000000" pitchFamily="2" charset="2"/>
              <a:buChar char="Ø"/>
            </a:pPr>
            <a:r>
              <a:rPr lang="en-US" sz="2000" dirty="0"/>
              <a:t>Aggregation</a:t>
            </a:r>
          </a:p>
          <a:p>
            <a:pPr marL="800100" lvl="1" indent="-342900">
              <a:buFont typeface="Wingdings" panose="05000000000000000000" pitchFamily="2" charset="2"/>
              <a:buChar char="Ø"/>
            </a:pPr>
            <a:r>
              <a:rPr lang="en-US" sz="2000" dirty="0"/>
              <a:t>Composition</a:t>
            </a:r>
          </a:p>
          <a:p>
            <a:pPr marL="800100" lvl="1" indent="-342900">
              <a:buFont typeface="Wingdings" panose="05000000000000000000" pitchFamily="2" charset="2"/>
              <a:buChar char="Ø"/>
            </a:pPr>
            <a:r>
              <a:rPr lang="en-US" sz="2000" dirty="0"/>
              <a:t>Inheritance</a:t>
            </a:r>
          </a:p>
          <a:p>
            <a:pPr marL="800100" lvl="1" indent="-342900">
              <a:buFont typeface="Wingdings" panose="05000000000000000000" pitchFamily="2" charset="2"/>
              <a:buChar char="Ø"/>
            </a:pPr>
            <a:r>
              <a:rPr lang="en-US" sz="2000" dirty="0"/>
              <a:t>Realization/Implementation</a:t>
            </a:r>
          </a:p>
          <a:p>
            <a:pPr marL="800100" lvl="1" indent="-342900">
              <a:buFont typeface="Wingdings" panose="05000000000000000000" pitchFamily="2" charset="2"/>
              <a:buChar char="Ø"/>
            </a:pPr>
            <a:r>
              <a:rPr lang="en-US" sz="2000" dirty="0"/>
              <a:t>Dependency </a:t>
            </a:r>
          </a:p>
        </p:txBody>
      </p:sp>
      <p:pic>
        <p:nvPicPr>
          <p:cNvPr id="4" name="Picture 3">
            <a:extLst>
              <a:ext uri="{FF2B5EF4-FFF2-40B4-BE49-F238E27FC236}">
                <a16:creationId xmlns:a16="http://schemas.microsoft.com/office/drawing/2014/main" id="{EA922B4E-0934-431D-84A9-C174E409505D}"/>
              </a:ext>
            </a:extLst>
          </p:cNvPr>
          <p:cNvPicPr>
            <a:picLocks noChangeAspect="1"/>
          </p:cNvPicPr>
          <p:nvPr/>
        </p:nvPicPr>
        <p:blipFill>
          <a:blip r:embed="rId2"/>
          <a:stretch>
            <a:fillRect/>
          </a:stretch>
        </p:blipFill>
        <p:spPr>
          <a:xfrm>
            <a:off x="1422822" y="2767670"/>
            <a:ext cx="5387881" cy="3643641"/>
          </a:xfrm>
          <a:prstGeom prst="rect">
            <a:avLst/>
          </a:prstGeom>
        </p:spPr>
      </p:pic>
    </p:spTree>
    <p:extLst>
      <p:ext uri="{BB962C8B-B14F-4D97-AF65-F5344CB8AC3E}">
        <p14:creationId xmlns:p14="http://schemas.microsoft.com/office/powerpoint/2010/main" val="3772293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TotalTime>
  <Words>1174</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vt:lpstr>
      <vt:lpstr>Calibri</vt:lpstr>
      <vt:lpstr>Calibri Light</vt:lpstr>
      <vt:lpstr>ForoSans-Light</vt:lpstr>
      <vt:lpstr>inter-regular</vt:lpstr>
      <vt:lpstr>PT Sans</vt:lpstr>
      <vt:lpstr>Segoe UI</vt:lpstr>
      <vt:lpstr>ui-sans-serif</vt:lpstr>
      <vt:lpstr>urw-din</vt:lpstr>
      <vt:lpstr>Wingdings</vt:lpstr>
      <vt:lpstr>Office Theme</vt:lpstr>
      <vt:lpstr>PowerPoint Presentation</vt:lpstr>
      <vt:lpstr>Software Architecture Principles</vt:lpstr>
      <vt:lpstr>Single Responsibility Principle</vt:lpstr>
      <vt:lpstr>Open closed Principle (OCP)</vt:lpstr>
      <vt:lpstr>Open closed Principle (OCP) continued …</vt:lpstr>
      <vt:lpstr>Liskov  Substitution Principle</vt:lpstr>
      <vt:lpstr>Interface Segregation Principle</vt:lpstr>
      <vt:lpstr>Dependency of Inversion principle</vt:lpstr>
      <vt:lpstr>OOPS Principles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Pointers</dc:title>
  <dc:creator>Gorlekoppa, Shidlingayya</dc:creator>
  <cp:lastModifiedBy>Gorlekoppa, Shidlingayya</cp:lastModifiedBy>
  <cp:revision>101</cp:revision>
  <dcterms:created xsi:type="dcterms:W3CDTF">2019-02-04T09:19:35Z</dcterms:created>
  <dcterms:modified xsi:type="dcterms:W3CDTF">2023-10-12T14:08:44Z</dcterms:modified>
</cp:coreProperties>
</file>