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9" r:id="rId5"/>
    <p:sldId id="258" r:id="rId6"/>
  </p:sldIdLst>
  <p:sldSz cx="9906000" cy="6858000" type="A4"/>
  <p:notesSz cx="6858000" cy="9144000"/>
  <p:custDataLst>
    <p:tags r:id="rId9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umimoji="1" sz="16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99"/>
    <a:srgbClr val="DC0904"/>
    <a:srgbClr val="717171"/>
    <a:srgbClr val="CF142B"/>
    <a:srgbClr val="FF0000"/>
    <a:srgbClr val="691C27"/>
    <a:srgbClr val="CF2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660"/>
  </p:normalViewPr>
  <p:slideViewPr>
    <p:cSldViewPr>
      <p:cViewPr varScale="1">
        <p:scale>
          <a:sx n="61" d="100"/>
          <a:sy n="61" d="100"/>
        </p:scale>
        <p:origin x="1206" y="7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29BE36-7724-2241-8BF9-C6F805A7C6F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838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0D7B1B-D54C-6A47-8DC3-24A6223FD5B1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5994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ＭＳ Ｐ明朝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ea typeface="ＭＳ Ｐ明朝" charset="0"/>
            </a:endParaRPr>
          </a:p>
        </p:txBody>
      </p:sp>
      <p:sp>
        <p:nvSpPr>
          <p:cNvPr id="7172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fld id="{38C0E2CD-BDD9-E24C-B54F-485BF1E64750}" type="slidenum">
              <a:rPr lang="en-US" altLang="ja-JP" sz="1200"/>
              <a:pPr eaLnBrk="1" hangingPunct="1"/>
              <a:t>1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122360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4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7B1B-D54C-6A47-8DC3-24A6223FD5B1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6515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ja-JP" altLang="en-US">
              <a:ea typeface="ＭＳ Ｐ明朝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9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ribonR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laque 10"/>
          <p:cNvSpPr/>
          <p:nvPr/>
        </p:nvSpPr>
        <p:spPr>
          <a:xfrm>
            <a:off x="487363" y="476250"/>
            <a:ext cx="3384550" cy="3386138"/>
          </a:xfrm>
          <a:custGeom>
            <a:avLst/>
            <a:gdLst/>
            <a:ahLst/>
            <a:cxnLst/>
            <a:rect l="l" t="t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pic>
        <p:nvPicPr>
          <p:cNvPr id="6" name="Picture 20" descr="C:\Documents and Settings\0041\デスクトップ\WORKS\2012\ricoh\ロゴ-PPT2000用\RICOH_LOGO.jpg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77838"/>
            <a:ext cx="17605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22300"/>
            <a:ext cx="2803525" cy="2735263"/>
          </a:xfrm>
        </p:spPr>
        <p:txBody>
          <a:bodyPr/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7688" y="4106863"/>
            <a:ext cx="3390900" cy="7239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rgbClr val="CF142B"/>
                </a:solidFill>
              </a:defRPr>
            </a:lvl1pPr>
          </a:lstStyle>
          <a:p>
            <a:r>
              <a:rPr lang="ja-JP" altLang="en-US" smtClean="0"/>
              <a:t>マスター サブタイトルの書式設定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50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Slide Number Placeholder 19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D6E68-29BB-1345-957F-433D6343819F}" type="slidenum">
              <a:rPr lang="en-GB" altLang="ja-JP"/>
              <a:pPr/>
              <a:t>‹#›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36493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333375"/>
            <a:ext cx="2228850" cy="579278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95300" y="333375"/>
            <a:ext cx="6534150" cy="579278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Slide Number Placeholder 19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5B241-58D4-7C42-8089-49FC2FF0B681}" type="slidenum">
              <a:rPr lang="en-GB" altLang="ja-JP"/>
              <a:pPr/>
              <a:t>‹#›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8153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0481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9700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8408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72362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192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57927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928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2461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Slide Number Placeholder 19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8C405-CEB6-0F4B-A0A1-503CF83EEE87}" type="slidenum">
              <a:rPr lang="en-GB" altLang="ja-JP"/>
              <a:pPr/>
              <a:t>‹#›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6173680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89495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48076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3446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Slide Number Placeholder 19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1FEEA-28BB-F54E-8A62-2AAAA7669993}" type="slidenum">
              <a:rPr lang="en-GB" altLang="ja-JP"/>
              <a:pPr/>
              <a:t>‹#›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8619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Slide Number Placeholder 19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30EFF-53DA-B547-BC0C-A52983806944}" type="slidenum">
              <a:rPr lang="en-GB" altLang="ja-JP"/>
              <a:pPr/>
              <a:t>‹#›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50302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Slide Number Placeholder 19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11793-A02F-2648-B017-8C2A4DC9B9FB}" type="slidenum">
              <a:rPr lang="en-GB" altLang="ja-JP"/>
              <a:pPr/>
              <a:t>‹#›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208254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Slide Number Placeholder 19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CBC594-B036-474A-95A1-018A67A20C13}" type="slidenum">
              <a:rPr lang="en-GB" altLang="ja-JP"/>
              <a:pPr/>
              <a:t>‹#›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15054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9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E33AD3-A4B5-5140-89FD-C87735059338}" type="slidenum">
              <a:rPr lang="en-GB" altLang="ja-JP"/>
              <a:pPr/>
              <a:t>‹#›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348313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Slide Number Placeholder 19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20842-4A46-FD41-81B7-EAAD377E7B8C}" type="slidenum">
              <a:rPr lang="en-GB" altLang="ja-JP"/>
              <a:pPr/>
              <a:t>‹#›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193071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プレースホルダーまでドラッグするかアイコンをクリックして図を追加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Slide Number Placeholder 19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967208-51C5-4246-BF8F-C4E0846E06ED}" type="slidenum">
              <a:rPr lang="en-GB" altLang="ja-JP"/>
              <a:pPr/>
              <a:t>‹#›</a:t>
            </a:fld>
            <a:endParaRPr lang="en-GB" altLang="ja-JP"/>
          </a:p>
        </p:txBody>
      </p:sp>
    </p:spTree>
    <p:extLst>
      <p:ext uri="{BB962C8B-B14F-4D97-AF65-F5344CB8AC3E}">
        <p14:creationId xmlns:p14="http://schemas.microsoft.com/office/powerpoint/2010/main" val="90877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2" descr="C:\Documents and Settings\0041\デスクトップ\WORKS\2012\ricoh\ロゴ-PPT2000用\RICOH_LOGO.jpg"/>
          <p:cNvPicPr>
            <a:picLocks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75" y="471488"/>
            <a:ext cx="136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9675" y="333375"/>
            <a:ext cx="6143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MS P</a:t>
            </a:r>
            <a:r>
              <a:rPr lang="ja-JP" altLang="en-US"/>
              <a:t>ゴシック ～</a:t>
            </a:r>
            <a:r>
              <a:rPr lang="en-US" altLang="ja-JP"/>
              <a:t>32pt Bold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　フォントサイズ　</a:t>
            </a:r>
            <a:r>
              <a:rPr lang="en-US" altLang="ja-JP"/>
              <a:t>24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レベル　フォントサイズ　</a:t>
            </a:r>
            <a:r>
              <a:rPr lang="en-US" altLang="ja-JP"/>
              <a:t>20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レベル　フォントサイズ　</a:t>
            </a:r>
            <a:r>
              <a:rPr lang="en-US" altLang="ja-JP"/>
              <a:t>18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レベル　フォントサイズ　</a:t>
            </a:r>
            <a:r>
              <a:rPr lang="en-US" altLang="ja-JP"/>
              <a:t>16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レベル　フォントサイズ　</a:t>
            </a:r>
            <a:r>
              <a:rPr lang="en-US" altLang="ja-JP"/>
              <a:t>16</a:t>
            </a:r>
          </a:p>
          <a:p>
            <a:pPr lvl="2"/>
            <a:r>
              <a:rPr lang="ja-JP" altLang="en-US"/>
              <a:t>第</a:t>
            </a:r>
            <a:r>
              <a:rPr lang="en-US" altLang="ja-JP"/>
              <a:t>3</a:t>
            </a:r>
            <a:r>
              <a:rPr lang="ja-JP" altLang="en-US"/>
              <a:t>レベル　フォントサイズ　</a:t>
            </a:r>
            <a:r>
              <a:rPr lang="en-US" altLang="ja-JP"/>
              <a:t>18</a:t>
            </a:r>
          </a:p>
          <a:p>
            <a:pPr lvl="3"/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レベル　フォントサイズ　</a:t>
            </a:r>
            <a:r>
              <a:rPr lang="en-US" altLang="ja-JP"/>
              <a:t>16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レベル　フォントサイズ　</a:t>
            </a:r>
            <a:r>
              <a:rPr lang="en-US" altLang="ja-JP"/>
              <a:t>16</a:t>
            </a:r>
          </a:p>
          <a:p>
            <a:pPr lvl="4"/>
            <a:r>
              <a:rPr lang="ja-JP" altLang="en-US"/>
              <a:t>第</a:t>
            </a:r>
            <a:r>
              <a:rPr lang="en-US" altLang="ja-JP"/>
              <a:t>5</a:t>
            </a:r>
            <a:r>
              <a:rPr lang="ja-JP" altLang="en-US"/>
              <a:t>レベル　フォントサイズ　</a:t>
            </a:r>
            <a:r>
              <a:rPr lang="en-US" altLang="ja-JP"/>
              <a:t>16</a:t>
            </a:r>
          </a:p>
          <a:p>
            <a:pPr lvl="4"/>
            <a:endParaRPr lang="en-US" altLang="ja-JP"/>
          </a:p>
          <a:p>
            <a:pPr lvl="0"/>
            <a:r>
              <a:rPr lang="ja-JP" altLang="en-US"/>
              <a:t>第</a:t>
            </a:r>
            <a:r>
              <a:rPr lang="en-US" altLang="ja-JP"/>
              <a:t>1</a:t>
            </a:r>
            <a:r>
              <a:rPr lang="ja-JP" altLang="en-US"/>
              <a:t>レベル　フォントサイズ　</a:t>
            </a:r>
            <a:r>
              <a:rPr lang="en-US" altLang="ja-JP"/>
              <a:t>24</a:t>
            </a:r>
          </a:p>
          <a:p>
            <a:pPr lvl="1"/>
            <a:r>
              <a:rPr lang="ja-JP" altLang="en-US"/>
              <a:t>第</a:t>
            </a:r>
            <a:r>
              <a:rPr lang="en-US" altLang="ja-JP"/>
              <a:t>2</a:t>
            </a:r>
            <a:r>
              <a:rPr lang="ja-JP" altLang="en-US"/>
              <a:t>レベル　フォントサイズ　</a:t>
            </a:r>
            <a:r>
              <a:rPr lang="en-US" altLang="ja-JP"/>
              <a:t>20</a:t>
            </a:r>
          </a:p>
        </p:txBody>
      </p:sp>
      <p:cxnSp>
        <p:nvCxnSpPr>
          <p:cNvPr id="1032" name="直線コネクタ 4"/>
          <p:cNvCxnSpPr>
            <a:cxnSpLocks noChangeShapeType="1"/>
          </p:cNvCxnSpPr>
          <p:nvPr/>
        </p:nvCxnSpPr>
        <p:spPr bwMode="auto">
          <a:xfrm>
            <a:off x="504825" y="1212850"/>
            <a:ext cx="8913813" cy="0"/>
          </a:xfrm>
          <a:prstGeom prst="line">
            <a:avLst/>
          </a:prstGeom>
          <a:noFill/>
          <a:ln w="25400">
            <a:solidFill>
              <a:srgbClr val="CF142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Plaque 10"/>
          <p:cNvSpPr>
            <a:spLocks/>
          </p:cNvSpPr>
          <p:nvPr/>
        </p:nvSpPr>
        <p:spPr bwMode="auto">
          <a:xfrm>
            <a:off x="539750" y="476250"/>
            <a:ext cx="441325" cy="442913"/>
          </a:xfrm>
          <a:custGeom>
            <a:avLst/>
            <a:gdLst/>
            <a:ahLst/>
            <a:cxnLst>
              <a:cxn ang="0">
                <a:pos x="160633" y="0"/>
              </a:cxn>
              <a:cxn ang="0">
                <a:pos x="4471692" y="0"/>
              </a:cxn>
              <a:cxn ang="0">
                <a:pos x="4632325" y="160633"/>
              </a:cxn>
              <a:cxn ang="0">
                <a:pos x="4632325" y="4389438"/>
              </a:cxn>
              <a:cxn ang="0">
                <a:pos x="4637047" y="4389438"/>
              </a:cxn>
              <a:cxn ang="0">
                <a:pos x="4711701" y="4464092"/>
              </a:cxn>
              <a:cxn ang="0">
                <a:pos x="4711701" y="4464579"/>
              </a:cxn>
              <a:cxn ang="0">
                <a:pos x="5091727" y="4464579"/>
              </a:cxn>
              <a:cxn ang="0">
                <a:pos x="5164139" y="4536991"/>
              </a:cxn>
              <a:cxn ang="0">
                <a:pos x="5164139" y="5094900"/>
              </a:cxn>
              <a:cxn ang="0">
                <a:pos x="5091727" y="5167312"/>
              </a:cxn>
              <a:cxn ang="0">
                <a:pos x="4546518" y="5167312"/>
              </a:cxn>
              <a:cxn ang="0">
                <a:pos x="4474106" y="5094900"/>
              </a:cxn>
              <a:cxn ang="0">
                <a:pos x="4474106" y="4694237"/>
              </a:cxn>
              <a:cxn ang="0">
                <a:pos x="4472030" y="4694237"/>
              </a:cxn>
              <a:cxn ang="0">
                <a:pos x="4426435" y="4625450"/>
              </a:cxn>
              <a:cxn ang="0">
                <a:pos x="4405445" y="4621212"/>
              </a:cxn>
              <a:cxn ang="0">
                <a:pos x="160633" y="4621212"/>
              </a:cxn>
              <a:cxn ang="0">
                <a:pos x="0" y="4460579"/>
              </a:cxn>
              <a:cxn ang="0">
                <a:pos x="0" y="160633"/>
              </a:cxn>
              <a:cxn ang="0">
                <a:pos x="160633" y="0"/>
              </a:cxn>
            </a:cxnLst>
            <a:rect l="0" t="0" r="r" b="b"/>
            <a:pathLst>
              <a:path w="5164139" h="5167312">
                <a:moveTo>
                  <a:pt x="160633" y="0"/>
                </a:moveTo>
                <a:lnTo>
                  <a:pt x="4471692" y="0"/>
                </a:lnTo>
                <a:cubicBezTo>
                  <a:pt x="4560407" y="0"/>
                  <a:pt x="4632325" y="71918"/>
                  <a:pt x="4632325" y="160633"/>
                </a:cubicBezTo>
                <a:lnTo>
                  <a:pt x="4632325" y="4389438"/>
                </a:lnTo>
                <a:lnTo>
                  <a:pt x="4637047" y="4389438"/>
                </a:lnTo>
                <a:cubicBezTo>
                  <a:pt x="4637047" y="4430668"/>
                  <a:pt x="4670471" y="4464092"/>
                  <a:pt x="4711701" y="4464092"/>
                </a:cubicBezTo>
                <a:lnTo>
                  <a:pt x="4711701" y="4464579"/>
                </a:lnTo>
                <a:lnTo>
                  <a:pt x="5091727" y="4464579"/>
                </a:lnTo>
                <a:cubicBezTo>
                  <a:pt x="5131719" y="4464579"/>
                  <a:pt x="5164139" y="4496999"/>
                  <a:pt x="5164139" y="4536991"/>
                </a:cubicBezTo>
                <a:lnTo>
                  <a:pt x="5164139" y="5094900"/>
                </a:lnTo>
                <a:cubicBezTo>
                  <a:pt x="5164139" y="5134892"/>
                  <a:pt x="5131719" y="5167312"/>
                  <a:pt x="5091727" y="5167312"/>
                </a:cubicBezTo>
                <a:lnTo>
                  <a:pt x="4546518" y="5167312"/>
                </a:lnTo>
                <a:cubicBezTo>
                  <a:pt x="4506526" y="5167312"/>
                  <a:pt x="4474106" y="5134892"/>
                  <a:pt x="4474106" y="5094900"/>
                </a:cubicBezTo>
                <a:lnTo>
                  <a:pt x="4474106" y="4694237"/>
                </a:lnTo>
                <a:lnTo>
                  <a:pt x="4472030" y="4694237"/>
                </a:lnTo>
                <a:cubicBezTo>
                  <a:pt x="4472030" y="4663315"/>
                  <a:pt x="4453229" y="4636783"/>
                  <a:pt x="4426435" y="4625450"/>
                </a:cubicBezTo>
                <a:lnTo>
                  <a:pt x="4405445" y="4621212"/>
                </a:lnTo>
                <a:lnTo>
                  <a:pt x="160633" y="4621212"/>
                </a:lnTo>
                <a:cubicBezTo>
                  <a:pt x="71918" y="4621212"/>
                  <a:pt x="0" y="4549294"/>
                  <a:pt x="0" y="4460579"/>
                </a:cubicBezTo>
                <a:lnTo>
                  <a:pt x="0" y="160633"/>
                </a:lnTo>
                <a:cubicBezTo>
                  <a:pt x="0" y="71918"/>
                  <a:pt x="71918" y="0"/>
                  <a:pt x="160633" y="0"/>
                </a:cubicBezTo>
                <a:close/>
              </a:path>
            </a:pathLst>
          </a:custGeom>
          <a:solidFill>
            <a:srgbClr val="CF142B"/>
          </a:solidFill>
          <a:ln w="9525" cap="flat" cmpd="sng" algn="ctr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ja-JP" altLang="en-US">
              <a:ea typeface="ＭＳ Ｐゴシック" pitchFamily="50" charset="-128"/>
              <a:cs typeface="+mn-cs"/>
            </a:endParaRPr>
          </a:p>
        </p:txBody>
      </p:sp>
      <p:sp>
        <p:nvSpPr>
          <p:cNvPr id="11" name="Slide Number Placeholder 19"/>
          <p:cNvSpPr>
            <a:spLocks noGrp="1"/>
          </p:cNvSpPr>
          <p:nvPr>
            <p:ph type="sldNum" sz="quarter" idx="4"/>
          </p:nvPr>
        </p:nvSpPr>
        <p:spPr bwMode="auto">
          <a:xfrm>
            <a:off x="7099300" y="6392863"/>
            <a:ext cx="23114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782" tIns="47891" rIns="95782" bIns="47891" numCol="1" anchor="ctr" anchorCtr="0" compatLnSpc="1">
            <a:prstTxWarp prst="textNoShape">
              <a:avLst/>
            </a:prstTxWarp>
          </a:bodyPr>
          <a:lstStyle>
            <a:lvl1pPr algn="r">
              <a:defRPr kumimoji="0" sz="1300">
                <a:solidFill>
                  <a:srgbClr val="717171"/>
                </a:solidFill>
              </a:defRPr>
            </a:lvl1pPr>
          </a:lstStyle>
          <a:p>
            <a:fld id="{84906D06-5ACC-A345-8B27-11667D717E06}" type="slidenum">
              <a:rPr lang="en-GB" altLang="ja-JP"/>
              <a:pPr/>
              <a:t>‹#›</a:t>
            </a:fld>
            <a:endParaRPr lang="en-GB" altLang="ja-JP"/>
          </a:p>
        </p:txBody>
      </p:sp>
      <p:sp>
        <p:nvSpPr>
          <p:cNvPr id="36877" name="Footer Placeholder 8"/>
          <p:cNvSpPr txBox="1">
            <a:spLocks noGrp="1"/>
          </p:cNvSpPr>
          <p:nvPr/>
        </p:nvSpPr>
        <p:spPr bwMode="auto">
          <a:xfrm>
            <a:off x="2768600" y="6381750"/>
            <a:ext cx="4291013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782" tIns="47891" rIns="95782" bIns="47891" anchor="ctr"/>
          <a:lstStyle>
            <a:lvl1pPr defTabSz="957263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defTabSz="957263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defTabSz="957263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defTabSz="957263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kumimoji="0" lang="en-US" altLang="ja-JP" sz="1000">
                <a:solidFill>
                  <a:srgbClr val="717171"/>
                </a:solidFill>
              </a:rPr>
              <a:t>Copyright © Ricoh IT Solutions Co., Ltd. All Rights Reserved.</a:t>
            </a:r>
            <a:endParaRPr kumimoji="0" lang="en-GB" altLang="ja-JP" sz="1000">
              <a:solidFill>
                <a:srgbClr val="717171"/>
              </a:solidFill>
            </a:endParaRPr>
          </a:p>
        </p:txBody>
      </p:sp>
      <p:sp>
        <p:nvSpPr>
          <p:cNvPr id="523269" name="Rectangle 5"/>
          <p:cNvSpPr>
            <a:spLocks noChangeArrowheads="1"/>
          </p:cNvSpPr>
          <p:nvPr/>
        </p:nvSpPr>
        <p:spPr bwMode="auto">
          <a:xfrm>
            <a:off x="4135438" y="6705600"/>
            <a:ext cx="1558925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855" tIns="11313" rIns="18855" bIns="11313" anchor="ctr"/>
          <a:lstStyle/>
          <a:p>
            <a:pPr algn="ctr" defTabSz="957263">
              <a:defRPr/>
            </a:pPr>
            <a:r>
              <a:rPr lang="en-US" altLang="ja-JP" sz="1000" b="1">
                <a:solidFill>
                  <a:srgbClr val="FF0000"/>
                </a:solidFill>
                <a:ea typeface="Arial Unicode MS" pitchFamily="50" charset="-128"/>
                <a:cs typeface="Arial Unicode MS" pitchFamily="50" charset="-128"/>
              </a:rPr>
              <a:t>Ricoh IT Solutions Confidential</a:t>
            </a:r>
          </a:p>
        </p:txBody>
      </p:sp>
      <p:pic>
        <p:nvPicPr>
          <p:cNvPr id="1037" name="Picture 17" descr="名称未設定 1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6484938"/>
            <a:ext cx="22320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ＭＳ Ｐゴシック" pitchFamily="50" charset="-128"/>
          <a:ea typeface="ＭＳ Ｐゴシック" pitchFamily="50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E6001F"/>
        </a:buClr>
        <a:buFont typeface="Wingdings" charset="0"/>
        <a:buChar char="n"/>
        <a:defRPr kumimoji="1"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ts val="600"/>
        </a:spcAft>
        <a:buClr>
          <a:srgbClr val="DC0904"/>
        </a:buClr>
        <a:buFont typeface="Wingdings" charset="0"/>
        <a:buChar char="l"/>
        <a:defRPr kumimoji="1" sz="20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n"/>
        <a:defRPr kumimoji="1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Wingdings" charset="0"/>
        <a:buChar char="l"/>
        <a:defRPr kumimoji="1" sz="16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charset="0"/>
        <a:buChar char="Ø"/>
        <a:defRPr kumimoji="1" sz="16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8080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Arial" charset="0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3" name="Picture 5" descr="C:\Documents and Settings\0041\デスクトップ\WORKS\2012\ricoh\ロゴ-PPT2000用\RICOH_LOGO.jpg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88" y="2768600"/>
            <a:ext cx="35941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8"/>
          <p:cNvSpPr>
            <a:spLocks noGrp="1" noChangeArrowheads="1"/>
          </p:cNvSpPr>
          <p:nvPr>
            <p:ph type="ctrTitle"/>
          </p:nvPr>
        </p:nvSpPr>
        <p:spPr>
          <a:solidFill>
            <a:srgbClr val="CF142B"/>
          </a:solidFill>
        </p:spPr>
        <p:txBody>
          <a:bodyPr/>
          <a:lstStyle/>
          <a:p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448944" y="5225380"/>
            <a:ext cx="4831581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defTabSz="457200" eaLnBrk="0" hangingPunct="0"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2016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年度</a:t>
            </a:r>
          </a:p>
          <a:p>
            <a:pPr algn="r" defTabSz="457200" eaLnBrk="0" hangingPunct="0"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リコー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ソリューションズ株式会社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 defTabSz="457200" eaLnBrk="0" hangingPunct="0"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経営企画本部 人材戦略センター 人材戦略部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9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/>
          <a:p>
            <a:fld id="{11ADB164-8CF1-5E44-A61A-DCB0D8362FA7}" type="slidenum">
              <a:rPr lang="en-GB" altLang="ja-JP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2</a:t>
            </a:fld>
            <a:endParaRPr lang="en-GB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01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でレビューを受けましょう。</a:t>
            </a:r>
            <a:endParaRPr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02" name="Rectangle 3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自分用にリポジトリを作成して下さい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みんながいじれるように、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Organization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に。）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Master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README.md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をコミット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&amp;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プッシュ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ブランチの作成。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eature/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simpleCode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素敵な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のソースコードをコミット＆プッシュ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Master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ブランチに対する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PullRequest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を作ります。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「誰かほかの人の」レビューを受けて下さい。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「レビューア」はきちんとしたソースコードであることを確認し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コメント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を入れて下さい。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「レビューア」は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PullRequest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master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にマージして下さい。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Master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pull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し、最新化されていることを確認します。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他の人のブランチに</a:t>
            </a:r>
            <a:r>
              <a:rPr kumimoji="1" lang="en-US" altLang="ja-JP" sz="28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PullReq</a:t>
            </a:r>
            <a:r>
              <a:rPr kumimoji="1" lang="ja-JP" altLang="en-US" sz="28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します。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自分用のリポジトリを作成し、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README.md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をコミットします。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作り終えたら、「隣の人」のリポジトリを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ork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して下さい。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ork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したリポジトリに「いい感じの」修正を入れて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Pull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して下さい。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リポジトリオーナー（先ほどの「誰か他の人」）のレビューを受けて下さい。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リポジトリオーナーはレビュー、コメント、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merge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をして下さい。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F8C405-CEB6-0F4B-A0A1-503CF83EEE87}" type="slidenum">
              <a:rPr lang="en-GB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3</a:t>
            </a:fld>
            <a:endParaRPr lang="en-GB" altLang="ja-JP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49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cb025ba9a6ccf8fed139b5222f2a63b17a4791"/>
</p:tagLst>
</file>

<file path=ppt/theme/theme1.xml><?xml version="1.0" encoding="utf-8"?>
<a:theme xmlns:a="http://schemas.openxmlformats.org/drawingml/2006/main" name="20120416_RITS_PPT新テンプレート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ＭＳ Ｐゴシック"/>
        <a:ea typeface="ＭＳ Ｐゴシック"/>
        <a:cs typeface=""/>
      </a:majorFont>
      <a:minorFont>
        <a:latin typeface="ＭＳ Ｐゴシック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デザインの設定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20120416_RITS_PPT新テンプレート.pot</Template>
  <TotalTime>8116</TotalTime>
  <Words>82</Words>
  <Application>Microsoft Office PowerPoint</Application>
  <PresentationFormat>A4 210 x 297 mm</PresentationFormat>
  <Paragraphs>24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Arial Unicode MS</vt:lpstr>
      <vt:lpstr>Meiryo UI</vt:lpstr>
      <vt:lpstr>ＭＳ Ｐゴシック</vt:lpstr>
      <vt:lpstr>ＭＳ Ｐ明朝</vt:lpstr>
      <vt:lpstr>Arial</vt:lpstr>
      <vt:lpstr>Wingdings</vt:lpstr>
      <vt:lpstr>20120416_RITS_PPT新テンプレート</vt:lpstr>
      <vt:lpstr>デザインの設定</vt:lpstr>
      <vt:lpstr>GitHub</vt:lpstr>
      <vt:lpstr>GitHubでレビューを受けましょう。</vt:lpstr>
      <vt:lpstr>他の人のブランチにPullReqします。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サンプル） 企画書メインタイトル</dc:title>
  <dc:creator>thashimo</dc:creator>
  <cp:lastModifiedBy>Hamamoto Kentaro</cp:lastModifiedBy>
  <cp:revision>12</cp:revision>
  <dcterms:created xsi:type="dcterms:W3CDTF">2012-04-12T01:38:48Z</dcterms:created>
  <dcterms:modified xsi:type="dcterms:W3CDTF">2016-06-06T05:07:03Z</dcterms:modified>
</cp:coreProperties>
</file>