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60" y="198"/>
      </p:cViewPr>
      <p:guideLst>
        <p:guide orient="horz" pos="2115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4B53-66E3-4779-8C8C-13F5D44CCF8B}" type="datetimeFigureOut">
              <a:rPr lang="zh-CN" altLang="en-US" smtClean="0"/>
              <a:t>2014/10/18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F99A-DA03-4A29-B085-DE7CEAE1F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73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4B53-66E3-4779-8C8C-13F5D44CCF8B}" type="datetimeFigureOut">
              <a:rPr lang="zh-CN" altLang="en-US" smtClean="0"/>
              <a:t>2014/10/18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F99A-DA03-4A29-B085-DE7CEAE1F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54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4B53-66E3-4779-8C8C-13F5D44CCF8B}" type="datetimeFigureOut">
              <a:rPr lang="zh-CN" altLang="en-US" smtClean="0"/>
              <a:t>2014/10/18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F99A-DA03-4A29-B085-DE7CEAE1F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02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4B53-66E3-4779-8C8C-13F5D44CCF8B}" type="datetimeFigureOut">
              <a:rPr lang="zh-CN" altLang="en-US" smtClean="0"/>
              <a:t>2014/10/18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F99A-DA03-4A29-B085-DE7CEAE1F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61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4B53-66E3-4779-8C8C-13F5D44CCF8B}" type="datetimeFigureOut">
              <a:rPr lang="zh-CN" altLang="en-US" smtClean="0"/>
              <a:t>2014/10/18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F99A-DA03-4A29-B085-DE7CEAE1F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77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4B53-66E3-4779-8C8C-13F5D44CCF8B}" type="datetimeFigureOut">
              <a:rPr lang="zh-CN" altLang="en-US" smtClean="0"/>
              <a:t>2014/10/18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F99A-DA03-4A29-B085-DE7CEAE1F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53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4B53-66E3-4779-8C8C-13F5D44CCF8B}" type="datetimeFigureOut">
              <a:rPr lang="zh-CN" altLang="en-US" smtClean="0"/>
              <a:t>2014/10/18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F99A-DA03-4A29-B085-DE7CEAE1F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98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4B53-66E3-4779-8C8C-13F5D44CCF8B}" type="datetimeFigureOut">
              <a:rPr lang="zh-CN" altLang="en-US" smtClean="0"/>
              <a:t>2014/10/18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F99A-DA03-4A29-B085-DE7CEAE1F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61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4B53-66E3-4779-8C8C-13F5D44CCF8B}" type="datetimeFigureOut">
              <a:rPr lang="zh-CN" altLang="en-US" smtClean="0"/>
              <a:t>2014/10/18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F99A-DA03-4A29-B085-DE7CEAE1F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8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4B53-66E3-4779-8C8C-13F5D44CCF8B}" type="datetimeFigureOut">
              <a:rPr lang="zh-CN" altLang="en-US" smtClean="0"/>
              <a:t>2014/10/18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F99A-DA03-4A29-B085-DE7CEAE1F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7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4B53-66E3-4779-8C8C-13F5D44CCF8B}" type="datetimeFigureOut">
              <a:rPr lang="zh-CN" altLang="en-US" smtClean="0"/>
              <a:t>2014/10/18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F99A-DA03-4A29-B085-DE7CEAE1F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73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54B53-66E3-4779-8C8C-13F5D44CCF8B}" type="datetimeFigureOut">
              <a:rPr lang="zh-CN" altLang="en-US" smtClean="0"/>
              <a:t>2014/10/18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1F99A-DA03-4A29-B085-DE7CEAE1F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43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608300" y="1481138"/>
            <a:ext cx="723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83185" y="4742007"/>
            <a:ext cx="753275" cy="8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1941800" y="2949449"/>
            <a:ext cx="520700" cy="1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941800" y="1481138"/>
            <a:ext cx="520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973132" y="1435893"/>
            <a:ext cx="723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999360" y="2949449"/>
            <a:ext cx="723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汇总连接 17"/>
          <p:cNvSpPr/>
          <p:nvPr/>
        </p:nvSpPr>
        <p:spPr>
          <a:xfrm>
            <a:off x="1387762" y="1279921"/>
            <a:ext cx="438150" cy="419100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汇总连接 18"/>
          <p:cNvSpPr/>
          <p:nvPr/>
        </p:nvSpPr>
        <p:spPr>
          <a:xfrm>
            <a:off x="6752628" y="2739899"/>
            <a:ext cx="438150" cy="419100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汇总连接 19"/>
          <p:cNvSpPr/>
          <p:nvPr/>
        </p:nvSpPr>
        <p:spPr>
          <a:xfrm>
            <a:off x="6721590" y="1246728"/>
            <a:ext cx="438150" cy="419100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汇总连接 20"/>
          <p:cNvSpPr/>
          <p:nvPr/>
        </p:nvSpPr>
        <p:spPr>
          <a:xfrm>
            <a:off x="1430172" y="2739899"/>
            <a:ext cx="438150" cy="419100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汇总连接 21"/>
          <p:cNvSpPr/>
          <p:nvPr/>
        </p:nvSpPr>
        <p:spPr>
          <a:xfrm>
            <a:off x="2542341" y="1246728"/>
            <a:ext cx="438150" cy="419100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汇总连接 22"/>
          <p:cNvSpPr/>
          <p:nvPr/>
        </p:nvSpPr>
        <p:spPr>
          <a:xfrm>
            <a:off x="2503703" y="2714626"/>
            <a:ext cx="438150" cy="419100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汇总连接 23"/>
          <p:cNvSpPr/>
          <p:nvPr/>
        </p:nvSpPr>
        <p:spPr>
          <a:xfrm>
            <a:off x="5532930" y="2729311"/>
            <a:ext cx="438150" cy="419100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汇总连接 24"/>
          <p:cNvSpPr/>
          <p:nvPr/>
        </p:nvSpPr>
        <p:spPr>
          <a:xfrm>
            <a:off x="5561210" y="1226343"/>
            <a:ext cx="438150" cy="419100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 flipH="1" flipV="1">
            <a:off x="1603662" y="1774159"/>
            <a:ext cx="6350" cy="579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 flipV="1">
            <a:off x="1626568" y="3255580"/>
            <a:ext cx="6350" cy="579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2740545" y="1699021"/>
            <a:ext cx="6350" cy="579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 flipV="1">
            <a:off x="2756310" y="3213895"/>
            <a:ext cx="6350" cy="579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5780285" y="3155487"/>
            <a:ext cx="6350" cy="579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 flipV="1">
            <a:off x="6964899" y="3178506"/>
            <a:ext cx="6350" cy="579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5773935" y="1662905"/>
            <a:ext cx="6350" cy="579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 flipV="1">
            <a:off x="6944158" y="1699021"/>
            <a:ext cx="6350" cy="579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图: 或者 36"/>
          <p:cNvSpPr/>
          <p:nvPr/>
        </p:nvSpPr>
        <p:spPr>
          <a:xfrm>
            <a:off x="3375992" y="1943897"/>
            <a:ext cx="635000" cy="590549"/>
          </a:xfrm>
          <a:prstGeom prst="flowChar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>
            <a:stCxn id="22" idx="5"/>
            <a:endCxn id="37" idx="0"/>
          </p:cNvCxnSpPr>
          <p:nvPr/>
        </p:nvCxnSpPr>
        <p:spPr>
          <a:xfrm>
            <a:off x="2916325" y="1604452"/>
            <a:ext cx="777167" cy="339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3" idx="6"/>
            <a:endCxn id="37" idx="4"/>
          </p:cNvCxnSpPr>
          <p:nvPr/>
        </p:nvCxnSpPr>
        <p:spPr>
          <a:xfrm flipV="1">
            <a:off x="2941853" y="2534446"/>
            <a:ext cx="751639" cy="389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7" idx="6"/>
          </p:cNvCxnSpPr>
          <p:nvPr/>
        </p:nvCxnSpPr>
        <p:spPr>
          <a:xfrm flipV="1">
            <a:off x="4010992" y="2239171"/>
            <a:ext cx="2286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4239592" y="692150"/>
            <a:ext cx="0" cy="15668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 flipV="1">
            <a:off x="4125292" y="701677"/>
            <a:ext cx="114300" cy="323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4243980" y="708885"/>
            <a:ext cx="129109" cy="316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24" idx="2"/>
          </p:cNvCxnSpPr>
          <p:nvPr/>
        </p:nvCxnSpPr>
        <p:spPr>
          <a:xfrm>
            <a:off x="5047687" y="2259014"/>
            <a:ext cx="485243" cy="679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endCxn id="25" idx="2"/>
          </p:cNvCxnSpPr>
          <p:nvPr/>
        </p:nvCxnSpPr>
        <p:spPr>
          <a:xfrm flipV="1">
            <a:off x="5047687" y="1435893"/>
            <a:ext cx="513523" cy="823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7190778" y="1463421"/>
            <a:ext cx="723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7207718" y="2949449"/>
            <a:ext cx="723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7936662" y="1193338"/>
            <a:ext cx="1340758" cy="48510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匹配滤波</a:t>
            </a:r>
            <a:endParaRPr lang="zh-CN" altLang="en-US" dirty="0"/>
          </a:p>
        </p:txBody>
      </p:sp>
      <p:sp>
        <p:nvSpPr>
          <p:cNvPr id="71" name="圆角矩形 70"/>
          <p:cNvSpPr/>
          <p:nvPr/>
        </p:nvSpPr>
        <p:spPr>
          <a:xfrm>
            <a:off x="7931618" y="2720732"/>
            <a:ext cx="1340758" cy="48510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匹配滤波</a:t>
            </a:r>
            <a:endParaRPr lang="zh-CN" altLang="en-US" dirty="0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9293385" y="2974452"/>
            <a:ext cx="723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9277420" y="1447403"/>
            <a:ext cx="723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10017285" y="1061173"/>
            <a:ext cx="598714" cy="23471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多用户检测算法</a:t>
            </a:r>
            <a:endParaRPr lang="zh-CN" altLang="en-US" dirty="0"/>
          </a:p>
        </p:txBody>
      </p:sp>
      <p:cxnSp>
        <p:nvCxnSpPr>
          <p:cNvPr id="75" name="直接箭头连接符 74"/>
          <p:cNvCxnSpPr/>
          <p:nvPr/>
        </p:nvCxnSpPr>
        <p:spPr>
          <a:xfrm>
            <a:off x="10615999" y="1463421"/>
            <a:ext cx="723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10615999" y="2974452"/>
            <a:ext cx="723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/>
              <p:cNvSpPr txBox="1"/>
              <p:nvPr/>
            </p:nvSpPr>
            <p:spPr>
              <a:xfrm>
                <a:off x="527897" y="3134283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97" y="3134283"/>
                <a:ext cx="683200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8197" r="-714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本框 77"/>
              <p:cNvSpPr txBox="1"/>
              <p:nvPr/>
            </p:nvSpPr>
            <p:spPr>
              <a:xfrm>
                <a:off x="642534" y="1604166"/>
                <a:ext cx="668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78" name="文本框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34" y="1604166"/>
                <a:ext cx="668132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r="-727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/>
              <p:cNvSpPr txBox="1"/>
              <p:nvPr/>
            </p:nvSpPr>
            <p:spPr>
              <a:xfrm>
                <a:off x="1556703" y="1943897"/>
                <a:ext cx="674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703" y="1943897"/>
                <a:ext cx="674736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r="-720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/>
              <p:cNvSpPr txBox="1"/>
              <p:nvPr/>
            </p:nvSpPr>
            <p:spPr>
              <a:xfrm>
                <a:off x="1574408" y="3394476"/>
                <a:ext cx="689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408" y="3394476"/>
                <a:ext cx="689804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0000" r="-7965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/>
              <p:cNvSpPr txBox="1"/>
              <p:nvPr/>
            </p:nvSpPr>
            <p:spPr>
              <a:xfrm>
                <a:off x="1806112" y="2277943"/>
                <a:ext cx="17189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9" name="文本框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112" y="2277943"/>
                <a:ext cx="1718932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本框 89"/>
              <p:cNvSpPr txBox="1"/>
              <p:nvPr/>
            </p:nvSpPr>
            <p:spPr>
              <a:xfrm>
                <a:off x="1845492" y="3844145"/>
                <a:ext cx="17901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0" name="文本框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492" y="3844145"/>
                <a:ext cx="1790105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直接连接符 92"/>
          <p:cNvCxnSpPr/>
          <p:nvPr/>
        </p:nvCxnSpPr>
        <p:spPr>
          <a:xfrm flipV="1">
            <a:off x="4810797" y="692150"/>
            <a:ext cx="0" cy="15668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H="1" flipV="1">
            <a:off x="4696497" y="701677"/>
            <a:ext cx="114300" cy="323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V="1">
            <a:off x="4815185" y="708885"/>
            <a:ext cx="129109" cy="316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文本框 95"/>
              <p:cNvSpPr txBox="1"/>
              <p:nvPr/>
            </p:nvSpPr>
            <p:spPr>
              <a:xfrm>
                <a:off x="3601456" y="2529769"/>
                <a:ext cx="5541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96" name="文本框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456" y="2529769"/>
                <a:ext cx="554191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9890" t="-9836" r="-7692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接连接符 97"/>
          <p:cNvCxnSpPr/>
          <p:nvPr/>
        </p:nvCxnSpPr>
        <p:spPr>
          <a:xfrm flipV="1">
            <a:off x="4829233" y="2259014"/>
            <a:ext cx="23148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本框 101"/>
              <p:cNvSpPr txBox="1"/>
              <p:nvPr/>
            </p:nvSpPr>
            <p:spPr>
              <a:xfrm>
                <a:off x="5155545" y="2224925"/>
                <a:ext cx="17189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2" name="文本框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545" y="2224925"/>
                <a:ext cx="1718932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/>
              <p:cNvSpPr txBox="1"/>
              <p:nvPr/>
            </p:nvSpPr>
            <p:spPr>
              <a:xfrm>
                <a:off x="4906927" y="3785402"/>
                <a:ext cx="17901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3" name="文本框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927" y="3785402"/>
                <a:ext cx="1790105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文本框 106"/>
              <p:cNvSpPr txBox="1"/>
              <p:nvPr/>
            </p:nvSpPr>
            <p:spPr>
              <a:xfrm>
                <a:off x="6954627" y="1866011"/>
                <a:ext cx="674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107" name="文本框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627" y="1866011"/>
                <a:ext cx="674736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8197" r="-630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文本框 107"/>
              <p:cNvSpPr txBox="1"/>
              <p:nvPr/>
            </p:nvSpPr>
            <p:spPr>
              <a:xfrm>
                <a:off x="6961177" y="3283555"/>
                <a:ext cx="689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108" name="文本框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177" y="3283555"/>
                <a:ext cx="689804" cy="369332"/>
              </a:xfrm>
              <a:prstGeom prst="rect">
                <a:avLst/>
              </a:prstGeom>
              <a:blipFill rotWithShape="0">
                <a:blip r:embed="rId12"/>
                <a:stretch>
                  <a:fillRect t="-10000" r="-708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文本框 110"/>
              <p:cNvSpPr txBox="1"/>
              <p:nvPr/>
            </p:nvSpPr>
            <p:spPr>
              <a:xfrm>
                <a:off x="7265025" y="2968963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111" name="文本框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025" y="2968963"/>
                <a:ext cx="683200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8197" r="-714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本框 111"/>
              <p:cNvSpPr txBox="1"/>
              <p:nvPr/>
            </p:nvSpPr>
            <p:spPr>
              <a:xfrm>
                <a:off x="7229421" y="1507473"/>
                <a:ext cx="668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112" name="文本框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421" y="1507473"/>
                <a:ext cx="668132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8197" r="-636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文本框 112"/>
          <p:cNvSpPr txBox="1"/>
          <p:nvPr/>
        </p:nvSpPr>
        <p:spPr>
          <a:xfrm>
            <a:off x="4246333" y="5637463"/>
            <a:ext cx="3626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/>
              <a:t>CDMA</a:t>
            </a:r>
            <a:r>
              <a:rPr lang="zh-CN" altLang="en-US" sz="2800" dirty="0" smtClean="0"/>
              <a:t>系统框架原理图</a:t>
            </a:r>
            <a:endParaRPr lang="zh-CN" altLang="en-US" sz="2800" dirty="0"/>
          </a:p>
        </p:txBody>
      </p:sp>
      <p:cxnSp>
        <p:nvCxnSpPr>
          <p:cNvPr id="114" name="直接箭头连接符 113"/>
          <p:cNvCxnSpPr/>
          <p:nvPr/>
        </p:nvCxnSpPr>
        <p:spPr>
          <a:xfrm>
            <a:off x="739166" y="3076576"/>
            <a:ext cx="723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1013112" y="4583522"/>
            <a:ext cx="1154766" cy="3169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扩</a:t>
            </a:r>
            <a:r>
              <a:rPr lang="zh-CN" altLang="en-US" dirty="0" smtClean="0"/>
              <a:t>频调制</a:t>
            </a:r>
            <a:endParaRPr lang="zh-CN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6641688" y="4615384"/>
            <a:ext cx="1148928" cy="2851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扩频解调</a:t>
            </a:r>
            <a:endParaRPr lang="zh-CN" altLang="en-US" dirty="0"/>
          </a:p>
        </p:txBody>
      </p:sp>
      <p:sp>
        <p:nvSpPr>
          <p:cNvPr id="119" name="矩形 118"/>
          <p:cNvSpPr/>
          <p:nvPr/>
        </p:nvSpPr>
        <p:spPr>
          <a:xfrm>
            <a:off x="5194065" y="4594830"/>
            <a:ext cx="1126437" cy="3061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射频解调</a:t>
            </a:r>
            <a:endParaRPr lang="zh-CN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2517539" y="4606535"/>
            <a:ext cx="1161060" cy="2951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射频调制</a:t>
            </a:r>
            <a:endParaRPr lang="zh-CN" altLang="en-US" dirty="0"/>
          </a:p>
        </p:txBody>
      </p:sp>
      <p:sp>
        <p:nvSpPr>
          <p:cNvPr id="122" name="矩形 121"/>
          <p:cNvSpPr/>
          <p:nvPr/>
        </p:nvSpPr>
        <p:spPr>
          <a:xfrm>
            <a:off x="8134351" y="4500871"/>
            <a:ext cx="1212338" cy="5714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匹配滤波器解码</a:t>
            </a:r>
            <a:endParaRPr lang="zh-CN" altLang="en-US" dirty="0"/>
          </a:p>
        </p:txBody>
      </p:sp>
      <p:cxnSp>
        <p:nvCxnSpPr>
          <p:cNvPr id="134" name="直接箭头连接符 133"/>
          <p:cNvCxnSpPr>
            <a:endCxn id="119" idx="1"/>
          </p:cNvCxnSpPr>
          <p:nvPr/>
        </p:nvCxnSpPr>
        <p:spPr>
          <a:xfrm flipV="1">
            <a:off x="3707714" y="4747890"/>
            <a:ext cx="1486351" cy="21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 flipV="1">
            <a:off x="7762198" y="4761581"/>
            <a:ext cx="341600" cy="8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 flipV="1">
            <a:off x="6312320" y="4742007"/>
            <a:ext cx="341600" cy="8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 flipV="1">
            <a:off x="2162930" y="4757937"/>
            <a:ext cx="341600" cy="8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文本框 138"/>
              <p:cNvSpPr txBox="1"/>
              <p:nvPr/>
            </p:nvSpPr>
            <p:spPr>
              <a:xfrm>
                <a:off x="9346689" y="1530070"/>
                <a:ext cx="668132" cy="38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139" name="文本框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689" y="1530070"/>
                <a:ext cx="668132" cy="383888"/>
              </a:xfrm>
              <a:prstGeom prst="rect">
                <a:avLst/>
              </a:prstGeom>
              <a:blipFill rotWithShape="0">
                <a:blip r:embed="rId15"/>
                <a:stretch>
                  <a:fillRect t="-4762" r="-7273" b="-25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文本框 139"/>
              <p:cNvSpPr txBox="1"/>
              <p:nvPr/>
            </p:nvSpPr>
            <p:spPr>
              <a:xfrm>
                <a:off x="9328144" y="3071908"/>
                <a:ext cx="673454" cy="38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140" name="文本框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144" y="3071908"/>
                <a:ext cx="673454" cy="383888"/>
              </a:xfrm>
              <a:prstGeom prst="rect">
                <a:avLst/>
              </a:prstGeom>
              <a:blipFill rotWithShape="0">
                <a:blip r:embed="rId16"/>
                <a:stretch>
                  <a:fillRect t="-4762" r="-7207" b="-25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文本框 140"/>
              <p:cNvSpPr txBox="1"/>
              <p:nvPr/>
            </p:nvSpPr>
            <p:spPr>
              <a:xfrm>
                <a:off x="10722498" y="1589610"/>
                <a:ext cx="457305" cy="38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1" name="文本框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2498" y="1589610"/>
                <a:ext cx="457305" cy="383888"/>
              </a:xfrm>
              <a:prstGeom prst="rect">
                <a:avLst/>
              </a:prstGeom>
              <a:blipFill rotWithShape="0">
                <a:blip r:embed="rId17"/>
                <a:stretch>
                  <a:fillRect t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文本框 141"/>
              <p:cNvSpPr txBox="1"/>
              <p:nvPr/>
            </p:nvSpPr>
            <p:spPr>
              <a:xfrm>
                <a:off x="10741463" y="3091611"/>
                <a:ext cx="462626" cy="38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2" name="文本框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463" y="3091611"/>
                <a:ext cx="462626" cy="383888"/>
              </a:xfrm>
              <a:prstGeom prst="rect">
                <a:avLst/>
              </a:prstGeom>
              <a:blipFill rotWithShape="0">
                <a:blip r:embed="rId18"/>
                <a:stretch>
                  <a:fillRect t="-1587" r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直接箭头连接符 142"/>
          <p:cNvCxnSpPr/>
          <p:nvPr/>
        </p:nvCxnSpPr>
        <p:spPr>
          <a:xfrm flipV="1">
            <a:off x="9382239" y="4766073"/>
            <a:ext cx="1771644" cy="4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/>
          <p:cNvSpPr txBox="1"/>
          <p:nvPr/>
        </p:nvSpPr>
        <p:spPr>
          <a:xfrm>
            <a:off x="9690424" y="43537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原始数字信号</a:t>
            </a:r>
            <a:endParaRPr lang="zh-CN" altLang="en-US" dirty="0"/>
          </a:p>
        </p:txBody>
      </p:sp>
      <p:sp>
        <p:nvSpPr>
          <p:cNvPr id="150" name="文本框 149"/>
          <p:cNvSpPr txBox="1"/>
          <p:nvPr/>
        </p:nvSpPr>
        <p:spPr>
          <a:xfrm>
            <a:off x="151385" y="4399895"/>
            <a:ext cx="818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信息调制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30179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51</Words>
  <Application>Microsoft Office PowerPoint</Application>
  <PresentationFormat>宽屏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</dc:creator>
  <cp:lastModifiedBy>Lin</cp:lastModifiedBy>
  <cp:revision>8</cp:revision>
  <dcterms:created xsi:type="dcterms:W3CDTF">2014-10-18T12:38:38Z</dcterms:created>
  <dcterms:modified xsi:type="dcterms:W3CDTF">2014-10-18T14:58:52Z</dcterms:modified>
</cp:coreProperties>
</file>