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4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70" r:id="rId12"/>
    <p:sldId id="269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A08D23F-16FD-4752-B520-276BF85F6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82C04E23-CE5E-4AE1-B16F-497E166C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F4C6E7D-468D-410D-A625-CD2C628F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7495-6E6C-4AF8-9B34-C901D4E09167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DDD5887-88EE-4967-BBBC-5BE8CE46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D83FC37-D021-4E48-9E5E-AF584AD2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558-1742-442C-B515-A0DB38BF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83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27FF417-FCF2-4292-A9E6-9E30EE33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BC86773F-C92E-45A4-B596-4344D8382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5F91F26-5CDC-4822-93EE-2D22D2DF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7495-6E6C-4AF8-9B34-C901D4E09167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2CC1E221-2B6F-4A93-AD60-D5941819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6FEA764-FA9E-42F5-ABA5-E114D047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558-1742-442C-B515-A0DB38BF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E6A0DF22-60FC-4F51-AF66-37F53FC8B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0B123138-4377-4E95-84AC-BB4E1D7AB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6A066A5-74B6-449E-A55D-80FA1AE6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7495-6E6C-4AF8-9B34-C901D4E09167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E73D67E-CAB6-45A9-AA08-6ECF4F41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3E1BEC3-1D6E-4577-808B-D0E57C35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558-1742-442C-B515-A0DB38BF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77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22D466-14CA-469E-A9D7-326F8BD9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6569032-4BD8-4A43-A08F-6A386FD8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92EC676-B6CA-45A5-8EC7-02F5F58C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7495-6E6C-4AF8-9B34-C901D4E09167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B64CAD1-DFA1-46BF-98D6-972149C3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F84F59C-0584-4C92-A8F0-9D64C183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558-1742-442C-B515-A0DB38BF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1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A507F22-33FE-4114-A0D5-A877B829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264D7B3A-E0AE-4E3F-AF9E-DA4F1D85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A96394B-69C5-4005-B94B-27F8C09C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7495-6E6C-4AF8-9B34-C901D4E09167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564C7AB-73B4-4B9C-BC41-9EAE3F06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E6836E8-4E08-4151-8539-E09C5155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558-1742-442C-B515-A0DB38BF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6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6A8E609-7AAF-46DE-AC45-EBACA97E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ADD0637-01E6-49C3-AA4F-A46CD878C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9C1A3ECC-1909-46E0-A815-171E3945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A84ECD21-554A-4388-87C6-8027B409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7495-6E6C-4AF8-9B34-C901D4E09167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BA14FA1C-C846-4612-A3F7-0AEB1D3B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B1070032-C328-4906-851E-472407C9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558-1742-442C-B515-A0DB38BF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08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2CF9126-F081-4945-A940-8E8FDC7B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B806704F-9391-4EC1-AFE9-0892BF44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8AC5BB7-0D5F-40EF-A1EF-492E304B7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4FF2C894-0676-45D0-8EFF-3CDF15BA7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48887F29-7F6B-4CBB-BB3A-5DC8F43DC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91BD87CB-18C2-40E0-82B0-0551EE59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7495-6E6C-4AF8-9B34-C901D4E09167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69A2CAD6-8849-45A3-9686-7EC2945A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D076E497-E735-40B9-A12E-9FCCA415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558-1742-442C-B515-A0DB38BF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4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69FEC85-A1BD-47EB-928D-76E6DA7E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458CA6D7-A132-4CD9-ADEA-9CE5D3DF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7495-6E6C-4AF8-9B34-C901D4E09167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F6DC550B-58AA-4368-A282-449E1257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F2889246-FE4C-400B-A462-41449326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558-1742-442C-B515-A0DB38BF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58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14A8081E-D0B1-44E1-A469-8C2974AA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7495-6E6C-4AF8-9B34-C901D4E09167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1F9D0D22-DBFE-4EC2-8961-F4DF0CA7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B581291-A3BC-44EA-A293-3D876688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558-1742-442C-B515-A0DB38BF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49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83AC781-E3BF-4CE7-9C77-1F97C19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2655056-578C-44F5-B31D-295DB9DE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FD2FBCD-C7E3-431B-AE36-40226DCE3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C1DA2B91-D1EC-460B-AB68-9E1896FF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7495-6E6C-4AF8-9B34-C901D4E09167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139EBDC-F87C-4FAE-91CA-FCA610DD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290E5B35-0820-4ED8-B670-5635BB5E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558-1742-442C-B515-A0DB38BF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11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280448D-FFC7-4C24-9894-66657E8D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103FA5D3-6C91-4275-AF8C-3D522A437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48838DD-FE90-4AB4-B37E-6472B2706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9DF47179-7F05-41CC-A790-2D507F63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7495-6E6C-4AF8-9B34-C901D4E09167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0A254BF0-4978-4AA7-90DD-32C14EBA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6E8B29E2-8CA6-49DC-A5B9-B5B5D9B8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558-1742-442C-B515-A0DB38BF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7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091840EA-F3B2-4F4B-A192-3635B614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1A4356F-B949-4315-A123-EDDE6151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D2633CA-CF37-4D97-9D75-C505319CC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47495-6E6C-4AF8-9B34-C901D4E09167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87FCC65B-B803-49B7-9B06-AACB3AC03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F594411-BEB5-4DB4-8A07-FE218CE32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A558-1742-442C-B515-A0DB38BF7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47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33154A3-413C-45C7-ACD5-2F480F9E6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460" y="389026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Wi-Fi</a:t>
            </a:r>
            <a:r>
              <a:rPr lang="zh-TW" altLang="en-US" sz="4000" dirty="0"/>
              <a:t>繼電器模組使用說明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5C0107F6-E0B9-4D28-8DF5-F2F7D43B5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40" y="417576"/>
            <a:ext cx="4904232" cy="490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859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2221BC0B-B428-4BFC-8BD7-DD490E94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01" y="-3280"/>
            <a:ext cx="10515600" cy="1325563"/>
          </a:xfrm>
        </p:spPr>
        <p:txBody>
          <a:bodyPr/>
          <a:lstStyle/>
          <a:p>
            <a:r>
              <a:rPr lang="zh-TW" altLang="en-US" dirty="0"/>
              <a:t>兼</a:t>
            </a:r>
            <a:r>
              <a:rPr lang="zh-TW" altLang="en-US" dirty="0" smtClean="0"/>
              <a:t>容模式</a:t>
            </a:r>
            <a:r>
              <a:rPr lang="en-US" altLang="zh-TW" dirty="0" smtClean="0"/>
              <a:t>(AP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)</a:t>
            </a:r>
            <a:r>
              <a:rPr lang="zh-TW" altLang="en-US" dirty="0"/>
              <a:t>連接繼電器模組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="" xmlns:a16="http://schemas.microsoft.com/office/drawing/2014/main" id="{84C4CDB3-D83B-4D38-A344-1CB92BD15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09" y="1263870"/>
            <a:ext cx="4659647" cy="5273055"/>
          </a:xfrm>
        </p:spPr>
      </p:pic>
      <p:sp>
        <p:nvSpPr>
          <p:cNvPr id="6" name="箭號: 向右 10">
            <a:extLst>
              <a:ext uri="{FF2B5EF4-FFF2-40B4-BE49-F238E27FC236}">
                <a16:creationId xmlns="" xmlns:a16="http://schemas.microsoft.com/office/drawing/2014/main" id="{55A218B4-71F8-4AC3-87EE-1E7742D66297}"/>
              </a:ext>
            </a:extLst>
          </p:cNvPr>
          <p:cNvSpPr/>
          <p:nvPr/>
        </p:nvSpPr>
        <p:spPr>
          <a:xfrm rot="5400000">
            <a:off x="7243324" y="3519183"/>
            <a:ext cx="997196" cy="4596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D8C559E2-74D1-4AE8-AAFF-870309BA7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01" y="1284186"/>
            <a:ext cx="2530115" cy="5252739"/>
          </a:xfrm>
          <a:prstGeom prst="rect">
            <a:avLst/>
          </a:prstGeom>
        </p:spPr>
      </p:pic>
      <p:sp>
        <p:nvSpPr>
          <p:cNvPr id="8" name="箭號: 向右 8">
            <a:extLst>
              <a:ext uri="{FF2B5EF4-FFF2-40B4-BE49-F238E27FC236}">
                <a16:creationId xmlns="" xmlns:a16="http://schemas.microsoft.com/office/drawing/2014/main" id="{67084C14-11C6-4905-80FB-FEE8728AACB1}"/>
              </a:ext>
            </a:extLst>
          </p:cNvPr>
          <p:cNvSpPr/>
          <p:nvPr/>
        </p:nvSpPr>
        <p:spPr>
          <a:xfrm rot="19225436">
            <a:off x="2753876" y="5269448"/>
            <a:ext cx="1121079" cy="71596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箭號: 向右 9">
            <a:extLst>
              <a:ext uri="{FF2B5EF4-FFF2-40B4-BE49-F238E27FC236}">
                <a16:creationId xmlns="" xmlns:a16="http://schemas.microsoft.com/office/drawing/2014/main" id="{FA047169-7735-4B2E-A053-1838530456E6}"/>
              </a:ext>
            </a:extLst>
          </p:cNvPr>
          <p:cNvSpPr/>
          <p:nvPr/>
        </p:nvSpPr>
        <p:spPr>
          <a:xfrm>
            <a:off x="5034730" y="3250395"/>
            <a:ext cx="928468" cy="608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8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="" xmlns:a16="http://schemas.microsoft.com/office/drawing/2014/main" id="{11875F21-76AE-4493-9AF7-804B3CDF3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423" y="3114421"/>
            <a:ext cx="6452894" cy="1123950"/>
          </a:xfrm>
        </p:spPr>
      </p:pic>
      <p:sp>
        <p:nvSpPr>
          <p:cNvPr id="6" name="標題 1">
            <a:extLst>
              <a:ext uri="{FF2B5EF4-FFF2-40B4-BE49-F238E27FC236}">
                <a16:creationId xmlns="" xmlns:a16="http://schemas.microsoft.com/office/drawing/2014/main" id="{0F377265-24FB-454C-9544-FEF7C87C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快速添加</a:t>
            </a:r>
            <a:r>
              <a:rPr lang="en-US" altLang="zh-TW" dirty="0"/>
              <a:t>(Touch)</a:t>
            </a:r>
            <a:r>
              <a:rPr lang="zh-TW" altLang="en-US" dirty="0"/>
              <a:t>連接繼電器模組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="" xmlns:a16="http://schemas.microsoft.com/office/drawing/2014/main" id="{6A401C1F-B6D7-4BEC-ADC0-8E6144407415}"/>
              </a:ext>
            </a:extLst>
          </p:cNvPr>
          <p:cNvSpPr/>
          <p:nvPr/>
        </p:nvSpPr>
        <p:spPr>
          <a:xfrm>
            <a:off x="4142865" y="3656587"/>
            <a:ext cx="465475" cy="46725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="" xmlns:a16="http://schemas.microsoft.com/office/drawing/2014/main" id="{1FCB1632-A5E6-4A3D-BF76-BD4EB867ABB7}"/>
              </a:ext>
            </a:extLst>
          </p:cNvPr>
          <p:cNvSpPr/>
          <p:nvPr/>
        </p:nvSpPr>
        <p:spPr>
          <a:xfrm>
            <a:off x="539921" y="3453641"/>
            <a:ext cx="3073861" cy="670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確認繼電器模組連接模式</a:t>
            </a:r>
          </a:p>
        </p:txBody>
      </p:sp>
    </p:spTree>
    <p:extLst>
      <p:ext uri="{BB962C8B-B14F-4D97-AF65-F5344CB8AC3E}">
        <p14:creationId xmlns:p14="http://schemas.microsoft.com/office/powerpoint/2010/main" val="146229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3">
            <a:extLst>
              <a:ext uri="{FF2B5EF4-FFF2-40B4-BE49-F238E27FC236}">
                <a16:creationId xmlns="" xmlns:a16="http://schemas.microsoft.com/office/drawing/2014/main" id="{07AA5E21-759D-485F-8F94-B6D8525C6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1385144"/>
            <a:ext cx="2453640" cy="5079155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="" xmlns:a16="http://schemas.microsoft.com/office/drawing/2014/main" id="{CA3DC50F-1AEC-41B9-8509-A740EDB4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59387"/>
            <a:ext cx="10515600" cy="1325563"/>
          </a:xfrm>
        </p:spPr>
        <p:txBody>
          <a:bodyPr/>
          <a:lstStyle/>
          <a:p>
            <a:r>
              <a:rPr lang="zh-TW" altLang="en-US" dirty="0"/>
              <a:t>兼容模式</a:t>
            </a:r>
            <a:r>
              <a:rPr lang="en-US" altLang="zh-TW" dirty="0"/>
              <a:t>(AP</a:t>
            </a:r>
            <a:r>
              <a:rPr lang="zh-TW" altLang="en-US" dirty="0"/>
              <a:t>模式</a:t>
            </a:r>
            <a:r>
              <a:rPr lang="en-US" altLang="zh-TW" dirty="0"/>
              <a:t>)</a:t>
            </a:r>
            <a:r>
              <a:rPr lang="zh-TW" altLang="en-US" dirty="0"/>
              <a:t>連接繼電器模組</a:t>
            </a:r>
          </a:p>
        </p:txBody>
      </p:sp>
      <p:sp>
        <p:nvSpPr>
          <p:cNvPr id="10" name="箭號: 向右 7">
            <a:extLst>
              <a:ext uri="{FF2B5EF4-FFF2-40B4-BE49-F238E27FC236}">
                <a16:creationId xmlns="" xmlns:a16="http://schemas.microsoft.com/office/drawing/2014/main" id="{856A4BBC-4019-47B8-9BD5-040BCF788439}"/>
              </a:ext>
            </a:extLst>
          </p:cNvPr>
          <p:cNvSpPr/>
          <p:nvPr/>
        </p:nvSpPr>
        <p:spPr>
          <a:xfrm>
            <a:off x="3630493" y="3546400"/>
            <a:ext cx="928468" cy="608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8">
            <a:extLst>
              <a:ext uri="{FF2B5EF4-FFF2-40B4-BE49-F238E27FC236}">
                <a16:creationId xmlns="" xmlns:a16="http://schemas.microsoft.com/office/drawing/2014/main" id="{C06138E2-A64D-4953-B10B-14A8EA677EBB}"/>
              </a:ext>
            </a:extLst>
          </p:cNvPr>
          <p:cNvSpPr/>
          <p:nvPr/>
        </p:nvSpPr>
        <p:spPr>
          <a:xfrm>
            <a:off x="7841557" y="3571337"/>
            <a:ext cx="928468" cy="608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SONY\Downloads\S__2940928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64" y="1177780"/>
            <a:ext cx="2648974" cy="54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ONY\Downloads\S__2940928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415" y="1039350"/>
            <a:ext cx="2716557" cy="55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0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NY\Downloads\S__2940929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171575"/>
            <a:ext cx="2543175" cy="527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="" xmlns:a16="http://schemas.microsoft.com/office/drawing/2014/main" id="{E68AF348-CA72-48EA-876D-0C89C852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70" y="0"/>
            <a:ext cx="10515600" cy="1325563"/>
          </a:xfrm>
        </p:spPr>
        <p:txBody>
          <a:bodyPr/>
          <a:lstStyle/>
          <a:p>
            <a:r>
              <a:rPr lang="en-US" altLang="zh-TW" dirty="0"/>
              <a:t>Touch</a:t>
            </a:r>
            <a:r>
              <a:rPr lang="zh-TW" altLang="en-US" dirty="0"/>
              <a:t>模式設定完成</a:t>
            </a:r>
          </a:p>
        </p:txBody>
      </p:sp>
      <p:sp>
        <p:nvSpPr>
          <p:cNvPr id="6" name="箭號: 向右 7">
            <a:extLst>
              <a:ext uri="{FF2B5EF4-FFF2-40B4-BE49-F238E27FC236}">
                <a16:creationId xmlns="" xmlns:a16="http://schemas.microsoft.com/office/drawing/2014/main" id="{856A4BBC-4019-47B8-9BD5-040BCF788439}"/>
              </a:ext>
            </a:extLst>
          </p:cNvPr>
          <p:cNvSpPr/>
          <p:nvPr/>
        </p:nvSpPr>
        <p:spPr>
          <a:xfrm>
            <a:off x="5323672" y="3168730"/>
            <a:ext cx="928468" cy="608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07CC67B9-66FA-487B-9639-92DBF9A14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71" y="1112103"/>
            <a:ext cx="4042702" cy="53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0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="" xmlns:a16="http://schemas.microsoft.com/office/drawing/2014/main" id="{B4E32E09-2AEC-40FD-87AD-5ED8179DA879}"/>
              </a:ext>
            </a:extLst>
          </p:cNvPr>
          <p:cNvSpPr txBox="1">
            <a:spLocks/>
          </p:cNvSpPr>
          <p:nvPr/>
        </p:nvSpPr>
        <p:spPr>
          <a:xfrm>
            <a:off x="26728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Wi-Fi</a:t>
            </a:r>
            <a:r>
              <a:rPr lang="zh-TW" altLang="en-US" dirty="0" smtClean="0"/>
              <a:t>繼電器通訊協定說明</a:t>
            </a:r>
            <a:endParaRPr lang="zh-TW" altLang="en-US" dirty="0"/>
          </a:p>
        </p:txBody>
      </p:sp>
      <p:pic>
        <p:nvPicPr>
          <p:cNvPr id="1026" name="Picture 2" descr="C:\Users\SONY\Desktop\S__294092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1025526"/>
            <a:ext cx="5619751" cy="559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3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4E32E09-2AEC-40FD-87AD-5ED8179D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6" y="0"/>
            <a:ext cx="10515600" cy="1325563"/>
          </a:xfrm>
        </p:spPr>
        <p:txBody>
          <a:bodyPr/>
          <a:lstStyle/>
          <a:p>
            <a:r>
              <a:rPr lang="en-US" altLang="zh-TW" dirty="0"/>
              <a:t>Wi-Fi</a:t>
            </a:r>
            <a:r>
              <a:rPr lang="zh-TW" altLang="en-US" dirty="0"/>
              <a:t>繼電器說明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2D0924C7-56FB-4E05-A172-6ACB35937A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10" y="1108172"/>
            <a:ext cx="5519091" cy="55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2B34C98-818A-4737-AE39-B320ACC5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6" y="0"/>
            <a:ext cx="10515600" cy="1325563"/>
          </a:xfrm>
        </p:spPr>
        <p:txBody>
          <a:bodyPr/>
          <a:lstStyle/>
          <a:p>
            <a:r>
              <a:rPr lang="zh-TW" altLang="en-US" dirty="0"/>
              <a:t>欣易聯</a:t>
            </a:r>
            <a:r>
              <a:rPr lang="en-US" altLang="zh-TW" dirty="0"/>
              <a:t>APP</a:t>
            </a:r>
            <a:r>
              <a:rPr lang="zh-TW" altLang="en-US" dirty="0"/>
              <a:t>下載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="" xmlns:a16="http://schemas.microsoft.com/office/drawing/2014/main" id="{9BE8026A-9229-4461-9AAF-EE333BF5D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6824"/>
            <a:ext cx="4648468" cy="2125290"/>
          </a:xfrm>
        </p:spPr>
      </p:pic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0B37127D-BC89-428B-9A15-E7D640547C2B}"/>
              </a:ext>
            </a:extLst>
          </p:cNvPr>
          <p:cNvSpPr txBox="1"/>
          <p:nvPr/>
        </p:nvSpPr>
        <p:spPr>
          <a:xfrm>
            <a:off x="6096000" y="2561444"/>
            <a:ext cx="4408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Android</a:t>
            </a:r>
            <a:r>
              <a:rPr lang="zh-TW" altLang="en-US" dirty="0"/>
              <a:t>載點：https://www.wandoujia.com/apps/7921907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926D9E67-A946-4F67-9DD4-7292FA03E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61" y="4078531"/>
            <a:ext cx="4396358" cy="153447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4FE9DC06-BCA6-4553-818C-C69953BFE046}"/>
              </a:ext>
            </a:extLst>
          </p:cNvPr>
          <p:cNvSpPr txBox="1"/>
          <p:nvPr/>
        </p:nvSpPr>
        <p:spPr>
          <a:xfrm>
            <a:off x="6096000" y="4689679"/>
            <a:ext cx="44081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IOS</a:t>
            </a:r>
            <a:r>
              <a:rPr lang="zh-TW" altLang="en-US" dirty="0"/>
              <a:t> 載點：</a:t>
            </a:r>
            <a:r>
              <a:rPr lang="en-US" altLang="zh-TW" dirty="0"/>
              <a:t>https://apps.apple.com/tw/app/%E6%AC%A3%E6%98%93%E8%81%94/id1446973616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AE763E8D-435E-4377-BCAD-7AF5B57BB284}"/>
              </a:ext>
            </a:extLst>
          </p:cNvPr>
          <p:cNvSpPr txBox="1"/>
          <p:nvPr/>
        </p:nvSpPr>
        <p:spPr>
          <a:xfrm>
            <a:off x="6096000" y="4078531"/>
            <a:ext cx="3043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APP Store</a:t>
            </a:r>
            <a:r>
              <a:rPr lang="zh-TW" altLang="en-US" dirty="0"/>
              <a:t>搜尋：欣易聯</a:t>
            </a:r>
          </a:p>
        </p:txBody>
      </p:sp>
    </p:spTree>
    <p:extLst>
      <p:ext uri="{BB962C8B-B14F-4D97-AF65-F5344CB8AC3E}">
        <p14:creationId xmlns:p14="http://schemas.microsoft.com/office/powerpoint/2010/main" val="15649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EF424E19-0788-4308-8324-E94C636E08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76" y="1252611"/>
            <a:ext cx="2674490" cy="5365132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="" xmlns:a16="http://schemas.microsoft.com/office/drawing/2014/main" id="{6AFC8230-9B43-42E6-826C-C44B42FECA87}"/>
              </a:ext>
            </a:extLst>
          </p:cNvPr>
          <p:cNvSpPr/>
          <p:nvPr/>
        </p:nvSpPr>
        <p:spPr>
          <a:xfrm rot="19225436">
            <a:off x="2147492" y="4861132"/>
            <a:ext cx="1121079" cy="715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="" xmlns:a16="http://schemas.microsoft.com/office/drawing/2014/main" id="{317DEE44-DA10-4224-B60B-3AFF2316FF15}"/>
              </a:ext>
            </a:extLst>
          </p:cNvPr>
          <p:cNvSpPr/>
          <p:nvPr/>
        </p:nvSpPr>
        <p:spPr>
          <a:xfrm>
            <a:off x="4209377" y="3332411"/>
            <a:ext cx="928468" cy="608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30378CCD-F612-4ADF-9901-246A0EF4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1325563"/>
          </a:xfrm>
        </p:spPr>
        <p:txBody>
          <a:bodyPr/>
          <a:lstStyle/>
          <a:p>
            <a:r>
              <a:rPr lang="zh-TW" altLang="en-US" dirty="0"/>
              <a:t>欣易聯</a:t>
            </a:r>
            <a:r>
              <a:rPr lang="en-US" altLang="zh-TW" dirty="0"/>
              <a:t>APP</a:t>
            </a:r>
            <a:r>
              <a:rPr lang="zh-TW" altLang="en-US" dirty="0"/>
              <a:t>註冊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="" xmlns:a16="http://schemas.microsoft.com/office/drawing/2014/main" id="{6A6113A3-A4FD-4422-9333-96905AA4BC51}"/>
              </a:ext>
            </a:extLst>
          </p:cNvPr>
          <p:cNvSpPr/>
          <p:nvPr/>
        </p:nvSpPr>
        <p:spPr>
          <a:xfrm>
            <a:off x="8522112" y="3332411"/>
            <a:ext cx="928468" cy="608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1E551DE-4E0B-4B9F-89A7-A511CFA1BE55}"/>
              </a:ext>
            </a:extLst>
          </p:cNvPr>
          <p:cNvSpPr/>
          <p:nvPr/>
        </p:nvSpPr>
        <p:spPr>
          <a:xfrm>
            <a:off x="10002129" y="3305091"/>
            <a:ext cx="1758461" cy="608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完成註冊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D73FB2D1-51A9-44BF-8555-057E5D492F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95" y="2011952"/>
            <a:ext cx="2912053" cy="38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6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="" xmlns:a16="http://schemas.microsoft.com/office/drawing/2014/main" id="{84C4CDB3-D83B-4D38-A344-1CB92BD15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060" y="1284186"/>
            <a:ext cx="4659647" cy="5273055"/>
          </a:xfr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D8C559E2-74D1-4AE8-AAFF-870309BA7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14" y="1284186"/>
            <a:ext cx="2530115" cy="5252739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="" xmlns:a16="http://schemas.microsoft.com/office/drawing/2014/main" id="{2221BC0B-B428-4BFC-8BD7-DD490E94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01" y="-3280"/>
            <a:ext cx="10515600" cy="1325563"/>
          </a:xfrm>
        </p:spPr>
        <p:txBody>
          <a:bodyPr/>
          <a:lstStyle/>
          <a:p>
            <a:r>
              <a:rPr lang="zh-TW" altLang="en-US" dirty="0"/>
              <a:t>快速添加</a:t>
            </a:r>
            <a:r>
              <a:rPr lang="en-US" altLang="zh-TW" dirty="0"/>
              <a:t>(Touch)</a:t>
            </a:r>
            <a:r>
              <a:rPr lang="zh-TW" altLang="en-US" dirty="0"/>
              <a:t>連接繼電器模組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="" xmlns:a16="http://schemas.microsoft.com/office/drawing/2014/main" id="{67084C14-11C6-4905-80FB-FEE8728AACB1}"/>
              </a:ext>
            </a:extLst>
          </p:cNvPr>
          <p:cNvSpPr/>
          <p:nvPr/>
        </p:nvSpPr>
        <p:spPr>
          <a:xfrm rot="19225436">
            <a:off x="2093753" y="5269448"/>
            <a:ext cx="1121079" cy="71596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右 9">
            <a:extLst>
              <a:ext uri="{FF2B5EF4-FFF2-40B4-BE49-F238E27FC236}">
                <a16:creationId xmlns="" xmlns:a16="http://schemas.microsoft.com/office/drawing/2014/main" id="{FA047169-7735-4B2E-A053-1838530456E6}"/>
              </a:ext>
            </a:extLst>
          </p:cNvPr>
          <p:cNvSpPr/>
          <p:nvPr/>
        </p:nvSpPr>
        <p:spPr>
          <a:xfrm>
            <a:off x="4334642" y="3546259"/>
            <a:ext cx="928468" cy="608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="" xmlns:a16="http://schemas.microsoft.com/office/drawing/2014/main" id="{55A218B4-71F8-4AC3-87EE-1E7742D66297}"/>
              </a:ext>
            </a:extLst>
          </p:cNvPr>
          <p:cNvSpPr/>
          <p:nvPr/>
        </p:nvSpPr>
        <p:spPr>
          <a:xfrm rot="5400000">
            <a:off x="9555075" y="2204461"/>
            <a:ext cx="997196" cy="4596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707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="" xmlns:a16="http://schemas.microsoft.com/office/drawing/2014/main" id="{11875F21-76AE-4493-9AF7-804B3CDF3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423" y="3114421"/>
            <a:ext cx="6452894" cy="1123950"/>
          </a:xfrm>
        </p:spPr>
      </p:pic>
      <p:sp>
        <p:nvSpPr>
          <p:cNvPr id="6" name="標題 1">
            <a:extLst>
              <a:ext uri="{FF2B5EF4-FFF2-40B4-BE49-F238E27FC236}">
                <a16:creationId xmlns="" xmlns:a16="http://schemas.microsoft.com/office/drawing/2014/main" id="{0F377265-24FB-454C-9544-FEF7C87C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快速添加</a:t>
            </a:r>
            <a:r>
              <a:rPr lang="en-US" altLang="zh-TW" dirty="0"/>
              <a:t>(Touch)</a:t>
            </a:r>
            <a:r>
              <a:rPr lang="zh-TW" altLang="en-US" dirty="0"/>
              <a:t>連接繼電器模組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="" xmlns:a16="http://schemas.microsoft.com/office/drawing/2014/main" id="{6A401C1F-B6D7-4BEC-ADC0-8E6144407415}"/>
              </a:ext>
            </a:extLst>
          </p:cNvPr>
          <p:cNvSpPr/>
          <p:nvPr/>
        </p:nvSpPr>
        <p:spPr>
          <a:xfrm>
            <a:off x="4142865" y="3656587"/>
            <a:ext cx="465475" cy="46725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="" xmlns:a16="http://schemas.microsoft.com/office/drawing/2014/main" id="{1FCB1632-A5E6-4A3D-BF76-BD4EB867ABB7}"/>
              </a:ext>
            </a:extLst>
          </p:cNvPr>
          <p:cNvSpPr/>
          <p:nvPr/>
        </p:nvSpPr>
        <p:spPr>
          <a:xfrm>
            <a:off x="539921" y="3453641"/>
            <a:ext cx="3073861" cy="670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確認繼電器模組連接模式</a:t>
            </a:r>
          </a:p>
        </p:txBody>
      </p:sp>
    </p:spTree>
    <p:extLst>
      <p:ext uri="{BB962C8B-B14F-4D97-AF65-F5344CB8AC3E}">
        <p14:creationId xmlns:p14="http://schemas.microsoft.com/office/powerpoint/2010/main" val="265797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07AA5E21-759D-485F-8F94-B6D8525C6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3720"/>
            <a:ext cx="2453640" cy="50791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39F7D0DE-57E3-4E31-8409-5ECBEC7CE0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19" y="1325276"/>
            <a:ext cx="2521480" cy="52165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925B9015-535D-4D20-832E-EA66533B3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242" y="1261191"/>
            <a:ext cx="2521480" cy="522872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CA3DC50F-1AEC-41B9-8509-A740EDB4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59387"/>
            <a:ext cx="10515600" cy="1325563"/>
          </a:xfrm>
        </p:spPr>
        <p:txBody>
          <a:bodyPr/>
          <a:lstStyle/>
          <a:p>
            <a:r>
              <a:rPr lang="zh-TW" altLang="en-US" dirty="0"/>
              <a:t>快速添加</a:t>
            </a:r>
            <a:r>
              <a:rPr lang="en-US" altLang="zh-TW" dirty="0"/>
              <a:t>(Touch)</a:t>
            </a:r>
            <a:r>
              <a:rPr lang="zh-TW" altLang="en-US" dirty="0"/>
              <a:t>連接繼電器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可在</a:t>
            </a:r>
            <a:r>
              <a:rPr lang="en-US" altLang="zh-TW" dirty="0" smtClean="0"/>
              <a:t>4G</a:t>
            </a:r>
            <a:r>
              <a:rPr lang="zh-TW" altLang="en-US" dirty="0" smtClean="0"/>
              <a:t>網路操作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="" xmlns:a16="http://schemas.microsoft.com/office/drawing/2014/main" id="{856A4BBC-4019-47B8-9BD5-040BCF788439}"/>
              </a:ext>
            </a:extLst>
          </p:cNvPr>
          <p:cNvSpPr/>
          <p:nvPr/>
        </p:nvSpPr>
        <p:spPr>
          <a:xfrm>
            <a:off x="3630493" y="3571337"/>
            <a:ext cx="928468" cy="608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="" xmlns:a16="http://schemas.microsoft.com/office/drawing/2014/main" id="{C06138E2-A64D-4953-B10B-14A8EA677EBB}"/>
              </a:ext>
            </a:extLst>
          </p:cNvPr>
          <p:cNvSpPr/>
          <p:nvPr/>
        </p:nvSpPr>
        <p:spPr>
          <a:xfrm>
            <a:off x="7841557" y="3571337"/>
            <a:ext cx="928468" cy="608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="" xmlns:a16="http://schemas.microsoft.com/office/drawing/2014/main" id="{E28DE433-37DC-4CF5-BC2A-75AD594D9FE2}"/>
              </a:ext>
            </a:extLst>
          </p:cNvPr>
          <p:cNvSpPr/>
          <p:nvPr/>
        </p:nvSpPr>
        <p:spPr>
          <a:xfrm rot="16200000">
            <a:off x="9195582" y="2499358"/>
            <a:ext cx="552043" cy="49834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23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68AF348-CA72-48EA-876D-0C89C852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70" y="0"/>
            <a:ext cx="10515600" cy="1325563"/>
          </a:xfrm>
        </p:spPr>
        <p:txBody>
          <a:bodyPr/>
          <a:lstStyle/>
          <a:p>
            <a:r>
              <a:rPr lang="en-US" altLang="zh-TW" dirty="0"/>
              <a:t>Touch</a:t>
            </a:r>
            <a:r>
              <a:rPr lang="zh-TW" altLang="en-US" dirty="0"/>
              <a:t>模式設定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可在</a:t>
            </a:r>
            <a:r>
              <a:rPr lang="en-US" altLang="zh-TW" dirty="0" smtClean="0"/>
              <a:t>4G</a:t>
            </a:r>
            <a:r>
              <a:rPr lang="zh-TW" altLang="en-US" dirty="0" smtClean="0"/>
              <a:t>網路操作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07CC67B9-66FA-487B-9639-92DBF9A1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534" y="1222631"/>
            <a:ext cx="4042702" cy="5330110"/>
          </a:xfrm>
          <a:prstGeom prst="rect">
            <a:avLst/>
          </a:prstGeom>
        </p:spPr>
      </p:pic>
      <p:pic>
        <p:nvPicPr>
          <p:cNvPr id="4" name="Picture 2" descr="C:\Users\SONY\Downloads\S__2940929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252367"/>
            <a:ext cx="2543175" cy="527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號: 向右 8">
            <a:extLst>
              <a:ext uri="{FF2B5EF4-FFF2-40B4-BE49-F238E27FC236}">
                <a16:creationId xmlns="" xmlns:a16="http://schemas.microsoft.com/office/drawing/2014/main" id="{C06138E2-A64D-4953-B10B-14A8EA677EBB}"/>
              </a:ext>
            </a:extLst>
          </p:cNvPr>
          <p:cNvSpPr/>
          <p:nvPr/>
        </p:nvSpPr>
        <p:spPr>
          <a:xfrm>
            <a:off x="5569844" y="3354334"/>
            <a:ext cx="928468" cy="608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46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151</Words>
  <Application>Microsoft Office PowerPoint</Application>
  <PresentationFormat>自訂</PresentationFormat>
  <Paragraphs>19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Wi-Fi繼電器模組使用說明</vt:lpstr>
      <vt:lpstr>PowerPoint 簡報</vt:lpstr>
      <vt:lpstr>Wi-Fi繼電器說明</vt:lpstr>
      <vt:lpstr>欣易聯APP下載</vt:lpstr>
      <vt:lpstr>欣易聯APP註冊</vt:lpstr>
      <vt:lpstr>快速添加(Touch)連接繼電器模組</vt:lpstr>
      <vt:lpstr>快速添加(Touch)連接繼電器模組</vt:lpstr>
      <vt:lpstr>快速添加(Touch)連接繼電器模組(可在4G網路操作)</vt:lpstr>
      <vt:lpstr>Touch模式設定完成(可在4G網路操作)</vt:lpstr>
      <vt:lpstr>兼容模式(AP模式)連接繼電器模組</vt:lpstr>
      <vt:lpstr>快速添加(Touch)連接繼電器模組</vt:lpstr>
      <vt:lpstr>兼容模式(AP模式)連接繼電器模組</vt:lpstr>
      <vt:lpstr>Touch模式設定完成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SONY</cp:lastModifiedBy>
  <cp:revision>27</cp:revision>
  <dcterms:created xsi:type="dcterms:W3CDTF">2021-07-09T10:26:38Z</dcterms:created>
  <dcterms:modified xsi:type="dcterms:W3CDTF">2021-07-17T10:00:02Z</dcterms:modified>
</cp:coreProperties>
</file>