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8" r:id="rId8"/>
    <p:sldId id="267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C66FE82-08F1-4650-BFFA-04B59AF5B25C}" type="datetimeFigureOut">
              <a:rPr lang="en-US" smtClean="0"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7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3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8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2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22-May-23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22-May-23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2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22-May-23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1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22-May-23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22-May-23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7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FE82-08F1-4650-BFFA-04B59AF5B25C}" type="datetimeFigureOut">
              <a:rPr lang="en-US" smtClean="0"/>
              <a:t>22-May-23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4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C66FE82-08F1-4650-BFFA-04B59AF5B25C}" type="datetimeFigureOut">
              <a:rPr lang="en-US" smtClean="0"/>
              <a:t>22-May-23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84B08A8-B3F0-41E0-B356-0A27037C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2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font, sketch, graphics&#10;&#10;Description automatically generated">
            <a:extLst>
              <a:ext uri="{FF2B5EF4-FFF2-40B4-BE49-F238E27FC236}">
                <a16:creationId xmlns:a16="http://schemas.microsoft.com/office/drawing/2014/main" id="{27596F2A-DF13-1394-9754-82439A0B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51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printing&#10;&#10;Description automatically generated">
            <a:extLst>
              <a:ext uri="{FF2B5EF4-FFF2-40B4-BE49-F238E27FC236}">
                <a16:creationId xmlns:a16="http://schemas.microsoft.com/office/drawing/2014/main" id="{99603950-8C1A-3D2B-8443-9EF0935D3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08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06996DB0-E337-B210-CE8E-23B0362A8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8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Description automatically generated with low confidence">
            <a:extLst>
              <a:ext uri="{FF2B5EF4-FFF2-40B4-BE49-F238E27FC236}">
                <a16:creationId xmlns:a16="http://schemas.microsoft.com/office/drawing/2014/main" id="{B5541298-455F-F1B2-1A10-4B7CFD945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ketch, diagram, white&#10;&#10;Description automatically generated">
            <a:extLst>
              <a:ext uri="{FF2B5EF4-FFF2-40B4-BE49-F238E27FC236}">
                <a16:creationId xmlns:a16="http://schemas.microsoft.com/office/drawing/2014/main" id="{C7C5797F-79B6-DFE5-BDDD-1C4C1D4D9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8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sign&#10;&#10;Description automatically generated">
            <a:extLst>
              <a:ext uri="{FF2B5EF4-FFF2-40B4-BE49-F238E27FC236}">
                <a16:creationId xmlns:a16="http://schemas.microsoft.com/office/drawing/2014/main" id="{1992FEE9-D520-7A97-7938-A0FC437F2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901F92F4-E540-9328-37C0-06D102AAC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3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14099DB2-13E3-48C2-638B-3FD0DB4C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45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ource code&#10;&#10;Description automatically generated with medium confidence">
            <a:extLst>
              <a:ext uri="{FF2B5EF4-FFF2-40B4-BE49-F238E27FC236}">
                <a16:creationId xmlns:a16="http://schemas.microsoft.com/office/drawing/2014/main" id="{4F1A2563-1F08-4C30-0BE3-7632FB4D6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6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sign&#10;&#10;Description automatically generated">
            <a:extLst>
              <a:ext uri="{FF2B5EF4-FFF2-40B4-BE49-F238E27FC236}">
                <a16:creationId xmlns:a16="http://schemas.microsoft.com/office/drawing/2014/main" id="{31C45354-D9BB-0BCD-33C5-2D1E42B9B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3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sign&#10;&#10;Description automatically generated">
            <a:extLst>
              <a:ext uri="{FF2B5EF4-FFF2-40B4-BE49-F238E27FC236}">
                <a16:creationId xmlns:a16="http://schemas.microsoft.com/office/drawing/2014/main" id="{85C0DC5D-ABAA-1C0F-6B0F-A21105B17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3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esign&#10;&#10;Description automatically generated">
            <a:extLst>
              <a:ext uri="{FF2B5EF4-FFF2-40B4-BE49-F238E27FC236}">
                <a16:creationId xmlns:a16="http://schemas.microsoft.com/office/drawing/2014/main" id="{C3D24CCA-FC91-C216-0CB3-CEFB80411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-up of a letter&#10;&#10;Description automatically generated with low confidence">
            <a:extLst>
              <a:ext uri="{FF2B5EF4-FFF2-40B4-BE49-F238E27FC236}">
                <a16:creationId xmlns:a16="http://schemas.microsoft.com/office/drawing/2014/main" id="{7F3855A4-2A4B-BC02-99DE-E80E3F120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4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E37EDA7-EDD8-ACB0-9440-B90DA9B42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1835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Corbel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Sarafat Hossain Saifullah</dc:creator>
  <cp:lastModifiedBy>Sarafat Hossain Saifullah</cp:lastModifiedBy>
  <cp:revision>3</cp:revision>
  <dcterms:created xsi:type="dcterms:W3CDTF">2023-05-21T15:03:50Z</dcterms:created>
  <dcterms:modified xsi:type="dcterms:W3CDTF">2023-05-22T01:54:23Z</dcterms:modified>
</cp:coreProperties>
</file>