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C66FE82-08F1-4650-BFFA-04B59AF5B25C}" type="datetimeFigureOut">
              <a:rPr lang="en-US" smtClean="0"/>
              <a:t>21-May-23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sketch, graphics&#10;&#10;Description automatically generated">
            <a:extLst>
              <a:ext uri="{FF2B5EF4-FFF2-40B4-BE49-F238E27FC236}">
                <a16:creationId xmlns:a16="http://schemas.microsoft.com/office/drawing/2014/main" id="{27596F2A-DF13-1394-9754-82439A0B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1992FEE9-D520-7A97-7938-A0FC437F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01F92F4-E540-9328-37C0-06D102AA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4099DB2-13E3-48C2-638B-3FD0DB4C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7EDA7-EDD8-ACB0-9440-B90DA9B4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printing&#10;&#10;Description automatically generated">
            <a:extLst>
              <a:ext uri="{FF2B5EF4-FFF2-40B4-BE49-F238E27FC236}">
                <a16:creationId xmlns:a16="http://schemas.microsoft.com/office/drawing/2014/main" id="{99603950-8C1A-3D2B-8443-9EF0935D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6996DB0-E337-B210-CE8E-23B0362A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B5541298-455F-F1B2-1A10-4B7CFD94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etch, diagram, white&#10;&#10;Description automatically generated">
            <a:extLst>
              <a:ext uri="{FF2B5EF4-FFF2-40B4-BE49-F238E27FC236}">
                <a16:creationId xmlns:a16="http://schemas.microsoft.com/office/drawing/2014/main" id="{C7C5797F-79B6-DFE5-BDDD-1C4C1D4D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48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Sarafat Hossain Saifullah</dc:creator>
  <cp:lastModifiedBy>Sarafat Hossain Saifullah</cp:lastModifiedBy>
  <cp:revision>1</cp:revision>
  <dcterms:created xsi:type="dcterms:W3CDTF">2023-05-21T15:03:50Z</dcterms:created>
  <dcterms:modified xsi:type="dcterms:W3CDTF">2023-05-21T15:07:50Z</dcterms:modified>
</cp:coreProperties>
</file>