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895B-00C5-CFBD-D8C2-20CE4985B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0FAC6-9075-FE96-C2D7-D93505F24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4F1D2-223D-2D99-3403-C761B25F1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9705-4249-4589-917D-1289613CD2F2}" type="datetimeFigureOut">
              <a:rPr lang="en-US" smtClean="0"/>
              <a:t>20-Mar-23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F71A2-B375-4B8F-C621-7DC512E47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EDF3A-00A8-45C7-99E4-92C477A3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799F-FA1D-4B08-9ADC-A13D9450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35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1C9E-6C31-3CEB-9F12-77EC2AD85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C498E-BE03-73FF-BB69-B1DBB6768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02AC5-277E-2379-863F-17D861C83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9705-4249-4589-917D-1289613CD2F2}" type="datetimeFigureOut">
              <a:rPr lang="en-US" smtClean="0"/>
              <a:t>20-Mar-23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6FDB8-3341-5BDC-1CF0-C699C6561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8FB1A-DD95-50A6-DB30-5CFC8B6B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799F-FA1D-4B08-9ADC-A13D9450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82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9FCDE-1D2D-CF8A-C122-15C7EA308F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8DCD6-9A0C-09F7-40A5-217578450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F4D18-E610-209B-7EAB-2C8705EF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9705-4249-4589-917D-1289613CD2F2}" type="datetimeFigureOut">
              <a:rPr lang="en-US" smtClean="0"/>
              <a:t>20-Mar-23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D979D-0C2F-C187-939C-43562DBA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94643-3840-D92B-AD4A-C3176003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799F-FA1D-4B08-9ADC-A13D9450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04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0ECC-73EB-620A-CEBA-AB2A5F9D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46CD5-91E2-3D9E-7649-7EEFDB29C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AEEEE-67FA-C6FD-B892-AFAEFF105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9705-4249-4589-917D-1289613CD2F2}" type="datetimeFigureOut">
              <a:rPr lang="en-US" smtClean="0"/>
              <a:t>20-Mar-23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4C60A-75A0-6E91-1121-2B5DAAFB9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2355E-2B6F-D3D7-A972-5C5F295A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799F-FA1D-4B08-9ADC-A13D9450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972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C8C38-99AA-D59B-5154-E99B87729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6476AE-3D03-589A-9957-0E595BB2C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32DBC-F9E4-FD94-5004-BDA477D7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9705-4249-4589-917D-1289613CD2F2}" type="datetimeFigureOut">
              <a:rPr lang="en-US" smtClean="0"/>
              <a:t>20-Mar-23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12E48-94F8-E43F-FAF5-833F3225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CBF30-5E26-86C5-3DF6-E0B636F0C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799F-FA1D-4B08-9ADC-A13D9450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46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56654-64DB-A143-4777-A821D8ADB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E87D1-E4EB-2DC9-22C7-568E6FE89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E2681-EA99-2769-EDA6-348582266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5DB92-7AF1-CF82-592E-1CCBF4CD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9705-4249-4589-917D-1289613CD2F2}" type="datetimeFigureOut">
              <a:rPr lang="en-US" smtClean="0"/>
              <a:t>20-Mar-23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A1B10-277D-7EF4-3C8D-200C1C6C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3E38F-CB2C-E881-C8FC-DF6B71C84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799F-FA1D-4B08-9ADC-A13D9450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68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24449-79EC-7046-A675-E3C441922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94761-F950-658E-DCE5-CA14BCDE0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AA911-9442-AD32-F70D-1BC5495BF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B8574E-5162-EB96-DCF4-7349183BB2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D1022D-CB18-AD01-C716-109EB5326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896AAC-87CC-0B7D-6A37-29FC86D95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9705-4249-4589-917D-1289613CD2F2}" type="datetimeFigureOut">
              <a:rPr lang="en-US" smtClean="0"/>
              <a:t>20-Mar-23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AEF070-A49A-3DDF-3C18-FA878B16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9A0AF7-0EF8-9545-BA21-F8AF16CF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799F-FA1D-4B08-9ADC-A13D9450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84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A5FB1-77CF-CC41-E361-C0470660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0EC9A2-D3C3-67B0-CDFB-0B38E9D6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9705-4249-4589-917D-1289613CD2F2}" type="datetimeFigureOut">
              <a:rPr lang="en-US" smtClean="0"/>
              <a:t>20-Mar-23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CFA5DA-B86E-F22C-ED5F-EE71BF3BC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2C081-F41D-3988-E800-D3AE9053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799F-FA1D-4B08-9ADC-A13D9450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56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464123-B46B-AD5A-D9C1-600220FF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9705-4249-4589-917D-1289613CD2F2}" type="datetimeFigureOut">
              <a:rPr lang="en-US" smtClean="0"/>
              <a:t>20-Mar-23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3D6D71-17A9-83EB-EA49-E35E423B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09F68-5F57-B2A1-1282-6A3E6729E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799F-FA1D-4B08-9ADC-A13D9450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03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D3CCE-8D78-52D1-803E-60B7B32DC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8364D-B43A-5E95-3322-5ED5D2810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C3439-D561-D053-5623-214ADB5D8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10DBB-7FD5-B64B-63A7-B34528251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9705-4249-4589-917D-1289613CD2F2}" type="datetimeFigureOut">
              <a:rPr lang="en-US" smtClean="0"/>
              <a:t>20-Mar-23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78777-B175-DF15-9DC0-ACBC83230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89E14-5B8B-0750-CD2A-3691D89B4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799F-FA1D-4B08-9ADC-A13D9450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26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1ED1D-249C-EFF3-D752-2E89E6EF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10F59-BBD9-BF19-5A3A-0544442E7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F11DA-11B2-78E5-A2EF-F11AB6E1C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E4A46-C1F3-51CC-495B-E59F52D7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99705-4249-4589-917D-1289613CD2F2}" type="datetimeFigureOut">
              <a:rPr lang="en-US" smtClean="0"/>
              <a:t>20-Mar-23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D00EA-67D4-C2CD-327A-49241394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A8F1C-64D7-0DAD-DD9A-A9979D76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94799F-FA1D-4B08-9ADC-A13D9450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64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C50A8-E65B-8BF8-8664-21CB42822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0B2E5-C1B4-F573-CAA8-8B1F841A0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9E631-EE31-B05B-7C7E-2E39486E0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99705-4249-4589-917D-1289613CD2F2}" type="datetimeFigureOut">
              <a:rPr lang="en-US" smtClean="0"/>
              <a:t>20-Mar-23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0D399-5CCC-C2F3-39EB-1B27AF448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F7783-9184-1E5C-839F-24F3D058A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94799F-FA1D-4B08-9ADC-A13D94506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9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0940D0-3E9B-AE4B-96D3-A3943C911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" y="0"/>
            <a:ext cx="12181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37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A415B5-2B64-DBEE-C4CD-88011BE3B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" y="0"/>
            <a:ext cx="121705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96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, table">
            <a:extLst>
              <a:ext uri="{FF2B5EF4-FFF2-40B4-BE49-F238E27FC236}">
                <a16:creationId xmlns:a16="http://schemas.microsoft.com/office/drawing/2014/main" id="{99FA1291-9401-888C-7055-BF0F21DEC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6"/>
            <a:ext cx="12192000" cy="685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704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86D4F2C-8A38-B393-0832-F19F6FFC9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5"/>
            <a:ext cx="12192000" cy="685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30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 with medium confidence">
            <a:extLst>
              <a:ext uri="{FF2B5EF4-FFF2-40B4-BE49-F238E27FC236}">
                <a16:creationId xmlns:a16="http://schemas.microsoft.com/office/drawing/2014/main" id="{B5E581DB-6A2D-7344-8F93-FA270C444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" y="0"/>
            <a:ext cx="121740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166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8192A46-571F-246D-46F6-67C06C95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0" y="0"/>
            <a:ext cx="121740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498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, letter&#10;&#10;Description automatically generated">
            <a:extLst>
              <a:ext uri="{FF2B5EF4-FFF2-40B4-BE49-F238E27FC236}">
                <a16:creationId xmlns:a16="http://schemas.microsoft.com/office/drawing/2014/main" id="{EF17578E-83F3-1D84-252B-05D46DFE1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1" y="0"/>
            <a:ext cx="12162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62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 with medium confidence">
            <a:extLst>
              <a:ext uri="{FF2B5EF4-FFF2-40B4-BE49-F238E27FC236}">
                <a16:creationId xmlns:a16="http://schemas.microsoft.com/office/drawing/2014/main" id="{5BB72976-A63F-97C1-4E6A-C2DB68F6B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55"/>
            <a:ext cx="12192000" cy="680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99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Sarafat Hossain Saifullah</dc:creator>
  <cp:lastModifiedBy>Sarafat Hossain Saifullah</cp:lastModifiedBy>
  <cp:revision>1</cp:revision>
  <dcterms:created xsi:type="dcterms:W3CDTF">2023-03-20T16:57:08Z</dcterms:created>
  <dcterms:modified xsi:type="dcterms:W3CDTF">2023-03-20T17:02:16Z</dcterms:modified>
</cp:coreProperties>
</file>