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8" r:id="rId2"/>
    <p:sldId id="439" r:id="rId3"/>
    <p:sldId id="333" r:id="rId4"/>
    <p:sldId id="334" r:id="rId5"/>
    <p:sldId id="335" r:id="rId6"/>
    <p:sldId id="336" r:id="rId7"/>
    <p:sldId id="430" r:id="rId8"/>
    <p:sldId id="33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F3325-C6F0-4EC1-9DE1-8EF0233341B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A75B-5AA7-492A-89F5-B26954E2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8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FB99-0797-1767-5F4E-D0842763B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648BD-72F1-BBDE-41FB-49EA8FB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5F163-E94F-F5DC-BD41-25B11B9D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CF323-49A1-D04A-71CB-16F0032E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DEC6-00D9-B7AB-E881-F293D62A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6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FA40-4CD8-4867-42CF-CAF999E0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891BD-6D3B-579D-51B1-F9116BF55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D6EE-F5D0-3036-E60A-681ADA26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34FCF-023C-6BE1-9B49-DDA6EA1A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AB6E-99DD-3775-CEF1-AF78788C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9C2C0-5B3B-D02D-DA9B-22B79933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53BA1-4693-1217-C57C-256757EA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A301-0407-6505-9B92-5A852072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08E2-1E76-954E-4DD2-ED285A83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609F-6738-14EE-9674-85C19AB6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7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9487-43EE-0B87-FA09-A1904211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64A2-6812-77DF-D46A-2E4CB0F1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0E16E-A8A9-53D0-2595-5BB7AF5E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8B96-9D63-DDF4-886A-3CEF0B38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4460-E10D-C6FA-E04F-F877F1AC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C66-154D-F5CB-5460-FA638975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7390-8059-78FE-D3EE-9A6FC5B5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A252-B322-4886-BF43-402D0E52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6B51A-9ECA-7CCB-DAC6-F5818C17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6CCC-FAD1-0728-8416-29C22EDE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0224-DD0C-FD7F-37AC-218B44CA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41A6-2C80-3BC6-9F12-2D4ADA467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4934F-AE66-D0B4-2A1B-E03280ECB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91F92-C9DB-06BB-EA46-C6C8B2E2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38C5-DF5F-0462-9D5C-7344ADC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A2617-58DB-D9D0-46D6-702FF74A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FAA7-1B5A-936D-B9B5-A05BD876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4CDB-8ADE-6840-0063-931B8D89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8E4DD-CA91-7644-9F3F-17223B6D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0AF38-0D59-CC10-A485-D68D30A02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83CAC-6787-D2F6-224C-C10F6AE3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8327E-92EB-D88E-6928-6351C8A5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F290A-B3D2-4EB2-23F9-ADD82FC2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3BAC8-5AFE-7D70-1398-A65734D4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93AD-B656-4AC1-B361-DE77FD3B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5B195-E1C2-BC8A-3B1F-1F83DE90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84BE3-5D0C-2254-EFAC-F657D0FA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04812-A1FC-538D-B2D9-32F8C649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0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3DC43-A81F-A7F6-1F10-56FA8E6C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5CD8-0E53-0AF7-3CFB-7DE11F52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2917-4C61-84C4-F8A0-F331BA5B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2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6D63-27FB-FE34-A19F-6E453BFD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DFE9-880E-2803-65E2-2BEA0236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6D862-53AF-B4DB-A13D-A9F41526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AC476-D941-B2E4-DBAD-E942C6D9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8A04A-D81F-769E-A768-EC0B6581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E0FF3-1A9F-F46D-6F34-F91EE284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76B7-7867-597B-DFCD-4EB17362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6392A-C240-2B6D-8204-D54F60B42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7019D-DF6F-8924-538F-81CAF441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D5834-6A49-76D4-927B-85705B70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474E0-8EB2-E35C-F58B-8A329D1B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EBAD-1E7B-53D6-A3FF-5D7FA1A5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51BD5-2910-2326-4B21-D8A2D2D1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35AA-559E-B08C-219B-51423902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0F066-AA0F-0F1E-BB9C-2B8D10901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0A6B-12F9-4C9D-A491-1F73049E08D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6AE5-A04D-20E0-3CCD-C260F866A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1BB6-0259-9DCD-537A-8FDAF4E0A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C5AC-31B3-4706-9448-79588ACD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2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2120" y="1026607"/>
            <a:ext cx="85914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Course Title: </a:t>
            </a:r>
            <a:r>
              <a:rPr lang="en-US" sz="4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Engineering Chemistry-1</a:t>
            </a:r>
            <a:endParaRPr lang="en-US" sz="4000" b="1" dirty="0">
              <a:cs typeface="Arial" panose="020B0604020202020204" pitchFamily="34" charset="0"/>
            </a:endParaRPr>
          </a:p>
          <a:p>
            <a:pPr algn="ctr"/>
            <a:r>
              <a:rPr lang="en-US" sz="4000" b="1" dirty="0"/>
              <a:t>Course Code: CHE109</a:t>
            </a:r>
          </a:p>
          <a:p>
            <a:pPr algn="ctr"/>
            <a:r>
              <a:rPr lang="en-US" sz="4000" b="1" dirty="0"/>
              <a:t>(Chapter 9)</a:t>
            </a:r>
          </a:p>
          <a:p>
            <a:pPr algn="ctr"/>
            <a:endParaRPr lang="en-US" sz="4000" b="1" dirty="0"/>
          </a:p>
          <a:p>
            <a:pPr algn="ctr"/>
            <a:r>
              <a:rPr lang="en-US" sz="3600" b="1" dirty="0">
                <a:solidFill>
                  <a:srgbClr val="002060"/>
                </a:solidFill>
              </a:rPr>
              <a:t>Dr. Joyanta Kumar </a:t>
            </a:r>
            <a:r>
              <a:rPr lang="en-US" sz="3600" b="1" dirty="0" err="1">
                <a:solidFill>
                  <a:srgbClr val="002060"/>
                </a:solidFill>
              </a:rPr>
              <a:t>Saha</a:t>
            </a:r>
            <a:endParaRPr lang="en-US" sz="3600" b="1" dirty="0">
              <a:solidFill>
                <a:srgbClr val="002060"/>
              </a:solidFill>
            </a:endParaRPr>
          </a:p>
          <a:p>
            <a:pPr algn="ctr"/>
            <a:r>
              <a:rPr lang="en-US" sz="2800" b="1" dirty="0"/>
              <a:t>Associate Professor</a:t>
            </a:r>
          </a:p>
          <a:p>
            <a:pPr algn="ctr"/>
            <a:r>
              <a:rPr lang="en-US" sz="2800" b="1" dirty="0"/>
              <a:t>Department of Chemistry</a:t>
            </a:r>
          </a:p>
          <a:p>
            <a:pPr algn="ctr"/>
            <a:r>
              <a:rPr lang="en-US" sz="2800" b="1" dirty="0" err="1"/>
              <a:t>Jagannath</a:t>
            </a:r>
            <a:r>
              <a:rPr lang="en-US" sz="2800" b="1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72617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1B9AE8-115B-0A5B-EA0C-0C753DC84310}"/>
              </a:ext>
            </a:extLst>
          </p:cNvPr>
          <p:cNvSpPr txBox="1"/>
          <p:nvPr/>
        </p:nvSpPr>
        <p:spPr>
          <a:xfrm>
            <a:off x="-43841" y="0"/>
            <a:ext cx="12192000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Thermochemistry</a:t>
            </a:r>
          </a:p>
          <a:p>
            <a:pPr>
              <a:lnSpc>
                <a:spcPct val="150000"/>
              </a:lnSpc>
            </a:pPr>
            <a:r>
              <a:rPr lang="en-GB" sz="24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Thermochemistry is the branch of physical chemistry which deals with the thermal or heat changes caused by chemical reactions.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internal energy of reactants (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greater than the internal energy of the products (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the difference of internal energy, </a:t>
            </a:r>
            <a:r>
              <a:rPr lang="en-GB" sz="2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is released as heat energy.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B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FEA71-6EA8-84B9-741A-C7302EFC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038" y="3012377"/>
            <a:ext cx="3409950" cy="97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26279E-2C64-2CA3-5C57-5704A411D0C3}"/>
              </a:ext>
            </a:extLst>
          </p:cNvPr>
          <p:cNvSpPr txBox="1"/>
          <p:nvPr/>
        </p:nvSpPr>
        <p:spPr>
          <a:xfrm>
            <a:off x="0" y="4074111"/>
            <a:ext cx="12192000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 a reaction is called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exothermic reaction.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internal energy of the products (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greater than that of the reactants (</a:t>
            </a:r>
            <a:r>
              <a:rPr lang="en-GB" sz="24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heat is absorbed from the surroundings. Such a reaction is called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endothermic reaction. </a:t>
            </a:r>
            <a:r>
              <a:rPr lang="en-GB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amount of heat released or absorbed in a chemical reaction is termed the </a:t>
            </a:r>
            <a:r>
              <a:rPr lang="en-GB" sz="24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heat of reaction.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B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9978" y="4229468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enthalpy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system is defined as the sum of the internal energy and the product of its pressure and volume. That is,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E + PV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is the internal energy, P is the pressure and V is the volume of the system. It is also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content.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2252" y="304411"/>
            <a:ext cx="55149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004" y="685019"/>
            <a:ext cx="6041145" cy="193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90" y="88588"/>
            <a:ext cx="10657673" cy="18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9" y="1954306"/>
            <a:ext cx="10884144" cy="481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69" y="384825"/>
            <a:ext cx="12047508" cy="424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403" y="80682"/>
            <a:ext cx="10879096" cy="669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8C942-9EC8-A62F-4280-DA76B7A3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80" y="0"/>
            <a:ext cx="10684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4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0113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OF FORMATION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change in enthalpy that takes place when one mole of the compound is formed from its elements.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OF COMBUSTION: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 in enthalpy of a system when one mole of the substance is completely burnt in excess of air or oxygen.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OF 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change in enthalpy when one mole of a substance is dissolved in a specified quantity of solvent at a given temperature.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OF NEUTRALISATION: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 in heat content (enthalpy) of the system when one gram equivalent of an acid is neutralized by one gram equivalent of a base 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vice versa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dilute solution.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BOND ENERGY: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bond energy is defined as the average amount of energy required to break all bonds of a particular type in one mole of the substance.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Mostak</dc:creator>
  <cp:lastModifiedBy>Joyanta</cp:lastModifiedBy>
  <cp:revision>6</cp:revision>
  <dcterms:created xsi:type="dcterms:W3CDTF">2022-11-14T09:05:45Z</dcterms:created>
  <dcterms:modified xsi:type="dcterms:W3CDTF">2023-02-05T02:31:39Z</dcterms:modified>
</cp:coreProperties>
</file>