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324" r:id="rId4"/>
    <p:sldId id="272" r:id="rId5"/>
    <p:sldId id="325" r:id="rId6"/>
    <p:sldId id="261" r:id="rId7"/>
    <p:sldId id="326" r:id="rId8"/>
    <p:sldId id="327" r:id="rId9"/>
    <p:sldId id="328" r:id="rId10"/>
    <p:sldId id="329" r:id="rId11"/>
    <p:sldId id="259" r:id="rId12"/>
    <p:sldId id="330" r:id="rId13"/>
    <p:sldId id="270" r:id="rId14"/>
    <p:sldId id="273" r:id="rId15"/>
    <p:sldId id="274" r:id="rId16"/>
    <p:sldId id="275" r:id="rId17"/>
    <p:sldId id="276" r:id="rId18"/>
    <p:sldId id="258" r:id="rId19"/>
    <p:sldId id="260" r:id="rId20"/>
    <p:sldId id="262" r:id="rId21"/>
    <p:sldId id="271" r:id="rId22"/>
    <p:sldId id="331" r:id="rId23"/>
    <p:sldId id="332" r:id="rId24"/>
    <p:sldId id="333" r:id="rId25"/>
    <p:sldId id="334" r:id="rId26"/>
    <p:sldId id="335" r:id="rId27"/>
    <p:sldId id="336" r:id="rId28"/>
    <p:sldId id="337" r:id="rId29"/>
    <p:sldId id="338" r:id="rId30"/>
    <p:sldId id="339" r:id="rId31"/>
    <p:sldId id="340" r:id="rId32"/>
    <p:sldId id="269" r:id="rId33"/>
    <p:sldId id="34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A1E"/>
    <a:srgbClr val="006600"/>
    <a:srgbClr val="181E0C"/>
    <a:srgbClr val="34495E"/>
    <a:srgbClr val="E40524"/>
    <a:srgbClr val="FF6702"/>
    <a:srgbClr val="7D7D8F"/>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1" d="100"/>
          <a:sy n="61" d="100"/>
        </p:scale>
        <p:origin x="1578" y="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A863B33-7010-41AE-BFBF-A2512537AD9E}"/>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rtl="1" eaLnBrk="1" hangingPunct="1">
              <a:spcBef>
                <a:spcPct val="0"/>
              </a:spcBef>
            </a:pPr>
            <a:fld id="{140A2649-0C1F-40C0-95E2-891ADCEBC4ED}" type="slidenum">
              <a:rPr lang="ar-SA" altLang="en-US" sz="1300">
                <a:latin typeface="Times New Roman" panose="02020603050405020304" pitchFamily="18" charset="0"/>
              </a:rPr>
              <a:pPr algn="r" rtl="1" eaLnBrk="1" hangingPunct="1">
                <a:spcBef>
                  <a:spcPct val="0"/>
                </a:spcBef>
              </a:pPr>
              <a:t>10</a:t>
            </a:fld>
            <a:endParaRPr lang="en-US" altLang="en-US" sz="1300">
              <a:latin typeface="Times New Roman" panose="02020603050405020304" pitchFamily="18" charset="0"/>
            </a:endParaRPr>
          </a:p>
        </p:txBody>
      </p:sp>
      <p:sp>
        <p:nvSpPr>
          <p:cNvPr id="27651" name="Rectangle 2">
            <a:extLst>
              <a:ext uri="{FF2B5EF4-FFF2-40B4-BE49-F238E27FC236}">
                <a16:creationId xmlns:a16="http://schemas.microsoft.com/office/drawing/2014/main" id="{06738C30-63E8-4B66-8101-5938773CE82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943F9014-AF4B-478A-8B2D-776EA61D37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Md. Manowarul Islam</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77000"/>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r">
              <a:defRPr/>
            </a:pPr>
            <a:r>
              <a:rPr lang="en-US" sz="1800" noProof="1">
                <a:solidFill>
                  <a:srgbClr val="FFFFFF"/>
                </a:solidFill>
                <a:latin typeface="+mj-lt"/>
                <a:ea typeface="Open Sans" panose="020B0606030504020204" pitchFamily="34" charset="0"/>
                <a:cs typeface="Open Sans" panose="020B0606030504020204" pitchFamily="34" charset="0"/>
              </a:rPr>
              <a:t>Jagannath University, Dhaka-1100</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dirty="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a:extLst>
              <a:ext uri="{FF2B5EF4-FFF2-40B4-BE49-F238E27FC236}">
                <a16:creationId xmlns:a16="http://schemas.microsoft.com/office/drawing/2014/main" id="{B9A0365E-2456-451E-AA74-0BCA16F2805F}"/>
              </a:ext>
            </a:extLst>
          </p:cNvPr>
          <p:cNvSpPr txBox="1">
            <a:spLocks noChangeArrowheads="1"/>
          </p:cNvSpPr>
          <p:nvPr/>
        </p:nvSpPr>
        <p:spPr bwMode="auto">
          <a:xfrm>
            <a:off x="838200" y="1676400"/>
            <a:ext cx="71628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u="sng"/>
          </a:p>
          <a:p>
            <a:pPr algn="ctr" eaLnBrk="1" hangingPunct="1">
              <a:spcBef>
                <a:spcPct val="50000"/>
              </a:spcBef>
              <a:buFontTx/>
              <a:buNone/>
            </a:pPr>
            <a:r>
              <a:rPr lang="en-US" altLang="en-US" sz="4800" b="1">
                <a:latin typeface="Times New Roman" panose="02020603050405020304" pitchFamily="18" charset="0"/>
              </a:rPr>
              <a:t>Linked List</a:t>
            </a:r>
          </a:p>
          <a:p>
            <a:pPr algn="ctr" eaLnBrk="1" hangingPunct="1">
              <a:spcBef>
                <a:spcPct val="50000"/>
              </a:spcBef>
              <a:buFontTx/>
              <a:buNone/>
            </a:pPr>
            <a:r>
              <a:rPr lang="en-US" altLang="en-US" sz="2400" b="1">
                <a:latin typeface="Times New Roman" panose="02020603050405020304" pitchFamily="18" charset="0"/>
              </a:rPr>
              <a:t>(One-way Linked List)</a:t>
            </a:r>
          </a:p>
        </p:txBody>
      </p:sp>
      <p:sp>
        <p:nvSpPr>
          <p:cNvPr id="17411" name="Line 250">
            <a:extLst>
              <a:ext uri="{FF2B5EF4-FFF2-40B4-BE49-F238E27FC236}">
                <a16:creationId xmlns:a16="http://schemas.microsoft.com/office/drawing/2014/main" id="{E73C4F7B-8577-4601-9B23-8F4A42459696}"/>
              </a:ext>
            </a:extLst>
          </p:cNvPr>
          <p:cNvSpPr>
            <a:spLocks noChangeShapeType="1"/>
          </p:cNvSpPr>
          <p:nvPr/>
        </p:nvSpPr>
        <p:spPr bwMode="auto">
          <a:xfrm>
            <a:off x="2709863" y="4651375"/>
            <a:ext cx="44196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17412" name="Picture 244">
            <a:extLst>
              <a:ext uri="{FF2B5EF4-FFF2-40B4-BE49-F238E27FC236}">
                <a16:creationId xmlns:a16="http://schemas.microsoft.com/office/drawing/2014/main" id="{141E401B-0D06-487D-A973-3A2AC2189C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121150"/>
            <a:ext cx="871538" cy="1060450"/>
          </a:xfrm>
          <a:prstGeom prst="rect">
            <a:avLst/>
          </a:prstGeom>
          <a:solidFill>
            <a:schemeClr val="folHlink"/>
          </a:solidFill>
          <a:ln w="38100">
            <a:solidFill>
              <a:schemeClr val="tx2"/>
            </a:solidFill>
            <a:miter lim="800000"/>
            <a:headEnd/>
            <a:tailEnd/>
          </a:ln>
        </p:spPr>
      </p:pic>
      <p:pic>
        <p:nvPicPr>
          <p:cNvPr id="17413" name="Picture 245">
            <a:extLst>
              <a:ext uri="{FF2B5EF4-FFF2-40B4-BE49-F238E27FC236}">
                <a16:creationId xmlns:a16="http://schemas.microsoft.com/office/drawing/2014/main" id="{85312A5C-CDA6-4D32-ABB7-1861D6A0BC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9188" y="4140200"/>
            <a:ext cx="871537" cy="1020763"/>
          </a:xfrm>
          <a:prstGeom prst="rect">
            <a:avLst/>
          </a:prstGeom>
          <a:solidFill>
            <a:schemeClr val="folHlink"/>
          </a:solidFill>
          <a:ln w="38100">
            <a:solidFill>
              <a:schemeClr val="tx2"/>
            </a:solidFill>
            <a:miter lim="800000"/>
            <a:headEnd/>
            <a:tailEnd/>
          </a:ln>
        </p:spPr>
      </p:pic>
      <p:pic>
        <p:nvPicPr>
          <p:cNvPr id="17414" name="Picture 246">
            <a:extLst>
              <a:ext uri="{FF2B5EF4-FFF2-40B4-BE49-F238E27FC236}">
                <a16:creationId xmlns:a16="http://schemas.microsoft.com/office/drawing/2014/main" id="{754344FA-A7F2-4133-A57B-E887BB118F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3538" y="4260850"/>
            <a:ext cx="873125" cy="779463"/>
          </a:xfrm>
          <a:prstGeom prst="rect">
            <a:avLst/>
          </a:prstGeom>
          <a:solidFill>
            <a:schemeClr val="folHlink"/>
          </a:solidFill>
          <a:ln w="38100">
            <a:solidFill>
              <a:schemeClr val="tx2"/>
            </a:solidFill>
            <a:miter lim="800000"/>
            <a:headEnd/>
            <a:tailEnd/>
          </a:ln>
        </p:spPr>
      </p:pic>
      <p:pic>
        <p:nvPicPr>
          <p:cNvPr id="17415" name="Picture 247">
            <a:extLst>
              <a:ext uri="{FF2B5EF4-FFF2-40B4-BE49-F238E27FC236}">
                <a16:creationId xmlns:a16="http://schemas.microsoft.com/office/drawing/2014/main" id="{02467B4C-5ED4-4AB8-A28B-78C70A1E6E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6363" y="4229100"/>
            <a:ext cx="871537" cy="842963"/>
          </a:xfrm>
          <a:prstGeom prst="rect">
            <a:avLst/>
          </a:prstGeom>
          <a:solidFill>
            <a:schemeClr val="folHlink"/>
          </a:solidFill>
          <a:ln w="38100">
            <a:solidFill>
              <a:schemeClr val="tx2"/>
            </a:solid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9346666-AAF7-42CF-974C-7629D196CD09}"/>
              </a:ext>
            </a:extLst>
          </p:cNvPr>
          <p:cNvSpPr>
            <a:spLocks noGrp="1" noChangeArrowheads="1"/>
          </p:cNvSpPr>
          <p:nvPr>
            <p:ph type="title" idx="4294967295"/>
          </p:nvPr>
        </p:nvSpPr>
        <p:spPr>
          <a:xfrm>
            <a:off x="468313" y="0"/>
            <a:ext cx="8229600" cy="503238"/>
          </a:xfrm>
        </p:spPr>
        <p:txBody>
          <a:bodyPr/>
          <a:lstStyle/>
          <a:p>
            <a:pPr eaLnBrk="1" hangingPunct="1"/>
            <a:r>
              <a:rPr lang="en-US" altLang="en-US" sz="2600"/>
              <a:t>Singly-linked lists vs. 1D-arrays</a:t>
            </a:r>
          </a:p>
        </p:txBody>
      </p:sp>
      <p:graphicFrame>
        <p:nvGraphicFramePr>
          <p:cNvPr id="88146" name="Group 82">
            <a:extLst>
              <a:ext uri="{FF2B5EF4-FFF2-40B4-BE49-F238E27FC236}">
                <a16:creationId xmlns:a16="http://schemas.microsoft.com/office/drawing/2014/main" id="{CC74746C-017C-4254-9110-64B72051D882}"/>
              </a:ext>
            </a:extLst>
          </p:cNvPr>
          <p:cNvGraphicFramePr>
            <a:graphicFrameLocks noGrp="1"/>
          </p:cNvGraphicFramePr>
          <p:nvPr/>
        </p:nvGraphicFramePr>
        <p:xfrm>
          <a:off x="395288" y="836613"/>
          <a:ext cx="8424862" cy="4897439"/>
        </p:xfrm>
        <a:graphic>
          <a:graphicData uri="http://schemas.openxmlformats.org/drawingml/2006/table">
            <a:tbl>
              <a:tblPr/>
              <a:tblGrid>
                <a:gridCol w="4213225">
                  <a:extLst>
                    <a:ext uri="{9D8B030D-6E8A-4147-A177-3AD203B41FA5}">
                      <a16:colId xmlns:a16="http://schemas.microsoft.com/office/drawing/2014/main" val="20000"/>
                    </a:ext>
                  </a:extLst>
                </a:gridCol>
                <a:gridCol w="4211637">
                  <a:extLst>
                    <a:ext uri="{9D8B030D-6E8A-4147-A177-3AD203B41FA5}">
                      <a16:colId xmlns:a16="http://schemas.microsoft.com/office/drawing/2014/main" val="20001"/>
                    </a:ext>
                  </a:extLst>
                </a:gridCol>
              </a:tblGrid>
              <a:tr h="566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ID-array</a:t>
                      </a:r>
                      <a:endParaRPr kumimoji="0" lang="en-US" sz="1600" b="1"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Singly-linked list</a:t>
                      </a:r>
                      <a:endParaRPr kumimoji="0" lang="en-US" sz="1600" b="1"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Fixed size:  Resizing is expensive</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Dynamic size</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Insertions and Deletions are inefficient: Elements are usually shifted</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Insertions and Deletions are efficient: No shifting</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165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Random access i.e., efficient indexing</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No random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Times New Roman" pitchFamily="18" charset="0"/>
                          <a:cs typeface="Times New Roman" pitchFamily="18" charset="0"/>
                        </a:rPr>
                        <a:t> Not suitable for operations requiring</a:t>
                      </a:r>
                      <a:endParaRPr kumimoji="0" lang="en-US" sz="1600" b="0" i="0" u="none" strike="noStrike" cap="none" normalizeH="0" baseline="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sym typeface="Wingdings" pitchFamily="2" charset="2"/>
                        </a:rPr>
                        <a:t>     accessing elements by index such as sorting</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3"/>
                  </a:ext>
                </a:extLst>
              </a:tr>
              <a:tr h="1001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No memory waste if the array is full or almost full; otherwise may result in much memory waste.</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Extra storage needed for references; however uses exactly as much memory as it needs</a:t>
                      </a:r>
                      <a:r>
                        <a:rPr kumimoji="0" lang="en-US" sz="1600" b="0" i="0" u="none" strike="noStrike" cap="none" normalizeH="0" baseline="0">
                          <a:ln>
                            <a:noFill/>
                          </a:ln>
                          <a:solidFill>
                            <a:schemeClr val="tx1"/>
                          </a:solidFill>
                          <a:effectLst/>
                          <a:latin typeface="Arial" charset="0"/>
                          <a:cs typeface="Arial"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4"/>
                  </a:ext>
                </a:extLst>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Sequential access is faster because of greater locality of references [Reason: Elements in contiguous memory locations]</a:t>
                      </a:r>
                      <a:endParaRPr kumimoji="0" lang="en-US" sz="1600" b="0" i="0" u="none" strike="noStrike" cap="none" normalizeH="0" baseline="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Sequential access is slow because of low locality of references [Reason: Elements not in contiguous memory locations]</a:t>
                      </a:r>
                      <a:endParaRPr kumimoji="0" lang="en-US" sz="1600" b="0" i="0" u="none" strike="noStrike" cap="none" normalizeH="0" baseline="0" dirty="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3C75B3D3-3CBF-495B-9BE5-BF943131D6AD}"/>
              </a:ext>
            </a:extLst>
          </p:cNvPr>
          <p:cNvSpPr txBox="1">
            <a:spLocks noChangeArrowheads="1"/>
          </p:cNvSpPr>
          <p:nvPr/>
        </p:nvSpPr>
        <p:spPr bwMode="auto">
          <a:xfrm>
            <a:off x="304800" y="119063"/>
            <a:ext cx="83820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60000"/>
              </a:lnSpc>
              <a:spcBef>
                <a:spcPct val="0"/>
              </a:spcBef>
              <a:buFontTx/>
              <a:buNone/>
            </a:pPr>
            <a:r>
              <a:rPr lang="en-US" altLang="en-US" sz="2400" b="1" u="sng">
                <a:latin typeface="Times New Roman" panose="02020603050405020304" pitchFamily="18" charset="0"/>
              </a:rPr>
              <a:t>Linked Lists versus arrays</a:t>
            </a:r>
          </a:p>
          <a:p>
            <a:pPr algn="just" eaLnBrk="1" hangingPunct="1">
              <a:lnSpc>
                <a:spcPct val="160000"/>
              </a:lnSpc>
              <a:spcBef>
                <a:spcPct val="0"/>
              </a:spcBef>
              <a:buFontTx/>
              <a:buNone/>
            </a:pPr>
            <a:endParaRPr lang="en-US" altLang="en-US" sz="700">
              <a:latin typeface="Times New Roman" panose="02020603050405020304" pitchFamily="18" charset="0"/>
            </a:endParaRPr>
          </a:p>
          <a:p>
            <a:pPr algn="just" eaLnBrk="1" hangingPunct="1">
              <a:lnSpc>
                <a:spcPct val="160000"/>
              </a:lnSpc>
              <a:spcBef>
                <a:spcPct val="0"/>
              </a:spcBef>
              <a:buFontTx/>
              <a:buNone/>
            </a:pPr>
            <a:r>
              <a:rPr lang="en-US" altLang="en-US" sz="1800" u="sng">
                <a:latin typeface="Times New Roman" panose="02020603050405020304" pitchFamily="18" charset="0"/>
              </a:rPr>
              <a:t> </a:t>
            </a:r>
            <a:r>
              <a:rPr lang="en-US" altLang="en-US" sz="2000" u="sng">
                <a:latin typeface="Times New Roman" panose="02020603050405020304" pitchFamily="18" charset="0"/>
              </a:rPr>
              <a:t>Linked lists have several advantages over arrays.</a:t>
            </a:r>
          </a:p>
          <a:p>
            <a:pPr algn="just" eaLnBrk="1" hangingPunct="1">
              <a:lnSpc>
                <a:spcPct val="160000"/>
              </a:lnSpc>
              <a:spcBef>
                <a:spcPct val="0"/>
              </a:spcBef>
              <a:buFontTx/>
              <a:buNone/>
            </a:pPr>
            <a:endParaRPr lang="en-US" altLang="en-US" sz="300" u="sng">
              <a:latin typeface="Times New Roman" panose="02020603050405020304" pitchFamily="18" charset="0"/>
            </a:endParaRPr>
          </a:p>
          <a:p>
            <a:pPr algn="just" eaLnBrk="1" hangingPunct="1">
              <a:lnSpc>
                <a:spcPct val="160000"/>
              </a:lnSpc>
              <a:spcBef>
                <a:spcPct val="0"/>
              </a:spcBef>
            </a:pPr>
            <a:r>
              <a:rPr lang="en-US" altLang="en-US" sz="1800">
                <a:latin typeface="Times New Roman" panose="02020603050405020304" pitchFamily="18" charset="0"/>
              </a:rPr>
              <a:t> Elements can be inserted into linked lists indefinitely, while an array will eventually either fill up or need to be resized, an expensive operation that may not even be possible if memory is fragmented.</a:t>
            </a:r>
          </a:p>
          <a:p>
            <a:pPr algn="just" eaLnBrk="1" hangingPunct="1">
              <a:lnSpc>
                <a:spcPct val="160000"/>
              </a:lnSpc>
              <a:spcBef>
                <a:spcPct val="0"/>
              </a:spcBef>
            </a:pPr>
            <a:r>
              <a:rPr lang="en-US" altLang="en-US" sz="1800">
                <a:latin typeface="Times New Roman" panose="02020603050405020304" pitchFamily="18" charset="0"/>
              </a:rPr>
              <a:t> An array from which many elements are removed may become wastefully empty or need to be made smaller.</a:t>
            </a:r>
          </a:p>
          <a:p>
            <a:pPr algn="just" eaLnBrk="1" hangingPunct="1">
              <a:lnSpc>
                <a:spcPct val="160000"/>
              </a:lnSpc>
              <a:spcBef>
                <a:spcPct val="0"/>
              </a:spcBef>
            </a:pPr>
            <a:endParaRPr lang="en-US" altLang="en-US" sz="400" u="sng">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DF9333DF-2874-4E6D-BACD-D9A3DAC1ED3C}"/>
              </a:ext>
            </a:extLst>
          </p:cNvPr>
          <p:cNvSpPr txBox="1">
            <a:spLocks noChangeArrowheads="1"/>
          </p:cNvSpPr>
          <p:nvPr/>
        </p:nvSpPr>
        <p:spPr bwMode="auto">
          <a:xfrm>
            <a:off x="381000" y="381000"/>
            <a:ext cx="82296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40000"/>
              </a:lnSpc>
              <a:spcBef>
                <a:spcPct val="0"/>
              </a:spcBef>
              <a:buFontTx/>
              <a:buNone/>
            </a:pPr>
            <a:r>
              <a:rPr lang="en-US" altLang="en-US" sz="2000" b="1" u="sng">
                <a:latin typeface="Times New Roman" panose="02020603050405020304" pitchFamily="18" charset="0"/>
              </a:rPr>
              <a:t>Linked lists have several disadvantages over arrays.</a:t>
            </a:r>
          </a:p>
          <a:p>
            <a:pPr algn="just" eaLnBrk="1" hangingPunct="1">
              <a:lnSpc>
                <a:spcPct val="140000"/>
              </a:lnSpc>
              <a:spcBef>
                <a:spcPct val="0"/>
              </a:spcBef>
              <a:buFontTx/>
              <a:buNone/>
            </a:pPr>
            <a:endParaRPr lang="en-US" altLang="en-US" sz="900" b="1" u="sng">
              <a:latin typeface="Times New Roman" panose="02020603050405020304" pitchFamily="18" charset="0"/>
            </a:endParaRPr>
          </a:p>
          <a:p>
            <a:pPr algn="just" eaLnBrk="1" hangingPunct="1">
              <a:lnSpc>
                <a:spcPct val="140000"/>
              </a:lnSpc>
              <a:spcBef>
                <a:spcPct val="0"/>
              </a:spcBef>
            </a:pPr>
            <a:r>
              <a:rPr lang="en-US" altLang="en-US" sz="1800">
                <a:latin typeface="Times New Roman" panose="02020603050405020304" pitchFamily="18" charset="0"/>
              </a:rPr>
              <a:t> Arrays allow random access, while linked lists allow only sequential access to the elements.</a:t>
            </a:r>
          </a:p>
          <a:p>
            <a:pPr algn="just" eaLnBrk="1" hangingPunct="1">
              <a:lnSpc>
                <a:spcPct val="140000"/>
              </a:lnSpc>
              <a:spcBef>
                <a:spcPct val="0"/>
              </a:spcBef>
            </a:pPr>
            <a:r>
              <a:rPr lang="en-US" altLang="en-US" sz="1800">
                <a:latin typeface="Times New Roman" panose="02020603050405020304" pitchFamily="18" charset="0"/>
              </a:rPr>
              <a:t> Singly-linked lists can only be traversed in one direction. This makes linked lists unsuitable for applications where it is useful to look up an element by its index quickly, such as heapsort. </a:t>
            </a:r>
          </a:p>
          <a:p>
            <a:pPr algn="just" eaLnBrk="1" hangingPunct="1">
              <a:lnSpc>
                <a:spcPct val="140000"/>
              </a:lnSpc>
              <a:spcBef>
                <a:spcPct val="0"/>
              </a:spcBef>
            </a:pPr>
            <a:r>
              <a:rPr lang="en-US" altLang="en-US" sz="1800">
                <a:latin typeface="Times New Roman" panose="02020603050405020304" pitchFamily="18" charset="0"/>
              </a:rPr>
              <a:t> Another disadvantage of linked lists is the extra storage needed for references. </a:t>
            </a:r>
          </a:p>
          <a:p>
            <a:pPr algn="just" eaLnBrk="1" hangingPunct="1">
              <a:lnSpc>
                <a:spcPct val="140000"/>
              </a:lnSpc>
              <a:spcBef>
                <a:spcPct val="50000"/>
              </a:spcBef>
              <a:buFontTx/>
              <a:buNone/>
            </a:pPr>
            <a:endParaRPr lang="en-US" altLang="en-US" sz="18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a:xfrm>
            <a:off x="190500" y="2819400"/>
            <a:ext cx="8763000" cy="3581400"/>
          </a:xfrm>
        </p:spPr>
        <p:txBody>
          <a:bodyPr/>
          <a:lstStyle/>
          <a:p>
            <a:r>
              <a:rPr lang="en-IN" dirty="0"/>
              <a:t>The linked allocation method of storage can result in both efficient use of computer storage and computer time.</a:t>
            </a:r>
          </a:p>
          <a:p>
            <a:pPr lvl="1"/>
            <a:r>
              <a:rPr lang="en-IN" dirty="0"/>
              <a:t>A linked list is a </a:t>
            </a:r>
            <a:r>
              <a:rPr lang="en-IN" b="1" dirty="0">
                <a:solidFill>
                  <a:srgbClr val="FF0000"/>
                </a:solidFill>
              </a:rPr>
              <a:t>non-sequential collection </a:t>
            </a:r>
            <a:r>
              <a:rPr lang="en-IN" dirty="0"/>
              <a:t>of data items.</a:t>
            </a:r>
          </a:p>
          <a:p>
            <a:pPr lvl="1"/>
            <a:r>
              <a:rPr lang="en-IN" dirty="0"/>
              <a:t>Each </a:t>
            </a:r>
            <a:r>
              <a:rPr lang="en-IN" b="1" dirty="0"/>
              <a:t>node</a:t>
            </a:r>
            <a:r>
              <a:rPr lang="en-IN" dirty="0"/>
              <a:t> is </a:t>
            </a:r>
            <a:r>
              <a:rPr lang="en-IN" b="1" dirty="0"/>
              <a:t>divided</a:t>
            </a:r>
            <a:r>
              <a:rPr lang="en-IN" dirty="0"/>
              <a:t> into </a:t>
            </a:r>
            <a:r>
              <a:rPr lang="en-IN" b="1" dirty="0"/>
              <a:t>two parts</a:t>
            </a:r>
            <a:r>
              <a:rPr lang="en-IN" dirty="0"/>
              <a:t>, the </a:t>
            </a:r>
            <a:r>
              <a:rPr lang="en-IN" b="1" dirty="0"/>
              <a:t>first part </a:t>
            </a:r>
            <a:r>
              <a:rPr lang="en-IN" dirty="0"/>
              <a:t>represents the </a:t>
            </a:r>
            <a:r>
              <a:rPr lang="en-IN" b="1" dirty="0"/>
              <a:t>information</a:t>
            </a:r>
            <a:r>
              <a:rPr lang="en-IN" dirty="0"/>
              <a:t> of the element and the </a:t>
            </a:r>
            <a:r>
              <a:rPr lang="en-IN" b="1" dirty="0"/>
              <a:t>second part </a:t>
            </a:r>
            <a:r>
              <a:rPr lang="en-IN" dirty="0"/>
              <a:t>contains the </a:t>
            </a:r>
            <a:r>
              <a:rPr lang="en-IN" b="1" dirty="0"/>
              <a:t>address of the next mode</a:t>
            </a:r>
            <a:r>
              <a:rPr lang="en-IN" dirty="0"/>
              <a:t>.</a:t>
            </a:r>
          </a:p>
          <a:p>
            <a:pPr lvl="1"/>
            <a:r>
              <a:rPr lang="en-IN" dirty="0"/>
              <a:t>The </a:t>
            </a:r>
            <a:r>
              <a:rPr lang="en-IN" b="1" dirty="0"/>
              <a:t>last node </a:t>
            </a:r>
            <a:r>
              <a:rPr lang="en-IN" dirty="0"/>
              <a:t>of the list does not have successor node, so </a:t>
            </a:r>
            <a:r>
              <a:rPr lang="en-IN" b="1" dirty="0"/>
              <a:t>null value </a:t>
            </a:r>
            <a:r>
              <a:rPr lang="en-IN" dirty="0"/>
              <a:t>is stored as the address.</a:t>
            </a:r>
          </a:p>
          <a:p>
            <a:pPr lvl="1"/>
            <a:r>
              <a:rPr lang="en-IN" dirty="0"/>
              <a:t>It is possible for a list to have no nodes at all, such a list is called empty list.</a:t>
            </a:r>
            <a:endParaRPr lang="en-US" dirty="0"/>
          </a:p>
        </p:txBody>
      </p:sp>
      <p:grpSp>
        <p:nvGrpSpPr>
          <p:cNvPr id="4" name="Group 3"/>
          <p:cNvGrpSpPr/>
          <p:nvPr/>
        </p:nvGrpSpPr>
        <p:grpSpPr>
          <a:xfrm>
            <a:off x="951919" y="1451399"/>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887358" y="1451399"/>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792358" y="1451399"/>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697358" y="1451399"/>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484161" y="1718099"/>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19600" y="1718099"/>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24600" y="1718099"/>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459358" y="1451399"/>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940187" y="2324893"/>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2807846" y="1925165"/>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2" name="TextBox 21"/>
          <p:cNvSpPr txBox="1"/>
          <p:nvPr/>
        </p:nvSpPr>
        <p:spPr>
          <a:xfrm>
            <a:off x="4714461" y="1938416"/>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3" name="TextBox 22"/>
          <p:cNvSpPr txBox="1"/>
          <p:nvPr/>
        </p:nvSpPr>
        <p:spPr>
          <a:xfrm>
            <a:off x="6642579" y="1938416"/>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4" name="TextBox 23"/>
          <p:cNvSpPr txBox="1"/>
          <p:nvPr/>
        </p:nvSpPr>
        <p:spPr>
          <a:xfrm>
            <a:off x="877956" y="1936833"/>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5" name="TextBox 24"/>
          <p:cNvSpPr txBox="1"/>
          <p:nvPr/>
        </p:nvSpPr>
        <p:spPr>
          <a:xfrm>
            <a:off x="1785657" y="153926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3710535" y="152759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5622162" y="152759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7848600" y="1222799"/>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7848600" y="1222799"/>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8236152" y="914400"/>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7246006" y="1936833"/>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19092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3812" y="966452"/>
            <a:ext cx="8763000" cy="2081547"/>
          </a:xfrm>
        </p:spPr>
        <p:txBody>
          <a:bodyPr>
            <a:normAutofit/>
          </a:bodyPr>
          <a:lstStyle/>
          <a:p>
            <a:pPr>
              <a:buClr>
                <a:schemeClr val="tx1"/>
              </a:buClr>
            </a:pPr>
            <a:r>
              <a:rPr lang="en-IN" b="1" dirty="0">
                <a:solidFill>
                  <a:srgbClr val="FF0000"/>
                </a:solidFill>
              </a:rPr>
              <a:t>Insertion Operation</a:t>
            </a:r>
          </a:p>
          <a:p>
            <a:pPr lvl="1"/>
            <a:r>
              <a:rPr lang="en-IN" dirty="0"/>
              <a:t>we have an n elements in list and it is required to insert a new element between the first and second element, what to do with sequential allocation &amp; linked allocation?</a:t>
            </a:r>
          </a:p>
          <a:p>
            <a:pPr lvl="1"/>
            <a:r>
              <a:rPr lang="en-IN" dirty="0"/>
              <a:t>Insertion operation is more efficient in Linked allocation.</a:t>
            </a:r>
            <a:endParaRPr lang="en-US" dirty="0"/>
          </a:p>
        </p:txBody>
      </p:sp>
      <p:grpSp>
        <p:nvGrpSpPr>
          <p:cNvPr id="4" name="Group 3"/>
          <p:cNvGrpSpPr/>
          <p:nvPr/>
        </p:nvGrpSpPr>
        <p:grpSpPr>
          <a:xfrm>
            <a:off x="666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3314700"/>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33147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33147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3048000"/>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3521766"/>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1" name="TextBox 20"/>
          <p:cNvSpPr txBox="1"/>
          <p:nvPr/>
        </p:nvSpPr>
        <p:spPr>
          <a:xfrm>
            <a:off x="4429010" y="3535017"/>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2" name="TextBox 21"/>
          <p:cNvSpPr txBox="1"/>
          <p:nvPr/>
        </p:nvSpPr>
        <p:spPr>
          <a:xfrm>
            <a:off x="6357128" y="3535017"/>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3" name="TextBox 22"/>
          <p:cNvSpPr txBox="1"/>
          <p:nvPr/>
        </p:nvSpPr>
        <p:spPr>
          <a:xfrm>
            <a:off x="592505" y="3533434"/>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4" name="TextBox 23"/>
          <p:cNvSpPr txBox="1"/>
          <p:nvPr/>
        </p:nvSpPr>
        <p:spPr>
          <a:xfrm>
            <a:off x="1500206"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425084"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336711"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31" name="Group 30"/>
          <p:cNvGrpSpPr/>
          <p:nvPr/>
        </p:nvGrpSpPr>
        <p:grpSpPr>
          <a:xfrm>
            <a:off x="607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3424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5329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7234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4956312" y="4435952"/>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6861312" y="4435952"/>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7996070" y="4169252"/>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3344558" y="4643018"/>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48" name="TextBox 47"/>
          <p:cNvSpPr txBox="1"/>
          <p:nvPr/>
        </p:nvSpPr>
        <p:spPr>
          <a:xfrm>
            <a:off x="5251173" y="4656269"/>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49" name="TextBox 48"/>
          <p:cNvSpPr txBox="1"/>
          <p:nvPr/>
        </p:nvSpPr>
        <p:spPr>
          <a:xfrm>
            <a:off x="7179291" y="4656269"/>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50" name="TextBox 49"/>
          <p:cNvSpPr txBox="1"/>
          <p:nvPr/>
        </p:nvSpPr>
        <p:spPr>
          <a:xfrm>
            <a:off x="533400" y="4654686"/>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51" name="TextBox 50"/>
          <p:cNvSpPr txBox="1"/>
          <p:nvPr/>
        </p:nvSpPr>
        <p:spPr>
          <a:xfrm>
            <a:off x="1441101"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52" name="TextBox 51"/>
          <p:cNvSpPr txBox="1"/>
          <p:nvPr/>
        </p:nvSpPr>
        <p:spPr>
          <a:xfrm>
            <a:off x="4247247"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3" name="TextBox 52"/>
          <p:cNvSpPr txBox="1"/>
          <p:nvPr/>
        </p:nvSpPr>
        <p:spPr>
          <a:xfrm>
            <a:off x="6158874"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55" name="Group 54"/>
          <p:cNvGrpSpPr/>
          <p:nvPr/>
        </p:nvGrpSpPr>
        <p:grpSpPr>
          <a:xfrm>
            <a:off x="1927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1500206" y="5592203"/>
            <a:ext cx="42699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847685" y="5799269"/>
            <a:ext cx="652743" cy="369332"/>
          </a:xfrm>
          <a:prstGeom prst="rect">
            <a:avLst/>
          </a:prstGeom>
          <a:noFill/>
        </p:spPr>
        <p:txBody>
          <a:bodyPr wrap="none" rtlCol="0">
            <a:spAutoFit/>
          </a:bodyPr>
          <a:lstStyle/>
          <a:p>
            <a:r>
              <a:rPr lang="en-IN" b="1" dirty="0">
                <a:solidFill>
                  <a:srgbClr val="FF0000"/>
                </a:solidFill>
              </a:rPr>
              <a:t>2100</a:t>
            </a:r>
            <a:endParaRPr lang="en-US" b="1" dirty="0">
              <a:solidFill>
                <a:srgbClr val="FF0000"/>
              </a:solidFill>
            </a:endParaRPr>
          </a:p>
        </p:txBody>
      </p:sp>
      <p:sp>
        <p:nvSpPr>
          <p:cNvPr id="60" name="TextBox 59"/>
          <p:cNvSpPr txBox="1"/>
          <p:nvPr/>
        </p:nvSpPr>
        <p:spPr>
          <a:xfrm>
            <a:off x="2750374"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62" name="Straight Connector 61"/>
          <p:cNvCxnSpPr/>
          <p:nvPr/>
        </p:nvCxnSpPr>
        <p:spPr>
          <a:xfrm>
            <a:off x="2150847" y="4430118"/>
            <a:ext cx="30646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2457311" y="4430118"/>
            <a:ext cx="0" cy="410817"/>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1500206" y="4827684"/>
            <a:ext cx="957105"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1500206" y="4827684"/>
            <a:ext cx="0" cy="764519"/>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3459439" y="5586369"/>
            <a:ext cx="211490"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3670929" y="5178001"/>
            <a:ext cx="0" cy="408368"/>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3076745" y="5178001"/>
            <a:ext cx="5941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3076745" y="4441786"/>
            <a:ext cx="0" cy="736215"/>
          </a:xfrm>
          <a:prstGeom prst="line">
            <a:avLst/>
          </a:prstGeom>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3078439" y="4441961"/>
            <a:ext cx="3314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9328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599"/>
            <a:ext cx="8763000" cy="896251"/>
          </a:xfrm>
        </p:spPr>
        <p:txBody>
          <a:bodyPr/>
          <a:lstStyle/>
          <a:p>
            <a:pPr>
              <a:buClr>
                <a:schemeClr val="tx1"/>
              </a:buClr>
            </a:pPr>
            <a:r>
              <a:rPr lang="en-IN" b="1" dirty="0">
                <a:solidFill>
                  <a:srgbClr val="FF0000"/>
                </a:solidFill>
              </a:rPr>
              <a:t>Deletion Operation</a:t>
            </a:r>
          </a:p>
          <a:p>
            <a:pPr lvl="1"/>
            <a:r>
              <a:rPr lang="en-IN" dirty="0"/>
              <a:t>Deletion operation is more efficient in Linked Allocation</a:t>
            </a:r>
            <a:endParaRPr lang="en-US" dirty="0"/>
          </a:p>
        </p:txBody>
      </p:sp>
      <p:grpSp>
        <p:nvGrpSpPr>
          <p:cNvPr id="4" name="Group 3"/>
          <p:cNvGrpSpPr/>
          <p:nvPr/>
        </p:nvGrpSpPr>
        <p:grpSpPr>
          <a:xfrm>
            <a:off x="666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2476500"/>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24765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2476500"/>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2209800"/>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2683566"/>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1" name="TextBox 20"/>
          <p:cNvSpPr txBox="1"/>
          <p:nvPr/>
        </p:nvSpPr>
        <p:spPr>
          <a:xfrm>
            <a:off x="4429010" y="2696817"/>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2" name="TextBox 21"/>
          <p:cNvSpPr txBox="1"/>
          <p:nvPr/>
        </p:nvSpPr>
        <p:spPr>
          <a:xfrm>
            <a:off x="6357128" y="2696817"/>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3" name="TextBox 22"/>
          <p:cNvSpPr txBox="1"/>
          <p:nvPr/>
        </p:nvSpPr>
        <p:spPr>
          <a:xfrm>
            <a:off x="592505" y="2695234"/>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4" name="TextBox 23"/>
          <p:cNvSpPr txBox="1"/>
          <p:nvPr/>
        </p:nvSpPr>
        <p:spPr>
          <a:xfrm>
            <a:off x="1500206"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425084"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336711"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7" name="Multiply 26"/>
          <p:cNvSpPr/>
          <p:nvPr/>
        </p:nvSpPr>
        <p:spPr>
          <a:xfrm>
            <a:off x="2729457" y="2209800"/>
            <a:ext cx="1285383" cy="15240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607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2542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447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352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4191000" y="4744351"/>
            <a:ext cx="25680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5980044" y="47443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7114802" y="44776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2463290" y="49514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45" name="TextBox 44"/>
          <p:cNvSpPr txBox="1"/>
          <p:nvPr/>
        </p:nvSpPr>
        <p:spPr>
          <a:xfrm>
            <a:off x="4369905" y="49646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46" name="TextBox 45"/>
          <p:cNvSpPr txBox="1"/>
          <p:nvPr/>
        </p:nvSpPr>
        <p:spPr>
          <a:xfrm>
            <a:off x="6298023" y="49646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47" name="TextBox 46"/>
          <p:cNvSpPr txBox="1"/>
          <p:nvPr/>
        </p:nvSpPr>
        <p:spPr>
          <a:xfrm>
            <a:off x="533400" y="49630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48" name="TextBox 47"/>
          <p:cNvSpPr txBox="1"/>
          <p:nvPr/>
        </p:nvSpPr>
        <p:spPr>
          <a:xfrm>
            <a:off x="1441101"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9" name="TextBox 48"/>
          <p:cNvSpPr txBox="1"/>
          <p:nvPr/>
        </p:nvSpPr>
        <p:spPr>
          <a:xfrm>
            <a:off x="3365979"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0" name="TextBox 49"/>
          <p:cNvSpPr txBox="1"/>
          <p:nvPr/>
        </p:nvSpPr>
        <p:spPr>
          <a:xfrm>
            <a:off x="5277606"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2139605" y="4744351"/>
            <a:ext cx="146395"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2286000" y="4038600"/>
            <a:ext cx="0" cy="699917"/>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2286000" y="4038600"/>
            <a:ext cx="1905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4191000" y="4038600"/>
            <a:ext cx="0" cy="71158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719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599"/>
            <a:ext cx="8763000" cy="3791852"/>
          </a:xfrm>
        </p:spPr>
        <p:txBody>
          <a:bodyPr>
            <a:normAutofit/>
          </a:bodyPr>
          <a:lstStyle/>
          <a:p>
            <a:pPr>
              <a:buClr>
                <a:schemeClr val="tx1"/>
              </a:buClr>
            </a:pPr>
            <a:r>
              <a:rPr lang="en-IN" b="1" dirty="0">
                <a:solidFill>
                  <a:srgbClr val="FF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pPr>
              <a:buClr>
                <a:schemeClr val="tx1"/>
              </a:buClr>
            </a:pPr>
            <a:r>
              <a:rPr lang="en-IN" b="1" dirty="0">
                <a:solidFill>
                  <a:srgbClr val="FF0000"/>
                </a:solidFill>
              </a:rPr>
              <a:t>Join Operation</a:t>
            </a:r>
          </a:p>
          <a:p>
            <a:pPr marL="606425" lvl="2">
              <a:buFont typeface="Wingdings" panose="05000000000000000000" pitchFamily="2" charset="2"/>
              <a:buChar char="§"/>
            </a:pPr>
            <a:r>
              <a:rPr lang="en-IN" dirty="0"/>
              <a:t>Join operation is more efficient in Linked Allocation.</a:t>
            </a:r>
          </a:p>
          <a:p>
            <a:endParaRPr lang="en-US" dirty="0"/>
          </a:p>
        </p:txBody>
      </p:sp>
      <p:grpSp>
        <p:nvGrpSpPr>
          <p:cNvPr id="4" name="Group 3"/>
          <p:cNvGrpSpPr/>
          <p:nvPr/>
        </p:nvGrpSpPr>
        <p:grpSpPr>
          <a:xfrm>
            <a:off x="666468"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01907"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506907"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411907"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198710" y="42871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4287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4287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40204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2522395" y="44942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21" name="TextBox 20"/>
          <p:cNvSpPr txBox="1"/>
          <p:nvPr/>
        </p:nvSpPr>
        <p:spPr>
          <a:xfrm>
            <a:off x="4429010" y="45074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22" name="TextBox 21"/>
          <p:cNvSpPr txBox="1"/>
          <p:nvPr/>
        </p:nvSpPr>
        <p:spPr>
          <a:xfrm>
            <a:off x="6357128" y="45074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23" name="TextBox 22"/>
          <p:cNvSpPr txBox="1"/>
          <p:nvPr/>
        </p:nvSpPr>
        <p:spPr>
          <a:xfrm>
            <a:off x="592505" y="45058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
        <p:nvSpPr>
          <p:cNvPr id="24" name="TextBox 23"/>
          <p:cNvSpPr txBox="1"/>
          <p:nvPr/>
        </p:nvSpPr>
        <p:spPr>
          <a:xfrm>
            <a:off x="1500206"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425084"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336711"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561519"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496958"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401958"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306958"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093761" y="58111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029200" y="5811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6934200" y="58111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068958" y="55444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3417446" y="6018217"/>
            <a:ext cx="535724" cy="369332"/>
          </a:xfrm>
          <a:prstGeom prst="rect">
            <a:avLst/>
          </a:prstGeom>
          <a:noFill/>
        </p:spPr>
        <p:txBody>
          <a:bodyPr wrap="none" rtlCol="0">
            <a:spAutoFit/>
          </a:bodyPr>
          <a:lstStyle/>
          <a:p>
            <a:r>
              <a:rPr lang="en-IN" b="1" dirty="0">
                <a:solidFill>
                  <a:srgbClr val="FF0000"/>
                </a:solidFill>
              </a:rPr>
              <a:t>580</a:t>
            </a:r>
            <a:endParaRPr lang="en-US" b="1" dirty="0">
              <a:solidFill>
                <a:srgbClr val="FF0000"/>
              </a:solidFill>
            </a:endParaRPr>
          </a:p>
        </p:txBody>
      </p:sp>
      <p:sp>
        <p:nvSpPr>
          <p:cNvPr id="44" name="TextBox 43"/>
          <p:cNvSpPr txBox="1"/>
          <p:nvPr/>
        </p:nvSpPr>
        <p:spPr>
          <a:xfrm>
            <a:off x="5324061" y="6031468"/>
            <a:ext cx="652743" cy="369332"/>
          </a:xfrm>
          <a:prstGeom prst="rect">
            <a:avLst/>
          </a:prstGeom>
          <a:noFill/>
        </p:spPr>
        <p:txBody>
          <a:bodyPr wrap="none" rtlCol="0">
            <a:spAutoFit/>
          </a:bodyPr>
          <a:lstStyle/>
          <a:p>
            <a:r>
              <a:rPr lang="en-IN" b="1" dirty="0">
                <a:solidFill>
                  <a:srgbClr val="FF0000"/>
                </a:solidFill>
              </a:rPr>
              <a:t>5096</a:t>
            </a:r>
            <a:endParaRPr lang="en-US" b="1" dirty="0">
              <a:solidFill>
                <a:srgbClr val="FF0000"/>
              </a:solidFill>
            </a:endParaRPr>
          </a:p>
        </p:txBody>
      </p:sp>
      <p:sp>
        <p:nvSpPr>
          <p:cNvPr id="45" name="TextBox 44"/>
          <p:cNvSpPr txBox="1"/>
          <p:nvPr/>
        </p:nvSpPr>
        <p:spPr>
          <a:xfrm>
            <a:off x="7252179" y="6031468"/>
            <a:ext cx="652743" cy="369332"/>
          </a:xfrm>
          <a:prstGeom prst="rect">
            <a:avLst/>
          </a:prstGeom>
          <a:noFill/>
        </p:spPr>
        <p:txBody>
          <a:bodyPr wrap="none" rtlCol="0">
            <a:spAutoFit/>
          </a:bodyPr>
          <a:lstStyle/>
          <a:p>
            <a:r>
              <a:rPr lang="en-IN" b="1" dirty="0">
                <a:solidFill>
                  <a:srgbClr val="FF0000"/>
                </a:solidFill>
              </a:rPr>
              <a:t>5145</a:t>
            </a:r>
            <a:endParaRPr lang="en-US" b="1" dirty="0">
              <a:solidFill>
                <a:srgbClr val="FF0000"/>
              </a:solidFill>
            </a:endParaRPr>
          </a:p>
        </p:txBody>
      </p:sp>
      <p:sp>
        <p:nvSpPr>
          <p:cNvPr id="46" name="TextBox 45"/>
          <p:cNvSpPr txBox="1"/>
          <p:nvPr/>
        </p:nvSpPr>
        <p:spPr>
          <a:xfrm>
            <a:off x="1487556" y="6029885"/>
            <a:ext cx="652743" cy="369332"/>
          </a:xfrm>
          <a:prstGeom prst="rect">
            <a:avLst/>
          </a:prstGeom>
          <a:noFill/>
        </p:spPr>
        <p:txBody>
          <a:bodyPr wrap="none" rtlCol="0">
            <a:spAutoFit/>
          </a:bodyPr>
          <a:lstStyle/>
          <a:p>
            <a:r>
              <a:rPr lang="en-IN" b="1" dirty="0">
                <a:solidFill>
                  <a:srgbClr val="FF0000"/>
                </a:solidFill>
              </a:rPr>
              <a:t>5050</a:t>
            </a:r>
            <a:endParaRPr lang="en-US" b="1" dirty="0">
              <a:solidFill>
                <a:srgbClr val="FF0000"/>
              </a:solidFill>
            </a:endParaRPr>
          </a:p>
        </p:txBody>
      </p:sp>
      <p:sp>
        <p:nvSpPr>
          <p:cNvPr id="47" name="TextBox 46"/>
          <p:cNvSpPr txBox="1"/>
          <p:nvPr/>
        </p:nvSpPr>
        <p:spPr>
          <a:xfrm>
            <a:off x="2395257"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320135"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231762"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cxnSp>
        <p:nvCxnSpPr>
          <p:cNvPr id="53" name="Straight Connector 52"/>
          <p:cNvCxnSpPr>
            <a:stCxn id="15" idx="3"/>
          </p:cNvCxnSpPr>
          <p:nvPr/>
        </p:nvCxnSpPr>
        <p:spPr>
          <a:xfrm>
            <a:off x="7944149" y="4287151"/>
            <a:ext cx="509930" cy="5834"/>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454079" y="4281317"/>
            <a:ext cx="0" cy="824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047468" y="5105400"/>
            <a:ext cx="74107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047468" y="5105400"/>
            <a:ext cx="0" cy="699917"/>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047468" y="5805317"/>
            <a:ext cx="514051" cy="58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7272057"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0681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90500" y="990600"/>
            <a:ext cx="8763000" cy="990600"/>
          </a:xfrm>
        </p:spPr>
        <p:txBody>
          <a:bodyPr>
            <a:normAutofit/>
          </a:bodyPr>
          <a:lstStyle/>
          <a:p>
            <a:r>
              <a:rPr lang="en-IN" dirty="0"/>
              <a:t>Split Operation</a:t>
            </a:r>
          </a:p>
          <a:p>
            <a:pPr marL="614362" lvl="3">
              <a:buFont typeface="Wingdings" panose="05000000000000000000" pitchFamily="2" charset="2"/>
              <a:buChar char="§"/>
            </a:pPr>
            <a:r>
              <a:rPr lang="en-IN" dirty="0"/>
              <a:t>Split operation is more efficient in Linked Allocation</a:t>
            </a:r>
          </a:p>
          <a:p>
            <a:endParaRPr lang="en-US" dirty="0"/>
          </a:p>
        </p:txBody>
      </p:sp>
      <p:sp>
        <p:nvSpPr>
          <p:cNvPr id="5" name="Rectangle 4"/>
          <p:cNvSpPr/>
          <p:nvPr/>
        </p:nvSpPr>
        <p:spPr>
          <a:xfrm>
            <a:off x="666468"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436710"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2601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3372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4506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5277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6411907"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7182149" y="25345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2198710" y="28012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134149" y="28012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039149" y="28012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173907" y="25345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1500206" y="26224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1" name="TextBox 20"/>
          <p:cNvSpPr txBox="1"/>
          <p:nvPr/>
        </p:nvSpPr>
        <p:spPr>
          <a:xfrm>
            <a:off x="3425084" y="26107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2" name="TextBox 21"/>
          <p:cNvSpPr txBox="1"/>
          <p:nvPr/>
        </p:nvSpPr>
        <p:spPr>
          <a:xfrm>
            <a:off x="5336711" y="26107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3" name="Rectangle 22"/>
          <p:cNvSpPr/>
          <p:nvPr/>
        </p:nvSpPr>
        <p:spPr>
          <a:xfrm>
            <a:off x="685800"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4" name="Rectangle 23"/>
          <p:cNvSpPr/>
          <p:nvPr/>
        </p:nvSpPr>
        <p:spPr>
          <a:xfrm>
            <a:off x="1456042"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2621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6" name="Rectangle 25"/>
          <p:cNvSpPr/>
          <p:nvPr/>
        </p:nvSpPr>
        <p:spPr>
          <a:xfrm>
            <a:off x="3391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4526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5296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6431239"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0" name="Rectangle 29"/>
          <p:cNvSpPr/>
          <p:nvPr/>
        </p:nvSpPr>
        <p:spPr>
          <a:xfrm>
            <a:off x="7201481" y="3829951"/>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2218042" y="4058551"/>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6058481" y="41347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7193239" y="3829951"/>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1519538" y="39178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7" name="TextBox 36"/>
          <p:cNvSpPr txBox="1"/>
          <p:nvPr/>
        </p:nvSpPr>
        <p:spPr>
          <a:xfrm>
            <a:off x="5356043" y="39061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8" name="TextBox 37"/>
          <p:cNvSpPr txBox="1"/>
          <p:nvPr/>
        </p:nvSpPr>
        <p:spPr>
          <a:xfrm>
            <a:off x="3444416" y="3928185"/>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9" name="Straight Connector 38"/>
          <p:cNvCxnSpPr/>
          <p:nvPr/>
        </p:nvCxnSpPr>
        <p:spPr>
          <a:xfrm flipH="1">
            <a:off x="3391502" y="3829492"/>
            <a:ext cx="770242" cy="533400"/>
          </a:xfrm>
          <a:prstGeom prst="line">
            <a:avLst/>
          </a:prstGeom>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2522395" y="30464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44" name="TextBox 43"/>
          <p:cNvSpPr txBox="1"/>
          <p:nvPr/>
        </p:nvSpPr>
        <p:spPr>
          <a:xfrm>
            <a:off x="4429010" y="30596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45" name="TextBox 44"/>
          <p:cNvSpPr txBox="1"/>
          <p:nvPr/>
        </p:nvSpPr>
        <p:spPr>
          <a:xfrm>
            <a:off x="6357128" y="30596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46" name="TextBox 45"/>
          <p:cNvSpPr txBox="1"/>
          <p:nvPr/>
        </p:nvSpPr>
        <p:spPr>
          <a:xfrm>
            <a:off x="592505" y="30580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cxnSp>
        <p:nvCxnSpPr>
          <p:cNvPr id="48" name="Straight Arrow Connector 47"/>
          <p:cNvCxnSpPr/>
          <p:nvPr/>
        </p:nvCxnSpPr>
        <p:spPr>
          <a:xfrm>
            <a:off x="4166191" y="4134751"/>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2522395" y="4341817"/>
            <a:ext cx="652743" cy="369332"/>
          </a:xfrm>
          <a:prstGeom prst="rect">
            <a:avLst/>
          </a:prstGeom>
          <a:noFill/>
        </p:spPr>
        <p:txBody>
          <a:bodyPr wrap="none" rtlCol="0">
            <a:spAutoFit/>
          </a:bodyPr>
          <a:lstStyle/>
          <a:p>
            <a:r>
              <a:rPr lang="en-IN" b="1" dirty="0">
                <a:solidFill>
                  <a:srgbClr val="FF0000"/>
                </a:solidFill>
              </a:rPr>
              <a:t>1000</a:t>
            </a:r>
            <a:endParaRPr lang="en-US" b="1" dirty="0">
              <a:solidFill>
                <a:srgbClr val="FF0000"/>
              </a:solidFill>
            </a:endParaRPr>
          </a:p>
        </p:txBody>
      </p:sp>
      <p:sp>
        <p:nvSpPr>
          <p:cNvPr id="51" name="TextBox 50"/>
          <p:cNvSpPr txBox="1"/>
          <p:nvPr/>
        </p:nvSpPr>
        <p:spPr>
          <a:xfrm>
            <a:off x="4429010" y="4355068"/>
            <a:ext cx="652743" cy="369332"/>
          </a:xfrm>
          <a:prstGeom prst="rect">
            <a:avLst/>
          </a:prstGeom>
          <a:noFill/>
        </p:spPr>
        <p:txBody>
          <a:bodyPr wrap="none" rtlCol="0">
            <a:spAutoFit/>
          </a:bodyPr>
          <a:lstStyle/>
          <a:p>
            <a:r>
              <a:rPr lang="en-IN" b="1" dirty="0">
                <a:solidFill>
                  <a:srgbClr val="FF0000"/>
                </a:solidFill>
              </a:rPr>
              <a:t>2050</a:t>
            </a:r>
            <a:endParaRPr lang="en-US" b="1" dirty="0">
              <a:solidFill>
                <a:srgbClr val="FF0000"/>
              </a:solidFill>
            </a:endParaRPr>
          </a:p>
        </p:txBody>
      </p:sp>
      <p:sp>
        <p:nvSpPr>
          <p:cNvPr id="52" name="TextBox 51"/>
          <p:cNvSpPr txBox="1"/>
          <p:nvPr/>
        </p:nvSpPr>
        <p:spPr>
          <a:xfrm>
            <a:off x="6357128" y="4355068"/>
            <a:ext cx="652743" cy="369332"/>
          </a:xfrm>
          <a:prstGeom prst="rect">
            <a:avLst/>
          </a:prstGeom>
          <a:noFill/>
        </p:spPr>
        <p:txBody>
          <a:bodyPr wrap="none" rtlCol="0">
            <a:spAutoFit/>
          </a:bodyPr>
          <a:lstStyle/>
          <a:p>
            <a:r>
              <a:rPr lang="en-IN" b="1" dirty="0">
                <a:solidFill>
                  <a:srgbClr val="FF0000"/>
                </a:solidFill>
              </a:rPr>
              <a:t>3335</a:t>
            </a:r>
            <a:endParaRPr lang="en-US" b="1" dirty="0">
              <a:solidFill>
                <a:srgbClr val="FF0000"/>
              </a:solidFill>
            </a:endParaRPr>
          </a:p>
        </p:txBody>
      </p:sp>
      <p:sp>
        <p:nvSpPr>
          <p:cNvPr id="53" name="TextBox 52"/>
          <p:cNvSpPr txBox="1"/>
          <p:nvPr/>
        </p:nvSpPr>
        <p:spPr>
          <a:xfrm>
            <a:off x="592505" y="4353485"/>
            <a:ext cx="652743" cy="369332"/>
          </a:xfrm>
          <a:prstGeom prst="rect">
            <a:avLst/>
          </a:prstGeom>
          <a:noFill/>
        </p:spPr>
        <p:txBody>
          <a:bodyPr wrap="none" rtlCol="0">
            <a:spAutoFit/>
          </a:bodyPr>
          <a:lstStyle/>
          <a:p>
            <a:r>
              <a:rPr lang="en-IN" b="1" dirty="0">
                <a:solidFill>
                  <a:srgbClr val="FF0000"/>
                </a:solidFill>
              </a:rPr>
              <a:t>5000</a:t>
            </a:r>
            <a:endParaRPr lang="en-US" b="1" dirty="0">
              <a:solidFill>
                <a:srgbClr val="FF0000"/>
              </a:solidFill>
            </a:endParaRPr>
          </a:p>
        </p:txBody>
      </p:sp>
    </p:spTree>
    <p:extLst>
      <p:ext uri="{BB962C8B-B14F-4D97-AF65-F5344CB8AC3E}">
        <p14:creationId xmlns:p14="http://schemas.microsoft.com/office/powerpoint/2010/main" val="32889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lstStyle/>
          <a:p>
            <a:r>
              <a:rPr lang="en-IN" dirty="0"/>
              <a:t>Linked list require </a:t>
            </a:r>
            <a:r>
              <a:rPr lang="en-IN" b="1" dirty="0">
                <a:solidFill>
                  <a:srgbClr val="FF0000"/>
                </a:solidFill>
              </a:rPr>
              <a:t>more memory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p>
        </p:txBody>
      </p:sp>
    </p:spTree>
    <p:extLst>
      <p:ext uri="{BB962C8B-B14F-4D97-AF65-F5344CB8AC3E}">
        <p14:creationId xmlns:p14="http://schemas.microsoft.com/office/powerpoint/2010/main" val="72229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5257800" y="1676400"/>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a:p>
            <a:endParaRPr lang="en-US" dirty="0"/>
          </a:p>
        </p:txBody>
      </p:sp>
      <p:sp>
        <p:nvSpPr>
          <p:cNvPr id="7" name="Content Placeholder 2"/>
          <p:cNvSpPr txBox="1">
            <a:spLocks/>
          </p:cNvSpPr>
          <p:nvPr/>
        </p:nvSpPr>
        <p:spPr>
          <a:xfrm>
            <a:off x="228600" y="1676400"/>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228600" y="1066800"/>
            <a:ext cx="41148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5257800" y="1066800"/>
            <a:ext cx="35814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4800600" y="1066800"/>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554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7">
            <a:extLst>
              <a:ext uri="{FF2B5EF4-FFF2-40B4-BE49-F238E27FC236}">
                <a16:creationId xmlns:a16="http://schemas.microsoft.com/office/drawing/2014/main" id="{94721203-C504-478D-B5C0-6FBB91663055}"/>
              </a:ext>
            </a:extLst>
          </p:cNvPr>
          <p:cNvSpPr txBox="1">
            <a:spLocks noChangeArrowheads="1"/>
          </p:cNvSpPr>
          <p:nvPr/>
        </p:nvSpPr>
        <p:spPr bwMode="auto">
          <a:xfrm>
            <a:off x="304800" y="381000"/>
            <a:ext cx="84582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50000"/>
              </a:spcBef>
              <a:buFontTx/>
              <a:buNone/>
            </a:pPr>
            <a:r>
              <a:rPr lang="en-US" altLang="en-US" sz="2000" b="1" dirty="0">
                <a:latin typeface="Times New Roman" panose="02020603050405020304" pitchFamily="18" charset="0"/>
              </a:rPr>
              <a:t>Linked List</a:t>
            </a:r>
          </a:p>
          <a:p>
            <a:pPr algn="just" eaLnBrk="1" hangingPunct="1">
              <a:lnSpc>
                <a:spcPct val="110000"/>
              </a:lnSpc>
              <a:spcBef>
                <a:spcPct val="50000"/>
              </a:spcBef>
            </a:pPr>
            <a:r>
              <a:rPr lang="en-US" altLang="en-US" sz="1800" dirty="0">
                <a:latin typeface="Times New Roman" panose="02020603050405020304" pitchFamily="18" charset="0"/>
              </a:rPr>
              <a:t>   A linear collection of </a:t>
            </a:r>
            <a:r>
              <a:rPr lang="en-US" altLang="en-US" sz="1800" dirty="0">
                <a:solidFill>
                  <a:srgbClr val="FF0000"/>
                </a:solidFill>
                <a:latin typeface="Times New Roman" panose="02020603050405020304" pitchFamily="18" charset="0"/>
              </a:rPr>
              <a:t>data elements (linear data structure).</a:t>
            </a:r>
          </a:p>
          <a:p>
            <a:pPr algn="just" eaLnBrk="1" hangingPunct="1">
              <a:lnSpc>
                <a:spcPct val="120000"/>
              </a:lnSpc>
              <a:spcBef>
                <a:spcPct val="50000"/>
              </a:spcBef>
            </a:pPr>
            <a:r>
              <a:rPr lang="en-US" altLang="en-US" sz="1800" dirty="0">
                <a:latin typeface="Times New Roman" panose="02020603050405020304" pitchFamily="18" charset="0"/>
              </a:rPr>
              <a:t>  Each element is represented by </a:t>
            </a:r>
            <a:r>
              <a:rPr lang="en-US" altLang="en-US" sz="1800" dirty="0">
                <a:solidFill>
                  <a:srgbClr val="FF0000"/>
                </a:solidFill>
                <a:latin typeface="Times New Roman" panose="02020603050405020304" pitchFamily="18" charset="0"/>
              </a:rPr>
              <a:t>a node.</a:t>
            </a:r>
          </a:p>
          <a:p>
            <a:pPr algn="just" eaLnBrk="1" hangingPunct="1">
              <a:lnSpc>
                <a:spcPct val="120000"/>
              </a:lnSpc>
              <a:spcBef>
                <a:spcPct val="50000"/>
              </a:spcBef>
            </a:pPr>
            <a:r>
              <a:rPr lang="en-US" altLang="en-US" sz="1800" dirty="0">
                <a:latin typeface="Times New Roman" panose="02020603050405020304" pitchFamily="18" charset="0"/>
              </a:rPr>
              <a:t>  Each node is divided into two parts.</a:t>
            </a:r>
          </a:p>
          <a:p>
            <a:pPr algn="just" eaLnBrk="1" hangingPunct="1">
              <a:lnSpc>
                <a:spcPct val="120000"/>
              </a:lnSpc>
              <a:spcBef>
                <a:spcPct val="50000"/>
              </a:spcBef>
              <a:buFontTx/>
              <a:buNone/>
            </a:pPr>
            <a:r>
              <a:rPr lang="en-US" altLang="en-US" sz="1800" dirty="0">
                <a:latin typeface="Times New Roman" panose="02020603050405020304" pitchFamily="18" charset="0"/>
              </a:rPr>
              <a:t>     1. </a:t>
            </a:r>
            <a:r>
              <a:rPr lang="en-US" altLang="en-US" sz="1800" dirty="0">
                <a:solidFill>
                  <a:srgbClr val="FF0000"/>
                </a:solidFill>
                <a:latin typeface="Times New Roman" panose="02020603050405020304" pitchFamily="18" charset="0"/>
              </a:rPr>
              <a:t>Information part</a:t>
            </a:r>
            <a:r>
              <a:rPr lang="en-US" altLang="en-US" sz="1800" dirty="0">
                <a:latin typeface="Times New Roman" panose="02020603050405020304" pitchFamily="18" charset="0"/>
              </a:rPr>
              <a:t>  contains the information of element.</a:t>
            </a:r>
          </a:p>
          <a:p>
            <a:pPr algn="just" eaLnBrk="1" hangingPunct="1">
              <a:lnSpc>
                <a:spcPct val="120000"/>
              </a:lnSpc>
              <a:spcBef>
                <a:spcPct val="50000"/>
              </a:spcBef>
              <a:buFontTx/>
              <a:buNone/>
            </a:pPr>
            <a:r>
              <a:rPr lang="en-US" altLang="en-US" sz="1800" dirty="0">
                <a:latin typeface="Times New Roman" panose="02020603050405020304" pitchFamily="18" charset="0"/>
              </a:rPr>
              <a:t>     2</a:t>
            </a:r>
            <a:r>
              <a:rPr lang="en-US" altLang="en-US" sz="1800" dirty="0">
                <a:solidFill>
                  <a:srgbClr val="FF0000"/>
                </a:solidFill>
                <a:latin typeface="Times New Roman" panose="02020603050405020304" pitchFamily="18" charset="0"/>
              </a:rPr>
              <a:t>. Link part contains </a:t>
            </a:r>
            <a:r>
              <a:rPr lang="en-US" altLang="en-US" sz="1800" dirty="0">
                <a:latin typeface="Times New Roman" panose="02020603050405020304" pitchFamily="18" charset="0"/>
              </a:rPr>
              <a:t>the address of the next node in the link.</a:t>
            </a:r>
          </a:p>
        </p:txBody>
      </p:sp>
      <p:sp>
        <p:nvSpPr>
          <p:cNvPr id="15" name="Rectangle 5">
            <a:extLst>
              <a:ext uri="{FF2B5EF4-FFF2-40B4-BE49-F238E27FC236}">
                <a16:creationId xmlns:a16="http://schemas.microsoft.com/office/drawing/2014/main" id="{B5331945-DEEC-4787-934B-AD4FB2A3A51D}"/>
              </a:ext>
            </a:extLst>
          </p:cNvPr>
          <p:cNvSpPr>
            <a:spLocks noChangeArrowheads="1"/>
          </p:cNvSpPr>
          <p:nvPr/>
        </p:nvSpPr>
        <p:spPr bwMode="auto">
          <a:xfrm>
            <a:off x="2895600" y="34290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16" name="Text Box 11">
            <a:extLst>
              <a:ext uri="{FF2B5EF4-FFF2-40B4-BE49-F238E27FC236}">
                <a16:creationId xmlns:a16="http://schemas.microsoft.com/office/drawing/2014/main" id="{96488625-74BD-4661-97F7-FDD0848C69BB}"/>
              </a:ext>
            </a:extLst>
          </p:cNvPr>
          <p:cNvSpPr txBox="1">
            <a:spLocks noChangeArrowheads="1"/>
          </p:cNvSpPr>
          <p:nvPr/>
        </p:nvSpPr>
        <p:spPr bwMode="auto">
          <a:xfrm>
            <a:off x="4343400" y="3276600"/>
            <a:ext cx="669925"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ysClr val="windowText" lastClr="000000"/>
                </a:solidFill>
              </a:rPr>
              <a:t>next</a:t>
            </a:r>
          </a:p>
        </p:txBody>
      </p:sp>
      <p:sp>
        <p:nvSpPr>
          <p:cNvPr id="17" name="Text Box 12">
            <a:extLst>
              <a:ext uri="{FF2B5EF4-FFF2-40B4-BE49-F238E27FC236}">
                <a16:creationId xmlns:a16="http://schemas.microsoft.com/office/drawing/2014/main" id="{61425E5C-56A3-4CBA-8B1B-483D1301C1E6}"/>
              </a:ext>
            </a:extLst>
          </p:cNvPr>
          <p:cNvSpPr txBox="1">
            <a:spLocks noChangeArrowheads="1"/>
          </p:cNvSpPr>
          <p:nvPr/>
        </p:nvSpPr>
        <p:spPr bwMode="auto">
          <a:xfrm>
            <a:off x="2838450" y="4733925"/>
            <a:ext cx="722313"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rgbClr val="BE2D00"/>
                </a:solidFill>
              </a:rPr>
              <a:t>elem</a:t>
            </a:r>
          </a:p>
        </p:txBody>
      </p:sp>
      <p:sp>
        <p:nvSpPr>
          <p:cNvPr id="18" name="Text Box 13">
            <a:extLst>
              <a:ext uri="{FF2B5EF4-FFF2-40B4-BE49-F238E27FC236}">
                <a16:creationId xmlns:a16="http://schemas.microsoft.com/office/drawing/2014/main" id="{2456E09B-F34A-4B17-86AC-3EADB4E96280}"/>
              </a:ext>
            </a:extLst>
          </p:cNvPr>
          <p:cNvSpPr txBox="1">
            <a:spLocks noChangeArrowheads="1"/>
          </p:cNvSpPr>
          <p:nvPr/>
        </p:nvSpPr>
        <p:spPr bwMode="auto">
          <a:xfrm>
            <a:off x="4267200" y="4648200"/>
            <a:ext cx="736600"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ysClr val="windowText" lastClr="000000"/>
                </a:solidFill>
              </a:rPr>
              <a:t>node</a:t>
            </a:r>
          </a:p>
        </p:txBody>
      </p:sp>
      <p:sp>
        <p:nvSpPr>
          <p:cNvPr id="19" name="AutoShape 14">
            <a:extLst>
              <a:ext uri="{FF2B5EF4-FFF2-40B4-BE49-F238E27FC236}">
                <a16:creationId xmlns:a16="http://schemas.microsoft.com/office/drawing/2014/main" id="{3DAF8ACA-7A35-4119-AAC8-15565D2941B9}"/>
              </a:ext>
            </a:extLst>
          </p:cNvPr>
          <p:cNvSpPr>
            <a:spLocks noChangeArrowheads="1"/>
          </p:cNvSpPr>
          <p:nvPr/>
        </p:nvSpPr>
        <p:spPr bwMode="auto">
          <a:xfrm>
            <a:off x="2590800" y="3124200"/>
            <a:ext cx="2590800" cy="2133600"/>
          </a:xfrm>
          <a:prstGeom prst="roundRect">
            <a:avLst>
              <a:gd name="adj" fmla="val 16667"/>
            </a:avLst>
          </a:prstGeom>
          <a:noFill/>
          <a:ln w="9525">
            <a:solidFill>
              <a:srgbClr val="40458C"/>
            </a:solidFill>
            <a:prstDash val="lgDash"/>
            <a:round/>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20" name="Rectangle 17">
            <a:extLst>
              <a:ext uri="{FF2B5EF4-FFF2-40B4-BE49-F238E27FC236}">
                <a16:creationId xmlns:a16="http://schemas.microsoft.com/office/drawing/2014/main" id="{36FCA94C-ED2B-49AF-B689-1F378B9649D8}"/>
              </a:ext>
            </a:extLst>
          </p:cNvPr>
          <p:cNvSpPr>
            <a:spLocks noChangeArrowheads="1"/>
          </p:cNvSpPr>
          <p:nvPr/>
        </p:nvSpPr>
        <p:spPr bwMode="auto">
          <a:xfrm>
            <a:off x="3505200" y="34290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21" name="Line 18">
            <a:extLst>
              <a:ext uri="{FF2B5EF4-FFF2-40B4-BE49-F238E27FC236}">
                <a16:creationId xmlns:a16="http://schemas.microsoft.com/office/drawing/2014/main" id="{3BA254C0-AF9B-4A3D-8110-B067162DAA8F}"/>
              </a:ext>
            </a:extLst>
          </p:cNvPr>
          <p:cNvSpPr>
            <a:spLocks noChangeShapeType="1"/>
          </p:cNvSpPr>
          <p:nvPr/>
        </p:nvSpPr>
        <p:spPr bwMode="auto">
          <a:xfrm>
            <a:off x="3200400" y="3733800"/>
            <a:ext cx="0" cy="914400"/>
          </a:xfrm>
          <a:prstGeom prst="line">
            <a:avLst/>
          </a:prstGeom>
          <a:noFill/>
          <a:ln w="28575">
            <a:solidFill>
              <a:srgbClr val="BE2D00"/>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22" name="Line 19">
            <a:extLst>
              <a:ext uri="{FF2B5EF4-FFF2-40B4-BE49-F238E27FC236}">
                <a16:creationId xmlns:a16="http://schemas.microsoft.com/office/drawing/2014/main" id="{29B2ED5B-BC30-4501-B72E-49B9F3B5D323}"/>
              </a:ext>
            </a:extLst>
          </p:cNvPr>
          <p:cNvSpPr>
            <a:spLocks noChangeShapeType="1"/>
          </p:cNvSpPr>
          <p:nvPr/>
        </p:nvSpPr>
        <p:spPr bwMode="auto">
          <a:xfrm flipV="1">
            <a:off x="3810000" y="3733800"/>
            <a:ext cx="914400" cy="0"/>
          </a:xfrm>
          <a:prstGeom prst="line">
            <a:avLst/>
          </a:prstGeom>
          <a:noFill/>
          <a:ln w="28575">
            <a:solidFill>
              <a:srgbClr val="40458C"/>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a:t>
            </a:r>
            <a:endParaRPr lang="en-US" dirty="0"/>
          </a:p>
        </p:txBody>
      </p:sp>
      <p:sp>
        <p:nvSpPr>
          <p:cNvPr id="3" name="Content Placeholder 2"/>
          <p:cNvSpPr>
            <a:spLocks noGrp="1"/>
          </p:cNvSpPr>
          <p:nvPr>
            <p:ph idx="1"/>
          </p:nvPr>
        </p:nvSpPr>
        <p:spPr>
          <a:xfrm>
            <a:off x="190500" y="2895600"/>
            <a:ext cx="8763000" cy="2514600"/>
          </a:xfrm>
        </p:spPr>
        <p:txBody>
          <a:bodyPr>
            <a:normAutofit/>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FF0000"/>
                </a:solidFill>
              </a:rPr>
              <a:t>FIRST</a:t>
            </a:r>
            <a:r>
              <a:rPr lang="en-IN" dirty="0"/>
              <a:t>.</a:t>
            </a:r>
          </a:p>
          <a:p>
            <a:pPr>
              <a:buClr>
                <a:schemeClr val="tx1"/>
              </a:buClr>
            </a:pPr>
            <a:r>
              <a:rPr lang="en-IN" b="1" dirty="0">
                <a:solidFill>
                  <a:srgbClr val="FF0000"/>
                </a:solidFill>
              </a:rPr>
              <a:t>Limitation</a:t>
            </a:r>
            <a:r>
              <a:rPr lang="en-IN" dirty="0">
                <a:solidFill>
                  <a:srgbClr val="FF0000"/>
                </a:solidFill>
              </a:rPr>
              <a:t> </a:t>
            </a:r>
            <a:r>
              <a:rPr lang="en-IN" dirty="0"/>
              <a:t>of singly linked list is </a:t>
            </a:r>
            <a:r>
              <a:rPr lang="en-IN" b="1" dirty="0">
                <a:solidFill>
                  <a:srgbClr val="FF0000"/>
                </a:solidFill>
              </a:rPr>
              <a:t>we can traverse only in one direction</a:t>
            </a:r>
            <a:r>
              <a:rPr lang="en-IN" dirty="0"/>
              <a:t>, forward direction. </a:t>
            </a:r>
          </a:p>
          <a:p>
            <a:endParaRPr lang="en-US" dirty="0"/>
          </a:p>
        </p:txBody>
      </p:sp>
      <p:grpSp>
        <p:nvGrpSpPr>
          <p:cNvPr id="16" name="Group 15"/>
          <p:cNvGrpSpPr/>
          <p:nvPr/>
        </p:nvGrpSpPr>
        <p:grpSpPr>
          <a:xfrm>
            <a:off x="609600"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2545039" y="1383268"/>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4450039" y="1383268"/>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6355039" y="1383268"/>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2141842" y="1649968"/>
            <a:ext cx="40319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4077281"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5982281" y="1649968"/>
            <a:ext cx="37275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7117039" y="1383268"/>
            <a:ext cx="770242" cy="533400"/>
          </a:xfrm>
          <a:prstGeom prst="line">
            <a:avLst/>
          </a:prstGeom>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693322" y="2145268"/>
            <a:ext cx="699550" cy="369332"/>
          </a:xfrm>
          <a:prstGeom prst="rect">
            <a:avLst/>
          </a:prstGeom>
          <a:noFill/>
        </p:spPr>
        <p:txBody>
          <a:bodyPr wrap="none" rtlCol="0">
            <a:spAutoFit/>
          </a:bodyPr>
          <a:lstStyle/>
          <a:p>
            <a:r>
              <a:rPr lang="en-IN" b="1" dirty="0">
                <a:solidFill>
                  <a:srgbClr val="FF0000"/>
                </a:solidFill>
              </a:rPr>
              <a:t>FIRST</a:t>
            </a:r>
            <a:endParaRPr lang="en-US" b="1" dirty="0">
              <a:solidFill>
                <a:srgbClr val="FF0000"/>
              </a:solidFill>
            </a:endParaRPr>
          </a:p>
        </p:txBody>
      </p:sp>
      <p:cxnSp>
        <p:nvCxnSpPr>
          <p:cNvPr id="33" name="Straight Arrow Connector 32"/>
          <p:cNvCxnSpPr>
            <a:endCxn id="14" idx="2"/>
          </p:cNvCxnSpPr>
          <p:nvPr/>
        </p:nvCxnSpPr>
        <p:spPr>
          <a:xfrm flipV="1">
            <a:off x="990600" y="191666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7506281" y="1916668"/>
            <a:ext cx="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7506281" y="2221468"/>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950701" y="2004536"/>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31302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19" name="Rectangle 18"/>
          <p:cNvSpPr/>
          <p:nvPr/>
        </p:nvSpPr>
        <p:spPr>
          <a:xfrm>
            <a:off x="3352800"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52800"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25132"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5295374"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4510618" y="2536314"/>
            <a:ext cx="784702"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5462234" y="2550831"/>
            <a:ext cx="1542410"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4902969" y="1850514"/>
            <a:ext cx="3163"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5676374" y="1850514"/>
            <a:ext cx="0" cy="70031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032844" y="1240079"/>
            <a:ext cx="457200" cy="190946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3505200" y="1806972"/>
            <a:ext cx="553998" cy="780022"/>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057374" y="1583814"/>
            <a:ext cx="49007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3429000"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890643" y="1600200"/>
            <a:ext cx="1474443" cy="1169551"/>
          </a:xfrm>
          <a:prstGeom prst="rect">
            <a:avLst/>
          </a:prstGeom>
          <a:noFill/>
        </p:spPr>
        <p:txBody>
          <a:bodyPr wrap="none" rtlCol="0">
            <a:spAutoFit/>
          </a:bodyPr>
          <a:lstStyle/>
          <a:p>
            <a:pPr algn="ctr"/>
            <a:r>
              <a:rPr lang="en-IN" sz="3500" b="1" dirty="0"/>
              <a:t>Typical</a:t>
            </a:r>
          </a:p>
          <a:p>
            <a:pPr algn="ctr"/>
            <a:r>
              <a:rPr lang="en-IN" sz="3500" b="1" dirty="0"/>
              <a:t>Node</a:t>
            </a:r>
          </a:p>
        </p:txBody>
      </p:sp>
      <p:sp>
        <p:nvSpPr>
          <p:cNvPr id="44" name="TextBox 43"/>
          <p:cNvSpPr txBox="1"/>
          <p:nvPr/>
        </p:nvSpPr>
        <p:spPr>
          <a:xfrm>
            <a:off x="490200" y="4267200"/>
            <a:ext cx="2580129" cy="1708160"/>
          </a:xfrm>
          <a:prstGeom prst="rect">
            <a:avLst/>
          </a:prstGeom>
          <a:noFill/>
        </p:spPr>
        <p:txBody>
          <a:bodyPr wrap="none" rtlCol="0">
            <a:spAutoFit/>
          </a:bodyPr>
          <a:lstStyle/>
          <a:p>
            <a:pPr algn="ctr"/>
            <a:r>
              <a:rPr lang="en-IN" sz="3500" b="1" dirty="0"/>
              <a:t>C Structure </a:t>
            </a:r>
          </a:p>
          <a:p>
            <a:pPr algn="ctr"/>
            <a:r>
              <a:rPr lang="en-IN" sz="3500" b="1" dirty="0"/>
              <a:t>to represent </a:t>
            </a:r>
          </a:p>
          <a:p>
            <a:pPr algn="ctr"/>
            <a:r>
              <a:rPr lang="en-IN" sz="3500" b="1" dirty="0"/>
              <a:t>a node</a:t>
            </a:r>
          </a:p>
        </p:txBody>
      </p:sp>
      <p:sp>
        <p:nvSpPr>
          <p:cNvPr id="3" name="TextBox 2"/>
          <p:cNvSpPr txBox="1"/>
          <p:nvPr/>
        </p:nvSpPr>
        <p:spPr>
          <a:xfrm>
            <a:off x="6930756" y="1695271"/>
            <a:ext cx="1603644"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chemeClr val="accent2"/>
                </a:solidFill>
              </a:rPr>
              <a:t>Info (Node) </a:t>
            </a:r>
          </a:p>
          <a:p>
            <a:pPr algn="ctr"/>
            <a:r>
              <a:rPr lang="en-IN" b="1" dirty="0">
                <a:solidFill>
                  <a:schemeClr val="accent2"/>
                </a:solidFill>
              </a:rPr>
              <a:t>Link (Node)</a:t>
            </a:r>
            <a:endParaRPr lang="en-US" b="1" dirty="0">
              <a:solidFill>
                <a:schemeClr val="accent2"/>
              </a:solidFill>
            </a:endParaRPr>
          </a:p>
        </p:txBody>
      </p:sp>
    </p:spTree>
    <p:extLst>
      <p:ext uri="{BB962C8B-B14F-4D97-AF65-F5344CB8AC3E}">
        <p14:creationId xmlns:p14="http://schemas.microsoft.com/office/powerpoint/2010/main" val="37749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E05CECC-3945-40B5-9F6A-FCF65646A428}"/>
              </a:ext>
            </a:extLst>
          </p:cNvPr>
          <p:cNvSpPr>
            <a:spLocks noGrp="1" noChangeArrowheads="1"/>
          </p:cNvSpPr>
          <p:nvPr>
            <p:ph type="title"/>
          </p:nvPr>
        </p:nvSpPr>
        <p:spPr/>
        <p:txBody>
          <a:bodyPr/>
          <a:lstStyle/>
          <a:p>
            <a:r>
              <a:rPr lang="en-US" altLang="en-US"/>
              <a:t>Some Notation</a:t>
            </a:r>
          </a:p>
        </p:txBody>
      </p:sp>
      <p:grpSp>
        <p:nvGrpSpPr>
          <p:cNvPr id="32771" name="Group 2">
            <a:extLst>
              <a:ext uri="{FF2B5EF4-FFF2-40B4-BE49-F238E27FC236}">
                <a16:creationId xmlns:a16="http://schemas.microsoft.com/office/drawing/2014/main" id="{3B86C5A6-0D85-445A-B54D-BEC7890D855F}"/>
              </a:ext>
            </a:extLst>
          </p:cNvPr>
          <p:cNvGrpSpPr>
            <a:grpSpLocks/>
          </p:cNvGrpSpPr>
          <p:nvPr/>
        </p:nvGrpSpPr>
        <p:grpSpPr bwMode="auto">
          <a:xfrm>
            <a:off x="2209800" y="1295400"/>
            <a:ext cx="4953000" cy="762000"/>
            <a:chOff x="2160" y="1620"/>
            <a:chExt cx="5580" cy="720"/>
          </a:xfrm>
        </p:grpSpPr>
        <p:sp>
          <p:nvSpPr>
            <p:cNvPr id="32773" name="Line 3">
              <a:extLst>
                <a:ext uri="{FF2B5EF4-FFF2-40B4-BE49-F238E27FC236}">
                  <a16:creationId xmlns:a16="http://schemas.microsoft.com/office/drawing/2014/main" id="{457A7B74-2082-44F1-9A98-6F81C21158F0}"/>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2774" name="Group 4">
              <a:extLst>
                <a:ext uri="{FF2B5EF4-FFF2-40B4-BE49-F238E27FC236}">
                  <a16:creationId xmlns:a16="http://schemas.microsoft.com/office/drawing/2014/main" id="{2FB3DFED-6A96-49CA-BDC6-53ABF0E24CE6}"/>
                </a:ext>
              </a:extLst>
            </p:cNvPr>
            <p:cNvGrpSpPr>
              <a:grpSpLocks/>
            </p:cNvGrpSpPr>
            <p:nvPr/>
          </p:nvGrpSpPr>
          <p:grpSpPr bwMode="auto">
            <a:xfrm>
              <a:off x="2160" y="1620"/>
              <a:ext cx="5580" cy="720"/>
              <a:chOff x="2160" y="1620"/>
              <a:chExt cx="5580" cy="720"/>
            </a:xfrm>
          </p:grpSpPr>
          <p:grpSp>
            <p:nvGrpSpPr>
              <p:cNvPr id="32775" name="Group 5">
                <a:extLst>
                  <a:ext uri="{FF2B5EF4-FFF2-40B4-BE49-F238E27FC236}">
                    <a16:creationId xmlns:a16="http://schemas.microsoft.com/office/drawing/2014/main" id="{AC547211-7748-46E6-BA27-42D3CA68F411}"/>
                  </a:ext>
                </a:extLst>
              </p:cNvPr>
              <p:cNvGrpSpPr>
                <a:grpSpLocks/>
              </p:cNvGrpSpPr>
              <p:nvPr/>
            </p:nvGrpSpPr>
            <p:grpSpPr bwMode="auto">
              <a:xfrm>
                <a:off x="2160" y="1620"/>
                <a:ext cx="5565" cy="720"/>
                <a:chOff x="2160" y="1620"/>
                <a:chExt cx="5565" cy="720"/>
              </a:xfrm>
            </p:grpSpPr>
            <p:grpSp>
              <p:nvGrpSpPr>
                <p:cNvPr id="32780" name="Group 6">
                  <a:extLst>
                    <a:ext uri="{FF2B5EF4-FFF2-40B4-BE49-F238E27FC236}">
                      <a16:creationId xmlns:a16="http://schemas.microsoft.com/office/drawing/2014/main" id="{89D9E8E9-28A8-41CB-A79F-141090D863FE}"/>
                    </a:ext>
                  </a:extLst>
                </p:cNvPr>
                <p:cNvGrpSpPr>
                  <a:grpSpLocks/>
                </p:cNvGrpSpPr>
                <p:nvPr/>
              </p:nvGrpSpPr>
              <p:grpSpPr bwMode="auto">
                <a:xfrm>
                  <a:off x="7005" y="1980"/>
                  <a:ext cx="720" cy="360"/>
                  <a:chOff x="3060" y="1980"/>
                  <a:chExt cx="720" cy="360"/>
                </a:xfrm>
              </p:grpSpPr>
              <p:sp>
                <p:nvSpPr>
                  <p:cNvPr id="32803" name="Rectangle 7">
                    <a:extLst>
                      <a:ext uri="{FF2B5EF4-FFF2-40B4-BE49-F238E27FC236}">
                        <a16:creationId xmlns:a16="http://schemas.microsoft.com/office/drawing/2014/main" id="{54EB6C11-5453-4E94-B3E0-30133A652661}"/>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2804" name="Line 8">
                    <a:extLst>
                      <a:ext uri="{FF2B5EF4-FFF2-40B4-BE49-F238E27FC236}">
                        <a16:creationId xmlns:a16="http://schemas.microsoft.com/office/drawing/2014/main" id="{C9157813-9518-478C-B72A-22089E510D39}"/>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1" name="Group 9">
                  <a:extLst>
                    <a:ext uri="{FF2B5EF4-FFF2-40B4-BE49-F238E27FC236}">
                      <a16:creationId xmlns:a16="http://schemas.microsoft.com/office/drawing/2014/main" id="{F9D38A82-E71F-4784-AA3F-C1792DD3CBE2}"/>
                    </a:ext>
                  </a:extLst>
                </p:cNvPr>
                <p:cNvGrpSpPr>
                  <a:grpSpLocks/>
                </p:cNvGrpSpPr>
                <p:nvPr/>
              </p:nvGrpSpPr>
              <p:grpSpPr bwMode="auto">
                <a:xfrm>
                  <a:off x="3060" y="1980"/>
                  <a:ext cx="720" cy="360"/>
                  <a:chOff x="3060" y="1980"/>
                  <a:chExt cx="720" cy="360"/>
                </a:xfrm>
              </p:grpSpPr>
              <p:sp>
                <p:nvSpPr>
                  <p:cNvPr id="32801" name="Rectangle 10">
                    <a:extLst>
                      <a:ext uri="{FF2B5EF4-FFF2-40B4-BE49-F238E27FC236}">
                        <a16:creationId xmlns:a16="http://schemas.microsoft.com/office/drawing/2014/main" id="{C2C43A0C-EA8C-42A1-9B4D-EA99E3855434}"/>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2802" name="Line 11">
                    <a:extLst>
                      <a:ext uri="{FF2B5EF4-FFF2-40B4-BE49-F238E27FC236}">
                        <a16:creationId xmlns:a16="http://schemas.microsoft.com/office/drawing/2014/main" id="{D99F6815-EB69-4A9A-816D-9FAD89D957FD}"/>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2" name="Group 12">
                  <a:extLst>
                    <a:ext uri="{FF2B5EF4-FFF2-40B4-BE49-F238E27FC236}">
                      <a16:creationId xmlns:a16="http://schemas.microsoft.com/office/drawing/2014/main" id="{6D4FE196-FD74-4851-9E2C-D3964700D317}"/>
                    </a:ext>
                  </a:extLst>
                </p:cNvPr>
                <p:cNvGrpSpPr>
                  <a:grpSpLocks/>
                </p:cNvGrpSpPr>
                <p:nvPr/>
              </p:nvGrpSpPr>
              <p:grpSpPr bwMode="auto">
                <a:xfrm>
                  <a:off x="4050" y="1980"/>
                  <a:ext cx="720" cy="360"/>
                  <a:chOff x="3060" y="1980"/>
                  <a:chExt cx="720" cy="360"/>
                </a:xfrm>
              </p:grpSpPr>
              <p:sp>
                <p:nvSpPr>
                  <p:cNvPr id="32799" name="Rectangle 13">
                    <a:extLst>
                      <a:ext uri="{FF2B5EF4-FFF2-40B4-BE49-F238E27FC236}">
                        <a16:creationId xmlns:a16="http://schemas.microsoft.com/office/drawing/2014/main" id="{02755792-EA80-4339-ABAA-F8B5B286CCFF}"/>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2800" name="Line 14">
                    <a:extLst>
                      <a:ext uri="{FF2B5EF4-FFF2-40B4-BE49-F238E27FC236}">
                        <a16:creationId xmlns:a16="http://schemas.microsoft.com/office/drawing/2014/main" id="{65014EC4-344E-4DDD-A4D5-978CF1D4FFA6}"/>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3" name="Group 15">
                  <a:extLst>
                    <a:ext uri="{FF2B5EF4-FFF2-40B4-BE49-F238E27FC236}">
                      <a16:creationId xmlns:a16="http://schemas.microsoft.com/office/drawing/2014/main" id="{C26DE2DA-E659-4D31-95AE-E0B1358E4097}"/>
                    </a:ext>
                  </a:extLst>
                </p:cNvPr>
                <p:cNvGrpSpPr>
                  <a:grpSpLocks/>
                </p:cNvGrpSpPr>
                <p:nvPr/>
              </p:nvGrpSpPr>
              <p:grpSpPr bwMode="auto">
                <a:xfrm>
                  <a:off x="5040" y="1980"/>
                  <a:ext cx="720" cy="360"/>
                  <a:chOff x="3060" y="1980"/>
                  <a:chExt cx="720" cy="360"/>
                </a:xfrm>
              </p:grpSpPr>
              <p:sp>
                <p:nvSpPr>
                  <p:cNvPr id="32797" name="Rectangle 16">
                    <a:extLst>
                      <a:ext uri="{FF2B5EF4-FFF2-40B4-BE49-F238E27FC236}">
                        <a16:creationId xmlns:a16="http://schemas.microsoft.com/office/drawing/2014/main" id="{32E07B3E-A878-41A2-9F67-5A0EE0331F76}"/>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2798" name="Line 17">
                    <a:extLst>
                      <a:ext uri="{FF2B5EF4-FFF2-40B4-BE49-F238E27FC236}">
                        <a16:creationId xmlns:a16="http://schemas.microsoft.com/office/drawing/2014/main" id="{970CE763-A2EE-4A12-898F-484EFE186CC1}"/>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4" name="Group 18">
                  <a:extLst>
                    <a:ext uri="{FF2B5EF4-FFF2-40B4-BE49-F238E27FC236}">
                      <a16:creationId xmlns:a16="http://schemas.microsoft.com/office/drawing/2014/main" id="{EFFEF1CB-9598-4CD0-B8E2-80757A0ACD41}"/>
                    </a:ext>
                  </a:extLst>
                </p:cNvPr>
                <p:cNvGrpSpPr>
                  <a:grpSpLocks/>
                </p:cNvGrpSpPr>
                <p:nvPr/>
              </p:nvGrpSpPr>
              <p:grpSpPr bwMode="auto">
                <a:xfrm>
                  <a:off x="6015" y="1980"/>
                  <a:ext cx="720" cy="360"/>
                  <a:chOff x="3060" y="1980"/>
                  <a:chExt cx="720" cy="360"/>
                </a:xfrm>
              </p:grpSpPr>
              <p:sp>
                <p:nvSpPr>
                  <p:cNvPr id="32795" name="Rectangle 19">
                    <a:extLst>
                      <a:ext uri="{FF2B5EF4-FFF2-40B4-BE49-F238E27FC236}">
                        <a16:creationId xmlns:a16="http://schemas.microsoft.com/office/drawing/2014/main" id="{762261DF-C756-4D4D-B113-582BA61A6921}"/>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2796" name="Line 20">
                    <a:extLst>
                      <a:ext uri="{FF2B5EF4-FFF2-40B4-BE49-F238E27FC236}">
                        <a16:creationId xmlns:a16="http://schemas.microsoft.com/office/drawing/2014/main" id="{892CF43F-2422-4FDE-BD5C-0AE5D49C3E82}"/>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5" name="Rectangle 21">
                  <a:extLst>
                    <a:ext uri="{FF2B5EF4-FFF2-40B4-BE49-F238E27FC236}">
                      <a16:creationId xmlns:a16="http://schemas.microsoft.com/office/drawing/2014/main" id="{19BA4C05-66B6-4562-AB17-F2DB144CC34D}"/>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2786" name="Line 22">
                  <a:extLst>
                    <a:ext uri="{FF2B5EF4-FFF2-40B4-BE49-F238E27FC236}">
                      <a16:creationId xmlns:a16="http://schemas.microsoft.com/office/drawing/2014/main" id="{97F7F7DC-BA5E-47EF-9C1F-3E6D9468F395}"/>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7" name="Line 23">
                  <a:extLst>
                    <a:ext uri="{FF2B5EF4-FFF2-40B4-BE49-F238E27FC236}">
                      <a16:creationId xmlns:a16="http://schemas.microsoft.com/office/drawing/2014/main" id="{B22C0666-392D-4979-A90D-9634FFEFC8BA}"/>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24">
                  <a:extLst>
                    <a:ext uri="{FF2B5EF4-FFF2-40B4-BE49-F238E27FC236}">
                      <a16:creationId xmlns:a16="http://schemas.microsoft.com/office/drawing/2014/main" id="{B7B91302-755E-47AE-A33C-15C0E5FF7AAD}"/>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9" name="Line 25">
                  <a:extLst>
                    <a:ext uri="{FF2B5EF4-FFF2-40B4-BE49-F238E27FC236}">
                      <a16:creationId xmlns:a16="http://schemas.microsoft.com/office/drawing/2014/main" id="{CED89F7C-4D7F-4B92-8851-4B8FB625D356}"/>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0" name="Text Box 26">
                  <a:extLst>
                    <a:ext uri="{FF2B5EF4-FFF2-40B4-BE49-F238E27FC236}">
                      <a16:creationId xmlns:a16="http://schemas.microsoft.com/office/drawing/2014/main" id="{2E74C717-CD5F-4D57-B389-D625465C4FDD}"/>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32791" name="Text Box 27">
                  <a:extLst>
                    <a:ext uri="{FF2B5EF4-FFF2-40B4-BE49-F238E27FC236}">
                      <a16:creationId xmlns:a16="http://schemas.microsoft.com/office/drawing/2014/main" id="{D61AC772-6E91-4321-A8DB-78C9EDF7068F}"/>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32792" name="Text Box 28">
                  <a:extLst>
                    <a:ext uri="{FF2B5EF4-FFF2-40B4-BE49-F238E27FC236}">
                      <a16:creationId xmlns:a16="http://schemas.microsoft.com/office/drawing/2014/main" id="{83690A56-222D-46C2-B90F-958955CCEFB8}"/>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32793" name="Text Box 29">
                  <a:extLst>
                    <a:ext uri="{FF2B5EF4-FFF2-40B4-BE49-F238E27FC236}">
                      <a16:creationId xmlns:a16="http://schemas.microsoft.com/office/drawing/2014/main" id="{868EED2C-2E2C-40ED-B990-6929D24395AC}"/>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32794" name="Text Box 30">
                  <a:extLst>
                    <a:ext uri="{FF2B5EF4-FFF2-40B4-BE49-F238E27FC236}">
                      <a16:creationId xmlns:a16="http://schemas.microsoft.com/office/drawing/2014/main" id="{E62E8617-247D-4DC9-A572-FE1D5EDBD1EB}"/>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32776" name="Group 31">
                <a:extLst>
                  <a:ext uri="{FF2B5EF4-FFF2-40B4-BE49-F238E27FC236}">
                    <a16:creationId xmlns:a16="http://schemas.microsoft.com/office/drawing/2014/main" id="{E00B94F3-F376-4352-B81A-DE9A15983345}"/>
                  </a:ext>
                </a:extLst>
              </p:cNvPr>
              <p:cNvGrpSpPr>
                <a:grpSpLocks/>
              </p:cNvGrpSpPr>
              <p:nvPr/>
            </p:nvGrpSpPr>
            <p:grpSpPr bwMode="auto">
              <a:xfrm>
                <a:off x="7020" y="1980"/>
                <a:ext cx="720" cy="360"/>
                <a:chOff x="7020" y="1980"/>
                <a:chExt cx="720" cy="360"/>
              </a:xfrm>
            </p:grpSpPr>
            <p:sp>
              <p:nvSpPr>
                <p:cNvPr id="32777" name="Text Box 32">
                  <a:extLst>
                    <a:ext uri="{FF2B5EF4-FFF2-40B4-BE49-F238E27FC236}">
                      <a16:creationId xmlns:a16="http://schemas.microsoft.com/office/drawing/2014/main" id="{37E2DF71-88E1-401F-A215-3B192AEAA5B9}"/>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32778" name="Line 33">
                  <a:extLst>
                    <a:ext uri="{FF2B5EF4-FFF2-40B4-BE49-F238E27FC236}">
                      <a16:creationId xmlns:a16="http://schemas.microsoft.com/office/drawing/2014/main" id="{FA02CD65-44A9-4111-A072-91309E36C09A}"/>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34">
                  <a:extLst>
                    <a:ext uri="{FF2B5EF4-FFF2-40B4-BE49-F238E27FC236}">
                      <a16:creationId xmlns:a16="http://schemas.microsoft.com/office/drawing/2014/main" id="{2AEB79B9-224A-4C73-A41B-521EFF13709B}"/>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32772" name="TextBox 39">
            <a:extLst>
              <a:ext uri="{FF2B5EF4-FFF2-40B4-BE49-F238E27FC236}">
                <a16:creationId xmlns:a16="http://schemas.microsoft.com/office/drawing/2014/main" id="{943589FC-0398-45B4-89AF-5F0C53138B6D}"/>
              </a:ext>
            </a:extLst>
          </p:cNvPr>
          <p:cNvSpPr txBox="1">
            <a:spLocks noChangeArrowheads="1"/>
          </p:cNvSpPr>
          <p:nvPr/>
        </p:nvSpPr>
        <p:spPr bwMode="auto">
          <a:xfrm>
            <a:off x="1600200" y="2332038"/>
            <a:ext cx="68008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LIST-</a:t>
            </a:r>
            <a:r>
              <a:rPr lang="en-US" altLang="en-US" sz="1800">
                <a:latin typeface="Times New Roman" panose="02020603050405020304" pitchFamily="18" charset="0"/>
              </a:rPr>
              <a:t> name of the linked list.</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START</a:t>
            </a:r>
            <a:r>
              <a:rPr lang="en-US" altLang="en-US" sz="1800">
                <a:latin typeface="Times New Roman" panose="02020603050405020304" pitchFamily="18" charset="0"/>
              </a:rPr>
              <a:t> – points to the first node of the linked list</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PTR</a:t>
            </a:r>
            <a:r>
              <a:rPr lang="en-US" altLang="en-US" sz="1800">
                <a:latin typeface="Times New Roman" panose="02020603050405020304" pitchFamily="18" charset="0"/>
              </a:rPr>
              <a:t>- points to the node that is currently being processed</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INFO[PTR] </a:t>
            </a:r>
            <a:r>
              <a:rPr lang="en-US" altLang="en-US" sz="1800">
                <a:latin typeface="Times New Roman" panose="02020603050405020304" pitchFamily="18" charset="0"/>
              </a:rPr>
              <a:t>– value of the current node.</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PTR:=LINK[PTR] </a:t>
            </a:r>
            <a:r>
              <a:rPr lang="en-US" altLang="en-US" sz="1800">
                <a:latin typeface="Times New Roman" panose="02020603050405020304" pitchFamily="18" charset="0"/>
              </a:rPr>
              <a:t>– moves the pointer to next node (Update pointer)</a:t>
            </a:r>
          </a:p>
          <a:p>
            <a:pPr eaLnBrk="1" hangingPunct="1">
              <a:spcBef>
                <a:spcPct val="0"/>
              </a:spcBef>
              <a:buFontTx/>
              <a:buNone/>
            </a:pPr>
            <a:endParaRPr lang="en-US" altLang="en-US" sz="18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BC8952A-7881-47C2-AF5A-4D6C0D68D36E}"/>
              </a:ext>
            </a:extLst>
          </p:cNvPr>
          <p:cNvSpPr>
            <a:spLocks noGrp="1" noChangeArrowheads="1"/>
          </p:cNvSpPr>
          <p:nvPr>
            <p:ph type="title"/>
          </p:nvPr>
        </p:nvSpPr>
        <p:spPr/>
        <p:txBody>
          <a:bodyPr/>
          <a:lstStyle/>
          <a:p>
            <a:r>
              <a:rPr lang="en-US" altLang="en-US"/>
              <a:t>Some Notation</a:t>
            </a:r>
          </a:p>
        </p:txBody>
      </p:sp>
      <p:sp>
        <p:nvSpPr>
          <p:cNvPr id="33795" name="TextBox 39">
            <a:extLst>
              <a:ext uri="{FF2B5EF4-FFF2-40B4-BE49-F238E27FC236}">
                <a16:creationId xmlns:a16="http://schemas.microsoft.com/office/drawing/2014/main" id="{C639D793-E48D-4F19-ADD4-50D06EC8C24E}"/>
              </a:ext>
            </a:extLst>
          </p:cNvPr>
          <p:cNvSpPr txBox="1">
            <a:spLocks noChangeArrowheads="1"/>
          </p:cNvSpPr>
          <p:nvPr/>
        </p:nvSpPr>
        <p:spPr bwMode="auto">
          <a:xfrm>
            <a:off x="3276600" y="4572000"/>
            <a:ext cx="2014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 INFO [PTR] </a:t>
            </a:r>
            <a:r>
              <a:rPr lang="en-US" altLang="en-US" sz="1800">
                <a:latin typeface="Times New Roman" panose="02020603050405020304" pitchFamily="18" charset="0"/>
              </a:rPr>
              <a:t>– 30</a:t>
            </a:r>
          </a:p>
          <a:p>
            <a:pPr eaLnBrk="1" hangingPunct="1">
              <a:spcBef>
                <a:spcPct val="0"/>
              </a:spcBef>
              <a:buFontTx/>
              <a:buNone/>
            </a:pPr>
            <a:endParaRPr lang="en-US" altLang="en-US" sz="1800">
              <a:latin typeface="Times New Roman" panose="02020603050405020304" pitchFamily="18" charset="0"/>
            </a:endParaRPr>
          </a:p>
        </p:txBody>
      </p:sp>
      <p:grpSp>
        <p:nvGrpSpPr>
          <p:cNvPr id="33796" name="Group 2">
            <a:extLst>
              <a:ext uri="{FF2B5EF4-FFF2-40B4-BE49-F238E27FC236}">
                <a16:creationId xmlns:a16="http://schemas.microsoft.com/office/drawing/2014/main" id="{33919065-11F7-4251-9FBD-1EDC2658D49D}"/>
              </a:ext>
            </a:extLst>
          </p:cNvPr>
          <p:cNvGrpSpPr>
            <a:grpSpLocks/>
          </p:cNvGrpSpPr>
          <p:nvPr/>
        </p:nvGrpSpPr>
        <p:grpSpPr bwMode="auto">
          <a:xfrm>
            <a:off x="2057400" y="2819400"/>
            <a:ext cx="4953000" cy="762000"/>
            <a:chOff x="2160" y="1620"/>
            <a:chExt cx="5580" cy="720"/>
          </a:xfrm>
        </p:grpSpPr>
        <p:sp>
          <p:nvSpPr>
            <p:cNvPr id="33799" name="Line 3">
              <a:extLst>
                <a:ext uri="{FF2B5EF4-FFF2-40B4-BE49-F238E27FC236}">
                  <a16:creationId xmlns:a16="http://schemas.microsoft.com/office/drawing/2014/main" id="{E73089BD-0FB4-46E0-9477-E514836BC2C6}"/>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3800" name="Group 4">
              <a:extLst>
                <a:ext uri="{FF2B5EF4-FFF2-40B4-BE49-F238E27FC236}">
                  <a16:creationId xmlns:a16="http://schemas.microsoft.com/office/drawing/2014/main" id="{DB16A5E6-1159-4E3B-B86F-56DBDCB4E302}"/>
                </a:ext>
              </a:extLst>
            </p:cNvPr>
            <p:cNvGrpSpPr>
              <a:grpSpLocks/>
            </p:cNvGrpSpPr>
            <p:nvPr/>
          </p:nvGrpSpPr>
          <p:grpSpPr bwMode="auto">
            <a:xfrm>
              <a:off x="2160" y="1620"/>
              <a:ext cx="5580" cy="720"/>
              <a:chOff x="2160" y="1620"/>
              <a:chExt cx="5580" cy="720"/>
            </a:xfrm>
          </p:grpSpPr>
          <p:grpSp>
            <p:nvGrpSpPr>
              <p:cNvPr id="33801" name="Group 5">
                <a:extLst>
                  <a:ext uri="{FF2B5EF4-FFF2-40B4-BE49-F238E27FC236}">
                    <a16:creationId xmlns:a16="http://schemas.microsoft.com/office/drawing/2014/main" id="{EBA99CD3-FCE2-41D6-9F55-46B81B808BF8}"/>
                  </a:ext>
                </a:extLst>
              </p:cNvPr>
              <p:cNvGrpSpPr>
                <a:grpSpLocks/>
              </p:cNvGrpSpPr>
              <p:nvPr/>
            </p:nvGrpSpPr>
            <p:grpSpPr bwMode="auto">
              <a:xfrm>
                <a:off x="2160" y="1620"/>
                <a:ext cx="5565" cy="720"/>
                <a:chOff x="2160" y="1620"/>
                <a:chExt cx="5565" cy="720"/>
              </a:xfrm>
            </p:grpSpPr>
            <p:grpSp>
              <p:nvGrpSpPr>
                <p:cNvPr id="33806" name="Group 6">
                  <a:extLst>
                    <a:ext uri="{FF2B5EF4-FFF2-40B4-BE49-F238E27FC236}">
                      <a16:creationId xmlns:a16="http://schemas.microsoft.com/office/drawing/2014/main" id="{563D779F-92DD-48E4-BF41-8830B126249A}"/>
                    </a:ext>
                  </a:extLst>
                </p:cNvPr>
                <p:cNvGrpSpPr>
                  <a:grpSpLocks/>
                </p:cNvGrpSpPr>
                <p:nvPr/>
              </p:nvGrpSpPr>
              <p:grpSpPr bwMode="auto">
                <a:xfrm>
                  <a:off x="7005" y="1980"/>
                  <a:ext cx="720" cy="360"/>
                  <a:chOff x="3060" y="1980"/>
                  <a:chExt cx="720" cy="360"/>
                </a:xfrm>
              </p:grpSpPr>
              <p:sp>
                <p:nvSpPr>
                  <p:cNvPr id="33829" name="Rectangle 7">
                    <a:extLst>
                      <a:ext uri="{FF2B5EF4-FFF2-40B4-BE49-F238E27FC236}">
                        <a16:creationId xmlns:a16="http://schemas.microsoft.com/office/drawing/2014/main" id="{093FC545-7C64-41F7-9BC4-9146695C3EB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3830" name="Line 8">
                    <a:extLst>
                      <a:ext uri="{FF2B5EF4-FFF2-40B4-BE49-F238E27FC236}">
                        <a16:creationId xmlns:a16="http://schemas.microsoft.com/office/drawing/2014/main" id="{95327BDA-D84A-4420-9497-820DE4359A91}"/>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807" name="Group 9">
                  <a:extLst>
                    <a:ext uri="{FF2B5EF4-FFF2-40B4-BE49-F238E27FC236}">
                      <a16:creationId xmlns:a16="http://schemas.microsoft.com/office/drawing/2014/main" id="{807D51C9-DF97-4DD4-BAD6-2AF20FEAD8F4}"/>
                    </a:ext>
                  </a:extLst>
                </p:cNvPr>
                <p:cNvGrpSpPr>
                  <a:grpSpLocks/>
                </p:cNvGrpSpPr>
                <p:nvPr/>
              </p:nvGrpSpPr>
              <p:grpSpPr bwMode="auto">
                <a:xfrm>
                  <a:off x="3060" y="1980"/>
                  <a:ext cx="720" cy="360"/>
                  <a:chOff x="3060" y="1980"/>
                  <a:chExt cx="720" cy="360"/>
                </a:xfrm>
              </p:grpSpPr>
              <p:sp>
                <p:nvSpPr>
                  <p:cNvPr id="33827" name="Rectangle 10">
                    <a:extLst>
                      <a:ext uri="{FF2B5EF4-FFF2-40B4-BE49-F238E27FC236}">
                        <a16:creationId xmlns:a16="http://schemas.microsoft.com/office/drawing/2014/main" id="{04DA66C4-C9A4-4B8C-80B4-9F4CA80AA79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3828" name="Line 11">
                    <a:extLst>
                      <a:ext uri="{FF2B5EF4-FFF2-40B4-BE49-F238E27FC236}">
                        <a16:creationId xmlns:a16="http://schemas.microsoft.com/office/drawing/2014/main" id="{F26BAB3B-D44D-4B29-B31D-A0AA947AC9B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808" name="Group 12">
                  <a:extLst>
                    <a:ext uri="{FF2B5EF4-FFF2-40B4-BE49-F238E27FC236}">
                      <a16:creationId xmlns:a16="http://schemas.microsoft.com/office/drawing/2014/main" id="{13A7264E-0725-488D-B2AF-FDB5F8C1F67A}"/>
                    </a:ext>
                  </a:extLst>
                </p:cNvPr>
                <p:cNvGrpSpPr>
                  <a:grpSpLocks/>
                </p:cNvGrpSpPr>
                <p:nvPr/>
              </p:nvGrpSpPr>
              <p:grpSpPr bwMode="auto">
                <a:xfrm>
                  <a:off x="4050" y="1980"/>
                  <a:ext cx="720" cy="360"/>
                  <a:chOff x="3060" y="1980"/>
                  <a:chExt cx="720" cy="360"/>
                </a:xfrm>
              </p:grpSpPr>
              <p:sp>
                <p:nvSpPr>
                  <p:cNvPr id="33825" name="Rectangle 13">
                    <a:extLst>
                      <a:ext uri="{FF2B5EF4-FFF2-40B4-BE49-F238E27FC236}">
                        <a16:creationId xmlns:a16="http://schemas.microsoft.com/office/drawing/2014/main" id="{CB68ED3B-5CBB-45E1-A5E3-EB7C40C1609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3826" name="Line 14">
                    <a:extLst>
                      <a:ext uri="{FF2B5EF4-FFF2-40B4-BE49-F238E27FC236}">
                        <a16:creationId xmlns:a16="http://schemas.microsoft.com/office/drawing/2014/main" id="{D64CDA99-D8DE-4AE4-87FB-C8A7628813F2}"/>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809" name="Group 51">
                  <a:extLst>
                    <a:ext uri="{FF2B5EF4-FFF2-40B4-BE49-F238E27FC236}">
                      <a16:creationId xmlns:a16="http://schemas.microsoft.com/office/drawing/2014/main" id="{C4FAC51B-C865-4D37-AE1B-C1D2CC589124}"/>
                    </a:ext>
                  </a:extLst>
                </p:cNvPr>
                <p:cNvGrpSpPr>
                  <a:grpSpLocks/>
                </p:cNvGrpSpPr>
                <p:nvPr/>
              </p:nvGrpSpPr>
              <p:grpSpPr bwMode="auto">
                <a:xfrm>
                  <a:off x="5040" y="1980"/>
                  <a:ext cx="720" cy="360"/>
                  <a:chOff x="3060" y="1980"/>
                  <a:chExt cx="720" cy="360"/>
                </a:xfrm>
              </p:grpSpPr>
              <p:sp>
                <p:nvSpPr>
                  <p:cNvPr id="33823" name="Rectangle 16">
                    <a:extLst>
                      <a:ext uri="{FF2B5EF4-FFF2-40B4-BE49-F238E27FC236}">
                        <a16:creationId xmlns:a16="http://schemas.microsoft.com/office/drawing/2014/main" id="{9E71AA7E-6FB7-4B99-8DEB-81E8F2DE78A5}"/>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3824" name="Line 17">
                    <a:extLst>
                      <a:ext uri="{FF2B5EF4-FFF2-40B4-BE49-F238E27FC236}">
                        <a16:creationId xmlns:a16="http://schemas.microsoft.com/office/drawing/2014/main" id="{FDBE02E4-774C-49EF-BE78-62FB8E4CA1DB}"/>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810" name="Group 18">
                  <a:extLst>
                    <a:ext uri="{FF2B5EF4-FFF2-40B4-BE49-F238E27FC236}">
                      <a16:creationId xmlns:a16="http://schemas.microsoft.com/office/drawing/2014/main" id="{BE108537-004F-42F7-A9DD-08CB5E5FDA68}"/>
                    </a:ext>
                  </a:extLst>
                </p:cNvPr>
                <p:cNvGrpSpPr>
                  <a:grpSpLocks/>
                </p:cNvGrpSpPr>
                <p:nvPr/>
              </p:nvGrpSpPr>
              <p:grpSpPr bwMode="auto">
                <a:xfrm>
                  <a:off x="6015" y="1980"/>
                  <a:ext cx="720" cy="360"/>
                  <a:chOff x="3060" y="1980"/>
                  <a:chExt cx="720" cy="360"/>
                </a:xfrm>
              </p:grpSpPr>
              <p:sp>
                <p:nvSpPr>
                  <p:cNvPr id="33821" name="Rectangle 19">
                    <a:extLst>
                      <a:ext uri="{FF2B5EF4-FFF2-40B4-BE49-F238E27FC236}">
                        <a16:creationId xmlns:a16="http://schemas.microsoft.com/office/drawing/2014/main" id="{D2EAC8C1-1E29-4819-97E4-DEE0BA34FD67}"/>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3822" name="Line 20">
                    <a:extLst>
                      <a:ext uri="{FF2B5EF4-FFF2-40B4-BE49-F238E27FC236}">
                        <a16:creationId xmlns:a16="http://schemas.microsoft.com/office/drawing/2014/main" id="{0B44DBDA-06E8-48ED-B1A1-6A5BA147FADA}"/>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11" name="Rectangle 21">
                  <a:extLst>
                    <a:ext uri="{FF2B5EF4-FFF2-40B4-BE49-F238E27FC236}">
                      <a16:creationId xmlns:a16="http://schemas.microsoft.com/office/drawing/2014/main" id="{2B30F91F-C73D-42C2-B72E-9902DEFD80D9}"/>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3812" name="Line 22">
                  <a:extLst>
                    <a:ext uri="{FF2B5EF4-FFF2-40B4-BE49-F238E27FC236}">
                      <a16:creationId xmlns:a16="http://schemas.microsoft.com/office/drawing/2014/main" id="{B51EE07D-376A-4DA8-8DCA-A43775F83E72}"/>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3" name="Line 23">
                  <a:extLst>
                    <a:ext uri="{FF2B5EF4-FFF2-40B4-BE49-F238E27FC236}">
                      <a16:creationId xmlns:a16="http://schemas.microsoft.com/office/drawing/2014/main" id="{347BEAF1-8387-41AB-8679-2A2EB1074F43}"/>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4" name="Line 24">
                  <a:extLst>
                    <a:ext uri="{FF2B5EF4-FFF2-40B4-BE49-F238E27FC236}">
                      <a16:creationId xmlns:a16="http://schemas.microsoft.com/office/drawing/2014/main" id="{D9AE0CE3-8449-418F-82E1-FA830271A299}"/>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Line 25">
                  <a:extLst>
                    <a:ext uri="{FF2B5EF4-FFF2-40B4-BE49-F238E27FC236}">
                      <a16:creationId xmlns:a16="http://schemas.microsoft.com/office/drawing/2014/main" id="{BBA366D4-5E91-469C-84FE-23151F67088F}"/>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6" name="Text Box 26">
                  <a:extLst>
                    <a:ext uri="{FF2B5EF4-FFF2-40B4-BE49-F238E27FC236}">
                      <a16:creationId xmlns:a16="http://schemas.microsoft.com/office/drawing/2014/main" id="{95FC30AC-4C5E-41C4-BD1A-B901D857F687}"/>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33817" name="Text Box 27">
                  <a:extLst>
                    <a:ext uri="{FF2B5EF4-FFF2-40B4-BE49-F238E27FC236}">
                      <a16:creationId xmlns:a16="http://schemas.microsoft.com/office/drawing/2014/main" id="{E90FC1BB-F29B-4D45-8ED8-8B4C67D22278}"/>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33818" name="Text Box 28">
                  <a:extLst>
                    <a:ext uri="{FF2B5EF4-FFF2-40B4-BE49-F238E27FC236}">
                      <a16:creationId xmlns:a16="http://schemas.microsoft.com/office/drawing/2014/main" id="{961AE36E-DEC1-4605-BAAA-3333DB1B8915}"/>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33819" name="Text Box 29">
                  <a:extLst>
                    <a:ext uri="{FF2B5EF4-FFF2-40B4-BE49-F238E27FC236}">
                      <a16:creationId xmlns:a16="http://schemas.microsoft.com/office/drawing/2014/main" id="{FE38B9AE-D33E-4E0A-A9AD-BD24DB8EA491}"/>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33820" name="Text Box 30">
                  <a:extLst>
                    <a:ext uri="{FF2B5EF4-FFF2-40B4-BE49-F238E27FC236}">
                      <a16:creationId xmlns:a16="http://schemas.microsoft.com/office/drawing/2014/main" id="{CEDDA123-ECE4-4E97-B1B0-0AC46D1E2704}"/>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33802" name="Group 31">
                <a:extLst>
                  <a:ext uri="{FF2B5EF4-FFF2-40B4-BE49-F238E27FC236}">
                    <a16:creationId xmlns:a16="http://schemas.microsoft.com/office/drawing/2014/main" id="{76A46750-176E-4071-BB1B-A1FFE0D8DFC2}"/>
                  </a:ext>
                </a:extLst>
              </p:cNvPr>
              <p:cNvGrpSpPr>
                <a:grpSpLocks/>
              </p:cNvGrpSpPr>
              <p:nvPr/>
            </p:nvGrpSpPr>
            <p:grpSpPr bwMode="auto">
              <a:xfrm>
                <a:off x="7020" y="1980"/>
                <a:ext cx="720" cy="360"/>
                <a:chOff x="7020" y="1980"/>
                <a:chExt cx="720" cy="360"/>
              </a:xfrm>
            </p:grpSpPr>
            <p:sp>
              <p:nvSpPr>
                <p:cNvPr id="33803" name="Text Box 32">
                  <a:extLst>
                    <a:ext uri="{FF2B5EF4-FFF2-40B4-BE49-F238E27FC236}">
                      <a16:creationId xmlns:a16="http://schemas.microsoft.com/office/drawing/2014/main" id="{AF96BD66-3922-4BB6-9032-4A87B3E34E4F}"/>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33804" name="Line 33">
                  <a:extLst>
                    <a:ext uri="{FF2B5EF4-FFF2-40B4-BE49-F238E27FC236}">
                      <a16:creationId xmlns:a16="http://schemas.microsoft.com/office/drawing/2014/main" id="{FED810DA-7792-4889-9675-020AF2463712}"/>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Line 34">
                  <a:extLst>
                    <a:ext uri="{FF2B5EF4-FFF2-40B4-BE49-F238E27FC236}">
                      <a16:creationId xmlns:a16="http://schemas.microsoft.com/office/drawing/2014/main" id="{CBCF6549-953F-4520-AD3D-892D762C553D}"/>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33797" name="Rectangle 10">
            <a:extLst>
              <a:ext uri="{FF2B5EF4-FFF2-40B4-BE49-F238E27FC236}">
                <a16:creationId xmlns:a16="http://schemas.microsoft.com/office/drawing/2014/main" id="{512EBB3C-48AC-489C-B2A9-2E0703CA2B4C}"/>
              </a:ext>
            </a:extLst>
          </p:cNvPr>
          <p:cNvSpPr>
            <a:spLocks noChangeArrowheads="1"/>
          </p:cNvSpPr>
          <p:nvPr/>
        </p:nvSpPr>
        <p:spPr bwMode="auto">
          <a:xfrm>
            <a:off x="3200400" y="2133600"/>
            <a:ext cx="639763" cy="381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PTR</a:t>
            </a:r>
          </a:p>
        </p:txBody>
      </p:sp>
      <p:cxnSp>
        <p:nvCxnSpPr>
          <p:cNvPr id="76" name="Shape 75">
            <a:extLst>
              <a:ext uri="{FF2B5EF4-FFF2-40B4-BE49-F238E27FC236}">
                <a16:creationId xmlns:a16="http://schemas.microsoft.com/office/drawing/2014/main" id="{E6A66B3B-D0B6-4B03-B123-9FA9F2A41E78}"/>
              </a:ext>
            </a:extLst>
          </p:cNvPr>
          <p:cNvCxnSpPr/>
          <p:nvPr/>
        </p:nvCxnSpPr>
        <p:spPr>
          <a:xfrm>
            <a:off x="3840163" y="2286000"/>
            <a:ext cx="773112" cy="990600"/>
          </a:xfrm>
          <a:prstGeom prst="bentConnector3">
            <a:avLst>
              <a:gd name="adj1" fmla="val 88720"/>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06EBE73-8404-4FF8-B8BA-3CE048C33F2A}"/>
              </a:ext>
            </a:extLst>
          </p:cNvPr>
          <p:cNvSpPr>
            <a:spLocks noGrp="1" noChangeArrowheads="1"/>
          </p:cNvSpPr>
          <p:nvPr>
            <p:ph type="title"/>
          </p:nvPr>
        </p:nvSpPr>
        <p:spPr/>
        <p:txBody>
          <a:bodyPr/>
          <a:lstStyle/>
          <a:p>
            <a:r>
              <a:rPr lang="en-US" altLang="en-US"/>
              <a:t>Some Notation</a:t>
            </a:r>
          </a:p>
        </p:txBody>
      </p:sp>
      <p:sp>
        <p:nvSpPr>
          <p:cNvPr id="34819" name="TextBox 39">
            <a:extLst>
              <a:ext uri="{FF2B5EF4-FFF2-40B4-BE49-F238E27FC236}">
                <a16:creationId xmlns:a16="http://schemas.microsoft.com/office/drawing/2014/main" id="{0266AAA1-8335-45B7-AA65-F5814C0D4B83}"/>
              </a:ext>
            </a:extLst>
          </p:cNvPr>
          <p:cNvSpPr txBox="1">
            <a:spLocks noChangeArrowheads="1"/>
          </p:cNvSpPr>
          <p:nvPr/>
        </p:nvSpPr>
        <p:spPr bwMode="auto">
          <a:xfrm>
            <a:off x="1447800" y="1447800"/>
            <a:ext cx="6742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 PTR:=LINK[PTR] </a:t>
            </a:r>
            <a:r>
              <a:rPr lang="en-US" altLang="en-US" sz="1800">
                <a:latin typeface="Times New Roman" panose="02020603050405020304" pitchFamily="18" charset="0"/>
              </a:rPr>
              <a:t>– moves the pointer to next node (Update pointer)</a:t>
            </a:r>
          </a:p>
          <a:p>
            <a:pPr eaLnBrk="1" hangingPunct="1">
              <a:spcBef>
                <a:spcPct val="0"/>
              </a:spcBef>
              <a:buFontTx/>
              <a:buNone/>
            </a:pPr>
            <a:endParaRPr lang="en-US" altLang="en-US" sz="1800">
              <a:latin typeface="Times New Roman" panose="02020603050405020304" pitchFamily="18" charset="0"/>
            </a:endParaRPr>
          </a:p>
        </p:txBody>
      </p:sp>
      <p:grpSp>
        <p:nvGrpSpPr>
          <p:cNvPr id="34820" name="Group 2">
            <a:extLst>
              <a:ext uri="{FF2B5EF4-FFF2-40B4-BE49-F238E27FC236}">
                <a16:creationId xmlns:a16="http://schemas.microsoft.com/office/drawing/2014/main" id="{B7E23870-2CAC-4422-84BC-4D409F7653F1}"/>
              </a:ext>
            </a:extLst>
          </p:cNvPr>
          <p:cNvGrpSpPr>
            <a:grpSpLocks/>
          </p:cNvGrpSpPr>
          <p:nvPr/>
        </p:nvGrpSpPr>
        <p:grpSpPr bwMode="auto">
          <a:xfrm>
            <a:off x="2057400" y="2819400"/>
            <a:ext cx="4953000" cy="762000"/>
            <a:chOff x="2160" y="1620"/>
            <a:chExt cx="5580" cy="720"/>
          </a:xfrm>
        </p:grpSpPr>
        <p:sp>
          <p:nvSpPr>
            <p:cNvPr id="34859" name="Line 3">
              <a:extLst>
                <a:ext uri="{FF2B5EF4-FFF2-40B4-BE49-F238E27FC236}">
                  <a16:creationId xmlns:a16="http://schemas.microsoft.com/office/drawing/2014/main" id="{8D584F6C-19AA-4D1F-93F1-EBAFCB2FFE4B}"/>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4860" name="Group 4">
              <a:extLst>
                <a:ext uri="{FF2B5EF4-FFF2-40B4-BE49-F238E27FC236}">
                  <a16:creationId xmlns:a16="http://schemas.microsoft.com/office/drawing/2014/main" id="{6FCCCA2F-01EA-47A7-90B1-53EF0BD008A9}"/>
                </a:ext>
              </a:extLst>
            </p:cNvPr>
            <p:cNvGrpSpPr>
              <a:grpSpLocks/>
            </p:cNvGrpSpPr>
            <p:nvPr/>
          </p:nvGrpSpPr>
          <p:grpSpPr bwMode="auto">
            <a:xfrm>
              <a:off x="2160" y="1620"/>
              <a:ext cx="5580" cy="720"/>
              <a:chOff x="2160" y="1620"/>
              <a:chExt cx="5580" cy="720"/>
            </a:xfrm>
          </p:grpSpPr>
          <p:grpSp>
            <p:nvGrpSpPr>
              <p:cNvPr id="34861" name="Group 5">
                <a:extLst>
                  <a:ext uri="{FF2B5EF4-FFF2-40B4-BE49-F238E27FC236}">
                    <a16:creationId xmlns:a16="http://schemas.microsoft.com/office/drawing/2014/main" id="{A7EDE12B-C8BE-4586-8C51-A036521AE9E7}"/>
                  </a:ext>
                </a:extLst>
              </p:cNvPr>
              <p:cNvGrpSpPr>
                <a:grpSpLocks/>
              </p:cNvGrpSpPr>
              <p:nvPr/>
            </p:nvGrpSpPr>
            <p:grpSpPr bwMode="auto">
              <a:xfrm>
                <a:off x="2160" y="1620"/>
                <a:ext cx="5565" cy="720"/>
                <a:chOff x="2160" y="1620"/>
                <a:chExt cx="5565" cy="720"/>
              </a:xfrm>
            </p:grpSpPr>
            <p:grpSp>
              <p:nvGrpSpPr>
                <p:cNvPr id="34866" name="Group 6">
                  <a:extLst>
                    <a:ext uri="{FF2B5EF4-FFF2-40B4-BE49-F238E27FC236}">
                      <a16:creationId xmlns:a16="http://schemas.microsoft.com/office/drawing/2014/main" id="{86F0396A-CFDC-4B61-BB1D-19A786DE937C}"/>
                    </a:ext>
                  </a:extLst>
                </p:cNvPr>
                <p:cNvGrpSpPr>
                  <a:grpSpLocks/>
                </p:cNvGrpSpPr>
                <p:nvPr/>
              </p:nvGrpSpPr>
              <p:grpSpPr bwMode="auto">
                <a:xfrm>
                  <a:off x="7005" y="1980"/>
                  <a:ext cx="720" cy="360"/>
                  <a:chOff x="3060" y="1980"/>
                  <a:chExt cx="720" cy="360"/>
                </a:xfrm>
              </p:grpSpPr>
              <p:sp>
                <p:nvSpPr>
                  <p:cNvPr id="34889" name="Rectangle 7">
                    <a:extLst>
                      <a:ext uri="{FF2B5EF4-FFF2-40B4-BE49-F238E27FC236}">
                        <a16:creationId xmlns:a16="http://schemas.microsoft.com/office/drawing/2014/main" id="{29733045-B6C8-492C-BF7F-AEA348F2DACE}"/>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90" name="Line 8">
                    <a:extLst>
                      <a:ext uri="{FF2B5EF4-FFF2-40B4-BE49-F238E27FC236}">
                        <a16:creationId xmlns:a16="http://schemas.microsoft.com/office/drawing/2014/main" id="{187E9930-F456-4896-95D1-F9277D3D73B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67" name="Group 9">
                  <a:extLst>
                    <a:ext uri="{FF2B5EF4-FFF2-40B4-BE49-F238E27FC236}">
                      <a16:creationId xmlns:a16="http://schemas.microsoft.com/office/drawing/2014/main" id="{F5005069-BFAE-4774-8B56-A80E7A3104BA}"/>
                    </a:ext>
                  </a:extLst>
                </p:cNvPr>
                <p:cNvGrpSpPr>
                  <a:grpSpLocks/>
                </p:cNvGrpSpPr>
                <p:nvPr/>
              </p:nvGrpSpPr>
              <p:grpSpPr bwMode="auto">
                <a:xfrm>
                  <a:off x="3060" y="1980"/>
                  <a:ext cx="720" cy="360"/>
                  <a:chOff x="3060" y="1980"/>
                  <a:chExt cx="720" cy="360"/>
                </a:xfrm>
              </p:grpSpPr>
              <p:sp>
                <p:nvSpPr>
                  <p:cNvPr id="34887" name="Rectangle 10">
                    <a:extLst>
                      <a:ext uri="{FF2B5EF4-FFF2-40B4-BE49-F238E27FC236}">
                        <a16:creationId xmlns:a16="http://schemas.microsoft.com/office/drawing/2014/main" id="{4CAE8F3B-D0E6-4666-9BA4-6965406D9B7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88" name="Line 11">
                    <a:extLst>
                      <a:ext uri="{FF2B5EF4-FFF2-40B4-BE49-F238E27FC236}">
                        <a16:creationId xmlns:a16="http://schemas.microsoft.com/office/drawing/2014/main" id="{980C2DFF-BBB7-4ED1-AD72-F10E7AC647BD}"/>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68" name="Group 12">
                  <a:extLst>
                    <a:ext uri="{FF2B5EF4-FFF2-40B4-BE49-F238E27FC236}">
                      <a16:creationId xmlns:a16="http://schemas.microsoft.com/office/drawing/2014/main" id="{D0904495-5FCD-47B3-85FF-77D9D1281D1B}"/>
                    </a:ext>
                  </a:extLst>
                </p:cNvPr>
                <p:cNvGrpSpPr>
                  <a:grpSpLocks/>
                </p:cNvGrpSpPr>
                <p:nvPr/>
              </p:nvGrpSpPr>
              <p:grpSpPr bwMode="auto">
                <a:xfrm>
                  <a:off x="4050" y="1980"/>
                  <a:ext cx="720" cy="360"/>
                  <a:chOff x="3060" y="1980"/>
                  <a:chExt cx="720" cy="360"/>
                </a:xfrm>
              </p:grpSpPr>
              <p:sp>
                <p:nvSpPr>
                  <p:cNvPr id="34885" name="Rectangle 13">
                    <a:extLst>
                      <a:ext uri="{FF2B5EF4-FFF2-40B4-BE49-F238E27FC236}">
                        <a16:creationId xmlns:a16="http://schemas.microsoft.com/office/drawing/2014/main" id="{50E31FAF-CCEF-4F07-AEFE-FE9938D643A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86" name="Line 14">
                    <a:extLst>
                      <a:ext uri="{FF2B5EF4-FFF2-40B4-BE49-F238E27FC236}">
                        <a16:creationId xmlns:a16="http://schemas.microsoft.com/office/drawing/2014/main" id="{81D61F11-3326-41A2-A7CB-07B426F6FD79}"/>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69" name="Group 51">
                  <a:extLst>
                    <a:ext uri="{FF2B5EF4-FFF2-40B4-BE49-F238E27FC236}">
                      <a16:creationId xmlns:a16="http://schemas.microsoft.com/office/drawing/2014/main" id="{66832967-057B-4BCE-95E3-233D089D009C}"/>
                    </a:ext>
                  </a:extLst>
                </p:cNvPr>
                <p:cNvGrpSpPr>
                  <a:grpSpLocks/>
                </p:cNvGrpSpPr>
                <p:nvPr/>
              </p:nvGrpSpPr>
              <p:grpSpPr bwMode="auto">
                <a:xfrm>
                  <a:off x="5040" y="1980"/>
                  <a:ext cx="720" cy="360"/>
                  <a:chOff x="3060" y="1980"/>
                  <a:chExt cx="720" cy="360"/>
                </a:xfrm>
              </p:grpSpPr>
              <p:sp>
                <p:nvSpPr>
                  <p:cNvPr id="34883" name="Rectangle 16">
                    <a:extLst>
                      <a:ext uri="{FF2B5EF4-FFF2-40B4-BE49-F238E27FC236}">
                        <a16:creationId xmlns:a16="http://schemas.microsoft.com/office/drawing/2014/main" id="{BDB38B61-93BA-4009-8B38-135ADEE889AD}"/>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84" name="Line 17">
                    <a:extLst>
                      <a:ext uri="{FF2B5EF4-FFF2-40B4-BE49-F238E27FC236}">
                        <a16:creationId xmlns:a16="http://schemas.microsoft.com/office/drawing/2014/main" id="{3ECD96EA-387E-42A6-996F-0C07D9BEF42A}"/>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70" name="Group 18">
                  <a:extLst>
                    <a:ext uri="{FF2B5EF4-FFF2-40B4-BE49-F238E27FC236}">
                      <a16:creationId xmlns:a16="http://schemas.microsoft.com/office/drawing/2014/main" id="{F3E262D8-CDE0-4F91-B980-6960585BB17D}"/>
                    </a:ext>
                  </a:extLst>
                </p:cNvPr>
                <p:cNvGrpSpPr>
                  <a:grpSpLocks/>
                </p:cNvGrpSpPr>
                <p:nvPr/>
              </p:nvGrpSpPr>
              <p:grpSpPr bwMode="auto">
                <a:xfrm>
                  <a:off x="6015" y="1980"/>
                  <a:ext cx="720" cy="360"/>
                  <a:chOff x="3060" y="1980"/>
                  <a:chExt cx="720" cy="360"/>
                </a:xfrm>
              </p:grpSpPr>
              <p:sp>
                <p:nvSpPr>
                  <p:cNvPr id="34881" name="Rectangle 19">
                    <a:extLst>
                      <a:ext uri="{FF2B5EF4-FFF2-40B4-BE49-F238E27FC236}">
                        <a16:creationId xmlns:a16="http://schemas.microsoft.com/office/drawing/2014/main" id="{9BDBD466-38E6-4610-87C6-CC7E93C3BB9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82" name="Line 20">
                    <a:extLst>
                      <a:ext uri="{FF2B5EF4-FFF2-40B4-BE49-F238E27FC236}">
                        <a16:creationId xmlns:a16="http://schemas.microsoft.com/office/drawing/2014/main" id="{AB6D49E8-8EAC-4497-AE16-D60B31FFA486}"/>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71" name="Rectangle 21">
                  <a:extLst>
                    <a:ext uri="{FF2B5EF4-FFF2-40B4-BE49-F238E27FC236}">
                      <a16:creationId xmlns:a16="http://schemas.microsoft.com/office/drawing/2014/main" id="{EE2651C2-FF3F-4B21-B973-236624319DE8}"/>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72" name="Line 22">
                  <a:extLst>
                    <a:ext uri="{FF2B5EF4-FFF2-40B4-BE49-F238E27FC236}">
                      <a16:creationId xmlns:a16="http://schemas.microsoft.com/office/drawing/2014/main" id="{966062C6-4E0E-4B97-AB4D-4821742BFF3A}"/>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3" name="Line 23">
                  <a:extLst>
                    <a:ext uri="{FF2B5EF4-FFF2-40B4-BE49-F238E27FC236}">
                      <a16:creationId xmlns:a16="http://schemas.microsoft.com/office/drawing/2014/main" id="{D0218586-438E-4E0F-83F8-686A2234A765}"/>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4" name="Line 24">
                  <a:extLst>
                    <a:ext uri="{FF2B5EF4-FFF2-40B4-BE49-F238E27FC236}">
                      <a16:creationId xmlns:a16="http://schemas.microsoft.com/office/drawing/2014/main" id="{1F5634CE-E024-468F-B5EF-0C36D45C5471}"/>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5" name="Line 25">
                  <a:extLst>
                    <a:ext uri="{FF2B5EF4-FFF2-40B4-BE49-F238E27FC236}">
                      <a16:creationId xmlns:a16="http://schemas.microsoft.com/office/drawing/2014/main" id="{CC37ED3C-DADD-4700-A0BC-8BC86A4A369F}"/>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6" name="Text Box 26">
                  <a:extLst>
                    <a:ext uri="{FF2B5EF4-FFF2-40B4-BE49-F238E27FC236}">
                      <a16:creationId xmlns:a16="http://schemas.microsoft.com/office/drawing/2014/main" id="{0C5002D8-E8A2-41F8-8C85-812E11E41566}"/>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34877" name="Text Box 27">
                  <a:extLst>
                    <a:ext uri="{FF2B5EF4-FFF2-40B4-BE49-F238E27FC236}">
                      <a16:creationId xmlns:a16="http://schemas.microsoft.com/office/drawing/2014/main" id="{8480F4FF-D991-4B06-A9D6-E177368D23DF}"/>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34878" name="Text Box 28">
                  <a:extLst>
                    <a:ext uri="{FF2B5EF4-FFF2-40B4-BE49-F238E27FC236}">
                      <a16:creationId xmlns:a16="http://schemas.microsoft.com/office/drawing/2014/main" id="{087FE915-C519-43F5-BE2F-20660C98D0CB}"/>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34879" name="Text Box 29">
                  <a:extLst>
                    <a:ext uri="{FF2B5EF4-FFF2-40B4-BE49-F238E27FC236}">
                      <a16:creationId xmlns:a16="http://schemas.microsoft.com/office/drawing/2014/main" id="{60C4EF7F-8909-4335-B1A7-F191A014C392}"/>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34880" name="Text Box 30">
                  <a:extLst>
                    <a:ext uri="{FF2B5EF4-FFF2-40B4-BE49-F238E27FC236}">
                      <a16:creationId xmlns:a16="http://schemas.microsoft.com/office/drawing/2014/main" id="{B8397BD7-4848-42A5-AA7A-CFBF30FB037E}"/>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34862" name="Group 31">
                <a:extLst>
                  <a:ext uri="{FF2B5EF4-FFF2-40B4-BE49-F238E27FC236}">
                    <a16:creationId xmlns:a16="http://schemas.microsoft.com/office/drawing/2014/main" id="{829F138A-BC9C-493E-9A0C-5FABEA1B41D5}"/>
                  </a:ext>
                </a:extLst>
              </p:cNvPr>
              <p:cNvGrpSpPr>
                <a:grpSpLocks/>
              </p:cNvGrpSpPr>
              <p:nvPr/>
            </p:nvGrpSpPr>
            <p:grpSpPr bwMode="auto">
              <a:xfrm>
                <a:off x="7020" y="1980"/>
                <a:ext cx="720" cy="360"/>
                <a:chOff x="7020" y="1980"/>
                <a:chExt cx="720" cy="360"/>
              </a:xfrm>
            </p:grpSpPr>
            <p:sp>
              <p:nvSpPr>
                <p:cNvPr id="34863" name="Text Box 32">
                  <a:extLst>
                    <a:ext uri="{FF2B5EF4-FFF2-40B4-BE49-F238E27FC236}">
                      <a16:creationId xmlns:a16="http://schemas.microsoft.com/office/drawing/2014/main" id="{818E2A29-BED2-40C2-85F4-61616D83B075}"/>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34864" name="Line 33">
                  <a:extLst>
                    <a:ext uri="{FF2B5EF4-FFF2-40B4-BE49-F238E27FC236}">
                      <a16:creationId xmlns:a16="http://schemas.microsoft.com/office/drawing/2014/main" id="{6D8CC903-C598-4964-A72C-0276B62043C0}"/>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5" name="Line 34">
                  <a:extLst>
                    <a:ext uri="{FF2B5EF4-FFF2-40B4-BE49-F238E27FC236}">
                      <a16:creationId xmlns:a16="http://schemas.microsoft.com/office/drawing/2014/main" id="{88B3EDD6-40CA-4B22-9615-0A9A1E1DDED7}"/>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34821" name="Rectangle 10">
            <a:extLst>
              <a:ext uri="{FF2B5EF4-FFF2-40B4-BE49-F238E27FC236}">
                <a16:creationId xmlns:a16="http://schemas.microsoft.com/office/drawing/2014/main" id="{5E3E418F-787C-40C5-B168-6F2B116A2518}"/>
              </a:ext>
            </a:extLst>
          </p:cNvPr>
          <p:cNvSpPr>
            <a:spLocks noChangeArrowheads="1"/>
          </p:cNvSpPr>
          <p:nvPr/>
        </p:nvSpPr>
        <p:spPr bwMode="auto">
          <a:xfrm>
            <a:off x="3200400" y="2133600"/>
            <a:ext cx="639763" cy="381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PTR</a:t>
            </a:r>
          </a:p>
        </p:txBody>
      </p:sp>
      <p:cxnSp>
        <p:nvCxnSpPr>
          <p:cNvPr id="76" name="Shape 75">
            <a:extLst>
              <a:ext uri="{FF2B5EF4-FFF2-40B4-BE49-F238E27FC236}">
                <a16:creationId xmlns:a16="http://schemas.microsoft.com/office/drawing/2014/main" id="{90077385-6666-4E34-BA81-1DB7248C2C87}"/>
              </a:ext>
            </a:extLst>
          </p:cNvPr>
          <p:cNvCxnSpPr/>
          <p:nvPr/>
        </p:nvCxnSpPr>
        <p:spPr>
          <a:xfrm>
            <a:off x="3840163" y="2286000"/>
            <a:ext cx="773112" cy="990600"/>
          </a:xfrm>
          <a:prstGeom prst="bentConnector3">
            <a:avLst>
              <a:gd name="adj1" fmla="val 88720"/>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34823" name="Group 2">
            <a:extLst>
              <a:ext uri="{FF2B5EF4-FFF2-40B4-BE49-F238E27FC236}">
                <a16:creationId xmlns:a16="http://schemas.microsoft.com/office/drawing/2014/main" id="{C2368CCC-C8F9-409B-9FC0-5FC2C4B774B4}"/>
              </a:ext>
            </a:extLst>
          </p:cNvPr>
          <p:cNvGrpSpPr>
            <a:grpSpLocks/>
          </p:cNvGrpSpPr>
          <p:nvPr/>
        </p:nvGrpSpPr>
        <p:grpSpPr bwMode="auto">
          <a:xfrm>
            <a:off x="2057400" y="5181600"/>
            <a:ext cx="4953000" cy="762000"/>
            <a:chOff x="2160" y="1620"/>
            <a:chExt cx="5580" cy="720"/>
          </a:xfrm>
        </p:grpSpPr>
        <p:sp>
          <p:nvSpPr>
            <p:cNvPr id="34827" name="Line 3">
              <a:extLst>
                <a:ext uri="{FF2B5EF4-FFF2-40B4-BE49-F238E27FC236}">
                  <a16:creationId xmlns:a16="http://schemas.microsoft.com/office/drawing/2014/main" id="{AF18DDA8-2129-431A-B1E4-4A62756BED6A}"/>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4828" name="Group 4">
              <a:extLst>
                <a:ext uri="{FF2B5EF4-FFF2-40B4-BE49-F238E27FC236}">
                  <a16:creationId xmlns:a16="http://schemas.microsoft.com/office/drawing/2014/main" id="{E7203661-6CC5-45A3-9E4C-67E2DE982253}"/>
                </a:ext>
              </a:extLst>
            </p:cNvPr>
            <p:cNvGrpSpPr>
              <a:grpSpLocks/>
            </p:cNvGrpSpPr>
            <p:nvPr/>
          </p:nvGrpSpPr>
          <p:grpSpPr bwMode="auto">
            <a:xfrm>
              <a:off x="2160" y="1620"/>
              <a:ext cx="5580" cy="720"/>
              <a:chOff x="2160" y="1620"/>
              <a:chExt cx="5580" cy="720"/>
            </a:xfrm>
          </p:grpSpPr>
          <p:grpSp>
            <p:nvGrpSpPr>
              <p:cNvPr id="34829" name="Group 5">
                <a:extLst>
                  <a:ext uri="{FF2B5EF4-FFF2-40B4-BE49-F238E27FC236}">
                    <a16:creationId xmlns:a16="http://schemas.microsoft.com/office/drawing/2014/main" id="{EDC6498C-0C8E-4AA6-84DE-6A51978226DA}"/>
                  </a:ext>
                </a:extLst>
              </p:cNvPr>
              <p:cNvGrpSpPr>
                <a:grpSpLocks/>
              </p:cNvGrpSpPr>
              <p:nvPr/>
            </p:nvGrpSpPr>
            <p:grpSpPr bwMode="auto">
              <a:xfrm>
                <a:off x="2160" y="1620"/>
                <a:ext cx="5565" cy="720"/>
                <a:chOff x="2160" y="1620"/>
                <a:chExt cx="5565" cy="720"/>
              </a:xfrm>
            </p:grpSpPr>
            <p:grpSp>
              <p:nvGrpSpPr>
                <p:cNvPr id="34834" name="Group 6">
                  <a:extLst>
                    <a:ext uri="{FF2B5EF4-FFF2-40B4-BE49-F238E27FC236}">
                      <a16:creationId xmlns:a16="http://schemas.microsoft.com/office/drawing/2014/main" id="{600570A5-5E18-4895-A184-922BEDB83C15}"/>
                    </a:ext>
                  </a:extLst>
                </p:cNvPr>
                <p:cNvGrpSpPr>
                  <a:grpSpLocks/>
                </p:cNvGrpSpPr>
                <p:nvPr/>
              </p:nvGrpSpPr>
              <p:grpSpPr bwMode="auto">
                <a:xfrm>
                  <a:off x="7005" y="1980"/>
                  <a:ext cx="720" cy="360"/>
                  <a:chOff x="3060" y="1980"/>
                  <a:chExt cx="720" cy="360"/>
                </a:xfrm>
              </p:grpSpPr>
              <p:sp>
                <p:nvSpPr>
                  <p:cNvPr id="34857" name="Rectangle 7">
                    <a:extLst>
                      <a:ext uri="{FF2B5EF4-FFF2-40B4-BE49-F238E27FC236}">
                        <a16:creationId xmlns:a16="http://schemas.microsoft.com/office/drawing/2014/main" id="{2875C46D-7A95-445F-A2B2-E2911FC25A9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58" name="Line 8">
                    <a:extLst>
                      <a:ext uri="{FF2B5EF4-FFF2-40B4-BE49-F238E27FC236}">
                        <a16:creationId xmlns:a16="http://schemas.microsoft.com/office/drawing/2014/main" id="{0C3B5F9B-6F34-4490-862D-30B7957AD771}"/>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5" name="Group 9">
                  <a:extLst>
                    <a:ext uri="{FF2B5EF4-FFF2-40B4-BE49-F238E27FC236}">
                      <a16:creationId xmlns:a16="http://schemas.microsoft.com/office/drawing/2014/main" id="{F5DB7CD6-BDE6-4DA1-A964-4F254528F4B4}"/>
                    </a:ext>
                  </a:extLst>
                </p:cNvPr>
                <p:cNvGrpSpPr>
                  <a:grpSpLocks/>
                </p:cNvGrpSpPr>
                <p:nvPr/>
              </p:nvGrpSpPr>
              <p:grpSpPr bwMode="auto">
                <a:xfrm>
                  <a:off x="3060" y="1980"/>
                  <a:ext cx="720" cy="360"/>
                  <a:chOff x="3060" y="1980"/>
                  <a:chExt cx="720" cy="360"/>
                </a:xfrm>
              </p:grpSpPr>
              <p:sp>
                <p:nvSpPr>
                  <p:cNvPr id="34855" name="Rectangle 10">
                    <a:extLst>
                      <a:ext uri="{FF2B5EF4-FFF2-40B4-BE49-F238E27FC236}">
                        <a16:creationId xmlns:a16="http://schemas.microsoft.com/office/drawing/2014/main" id="{D32A7362-9409-4E2E-BEFE-DDFF5B6FCB44}"/>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56" name="Line 11">
                    <a:extLst>
                      <a:ext uri="{FF2B5EF4-FFF2-40B4-BE49-F238E27FC236}">
                        <a16:creationId xmlns:a16="http://schemas.microsoft.com/office/drawing/2014/main" id="{236694D7-1202-41BC-A836-DB56DA1D6B6E}"/>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6" name="Group 12">
                  <a:extLst>
                    <a:ext uri="{FF2B5EF4-FFF2-40B4-BE49-F238E27FC236}">
                      <a16:creationId xmlns:a16="http://schemas.microsoft.com/office/drawing/2014/main" id="{E99D31D5-3301-44B1-9CB3-E6DCD3E3212D}"/>
                    </a:ext>
                  </a:extLst>
                </p:cNvPr>
                <p:cNvGrpSpPr>
                  <a:grpSpLocks/>
                </p:cNvGrpSpPr>
                <p:nvPr/>
              </p:nvGrpSpPr>
              <p:grpSpPr bwMode="auto">
                <a:xfrm>
                  <a:off x="4050" y="1980"/>
                  <a:ext cx="720" cy="360"/>
                  <a:chOff x="3060" y="1980"/>
                  <a:chExt cx="720" cy="360"/>
                </a:xfrm>
              </p:grpSpPr>
              <p:sp>
                <p:nvSpPr>
                  <p:cNvPr id="34853" name="Rectangle 13">
                    <a:extLst>
                      <a:ext uri="{FF2B5EF4-FFF2-40B4-BE49-F238E27FC236}">
                        <a16:creationId xmlns:a16="http://schemas.microsoft.com/office/drawing/2014/main" id="{0314355E-2DA3-40AA-A1B0-2B69E8943517}"/>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54" name="Line 14">
                    <a:extLst>
                      <a:ext uri="{FF2B5EF4-FFF2-40B4-BE49-F238E27FC236}">
                        <a16:creationId xmlns:a16="http://schemas.microsoft.com/office/drawing/2014/main" id="{C356E5D2-C7CE-457B-B1E2-457F6D6CF6AF}"/>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7" name="Group 51">
                  <a:extLst>
                    <a:ext uri="{FF2B5EF4-FFF2-40B4-BE49-F238E27FC236}">
                      <a16:creationId xmlns:a16="http://schemas.microsoft.com/office/drawing/2014/main" id="{5717D315-A172-43FE-B42F-8815DCBEB22F}"/>
                    </a:ext>
                  </a:extLst>
                </p:cNvPr>
                <p:cNvGrpSpPr>
                  <a:grpSpLocks/>
                </p:cNvGrpSpPr>
                <p:nvPr/>
              </p:nvGrpSpPr>
              <p:grpSpPr bwMode="auto">
                <a:xfrm>
                  <a:off x="5040" y="1980"/>
                  <a:ext cx="720" cy="360"/>
                  <a:chOff x="3060" y="1980"/>
                  <a:chExt cx="720" cy="360"/>
                </a:xfrm>
              </p:grpSpPr>
              <p:sp>
                <p:nvSpPr>
                  <p:cNvPr id="34851" name="Rectangle 16">
                    <a:extLst>
                      <a:ext uri="{FF2B5EF4-FFF2-40B4-BE49-F238E27FC236}">
                        <a16:creationId xmlns:a16="http://schemas.microsoft.com/office/drawing/2014/main" id="{17F66E70-16B2-48C7-A57D-0CC7B337F17F}"/>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52" name="Line 17">
                    <a:extLst>
                      <a:ext uri="{FF2B5EF4-FFF2-40B4-BE49-F238E27FC236}">
                        <a16:creationId xmlns:a16="http://schemas.microsoft.com/office/drawing/2014/main" id="{EAC77ABD-D146-437F-9EAD-F584BFB9381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8" name="Group 18">
                  <a:extLst>
                    <a:ext uri="{FF2B5EF4-FFF2-40B4-BE49-F238E27FC236}">
                      <a16:creationId xmlns:a16="http://schemas.microsoft.com/office/drawing/2014/main" id="{5F30A048-8E4A-45E0-A2C0-131A56F109C4}"/>
                    </a:ext>
                  </a:extLst>
                </p:cNvPr>
                <p:cNvGrpSpPr>
                  <a:grpSpLocks/>
                </p:cNvGrpSpPr>
                <p:nvPr/>
              </p:nvGrpSpPr>
              <p:grpSpPr bwMode="auto">
                <a:xfrm>
                  <a:off x="6015" y="1980"/>
                  <a:ext cx="720" cy="360"/>
                  <a:chOff x="3060" y="1980"/>
                  <a:chExt cx="720" cy="360"/>
                </a:xfrm>
              </p:grpSpPr>
              <p:sp>
                <p:nvSpPr>
                  <p:cNvPr id="34849" name="Rectangle 19">
                    <a:extLst>
                      <a:ext uri="{FF2B5EF4-FFF2-40B4-BE49-F238E27FC236}">
                        <a16:creationId xmlns:a16="http://schemas.microsoft.com/office/drawing/2014/main" id="{CC96A383-FF4F-4D22-B659-8FAE174A0D14}"/>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50" name="Line 20">
                    <a:extLst>
                      <a:ext uri="{FF2B5EF4-FFF2-40B4-BE49-F238E27FC236}">
                        <a16:creationId xmlns:a16="http://schemas.microsoft.com/office/drawing/2014/main" id="{0CCCA852-EE66-44BE-BC6B-024DAF7B6DA0}"/>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9" name="Rectangle 21">
                  <a:extLst>
                    <a:ext uri="{FF2B5EF4-FFF2-40B4-BE49-F238E27FC236}">
                      <a16:creationId xmlns:a16="http://schemas.microsoft.com/office/drawing/2014/main" id="{4647AA93-511D-4DC6-9D55-4FF4666C41C1}"/>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4840" name="Line 22">
                  <a:extLst>
                    <a:ext uri="{FF2B5EF4-FFF2-40B4-BE49-F238E27FC236}">
                      <a16:creationId xmlns:a16="http://schemas.microsoft.com/office/drawing/2014/main" id="{C83B9A56-C58E-4363-9F25-F238B6BFFEB5}"/>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1" name="Line 23">
                  <a:extLst>
                    <a:ext uri="{FF2B5EF4-FFF2-40B4-BE49-F238E27FC236}">
                      <a16:creationId xmlns:a16="http://schemas.microsoft.com/office/drawing/2014/main" id="{992CAECA-DC42-4D5A-ACEF-739A34B743B1}"/>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2" name="Line 24">
                  <a:extLst>
                    <a:ext uri="{FF2B5EF4-FFF2-40B4-BE49-F238E27FC236}">
                      <a16:creationId xmlns:a16="http://schemas.microsoft.com/office/drawing/2014/main" id="{78E13AEF-29EE-4885-A1F0-FF2E3C658298}"/>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3" name="Line 25">
                  <a:extLst>
                    <a:ext uri="{FF2B5EF4-FFF2-40B4-BE49-F238E27FC236}">
                      <a16:creationId xmlns:a16="http://schemas.microsoft.com/office/drawing/2014/main" id="{B5BBF334-0299-4B34-B7AC-3C70B0E1A530}"/>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4" name="Text Box 26">
                  <a:extLst>
                    <a:ext uri="{FF2B5EF4-FFF2-40B4-BE49-F238E27FC236}">
                      <a16:creationId xmlns:a16="http://schemas.microsoft.com/office/drawing/2014/main" id="{C30E03FB-E7B7-46D7-9EA3-83AA642ACB9B}"/>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34845" name="Text Box 27">
                  <a:extLst>
                    <a:ext uri="{FF2B5EF4-FFF2-40B4-BE49-F238E27FC236}">
                      <a16:creationId xmlns:a16="http://schemas.microsoft.com/office/drawing/2014/main" id="{CB8D6E58-DB76-4FD6-830F-CB85CCE9E23B}"/>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34846" name="Text Box 28">
                  <a:extLst>
                    <a:ext uri="{FF2B5EF4-FFF2-40B4-BE49-F238E27FC236}">
                      <a16:creationId xmlns:a16="http://schemas.microsoft.com/office/drawing/2014/main" id="{6C6F1B19-CA43-4649-83D2-CF75B0E997B3}"/>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34847" name="Text Box 29">
                  <a:extLst>
                    <a:ext uri="{FF2B5EF4-FFF2-40B4-BE49-F238E27FC236}">
                      <a16:creationId xmlns:a16="http://schemas.microsoft.com/office/drawing/2014/main" id="{7EE6BD40-A4A3-4FAF-BD50-1F56FE720B4D}"/>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34848" name="Text Box 30">
                  <a:extLst>
                    <a:ext uri="{FF2B5EF4-FFF2-40B4-BE49-F238E27FC236}">
                      <a16:creationId xmlns:a16="http://schemas.microsoft.com/office/drawing/2014/main" id="{F36697E5-EC5C-42D9-8011-8C9D54AA17CA}"/>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34830" name="Group 31">
                <a:extLst>
                  <a:ext uri="{FF2B5EF4-FFF2-40B4-BE49-F238E27FC236}">
                    <a16:creationId xmlns:a16="http://schemas.microsoft.com/office/drawing/2014/main" id="{689F53D7-3C91-4181-9E69-9F83036EF0B4}"/>
                  </a:ext>
                </a:extLst>
              </p:cNvPr>
              <p:cNvGrpSpPr>
                <a:grpSpLocks/>
              </p:cNvGrpSpPr>
              <p:nvPr/>
            </p:nvGrpSpPr>
            <p:grpSpPr bwMode="auto">
              <a:xfrm>
                <a:off x="7020" y="1980"/>
                <a:ext cx="720" cy="360"/>
                <a:chOff x="7020" y="1980"/>
                <a:chExt cx="720" cy="360"/>
              </a:xfrm>
            </p:grpSpPr>
            <p:sp>
              <p:nvSpPr>
                <p:cNvPr id="34831" name="Text Box 32">
                  <a:extLst>
                    <a:ext uri="{FF2B5EF4-FFF2-40B4-BE49-F238E27FC236}">
                      <a16:creationId xmlns:a16="http://schemas.microsoft.com/office/drawing/2014/main" id="{58E4DF4C-B5D7-4569-A841-D356250348C3}"/>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34832" name="Line 33">
                  <a:extLst>
                    <a:ext uri="{FF2B5EF4-FFF2-40B4-BE49-F238E27FC236}">
                      <a16:creationId xmlns:a16="http://schemas.microsoft.com/office/drawing/2014/main" id="{25FA25FB-5657-4897-99FF-AE61CD9E0C75}"/>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34">
                  <a:extLst>
                    <a:ext uri="{FF2B5EF4-FFF2-40B4-BE49-F238E27FC236}">
                      <a16:creationId xmlns:a16="http://schemas.microsoft.com/office/drawing/2014/main" id="{12614595-938B-43B6-8C72-3C291D21BF56}"/>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34824" name="Rectangle 10">
            <a:extLst>
              <a:ext uri="{FF2B5EF4-FFF2-40B4-BE49-F238E27FC236}">
                <a16:creationId xmlns:a16="http://schemas.microsoft.com/office/drawing/2014/main" id="{3B2C6588-AE39-4E45-8C7E-A37EF03EB933}"/>
              </a:ext>
            </a:extLst>
          </p:cNvPr>
          <p:cNvSpPr>
            <a:spLocks noChangeArrowheads="1"/>
          </p:cNvSpPr>
          <p:nvPr/>
        </p:nvSpPr>
        <p:spPr bwMode="auto">
          <a:xfrm>
            <a:off x="3200400" y="4495800"/>
            <a:ext cx="639763" cy="381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PTR</a:t>
            </a:r>
          </a:p>
        </p:txBody>
      </p:sp>
      <p:cxnSp>
        <p:nvCxnSpPr>
          <p:cNvPr id="113" name="Shape 75">
            <a:extLst>
              <a:ext uri="{FF2B5EF4-FFF2-40B4-BE49-F238E27FC236}">
                <a16:creationId xmlns:a16="http://schemas.microsoft.com/office/drawing/2014/main" id="{86CC2D76-A1EA-4FD8-BBBA-77362F2CE488}"/>
              </a:ext>
            </a:extLst>
          </p:cNvPr>
          <p:cNvCxnSpPr/>
          <p:nvPr/>
        </p:nvCxnSpPr>
        <p:spPr>
          <a:xfrm>
            <a:off x="3840163" y="4648200"/>
            <a:ext cx="1646237" cy="990600"/>
          </a:xfrm>
          <a:prstGeom prst="bentConnector3">
            <a:avLst>
              <a:gd name="adj1" fmla="val 90049"/>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826" name="TextBox 113">
            <a:extLst>
              <a:ext uri="{FF2B5EF4-FFF2-40B4-BE49-F238E27FC236}">
                <a16:creationId xmlns:a16="http://schemas.microsoft.com/office/drawing/2014/main" id="{D85A3AA6-6A11-4B25-9B56-CCD0B0E78599}"/>
              </a:ext>
            </a:extLst>
          </p:cNvPr>
          <p:cNvSpPr txBox="1">
            <a:spLocks noChangeArrowheads="1"/>
          </p:cNvSpPr>
          <p:nvPr/>
        </p:nvSpPr>
        <p:spPr bwMode="auto">
          <a:xfrm>
            <a:off x="1524000" y="4078288"/>
            <a:ext cx="53832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 </a:t>
            </a:r>
            <a:r>
              <a:rPr lang="en-US" altLang="en-US" sz="1800">
                <a:latin typeface="Times New Roman" panose="02020603050405020304" pitchFamily="18" charset="0"/>
              </a:rPr>
              <a:t>After performing </a:t>
            </a:r>
            <a:r>
              <a:rPr lang="en-US" altLang="en-US" sz="1800">
                <a:solidFill>
                  <a:srgbClr val="FF0000"/>
                </a:solidFill>
                <a:latin typeface="Times New Roman" panose="02020603050405020304" pitchFamily="18" charset="0"/>
              </a:rPr>
              <a:t>PTR:=LINK[PTR] </a:t>
            </a:r>
            <a:r>
              <a:rPr lang="en-US" altLang="en-US" sz="1800">
                <a:latin typeface="Times New Roman" panose="02020603050405020304" pitchFamily="18" charset="0"/>
              </a:rPr>
              <a:t>–Update pointer)</a:t>
            </a:r>
          </a:p>
          <a:p>
            <a:pPr eaLnBrk="1" hangingPunct="1">
              <a:spcBef>
                <a:spcPct val="0"/>
              </a:spcBef>
              <a:buFontTx/>
              <a:buNone/>
            </a:pPr>
            <a:endParaRPr lang="en-US" altLang="en-US" sz="18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a:extLst>
              <a:ext uri="{FF2B5EF4-FFF2-40B4-BE49-F238E27FC236}">
                <a16:creationId xmlns:a16="http://schemas.microsoft.com/office/drawing/2014/main" id="{E6EFBC5D-A314-4EFE-B660-96067D960CBE}"/>
              </a:ext>
            </a:extLst>
          </p:cNvPr>
          <p:cNvSpPr txBox="1">
            <a:spLocks noChangeArrowheads="1"/>
          </p:cNvSpPr>
          <p:nvPr/>
        </p:nvSpPr>
        <p:spPr bwMode="auto">
          <a:xfrm>
            <a:off x="304800" y="1873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u="sng">
                <a:latin typeface="Times New Roman" panose="02020603050405020304" pitchFamily="18" charset="0"/>
              </a:rPr>
              <a:t>Traversing A Linked List</a:t>
            </a:r>
          </a:p>
        </p:txBody>
      </p:sp>
      <p:sp>
        <p:nvSpPr>
          <p:cNvPr id="35843" name="Text Box 6">
            <a:extLst>
              <a:ext uri="{FF2B5EF4-FFF2-40B4-BE49-F238E27FC236}">
                <a16:creationId xmlns:a16="http://schemas.microsoft.com/office/drawing/2014/main" id="{77810286-8C34-478C-A5D9-4FF7568F5586}"/>
              </a:ext>
            </a:extLst>
          </p:cNvPr>
          <p:cNvSpPr txBox="1">
            <a:spLocks noChangeArrowheads="1"/>
          </p:cNvSpPr>
          <p:nvPr/>
        </p:nvSpPr>
        <p:spPr bwMode="auto">
          <a:xfrm>
            <a:off x="381000" y="838200"/>
            <a:ext cx="838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PTR</a:t>
            </a:r>
            <a:r>
              <a:rPr lang="en-US" altLang="en-US" sz="1800">
                <a:latin typeface="Times New Roman" panose="02020603050405020304" pitchFamily="18" charset="0"/>
              </a:rPr>
              <a:t>- points to the node that is currently being processed</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INFO[PTR] </a:t>
            </a:r>
            <a:r>
              <a:rPr lang="en-US" altLang="en-US" sz="1800">
                <a:latin typeface="Times New Roman" panose="02020603050405020304" pitchFamily="18" charset="0"/>
              </a:rPr>
              <a:t>– value of the current node.</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PTR:=LINK[PTR] </a:t>
            </a:r>
            <a:r>
              <a:rPr lang="en-US" altLang="en-US" sz="1800">
                <a:latin typeface="Times New Roman" panose="02020603050405020304" pitchFamily="18" charset="0"/>
              </a:rPr>
              <a:t>– moves the pointer to next node (Update pointer)</a:t>
            </a:r>
          </a:p>
        </p:txBody>
      </p:sp>
      <p:sp>
        <p:nvSpPr>
          <p:cNvPr id="12295" name="Rectangle 7">
            <a:extLst>
              <a:ext uri="{FF2B5EF4-FFF2-40B4-BE49-F238E27FC236}">
                <a16:creationId xmlns:a16="http://schemas.microsoft.com/office/drawing/2014/main" id="{FBFBCFC6-C0A7-4C7E-A0CE-17BE6D160B1F}"/>
              </a:ext>
            </a:extLst>
          </p:cNvPr>
          <p:cNvSpPr>
            <a:spLocks noChangeArrowheads="1"/>
          </p:cNvSpPr>
          <p:nvPr/>
        </p:nvSpPr>
        <p:spPr bwMode="auto">
          <a:xfrm>
            <a:off x="2133600" y="3505200"/>
            <a:ext cx="4724400" cy="26130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pPr marL="342900" indent="-342900" eaLnBrk="1" hangingPunct="1">
              <a:lnSpc>
                <a:spcPct val="110000"/>
              </a:lnSpc>
              <a:spcBef>
                <a:spcPct val="50000"/>
              </a:spcBef>
              <a:defRPr/>
            </a:pPr>
            <a:r>
              <a:rPr lang="en-US" dirty="0" err="1"/>
              <a:t>Traverse_List</a:t>
            </a:r>
            <a:r>
              <a:rPr lang="en-US" dirty="0"/>
              <a:t> (List, Info, Link, Start)</a:t>
            </a:r>
          </a:p>
          <a:p>
            <a:pPr marL="342900" indent="-342900" eaLnBrk="1" hangingPunct="1">
              <a:lnSpc>
                <a:spcPct val="110000"/>
              </a:lnSpc>
              <a:spcBef>
                <a:spcPct val="50000"/>
              </a:spcBef>
              <a:buFontTx/>
              <a:buAutoNum type="arabicPeriod"/>
              <a:defRPr/>
            </a:pPr>
            <a:r>
              <a:rPr lang="en-US" dirty="0"/>
              <a:t>Set PTR := Start</a:t>
            </a:r>
          </a:p>
          <a:p>
            <a:pPr marL="342900" indent="-342900" eaLnBrk="1" hangingPunct="1">
              <a:lnSpc>
                <a:spcPct val="110000"/>
              </a:lnSpc>
              <a:spcBef>
                <a:spcPct val="50000"/>
              </a:spcBef>
              <a:buFontTx/>
              <a:buAutoNum type="arabicPeriod"/>
              <a:defRPr/>
            </a:pPr>
            <a:r>
              <a:rPr lang="en-US" dirty="0"/>
              <a:t>While PTR </a:t>
            </a:r>
            <a:r>
              <a:rPr lang="en-US" dirty="0">
                <a:cs typeface="Arial" charset="0"/>
              </a:rPr>
              <a:t>≠ NULL repeat steps 3 and 4</a:t>
            </a:r>
          </a:p>
          <a:p>
            <a:pPr marL="342900" indent="-342900" eaLnBrk="1" hangingPunct="1">
              <a:lnSpc>
                <a:spcPct val="110000"/>
              </a:lnSpc>
              <a:spcBef>
                <a:spcPct val="50000"/>
              </a:spcBef>
              <a:buFontTx/>
              <a:buAutoNum type="arabicPeriod"/>
              <a:defRPr/>
            </a:pPr>
            <a:r>
              <a:rPr lang="en-US" dirty="0">
                <a:cs typeface="Arial" charset="0"/>
              </a:rPr>
              <a:t>     Apply process to Info[PTR]</a:t>
            </a:r>
          </a:p>
          <a:p>
            <a:pPr marL="342900" indent="-342900" eaLnBrk="1" hangingPunct="1">
              <a:lnSpc>
                <a:spcPct val="110000"/>
              </a:lnSpc>
              <a:spcBef>
                <a:spcPct val="50000"/>
              </a:spcBef>
              <a:buFontTx/>
              <a:buAutoNum type="arabicPeriod"/>
              <a:defRPr/>
            </a:pPr>
            <a:r>
              <a:rPr lang="en-US" dirty="0">
                <a:cs typeface="Arial" charset="0"/>
              </a:rPr>
              <a:t>     PTR := Link[PTR]</a:t>
            </a:r>
          </a:p>
          <a:p>
            <a:pPr marL="342900" indent="-342900" eaLnBrk="1" hangingPunct="1">
              <a:lnSpc>
                <a:spcPct val="110000"/>
              </a:lnSpc>
              <a:spcBef>
                <a:spcPct val="50000"/>
              </a:spcBef>
              <a:buFontTx/>
              <a:buAutoNum type="arabicPeriod"/>
              <a:defRPr/>
            </a:pPr>
            <a:r>
              <a:rPr lang="en-US" dirty="0">
                <a:cs typeface="Arial" charset="0"/>
              </a:rPr>
              <a:t>Return.</a:t>
            </a:r>
          </a:p>
        </p:txBody>
      </p:sp>
      <p:sp>
        <p:nvSpPr>
          <p:cNvPr id="10" name="TextBox 9">
            <a:extLst>
              <a:ext uri="{FF2B5EF4-FFF2-40B4-BE49-F238E27FC236}">
                <a16:creationId xmlns:a16="http://schemas.microsoft.com/office/drawing/2014/main" id="{5AC02F6D-A89E-45EE-BF7F-16B3115F1DED}"/>
              </a:ext>
            </a:extLst>
          </p:cNvPr>
          <p:cNvSpPr txBox="1"/>
          <p:nvPr/>
        </p:nvSpPr>
        <p:spPr>
          <a:xfrm>
            <a:off x="2365375" y="1924050"/>
            <a:ext cx="403542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342900" indent="-342900" eaLnBrk="1" hangingPunct="1">
              <a:buFontTx/>
              <a:buAutoNum type="arabicPeriod"/>
              <a:defRPr/>
            </a:pPr>
            <a:r>
              <a:rPr lang="en-US" dirty="0"/>
              <a:t>Initialize pointer PTR to START</a:t>
            </a:r>
          </a:p>
          <a:p>
            <a:pPr marL="342900" indent="-342900" eaLnBrk="1" hangingPunct="1">
              <a:buFontTx/>
              <a:buAutoNum type="arabicPeriod"/>
              <a:defRPr/>
            </a:pPr>
            <a:r>
              <a:rPr lang="en-US" dirty="0"/>
              <a:t>Process Current node INFO[PTR]</a:t>
            </a:r>
          </a:p>
          <a:p>
            <a:pPr marL="342900" indent="-342900" eaLnBrk="1" hangingPunct="1">
              <a:buFontTx/>
              <a:buAutoNum type="arabicPeriod"/>
              <a:defRPr/>
            </a:pPr>
            <a:r>
              <a:rPr lang="en-US" dirty="0"/>
              <a:t>Update pointer to next node </a:t>
            </a:r>
          </a:p>
          <a:p>
            <a:pPr marL="342900" indent="-342900" eaLnBrk="1" hangingPunct="1">
              <a:buFontTx/>
              <a:buAutoNum type="arabicPeriod"/>
              <a:defRPr/>
            </a:pPr>
            <a:r>
              <a:rPr lang="en-US" dirty="0"/>
              <a:t>Continue until PTR equal to NULL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a:extLst>
              <a:ext uri="{FF2B5EF4-FFF2-40B4-BE49-F238E27FC236}">
                <a16:creationId xmlns:a16="http://schemas.microsoft.com/office/drawing/2014/main" id="{0F040BC1-B2A3-4F92-A253-77B86F3BDC1D}"/>
              </a:ext>
            </a:extLst>
          </p:cNvPr>
          <p:cNvSpPr txBox="1">
            <a:spLocks noChangeArrowheads="1"/>
          </p:cNvSpPr>
          <p:nvPr/>
        </p:nvSpPr>
        <p:spPr bwMode="auto">
          <a:xfrm>
            <a:off x="304800" y="1873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u="sng">
                <a:latin typeface="Times New Roman" panose="02020603050405020304" pitchFamily="18" charset="0"/>
              </a:rPr>
              <a:t>Traversing A Linked List</a:t>
            </a:r>
          </a:p>
        </p:txBody>
      </p:sp>
      <p:sp>
        <p:nvSpPr>
          <p:cNvPr id="36867" name="Text Box 6">
            <a:extLst>
              <a:ext uri="{FF2B5EF4-FFF2-40B4-BE49-F238E27FC236}">
                <a16:creationId xmlns:a16="http://schemas.microsoft.com/office/drawing/2014/main" id="{0CE491AA-104E-40C7-B18F-5617373AD2FB}"/>
              </a:ext>
            </a:extLst>
          </p:cNvPr>
          <p:cNvSpPr txBox="1">
            <a:spLocks noChangeArrowheads="1"/>
          </p:cNvSpPr>
          <p:nvPr/>
        </p:nvSpPr>
        <p:spPr bwMode="auto">
          <a:xfrm>
            <a:off x="381000" y="838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36868" name="Rectangle 8">
            <a:extLst>
              <a:ext uri="{FF2B5EF4-FFF2-40B4-BE49-F238E27FC236}">
                <a16:creationId xmlns:a16="http://schemas.microsoft.com/office/drawing/2014/main" id="{27C1F948-4E3E-4175-9A6B-0389F0603690}"/>
              </a:ext>
            </a:extLst>
          </p:cNvPr>
          <p:cNvSpPr>
            <a:spLocks noChangeArrowheads="1"/>
          </p:cNvSpPr>
          <p:nvPr/>
        </p:nvSpPr>
        <p:spPr bwMode="auto">
          <a:xfrm>
            <a:off x="319088" y="1747838"/>
            <a:ext cx="838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u="sng">
                <a:latin typeface="Times New Roman" panose="02020603050405020304" pitchFamily="18" charset="0"/>
              </a:rPr>
              <a:t>Counting The No. of Elements in a Linked List</a:t>
            </a:r>
          </a:p>
        </p:txBody>
      </p:sp>
      <p:sp>
        <p:nvSpPr>
          <p:cNvPr id="36869" name="Rectangle 9">
            <a:extLst>
              <a:ext uri="{FF2B5EF4-FFF2-40B4-BE49-F238E27FC236}">
                <a16:creationId xmlns:a16="http://schemas.microsoft.com/office/drawing/2014/main" id="{35510063-6D9E-4E45-816A-3C307EFE9F7B}"/>
              </a:ext>
            </a:extLst>
          </p:cNvPr>
          <p:cNvSpPr>
            <a:spLocks noChangeArrowheads="1"/>
          </p:cNvSpPr>
          <p:nvPr/>
        </p:nvSpPr>
        <p:spPr bwMode="auto">
          <a:xfrm>
            <a:off x="374650" y="2141538"/>
            <a:ext cx="83058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latin typeface="Times New Roman" panose="02020603050405020304" pitchFamily="18" charset="0"/>
              </a:rPr>
              <a:t>Count_Node_List (List, Info, Link, Start)</a:t>
            </a:r>
          </a:p>
          <a:p>
            <a:pPr eaLnBrk="1" hangingPunct="1">
              <a:spcBef>
                <a:spcPct val="50000"/>
              </a:spcBef>
              <a:buFontTx/>
              <a:buAutoNum type="arabicPeriod"/>
            </a:pPr>
            <a:r>
              <a:rPr lang="en-US" altLang="en-US" sz="1800">
                <a:latin typeface="Times New Roman" panose="02020603050405020304" pitchFamily="18" charset="0"/>
              </a:rPr>
              <a:t>Set PTR := Start and Num := 0</a:t>
            </a:r>
          </a:p>
          <a:p>
            <a:pPr eaLnBrk="1" hangingPunct="1">
              <a:spcBef>
                <a:spcPct val="50000"/>
              </a:spcBef>
              <a:buFontTx/>
              <a:buAutoNum type="arabicPeriod"/>
            </a:pPr>
            <a:r>
              <a:rPr lang="en-US" altLang="en-US" sz="1800">
                <a:latin typeface="Times New Roman" panose="02020603050405020304" pitchFamily="18" charset="0"/>
              </a:rPr>
              <a:t>While PTR </a:t>
            </a:r>
            <a:r>
              <a:rPr lang="en-US" altLang="en-US" sz="1800">
                <a:latin typeface="Times New Roman" panose="02020603050405020304" pitchFamily="18" charset="0"/>
                <a:cs typeface="Arial" panose="020B0604020202020204" pitchFamily="34" charset="0"/>
              </a:rPr>
              <a:t>≠ NULL repeat steps 3 and 4</a:t>
            </a:r>
          </a:p>
          <a:p>
            <a:pPr eaLnBrk="1" hangingPunct="1">
              <a:spcBef>
                <a:spcPct val="50000"/>
              </a:spcBef>
              <a:buFontTx/>
              <a:buAutoNum type="arabicPeriod"/>
            </a:pPr>
            <a:r>
              <a:rPr lang="en-US" altLang="en-US" sz="1800">
                <a:latin typeface="Times New Roman" panose="02020603050405020304" pitchFamily="18" charset="0"/>
                <a:cs typeface="Arial" panose="020B0604020202020204" pitchFamily="34" charset="0"/>
              </a:rPr>
              <a:t>     Num := Num + 1</a:t>
            </a:r>
          </a:p>
          <a:p>
            <a:pPr eaLnBrk="1" hangingPunct="1">
              <a:spcBef>
                <a:spcPct val="50000"/>
              </a:spcBef>
              <a:buFontTx/>
              <a:buAutoNum type="arabicPeriod"/>
            </a:pPr>
            <a:r>
              <a:rPr lang="en-US" altLang="en-US" sz="1800">
                <a:latin typeface="Times New Roman" panose="02020603050405020304" pitchFamily="18" charset="0"/>
                <a:cs typeface="Arial" panose="020B0604020202020204" pitchFamily="34" charset="0"/>
              </a:rPr>
              <a:t>     PTR := Link[PTR]</a:t>
            </a:r>
          </a:p>
          <a:p>
            <a:pPr eaLnBrk="1" hangingPunct="1">
              <a:spcBef>
                <a:spcPct val="50000"/>
              </a:spcBef>
              <a:buFontTx/>
              <a:buAutoNum type="arabicPeriod"/>
            </a:pPr>
            <a:r>
              <a:rPr lang="en-US" altLang="en-US" sz="1800">
                <a:latin typeface="Times New Roman" panose="02020603050405020304" pitchFamily="18" charset="0"/>
                <a:cs typeface="Arial" panose="020B0604020202020204" pitchFamily="34" charset="0"/>
              </a:rPr>
              <a:t>Return.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5FD023A2-AE07-4F38-AEAB-35D7453F2AEB}"/>
              </a:ext>
            </a:extLst>
          </p:cNvPr>
          <p:cNvSpPr txBox="1">
            <a:spLocks noChangeArrowheads="1"/>
          </p:cNvSpPr>
          <p:nvPr/>
        </p:nvSpPr>
        <p:spPr bwMode="auto">
          <a:xfrm>
            <a:off x="304800" y="228600"/>
            <a:ext cx="8534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50000"/>
              </a:spcBef>
              <a:buFontTx/>
              <a:buNone/>
            </a:pPr>
            <a:r>
              <a:rPr lang="en-US" altLang="en-US" sz="2000" b="1" u="sng">
                <a:latin typeface="Times New Roman" panose="02020603050405020304" pitchFamily="18" charset="0"/>
              </a:rPr>
              <a:t>Searching a Linked List</a:t>
            </a:r>
          </a:p>
          <a:p>
            <a:pPr eaLnBrk="1" hangingPunct="1">
              <a:lnSpc>
                <a:spcPct val="120000"/>
              </a:lnSpc>
              <a:spcBef>
                <a:spcPct val="50000"/>
              </a:spcBef>
              <a:buFontTx/>
              <a:buAutoNum type="arabicPeriod"/>
            </a:pPr>
            <a:r>
              <a:rPr lang="en-US" altLang="en-US" sz="1800">
                <a:latin typeface="Times New Roman" panose="02020603050405020304" pitchFamily="18" charset="0"/>
              </a:rPr>
              <a:t>List is unsorted</a:t>
            </a:r>
          </a:p>
          <a:p>
            <a:pPr eaLnBrk="1" hangingPunct="1">
              <a:lnSpc>
                <a:spcPct val="120000"/>
              </a:lnSpc>
              <a:spcBef>
                <a:spcPct val="50000"/>
              </a:spcBef>
              <a:buFontTx/>
              <a:buAutoNum type="arabicPeriod"/>
            </a:pPr>
            <a:r>
              <a:rPr lang="en-US" altLang="en-US" sz="1800">
                <a:latin typeface="Times New Roman" panose="02020603050405020304" pitchFamily="18" charset="0"/>
              </a:rPr>
              <a:t>List is sorted</a:t>
            </a:r>
          </a:p>
          <a:p>
            <a:pPr eaLnBrk="1" hangingPunct="1">
              <a:lnSpc>
                <a:spcPct val="120000"/>
              </a:lnSpc>
              <a:spcBef>
                <a:spcPct val="50000"/>
              </a:spcBef>
              <a:buFontTx/>
              <a:buNone/>
            </a:pPr>
            <a:r>
              <a:rPr lang="en-US" altLang="en-US" sz="2000" b="1" u="sng">
                <a:latin typeface="Times New Roman" panose="02020603050405020304" pitchFamily="18" charset="0"/>
              </a:rPr>
              <a:t>Searching an Item from an Unsorted List</a:t>
            </a:r>
          </a:p>
          <a:p>
            <a:pPr eaLnBrk="1" hangingPunct="1">
              <a:lnSpc>
                <a:spcPct val="120000"/>
              </a:lnSpc>
              <a:spcBef>
                <a:spcPct val="50000"/>
              </a:spcBef>
              <a:buFontTx/>
              <a:buNone/>
            </a:pPr>
            <a:endParaRPr lang="en-US" altLang="en-US" sz="2000" b="1" u="sng">
              <a:latin typeface="Times New Roman" panose="02020603050405020304" pitchFamily="18" charset="0"/>
            </a:endParaRPr>
          </a:p>
        </p:txBody>
      </p:sp>
      <p:sp>
        <p:nvSpPr>
          <p:cNvPr id="7" name="TextBox 6">
            <a:extLst>
              <a:ext uri="{FF2B5EF4-FFF2-40B4-BE49-F238E27FC236}">
                <a16:creationId xmlns:a16="http://schemas.microsoft.com/office/drawing/2014/main" id="{27E31D43-9DFB-4062-832A-1C1F8B870A70}"/>
              </a:ext>
            </a:extLst>
          </p:cNvPr>
          <p:cNvSpPr txBox="1"/>
          <p:nvPr/>
        </p:nvSpPr>
        <p:spPr>
          <a:xfrm>
            <a:off x="1905000" y="2590800"/>
            <a:ext cx="6096000" cy="2032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342900" indent="-342900" eaLnBrk="1" hangingPunct="1">
              <a:defRPr/>
            </a:pPr>
            <a:r>
              <a:rPr lang="en-US" dirty="0"/>
              <a:t>Suppose we have a linked list </a:t>
            </a:r>
            <a:r>
              <a:rPr lang="en-US" dirty="0" err="1"/>
              <a:t>LIST</a:t>
            </a:r>
            <a:r>
              <a:rPr lang="en-US" dirty="0"/>
              <a:t>, we want to find whether an ITEM is in the LIST or not.</a:t>
            </a:r>
          </a:p>
          <a:p>
            <a:pPr marL="342900" indent="-342900" eaLnBrk="1" hangingPunct="1">
              <a:buFontTx/>
              <a:buAutoNum type="arabicPeriod"/>
              <a:defRPr/>
            </a:pPr>
            <a:endParaRPr lang="en-US" dirty="0"/>
          </a:p>
          <a:p>
            <a:pPr marL="342900" indent="-342900" eaLnBrk="1" hangingPunct="1">
              <a:buFontTx/>
              <a:buAutoNum type="arabicPeriod"/>
              <a:defRPr/>
            </a:pPr>
            <a:r>
              <a:rPr lang="en-US" dirty="0"/>
              <a:t>Initialize pointer PTR to START</a:t>
            </a:r>
          </a:p>
          <a:p>
            <a:pPr marL="342900" indent="-342900" eaLnBrk="1" hangingPunct="1">
              <a:buFontTx/>
              <a:buAutoNum type="arabicPeriod"/>
              <a:defRPr/>
            </a:pPr>
            <a:r>
              <a:rPr lang="en-US" dirty="0"/>
              <a:t>Traverse through the list using PTR</a:t>
            </a:r>
          </a:p>
          <a:p>
            <a:pPr marL="342900" indent="-342900" eaLnBrk="1" hangingPunct="1">
              <a:buFontTx/>
              <a:buAutoNum type="arabicPeriod"/>
              <a:defRPr/>
            </a:pPr>
            <a:r>
              <a:rPr lang="en-US" dirty="0"/>
              <a:t>We Have to check if PTR==NULL</a:t>
            </a:r>
          </a:p>
          <a:p>
            <a:pPr marL="342900" indent="-342900" eaLnBrk="1" hangingPunct="1">
              <a:buFontTx/>
              <a:buAutoNum type="arabicPeriod"/>
              <a:defRPr/>
            </a:pPr>
            <a:r>
              <a:rPr lang="en-US" dirty="0"/>
              <a:t>Then we have to check INFO[PTR]==ITEM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36860DDE-8B7F-4CB2-9AFE-22BA04BF37AB}"/>
              </a:ext>
            </a:extLst>
          </p:cNvPr>
          <p:cNvSpPr txBox="1">
            <a:spLocks noChangeArrowheads="1"/>
          </p:cNvSpPr>
          <p:nvPr/>
        </p:nvSpPr>
        <p:spPr bwMode="auto">
          <a:xfrm>
            <a:off x="304800" y="228600"/>
            <a:ext cx="8534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50000"/>
              </a:spcBef>
              <a:buFontTx/>
              <a:buNone/>
            </a:pPr>
            <a:r>
              <a:rPr lang="en-US" altLang="en-US" sz="2000" b="1" u="sng">
                <a:latin typeface="Times New Roman" panose="02020603050405020304" pitchFamily="18" charset="0"/>
              </a:rPr>
              <a:t>Searching a Linked List</a:t>
            </a:r>
          </a:p>
          <a:p>
            <a:pPr eaLnBrk="1" hangingPunct="1">
              <a:lnSpc>
                <a:spcPct val="120000"/>
              </a:lnSpc>
              <a:spcBef>
                <a:spcPct val="50000"/>
              </a:spcBef>
              <a:buFontTx/>
              <a:buAutoNum type="arabicPeriod"/>
            </a:pPr>
            <a:r>
              <a:rPr lang="en-US" altLang="en-US" sz="1800">
                <a:latin typeface="Times New Roman" panose="02020603050405020304" pitchFamily="18" charset="0"/>
              </a:rPr>
              <a:t>List is unsorted</a:t>
            </a:r>
          </a:p>
          <a:p>
            <a:pPr eaLnBrk="1" hangingPunct="1">
              <a:lnSpc>
                <a:spcPct val="120000"/>
              </a:lnSpc>
              <a:spcBef>
                <a:spcPct val="50000"/>
              </a:spcBef>
              <a:buFontTx/>
              <a:buAutoNum type="arabicPeriod"/>
            </a:pPr>
            <a:r>
              <a:rPr lang="en-US" altLang="en-US" sz="1800">
                <a:latin typeface="Times New Roman" panose="02020603050405020304" pitchFamily="18" charset="0"/>
              </a:rPr>
              <a:t>List is sorted</a:t>
            </a:r>
          </a:p>
          <a:p>
            <a:pPr eaLnBrk="1" hangingPunct="1">
              <a:lnSpc>
                <a:spcPct val="120000"/>
              </a:lnSpc>
              <a:spcBef>
                <a:spcPct val="50000"/>
              </a:spcBef>
              <a:buFontTx/>
              <a:buNone/>
            </a:pPr>
            <a:r>
              <a:rPr lang="en-US" altLang="en-US" sz="2000" b="1" u="sng">
                <a:latin typeface="Times New Roman" panose="02020603050405020304" pitchFamily="18" charset="0"/>
              </a:rPr>
              <a:t>Searching an Item from an Unsorted List</a:t>
            </a:r>
          </a:p>
          <a:p>
            <a:pPr eaLnBrk="1" hangingPunct="1">
              <a:lnSpc>
                <a:spcPct val="120000"/>
              </a:lnSpc>
              <a:spcBef>
                <a:spcPct val="50000"/>
              </a:spcBef>
              <a:buFontTx/>
              <a:buNone/>
            </a:pPr>
            <a:endParaRPr lang="en-US" altLang="en-US" sz="2000" b="1" u="sng">
              <a:latin typeface="Times New Roman" panose="02020603050405020304" pitchFamily="18" charset="0"/>
            </a:endParaRPr>
          </a:p>
        </p:txBody>
      </p:sp>
      <p:sp>
        <p:nvSpPr>
          <p:cNvPr id="38915" name="Text Box 3">
            <a:extLst>
              <a:ext uri="{FF2B5EF4-FFF2-40B4-BE49-F238E27FC236}">
                <a16:creationId xmlns:a16="http://schemas.microsoft.com/office/drawing/2014/main" id="{8533AA6D-F030-41A4-8958-8C6F466C956B}"/>
              </a:ext>
            </a:extLst>
          </p:cNvPr>
          <p:cNvSpPr txBox="1">
            <a:spLocks noChangeArrowheads="1"/>
          </p:cNvSpPr>
          <p:nvPr/>
        </p:nvSpPr>
        <p:spPr bwMode="auto">
          <a:xfrm>
            <a:off x="381000" y="2254250"/>
            <a:ext cx="8305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50000"/>
              </a:spcBef>
              <a:buFontTx/>
              <a:buNone/>
            </a:pPr>
            <a:r>
              <a:rPr lang="en-US" altLang="en-US" sz="1800" b="1">
                <a:latin typeface="Times New Roman" panose="02020603050405020304" pitchFamily="18" charset="0"/>
              </a:rPr>
              <a:t>Search_UnsortedList (Info, Link, Start, Item, Loc)</a:t>
            </a:r>
          </a:p>
          <a:p>
            <a:pPr eaLnBrk="1" hangingPunct="1">
              <a:lnSpc>
                <a:spcPct val="120000"/>
              </a:lnSpc>
              <a:spcBef>
                <a:spcPct val="50000"/>
              </a:spcBef>
              <a:buFontTx/>
              <a:buAutoNum type="arabicPeriod"/>
            </a:pPr>
            <a:r>
              <a:rPr lang="en-US" altLang="en-US" sz="1800">
                <a:latin typeface="Times New Roman" panose="02020603050405020304" pitchFamily="18" charset="0"/>
              </a:rPr>
              <a:t>Set PTR := Start  and Loc := NULL</a:t>
            </a:r>
          </a:p>
          <a:p>
            <a:pPr eaLnBrk="1" hangingPunct="1">
              <a:lnSpc>
                <a:spcPct val="120000"/>
              </a:lnSpc>
              <a:spcBef>
                <a:spcPct val="50000"/>
              </a:spcBef>
              <a:buFontTx/>
              <a:buAutoNum type="arabicPeriod"/>
            </a:pPr>
            <a:r>
              <a:rPr lang="en-US" altLang="en-US" sz="1800">
                <a:latin typeface="Times New Roman" panose="02020603050405020304" pitchFamily="18" charset="0"/>
              </a:rPr>
              <a:t>While PTR </a:t>
            </a:r>
            <a:r>
              <a:rPr lang="en-US" altLang="en-US" sz="1800">
                <a:latin typeface="Times New Roman" panose="02020603050405020304" pitchFamily="18" charset="0"/>
                <a:cs typeface="Arial" panose="020B0604020202020204" pitchFamily="34" charset="0"/>
              </a:rPr>
              <a:t>≠ NULL do steps 3 to 5</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If Item = Info[PTR]   then</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Loc := PTR , print: item found and return.   /…Successful Search</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Else PTR := Link[PTR]</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If Loc = NULL then Print: ‘Item not in the list.’        /…Unsuccessful Search</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Return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AC0A15EA-C8B8-4E5D-AB52-4212ED5C5077}"/>
              </a:ext>
            </a:extLst>
          </p:cNvPr>
          <p:cNvGrpSpPr>
            <a:grpSpLocks/>
          </p:cNvGrpSpPr>
          <p:nvPr/>
        </p:nvGrpSpPr>
        <p:grpSpPr bwMode="auto">
          <a:xfrm>
            <a:off x="762000" y="2514600"/>
            <a:ext cx="7620000" cy="3429000"/>
            <a:chOff x="2160" y="1620"/>
            <a:chExt cx="9720" cy="4680"/>
          </a:xfrm>
        </p:grpSpPr>
        <p:grpSp>
          <p:nvGrpSpPr>
            <p:cNvPr id="39940" name="Group 3">
              <a:extLst>
                <a:ext uri="{FF2B5EF4-FFF2-40B4-BE49-F238E27FC236}">
                  <a16:creationId xmlns:a16="http://schemas.microsoft.com/office/drawing/2014/main" id="{4B02896C-5C95-485C-B59A-44F3CB7895F9}"/>
                </a:ext>
              </a:extLst>
            </p:cNvPr>
            <p:cNvGrpSpPr>
              <a:grpSpLocks/>
            </p:cNvGrpSpPr>
            <p:nvPr/>
          </p:nvGrpSpPr>
          <p:grpSpPr bwMode="auto">
            <a:xfrm>
              <a:off x="2160" y="1620"/>
              <a:ext cx="5580" cy="720"/>
              <a:chOff x="2160" y="1620"/>
              <a:chExt cx="5580" cy="720"/>
            </a:xfrm>
          </p:grpSpPr>
          <p:sp>
            <p:nvSpPr>
              <p:cNvPr id="40048" name="Line 4">
                <a:extLst>
                  <a:ext uri="{FF2B5EF4-FFF2-40B4-BE49-F238E27FC236}">
                    <a16:creationId xmlns:a16="http://schemas.microsoft.com/office/drawing/2014/main" id="{361418F1-454E-4F86-BCFE-8CC312A2DC6A}"/>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0049" name="Group 5">
                <a:extLst>
                  <a:ext uri="{FF2B5EF4-FFF2-40B4-BE49-F238E27FC236}">
                    <a16:creationId xmlns:a16="http://schemas.microsoft.com/office/drawing/2014/main" id="{56DE793B-8AB7-420F-B469-0CDFBD8F7AE6}"/>
                  </a:ext>
                </a:extLst>
              </p:cNvPr>
              <p:cNvGrpSpPr>
                <a:grpSpLocks/>
              </p:cNvGrpSpPr>
              <p:nvPr/>
            </p:nvGrpSpPr>
            <p:grpSpPr bwMode="auto">
              <a:xfrm>
                <a:off x="2160" y="1620"/>
                <a:ext cx="5580" cy="720"/>
                <a:chOff x="2160" y="1620"/>
                <a:chExt cx="5580" cy="720"/>
              </a:xfrm>
            </p:grpSpPr>
            <p:grpSp>
              <p:nvGrpSpPr>
                <p:cNvPr id="40050" name="Group 6">
                  <a:extLst>
                    <a:ext uri="{FF2B5EF4-FFF2-40B4-BE49-F238E27FC236}">
                      <a16:creationId xmlns:a16="http://schemas.microsoft.com/office/drawing/2014/main" id="{3F708C22-F42A-4232-8D66-C7D994455D07}"/>
                    </a:ext>
                  </a:extLst>
                </p:cNvPr>
                <p:cNvGrpSpPr>
                  <a:grpSpLocks/>
                </p:cNvGrpSpPr>
                <p:nvPr/>
              </p:nvGrpSpPr>
              <p:grpSpPr bwMode="auto">
                <a:xfrm>
                  <a:off x="2160" y="1620"/>
                  <a:ext cx="5565" cy="720"/>
                  <a:chOff x="2160" y="1620"/>
                  <a:chExt cx="5565" cy="720"/>
                </a:xfrm>
              </p:grpSpPr>
              <p:grpSp>
                <p:nvGrpSpPr>
                  <p:cNvPr id="40055" name="Group 7">
                    <a:extLst>
                      <a:ext uri="{FF2B5EF4-FFF2-40B4-BE49-F238E27FC236}">
                        <a16:creationId xmlns:a16="http://schemas.microsoft.com/office/drawing/2014/main" id="{7928350A-85AF-4D63-B01E-D039389260FE}"/>
                      </a:ext>
                    </a:extLst>
                  </p:cNvPr>
                  <p:cNvGrpSpPr>
                    <a:grpSpLocks/>
                  </p:cNvGrpSpPr>
                  <p:nvPr/>
                </p:nvGrpSpPr>
                <p:grpSpPr bwMode="auto">
                  <a:xfrm>
                    <a:off x="7005" y="1980"/>
                    <a:ext cx="720" cy="360"/>
                    <a:chOff x="3060" y="1980"/>
                    <a:chExt cx="720" cy="360"/>
                  </a:xfrm>
                </p:grpSpPr>
                <p:sp>
                  <p:nvSpPr>
                    <p:cNvPr id="40078" name="Rectangle 8">
                      <a:extLst>
                        <a:ext uri="{FF2B5EF4-FFF2-40B4-BE49-F238E27FC236}">
                          <a16:creationId xmlns:a16="http://schemas.microsoft.com/office/drawing/2014/main" id="{F572409F-E000-45EB-91CB-5DF9FB140383}"/>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79" name="Line 9">
                      <a:extLst>
                        <a:ext uri="{FF2B5EF4-FFF2-40B4-BE49-F238E27FC236}">
                          <a16:creationId xmlns:a16="http://schemas.microsoft.com/office/drawing/2014/main" id="{E81192B9-3EAD-4ADE-BE7B-945E65E8A8B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56" name="Group 10">
                    <a:extLst>
                      <a:ext uri="{FF2B5EF4-FFF2-40B4-BE49-F238E27FC236}">
                        <a16:creationId xmlns:a16="http://schemas.microsoft.com/office/drawing/2014/main" id="{50B67376-4833-4046-B380-527E386A6B4A}"/>
                      </a:ext>
                    </a:extLst>
                  </p:cNvPr>
                  <p:cNvGrpSpPr>
                    <a:grpSpLocks/>
                  </p:cNvGrpSpPr>
                  <p:nvPr/>
                </p:nvGrpSpPr>
                <p:grpSpPr bwMode="auto">
                  <a:xfrm>
                    <a:off x="3060" y="1980"/>
                    <a:ext cx="720" cy="360"/>
                    <a:chOff x="3060" y="1980"/>
                    <a:chExt cx="720" cy="360"/>
                  </a:xfrm>
                </p:grpSpPr>
                <p:sp>
                  <p:nvSpPr>
                    <p:cNvPr id="40076" name="Rectangle 11">
                      <a:extLst>
                        <a:ext uri="{FF2B5EF4-FFF2-40B4-BE49-F238E27FC236}">
                          <a16:creationId xmlns:a16="http://schemas.microsoft.com/office/drawing/2014/main" id="{18838680-FD93-4C69-A802-9E4F2408A44F}"/>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77" name="Line 12">
                      <a:extLst>
                        <a:ext uri="{FF2B5EF4-FFF2-40B4-BE49-F238E27FC236}">
                          <a16:creationId xmlns:a16="http://schemas.microsoft.com/office/drawing/2014/main" id="{55FA7469-9F66-41AF-9702-232533DA628D}"/>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57" name="Group 13">
                    <a:extLst>
                      <a:ext uri="{FF2B5EF4-FFF2-40B4-BE49-F238E27FC236}">
                        <a16:creationId xmlns:a16="http://schemas.microsoft.com/office/drawing/2014/main" id="{897780A8-4A64-4060-8846-18C342B2F1DD}"/>
                      </a:ext>
                    </a:extLst>
                  </p:cNvPr>
                  <p:cNvGrpSpPr>
                    <a:grpSpLocks/>
                  </p:cNvGrpSpPr>
                  <p:nvPr/>
                </p:nvGrpSpPr>
                <p:grpSpPr bwMode="auto">
                  <a:xfrm>
                    <a:off x="4050" y="1980"/>
                    <a:ext cx="720" cy="360"/>
                    <a:chOff x="3060" y="1980"/>
                    <a:chExt cx="720" cy="360"/>
                  </a:xfrm>
                </p:grpSpPr>
                <p:sp>
                  <p:nvSpPr>
                    <p:cNvPr id="40074" name="Rectangle 14">
                      <a:extLst>
                        <a:ext uri="{FF2B5EF4-FFF2-40B4-BE49-F238E27FC236}">
                          <a16:creationId xmlns:a16="http://schemas.microsoft.com/office/drawing/2014/main" id="{1167F7AD-A935-49FB-AD9F-03F4AF8BDDE4}"/>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75" name="Line 15">
                      <a:extLst>
                        <a:ext uri="{FF2B5EF4-FFF2-40B4-BE49-F238E27FC236}">
                          <a16:creationId xmlns:a16="http://schemas.microsoft.com/office/drawing/2014/main" id="{C3A61EE4-3E00-452C-81B4-43FB845221F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58" name="Group 16">
                    <a:extLst>
                      <a:ext uri="{FF2B5EF4-FFF2-40B4-BE49-F238E27FC236}">
                        <a16:creationId xmlns:a16="http://schemas.microsoft.com/office/drawing/2014/main" id="{B43A3C2F-9882-4D04-982E-5809F731E39C}"/>
                      </a:ext>
                    </a:extLst>
                  </p:cNvPr>
                  <p:cNvGrpSpPr>
                    <a:grpSpLocks/>
                  </p:cNvGrpSpPr>
                  <p:nvPr/>
                </p:nvGrpSpPr>
                <p:grpSpPr bwMode="auto">
                  <a:xfrm>
                    <a:off x="5040" y="1980"/>
                    <a:ext cx="720" cy="360"/>
                    <a:chOff x="3060" y="1980"/>
                    <a:chExt cx="720" cy="360"/>
                  </a:xfrm>
                </p:grpSpPr>
                <p:sp>
                  <p:nvSpPr>
                    <p:cNvPr id="40072" name="Rectangle 17">
                      <a:extLst>
                        <a:ext uri="{FF2B5EF4-FFF2-40B4-BE49-F238E27FC236}">
                          <a16:creationId xmlns:a16="http://schemas.microsoft.com/office/drawing/2014/main" id="{2C749A48-0296-49A2-8B1A-1B9CED78D52A}"/>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73" name="Line 18">
                      <a:extLst>
                        <a:ext uri="{FF2B5EF4-FFF2-40B4-BE49-F238E27FC236}">
                          <a16:creationId xmlns:a16="http://schemas.microsoft.com/office/drawing/2014/main" id="{67914E05-0DAD-426F-8204-7A6D377ABE46}"/>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59" name="Group 19">
                    <a:extLst>
                      <a:ext uri="{FF2B5EF4-FFF2-40B4-BE49-F238E27FC236}">
                        <a16:creationId xmlns:a16="http://schemas.microsoft.com/office/drawing/2014/main" id="{3D7DB24B-C1EF-4D76-B50A-B1182D00ED75}"/>
                      </a:ext>
                    </a:extLst>
                  </p:cNvPr>
                  <p:cNvGrpSpPr>
                    <a:grpSpLocks/>
                  </p:cNvGrpSpPr>
                  <p:nvPr/>
                </p:nvGrpSpPr>
                <p:grpSpPr bwMode="auto">
                  <a:xfrm>
                    <a:off x="6015" y="1980"/>
                    <a:ext cx="720" cy="360"/>
                    <a:chOff x="3060" y="1980"/>
                    <a:chExt cx="720" cy="360"/>
                  </a:xfrm>
                </p:grpSpPr>
                <p:sp>
                  <p:nvSpPr>
                    <p:cNvPr id="40070" name="Rectangle 20">
                      <a:extLst>
                        <a:ext uri="{FF2B5EF4-FFF2-40B4-BE49-F238E27FC236}">
                          <a16:creationId xmlns:a16="http://schemas.microsoft.com/office/drawing/2014/main" id="{3CB4B9E3-AA2A-49E6-9A2C-28FF3CA2AC99}"/>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71" name="Line 21">
                      <a:extLst>
                        <a:ext uri="{FF2B5EF4-FFF2-40B4-BE49-F238E27FC236}">
                          <a16:creationId xmlns:a16="http://schemas.microsoft.com/office/drawing/2014/main" id="{098B324C-352B-46C0-B389-CA1C3CFF55F8}"/>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060" name="Rectangle 22">
                    <a:extLst>
                      <a:ext uri="{FF2B5EF4-FFF2-40B4-BE49-F238E27FC236}">
                        <a16:creationId xmlns:a16="http://schemas.microsoft.com/office/drawing/2014/main" id="{950186D7-31C7-4AA4-8A98-859F2E579367}"/>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61" name="Line 23">
                    <a:extLst>
                      <a:ext uri="{FF2B5EF4-FFF2-40B4-BE49-F238E27FC236}">
                        <a16:creationId xmlns:a16="http://schemas.microsoft.com/office/drawing/2014/main" id="{BEC2F24B-4C85-4829-A77E-94ECB63D0686}"/>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62" name="Line 24">
                    <a:extLst>
                      <a:ext uri="{FF2B5EF4-FFF2-40B4-BE49-F238E27FC236}">
                        <a16:creationId xmlns:a16="http://schemas.microsoft.com/office/drawing/2014/main" id="{58AAAAAD-F6D9-4C7E-B420-6ED17011CF4A}"/>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63" name="Line 25">
                    <a:extLst>
                      <a:ext uri="{FF2B5EF4-FFF2-40B4-BE49-F238E27FC236}">
                        <a16:creationId xmlns:a16="http://schemas.microsoft.com/office/drawing/2014/main" id="{05D740AC-6947-46A5-BA1E-60D5095071B1}"/>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64" name="Line 26">
                    <a:extLst>
                      <a:ext uri="{FF2B5EF4-FFF2-40B4-BE49-F238E27FC236}">
                        <a16:creationId xmlns:a16="http://schemas.microsoft.com/office/drawing/2014/main" id="{D7003FED-B7FF-4E8E-80F4-8E1D9B5F1A41}"/>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65" name="Text Box 27">
                    <a:extLst>
                      <a:ext uri="{FF2B5EF4-FFF2-40B4-BE49-F238E27FC236}">
                        <a16:creationId xmlns:a16="http://schemas.microsoft.com/office/drawing/2014/main" id="{A65AC3F4-E2CD-4EE1-BC61-C49E4AF01874}"/>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0066" name="Text Box 28">
                    <a:extLst>
                      <a:ext uri="{FF2B5EF4-FFF2-40B4-BE49-F238E27FC236}">
                        <a16:creationId xmlns:a16="http://schemas.microsoft.com/office/drawing/2014/main" id="{E53E21C6-0906-436A-B9F3-26CBDE4E057D}"/>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100</a:t>
                    </a:r>
                    <a:endParaRPr lang="en-US" altLang="en-US" sz="1800"/>
                  </a:p>
                </p:txBody>
              </p:sp>
              <p:sp>
                <p:nvSpPr>
                  <p:cNvPr id="40067" name="Text Box 29">
                    <a:extLst>
                      <a:ext uri="{FF2B5EF4-FFF2-40B4-BE49-F238E27FC236}">
                        <a16:creationId xmlns:a16="http://schemas.microsoft.com/office/drawing/2014/main" id="{5AC2A31D-E6A1-4B70-947F-2843775D67E6}"/>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20</a:t>
                    </a:r>
                    <a:endParaRPr lang="en-US" altLang="en-US" sz="1800"/>
                  </a:p>
                </p:txBody>
              </p:sp>
              <p:sp>
                <p:nvSpPr>
                  <p:cNvPr id="40068" name="Text Box 30">
                    <a:extLst>
                      <a:ext uri="{FF2B5EF4-FFF2-40B4-BE49-F238E27FC236}">
                        <a16:creationId xmlns:a16="http://schemas.microsoft.com/office/drawing/2014/main" id="{B5645846-D81E-4297-9093-FB149E3EDFD9}"/>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80</a:t>
                    </a:r>
                    <a:endParaRPr lang="en-US" altLang="en-US" sz="1800"/>
                  </a:p>
                </p:txBody>
              </p:sp>
              <p:sp>
                <p:nvSpPr>
                  <p:cNvPr id="40069" name="Text Box 31">
                    <a:extLst>
                      <a:ext uri="{FF2B5EF4-FFF2-40B4-BE49-F238E27FC236}">
                        <a16:creationId xmlns:a16="http://schemas.microsoft.com/office/drawing/2014/main" id="{9EBC2F3B-EDF1-4B02-964E-44DB7227CB8F}"/>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a:t>10</a:t>
                    </a:r>
                    <a:endParaRPr lang="en-US" altLang="en-US" sz="1800"/>
                  </a:p>
                </p:txBody>
              </p:sp>
            </p:grpSp>
            <p:grpSp>
              <p:nvGrpSpPr>
                <p:cNvPr id="40051" name="Group 32">
                  <a:extLst>
                    <a:ext uri="{FF2B5EF4-FFF2-40B4-BE49-F238E27FC236}">
                      <a16:creationId xmlns:a16="http://schemas.microsoft.com/office/drawing/2014/main" id="{E65F94EB-FF5F-4F9F-A083-FC306EF1F437}"/>
                    </a:ext>
                  </a:extLst>
                </p:cNvPr>
                <p:cNvGrpSpPr>
                  <a:grpSpLocks/>
                </p:cNvGrpSpPr>
                <p:nvPr/>
              </p:nvGrpSpPr>
              <p:grpSpPr bwMode="auto">
                <a:xfrm>
                  <a:off x="7020" y="1980"/>
                  <a:ext cx="720" cy="360"/>
                  <a:chOff x="7020" y="1980"/>
                  <a:chExt cx="720" cy="360"/>
                </a:xfrm>
              </p:grpSpPr>
              <p:sp>
                <p:nvSpPr>
                  <p:cNvPr id="40052" name="Text Box 33">
                    <a:extLst>
                      <a:ext uri="{FF2B5EF4-FFF2-40B4-BE49-F238E27FC236}">
                        <a16:creationId xmlns:a16="http://schemas.microsoft.com/office/drawing/2014/main" id="{132DF13C-0F33-477A-997A-072BEF8B31A0}"/>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0053" name="Line 34">
                    <a:extLst>
                      <a:ext uri="{FF2B5EF4-FFF2-40B4-BE49-F238E27FC236}">
                        <a16:creationId xmlns:a16="http://schemas.microsoft.com/office/drawing/2014/main" id="{111F542C-769C-4DEF-BCC5-DE329D6256B4}"/>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54" name="Line 35">
                    <a:extLst>
                      <a:ext uri="{FF2B5EF4-FFF2-40B4-BE49-F238E27FC236}">
                        <a16:creationId xmlns:a16="http://schemas.microsoft.com/office/drawing/2014/main" id="{8CDFCB9B-8CF0-4624-AA52-28D54315BB88}"/>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39941" name="Group 36">
              <a:extLst>
                <a:ext uri="{FF2B5EF4-FFF2-40B4-BE49-F238E27FC236}">
                  <a16:creationId xmlns:a16="http://schemas.microsoft.com/office/drawing/2014/main" id="{C4D00093-9876-4D1E-AAE7-FDB8EA109CD5}"/>
                </a:ext>
              </a:extLst>
            </p:cNvPr>
            <p:cNvGrpSpPr>
              <a:grpSpLocks/>
            </p:cNvGrpSpPr>
            <p:nvPr/>
          </p:nvGrpSpPr>
          <p:grpSpPr bwMode="auto">
            <a:xfrm>
              <a:off x="2160" y="2880"/>
              <a:ext cx="5580" cy="720"/>
              <a:chOff x="2160" y="1620"/>
              <a:chExt cx="5580" cy="720"/>
            </a:xfrm>
          </p:grpSpPr>
          <p:sp>
            <p:nvSpPr>
              <p:cNvPr id="40016" name="Line 37">
                <a:extLst>
                  <a:ext uri="{FF2B5EF4-FFF2-40B4-BE49-F238E27FC236}">
                    <a16:creationId xmlns:a16="http://schemas.microsoft.com/office/drawing/2014/main" id="{612451C9-2F36-4A60-A24F-A74201B41E5F}"/>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0017" name="Group 38">
                <a:extLst>
                  <a:ext uri="{FF2B5EF4-FFF2-40B4-BE49-F238E27FC236}">
                    <a16:creationId xmlns:a16="http://schemas.microsoft.com/office/drawing/2014/main" id="{9CB69CB6-6AB8-4D57-ADF5-2D95D1A7BF62}"/>
                  </a:ext>
                </a:extLst>
              </p:cNvPr>
              <p:cNvGrpSpPr>
                <a:grpSpLocks/>
              </p:cNvGrpSpPr>
              <p:nvPr/>
            </p:nvGrpSpPr>
            <p:grpSpPr bwMode="auto">
              <a:xfrm>
                <a:off x="2160" y="1620"/>
                <a:ext cx="5580" cy="720"/>
                <a:chOff x="2160" y="1620"/>
                <a:chExt cx="5580" cy="720"/>
              </a:xfrm>
            </p:grpSpPr>
            <p:grpSp>
              <p:nvGrpSpPr>
                <p:cNvPr id="40018" name="Group 39">
                  <a:extLst>
                    <a:ext uri="{FF2B5EF4-FFF2-40B4-BE49-F238E27FC236}">
                      <a16:creationId xmlns:a16="http://schemas.microsoft.com/office/drawing/2014/main" id="{DF547A66-A3E9-4A79-B0AA-F00895D64719}"/>
                    </a:ext>
                  </a:extLst>
                </p:cNvPr>
                <p:cNvGrpSpPr>
                  <a:grpSpLocks/>
                </p:cNvGrpSpPr>
                <p:nvPr/>
              </p:nvGrpSpPr>
              <p:grpSpPr bwMode="auto">
                <a:xfrm>
                  <a:off x="2160" y="1620"/>
                  <a:ext cx="5565" cy="720"/>
                  <a:chOff x="2160" y="1620"/>
                  <a:chExt cx="5565" cy="720"/>
                </a:xfrm>
              </p:grpSpPr>
              <p:grpSp>
                <p:nvGrpSpPr>
                  <p:cNvPr id="40023" name="Group 40">
                    <a:extLst>
                      <a:ext uri="{FF2B5EF4-FFF2-40B4-BE49-F238E27FC236}">
                        <a16:creationId xmlns:a16="http://schemas.microsoft.com/office/drawing/2014/main" id="{4BBAD5D2-479F-474B-AAB2-78AD2EB13048}"/>
                      </a:ext>
                    </a:extLst>
                  </p:cNvPr>
                  <p:cNvGrpSpPr>
                    <a:grpSpLocks/>
                  </p:cNvGrpSpPr>
                  <p:nvPr/>
                </p:nvGrpSpPr>
                <p:grpSpPr bwMode="auto">
                  <a:xfrm>
                    <a:off x="7005" y="1980"/>
                    <a:ext cx="720" cy="360"/>
                    <a:chOff x="3060" y="1980"/>
                    <a:chExt cx="720" cy="360"/>
                  </a:xfrm>
                </p:grpSpPr>
                <p:sp>
                  <p:nvSpPr>
                    <p:cNvPr id="40046" name="Rectangle 41">
                      <a:extLst>
                        <a:ext uri="{FF2B5EF4-FFF2-40B4-BE49-F238E27FC236}">
                          <a16:creationId xmlns:a16="http://schemas.microsoft.com/office/drawing/2014/main" id="{439D548C-2F56-4853-B76A-D5CAC636E2D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47" name="Line 42">
                      <a:extLst>
                        <a:ext uri="{FF2B5EF4-FFF2-40B4-BE49-F238E27FC236}">
                          <a16:creationId xmlns:a16="http://schemas.microsoft.com/office/drawing/2014/main" id="{F8159E95-0025-4D28-88B4-9B4901C6A94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24" name="Group 43">
                    <a:extLst>
                      <a:ext uri="{FF2B5EF4-FFF2-40B4-BE49-F238E27FC236}">
                        <a16:creationId xmlns:a16="http://schemas.microsoft.com/office/drawing/2014/main" id="{7D18D085-444C-4495-9967-9F8320B608AF}"/>
                      </a:ext>
                    </a:extLst>
                  </p:cNvPr>
                  <p:cNvGrpSpPr>
                    <a:grpSpLocks/>
                  </p:cNvGrpSpPr>
                  <p:nvPr/>
                </p:nvGrpSpPr>
                <p:grpSpPr bwMode="auto">
                  <a:xfrm>
                    <a:off x="3060" y="1980"/>
                    <a:ext cx="720" cy="360"/>
                    <a:chOff x="3060" y="1980"/>
                    <a:chExt cx="720" cy="360"/>
                  </a:xfrm>
                </p:grpSpPr>
                <p:sp>
                  <p:nvSpPr>
                    <p:cNvPr id="40044" name="Rectangle 44">
                      <a:extLst>
                        <a:ext uri="{FF2B5EF4-FFF2-40B4-BE49-F238E27FC236}">
                          <a16:creationId xmlns:a16="http://schemas.microsoft.com/office/drawing/2014/main" id="{DDF8B7BB-ED7F-464D-BEAF-39C00063721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45" name="Line 45">
                      <a:extLst>
                        <a:ext uri="{FF2B5EF4-FFF2-40B4-BE49-F238E27FC236}">
                          <a16:creationId xmlns:a16="http://schemas.microsoft.com/office/drawing/2014/main" id="{85059066-AE84-415A-BA4A-97676FE6FDC6}"/>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25" name="Group 46">
                    <a:extLst>
                      <a:ext uri="{FF2B5EF4-FFF2-40B4-BE49-F238E27FC236}">
                        <a16:creationId xmlns:a16="http://schemas.microsoft.com/office/drawing/2014/main" id="{F66B4E4C-594C-41A6-90BA-8D461FEAEEAD}"/>
                      </a:ext>
                    </a:extLst>
                  </p:cNvPr>
                  <p:cNvGrpSpPr>
                    <a:grpSpLocks/>
                  </p:cNvGrpSpPr>
                  <p:nvPr/>
                </p:nvGrpSpPr>
                <p:grpSpPr bwMode="auto">
                  <a:xfrm>
                    <a:off x="4050" y="1980"/>
                    <a:ext cx="720" cy="360"/>
                    <a:chOff x="3060" y="1980"/>
                    <a:chExt cx="720" cy="360"/>
                  </a:xfrm>
                </p:grpSpPr>
                <p:sp>
                  <p:nvSpPr>
                    <p:cNvPr id="40042" name="Rectangle 47">
                      <a:extLst>
                        <a:ext uri="{FF2B5EF4-FFF2-40B4-BE49-F238E27FC236}">
                          <a16:creationId xmlns:a16="http://schemas.microsoft.com/office/drawing/2014/main" id="{B8FE042B-FCAF-41F7-94CE-D94E77E94AEC}"/>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43" name="Line 48">
                      <a:extLst>
                        <a:ext uri="{FF2B5EF4-FFF2-40B4-BE49-F238E27FC236}">
                          <a16:creationId xmlns:a16="http://schemas.microsoft.com/office/drawing/2014/main" id="{FB16BC0D-C020-4241-87A3-E127DAD23FF8}"/>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26" name="Group 49">
                    <a:extLst>
                      <a:ext uri="{FF2B5EF4-FFF2-40B4-BE49-F238E27FC236}">
                        <a16:creationId xmlns:a16="http://schemas.microsoft.com/office/drawing/2014/main" id="{A6E1A1DA-D477-4824-91C6-944067E0A055}"/>
                      </a:ext>
                    </a:extLst>
                  </p:cNvPr>
                  <p:cNvGrpSpPr>
                    <a:grpSpLocks/>
                  </p:cNvGrpSpPr>
                  <p:nvPr/>
                </p:nvGrpSpPr>
                <p:grpSpPr bwMode="auto">
                  <a:xfrm>
                    <a:off x="5040" y="1980"/>
                    <a:ext cx="720" cy="360"/>
                    <a:chOff x="3060" y="1980"/>
                    <a:chExt cx="720" cy="360"/>
                  </a:xfrm>
                </p:grpSpPr>
                <p:sp>
                  <p:nvSpPr>
                    <p:cNvPr id="40040" name="Rectangle 50">
                      <a:extLst>
                        <a:ext uri="{FF2B5EF4-FFF2-40B4-BE49-F238E27FC236}">
                          <a16:creationId xmlns:a16="http://schemas.microsoft.com/office/drawing/2014/main" id="{2314E167-DF21-45B7-B36E-6980B452D9BC}"/>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41" name="Line 51">
                      <a:extLst>
                        <a:ext uri="{FF2B5EF4-FFF2-40B4-BE49-F238E27FC236}">
                          <a16:creationId xmlns:a16="http://schemas.microsoft.com/office/drawing/2014/main" id="{6B7C23EF-BC50-4348-BDD7-35392A2508A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27" name="Group 52">
                    <a:extLst>
                      <a:ext uri="{FF2B5EF4-FFF2-40B4-BE49-F238E27FC236}">
                        <a16:creationId xmlns:a16="http://schemas.microsoft.com/office/drawing/2014/main" id="{BA62FD6A-9532-4405-B21D-AAAE6461AF4B}"/>
                      </a:ext>
                    </a:extLst>
                  </p:cNvPr>
                  <p:cNvGrpSpPr>
                    <a:grpSpLocks/>
                  </p:cNvGrpSpPr>
                  <p:nvPr/>
                </p:nvGrpSpPr>
                <p:grpSpPr bwMode="auto">
                  <a:xfrm>
                    <a:off x="6015" y="1980"/>
                    <a:ext cx="720" cy="360"/>
                    <a:chOff x="3060" y="1980"/>
                    <a:chExt cx="720" cy="360"/>
                  </a:xfrm>
                </p:grpSpPr>
                <p:sp>
                  <p:nvSpPr>
                    <p:cNvPr id="40038" name="Rectangle 53">
                      <a:extLst>
                        <a:ext uri="{FF2B5EF4-FFF2-40B4-BE49-F238E27FC236}">
                          <a16:creationId xmlns:a16="http://schemas.microsoft.com/office/drawing/2014/main" id="{06082300-371A-45E2-B925-116D71217C44}"/>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39" name="Line 54">
                      <a:extLst>
                        <a:ext uri="{FF2B5EF4-FFF2-40B4-BE49-F238E27FC236}">
                          <a16:creationId xmlns:a16="http://schemas.microsoft.com/office/drawing/2014/main" id="{8507E44D-92EA-419F-BFF3-9251C697FAB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028" name="Rectangle 55">
                    <a:extLst>
                      <a:ext uri="{FF2B5EF4-FFF2-40B4-BE49-F238E27FC236}">
                        <a16:creationId xmlns:a16="http://schemas.microsoft.com/office/drawing/2014/main" id="{58E3CC68-582E-4C54-9DBA-D01E013C1043}"/>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29" name="Line 56">
                    <a:extLst>
                      <a:ext uri="{FF2B5EF4-FFF2-40B4-BE49-F238E27FC236}">
                        <a16:creationId xmlns:a16="http://schemas.microsoft.com/office/drawing/2014/main" id="{478BB2A1-F25F-44D0-B163-C57113EB1860}"/>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30" name="Line 57">
                    <a:extLst>
                      <a:ext uri="{FF2B5EF4-FFF2-40B4-BE49-F238E27FC236}">
                        <a16:creationId xmlns:a16="http://schemas.microsoft.com/office/drawing/2014/main" id="{EC3B3A0D-2623-460F-963A-036146BBEEB8}"/>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31" name="Line 58">
                    <a:extLst>
                      <a:ext uri="{FF2B5EF4-FFF2-40B4-BE49-F238E27FC236}">
                        <a16:creationId xmlns:a16="http://schemas.microsoft.com/office/drawing/2014/main" id="{5F5C5DCC-5F09-47C6-AF9F-EDB050BE9627}"/>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32" name="Line 59">
                    <a:extLst>
                      <a:ext uri="{FF2B5EF4-FFF2-40B4-BE49-F238E27FC236}">
                        <a16:creationId xmlns:a16="http://schemas.microsoft.com/office/drawing/2014/main" id="{C195B7B0-CB69-4609-87A7-B6CCDB52ADC1}"/>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33" name="Text Box 60">
                    <a:extLst>
                      <a:ext uri="{FF2B5EF4-FFF2-40B4-BE49-F238E27FC236}">
                        <a16:creationId xmlns:a16="http://schemas.microsoft.com/office/drawing/2014/main" id="{69BB74D9-8215-43C5-8D73-5136B70D0492}"/>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0034" name="Text Box 61">
                    <a:extLst>
                      <a:ext uri="{FF2B5EF4-FFF2-40B4-BE49-F238E27FC236}">
                        <a16:creationId xmlns:a16="http://schemas.microsoft.com/office/drawing/2014/main" id="{FE3848D3-06E4-4681-BDBA-EF0203C3A673}"/>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100</a:t>
                    </a:r>
                    <a:endParaRPr lang="en-US" altLang="en-US" sz="1800"/>
                  </a:p>
                </p:txBody>
              </p:sp>
              <p:sp>
                <p:nvSpPr>
                  <p:cNvPr id="40035" name="Text Box 62">
                    <a:extLst>
                      <a:ext uri="{FF2B5EF4-FFF2-40B4-BE49-F238E27FC236}">
                        <a16:creationId xmlns:a16="http://schemas.microsoft.com/office/drawing/2014/main" id="{F8E6F23E-806A-4051-BFC7-D7EC0041388E}"/>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20</a:t>
                    </a:r>
                    <a:endParaRPr lang="en-US" altLang="en-US" sz="1800"/>
                  </a:p>
                </p:txBody>
              </p:sp>
              <p:sp>
                <p:nvSpPr>
                  <p:cNvPr id="40036" name="Text Box 63">
                    <a:extLst>
                      <a:ext uri="{FF2B5EF4-FFF2-40B4-BE49-F238E27FC236}">
                        <a16:creationId xmlns:a16="http://schemas.microsoft.com/office/drawing/2014/main" id="{D15E07CD-EB97-433D-81A4-895AC6EFFF29}"/>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80</a:t>
                    </a:r>
                    <a:endParaRPr lang="en-US" altLang="en-US" sz="1800"/>
                  </a:p>
                </p:txBody>
              </p:sp>
              <p:sp>
                <p:nvSpPr>
                  <p:cNvPr id="40037" name="Text Box 64">
                    <a:extLst>
                      <a:ext uri="{FF2B5EF4-FFF2-40B4-BE49-F238E27FC236}">
                        <a16:creationId xmlns:a16="http://schemas.microsoft.com/office/drawing/2014/main" id="{ED557571-4C49-4122-9F8F-FFD7B0CBAB61}"/>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a:t>10</a:t>
                    </a:r>
                    <a:endParaRPr lang="en-US" altLang="en-US" sz="1800"/>
                  </a:p>
                </p:txBody>
              </p:sp>
            </p:grpSp>
            <p:grpSp>
              <p:nvGrpSpPr>
                <p:cNvPr id="40019" name="Group 65">
                  <a:extLst>
                    <a:ext uri="{FF2B5EF4-FFF2-40B4-BE49-F238E27FC236}">
                      <a16:creationId xmlns:a16="http://schemas.microsoft.com/office/drawing/2014/main" id="{5AFF6DCA-80FB-47AA-B65D-9B10F01F6D9F}"/>
                    </a:ext>
                  </a:extLst>
                </p:cNvPr>
                <p:cNvGrpSpPr>
                  <a:grpSpLocks/>
                </p:cNvGrpSpPr>
                <p:nvPr/>
              </p:nvGrpSpPr>
              <p:grpSpPr bwMode="auto">
                <a:xfrm>
                  <a:off x="7020" y="1980"/>
                  <a:ext cx="720" cy="360"/>
                  <a:chOff x="7020" y="1980"/>
                  <a:chExt cx="720" cy="360"/>
                </a:xfrm>
              </p:grpSpPr>
              <p:sp>
                <p:nvSpPr>
                  <p:cNvPr id="40020" name="Text Box 66">
                    <a:extLst>
                      <a:ext uri="{FF2B5EF4-FFF2-40B4-BE49-F238E27FC236}">
                        <a16:creationId xmlns:a16="http://schemas.microsoft.com/office/drawing/2014/main" id="{FD63B38C-09E3-4B8A-A3E4-926131008E22}"/>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0021" name="Line 67">
                    <a:extLst>
                      <a:ext uri="{FF2B5EF4-FFF2-40B4-BE49-F238E27FC236}">
                        <a16:creationId xmlns:a16="http://schemas.microsoft.com/office/drawing/2014/main" id="{597F98D0-5888-4BD6-9AAA-5A04346E299F}"/>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2" name="Line 68">
                    <a:extLst>
                      <a:ext uri="{FF2B5EF4-FFF2-40B4-BE49-F238E27FC236}">
                        <a16:creationId xmlns:a16="http://schemas.microsoft.com/office/drawing/2014/main" id="{A8BAF7FD-FF03-4649-B6B5-81C03796A6AB}"/>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39942" name="Group 69">
              <a:extLst>
                <a:ext uri="{FF2B5EF4-FFF2-40B4-BE49-F238E27FC236}">
                  <a16:creationId xmlns:a16="http://schemas.microsoft.com/office/drawing/2014/main" id="{971E6DD4-9136-4B2D-899E-9FB951A8FCAB}"/>
                </a:ext>
              </a:extLst>
            </p:cNvPr>
            <p:cNvGrpSpPr>
              <a:grpSpLocks/>
            </p:cNvGrpSpPr>
            <p:nvPr/>
          </p:nvGrpSpPr>
          <p:grpSpPr bwMode="auto">
            <a:xfrm>
              <a:off x="2160" y="4140"/>
              <a:ext cx="5580" cy="720"/>
              <a:chOff x="2160" y="1620"/>
              <a:chExt cx="5580" cy="720"/>
            </a:xfrm>
          </p:grpSpPr>
          <p:sp>
            <p:nvSpPr>
              <p:cNvPr id="39984" name="Line 70">
                <a:extLst>
                  <a:ext uri="{FF2B5EF4-FFF2-40B4-BE49-F238E27FC236}">
                    <a16:creationId xmlns:a16="http://schemas.microsoft.com/office/drawing/2014/main" id="{A34C5A6D-4BEC-4EC0-BE50-6FD1C9AA6F2D}"/>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9985" name="Group 71">
                <a:extLst>
                  <a:ext uri="{FF2B5EF4-FFF2-40B4-BE49-F238E27FC236}">
                    <a16:creationId xmlns:a16="http://schemas.microsoft.com/office/drawing/2014/main" id="{15005EA4-0864-4229-B339-F31FE5C0CA1E}"/>
                  </a:ext>
                </a:extLst>
              </p:cNvPr>
              <p:cNvGrpSpPr>
                <a:grpSpLocks/>
              </p:cNvGrpSpPr>
              <p:nvPr/>
            </p:nvGrpSpPr>
            <p:grpSpPr bwMode="auto">
              <a:xfrm>
                <a:off x="2160" y="1620"/>
                <a:ext cx="5580" cy="720"/>
                <a:chOff x="2160" y="1620"/>
                <a:chExt cx="5580" cy="720"/>
              </a:xfrm>
            </p:grpSpPr>
            <p:grpSp>
              <p:nvGrpSpPr>
                <p:cNvPr id="39986" name="Group 72">
                  <a:extLst>
                    <a:ext uri="{FF2B5EF4-FFF2-40B4-BE49-F238E27FC236}">
                      <a16:creationId xmlns:a16="http://schemas.microsoft.com/office/drawing/2014/main" id="{3BB59995-BCAE-43B6-8D01-D410790BEE45}"/>
                    </a:ext>
                  </a:extLst>
                </p:cNvPr>
                <p:cNvGrpSpPr>
                  <a:grpSpLocks/>
                </p:cNvGrpSpPr>
                <p:nvPr/>
              </p:nvGrpSpPr>
              <p:grpSpPr bwMode="auto">
                <a:xfrm>
                  <a:off x="2160" y="1620"/>
                  <a:ext cx="5565" cy="720"/>
                  <a:chOff x="2160" y="1620"/>
                  <a:chExt cx="5565" cy="720"/>
                </a:xfrm>
              </p:grpSpPr>
              <p:grpSp>
                <p:nvGrpSpPr>
                  <p:cNvPr id="39991" name="Group 73">
                    <a:extLst>
                      <a:ext uri="{FF2B5EF4-FFF2-40B4-BE49-F238E27FC236}">
                        <a16:creationId xmlns:a16="http://schemas.microsoft.com/office/drawing/2014/main" id="{C3975DF7-68FE-46B9-8C99-982ECEF817BA}"/>
                      </a:ext>
                    </a:extLst>
                  </p:cNvPr>
                  <p:cNvGrpSpPr>
                    <a:grpSpLocks/>
                  </p:cNvGrpSpPr>
                  <p:nvPr/>
                </p:nvGrpSpPr>
                <p:grpSpPr bwMode="auto">
                  <a:xfrm>
                    <a:off x="7005" y="1980"/>
                    <a:ext cx="720" cy="360"/>
                    <a:chOff x="3060" y="1980"/>
                    <a:chExt cx="720" cy="360"/>
                  </a:xfrm>
                </p:grpSpPr>
                <p:sp>
                  <p:nvSpPr>
                    <p:cNvPr id="40014" name="Rectangle 74">
                      <a:extLst>
                        <a:ext uri="{FF2B5EF4-FFF2-40B4-BE49-F238E27FC236}">
                          <a16:creationId xmlns:a16="http://schemas.microsoft.com/office/drawing/2014/main" id="{87109408-27C1-4BA3-9213-B9600599CDF5}"/>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15" name="Line 75">
                      <a:extLst>
                        <a:ext uri="{FF2B5EF4-FFF2-40B4-BE49-F238E27FC236}">
                          <a16:creationId xmlns:a16="http://schemas.microsoft.com/office/drawing/2014/main" id="{CBABD898-1C13-4A14-802C-68007D744B7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92" name="Group 76">
                    <a:extLst>
                      <a:ext uri="{FF2B5EF4-FFF2-40B4-BE49-F238E27FC236}">
                        <a16:creationId xmlns:a16="http://schemas.microsoft.com/office/drawing/2014/main" id="{ECF55207-63F1-430C-967D-D6F320839379}"/>
                      </a:ext>
                    </a:extLst>
                  </p:cNvPr>
                  <p:cNvGrpSpPr>
                    <a:grpSpLocks/>
                  </p:cNvGrpSpPr>
                  <p:nvPr/>
                </p:nvGrpSpPr>
                <p:grpSpPr bwMode="auto">
                  <a:xfrm>
                    <a:off x="3060" y="1980"/>
                    <a:ext cx="720" cy="360"/>
                    <a:chOff x="3060" y="1980"/>
                    <a:chExt cx="720" cy="360"/>
                  </a:xfrm>
                </p:grpSpPr>
                <p:sp>
                  <p:nvSpPr>
                    <p:cNvPr id="40012" name="Rectangle 77">
                      <a:extLst>
                        <a:ext uri="{FF2B5EF4-FFF2-40B4-BE49-F238E27FC236}">
                          <a16:creationId xmlns:a16="http://schemas.microsoft.com/office/drawing/2014/main" id="{FA993427-7853-4327-A4E3-3A1E9F2C411C}"/>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13" name="Line 78">
                      <a:extLst>
                        <a:ext uri="{FF2B5EF4-FFF2-40B4-BE49-F238E27FC236}">
                          <a16:creationId xmlns:a16="http://schemas.microsoft.com/office/drawing/2014/main" id="{63362B43-44D0-481B-8442-28ED695C3C6E}"/>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93" name="Group 79">
                    <a:extLst>
                      <a:ext uri="{FF2B5EF4-FFF2-40B4-BE49-F238E27FC236}">
                        <a16:creationId xmlns:a16="http://schemas.microsoft.com/office/drawing/2014/main" id="{2B01DF3C-D46C-4384-BD03-D22B2888F021}"/>
                      </a:ext>
                    </a:extLst>
                  </p:cNvPr>
                  <p:cNvGrpSpPr>
                    <a:grpSpLocks/>
                  </p:cNvGrpSpPr>
                  <p:nvPr/>
                </p:nvGrpSpPr>
                <p:grpSpPr bwMode="auto">
                  <a:xfrm>
                    <a:off x="4050" y="1980"/>
                    <a:ext cx="720" cy="360"/>
                    <a:chOff x="3060" y="1980"/>
                    <a:chExt cx="720" cy="360"/>
                  </a:xfrm>
                </p:grpSpPr>
                <p:sp>
                  <p:nvSpPr>
                    <p:cNvPr id="40010" name="Rectangle 80">
                      <a:extLst>
                        <a:ext uri="{FF2B5EF4-FFF2-40B4-BE49-F238E27FC236}">
                          <a16:creationId xmlns:a16="http://schemas.microsoft.com/office/drawing/2014/main" id="{86130288-E470-4327-ADE2-4A0E7C9DCD32}"/>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11" name="Line 81">
                      <a:extLst>
                        <a:ext uri="{FF2B5EF4-FFF2-40B4-BE49-F238E27FC236}">
                          <a16:creationId xmlns:a16="http://schemas.microsoft.com/office/drawing/2014/main" id="{B9B0984D-1A22-41F7-9F8F-067BA2FAB0D0}"/>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94" name="Group 82">
                    <a:extLst>
                      <a:ext uri="{FF2B5EF4-FFF2-40B4-BE49-F238E27FC236}">
                        <a16:creationId xmlns:a16="http://schemas.microsoft.com/office/drawing/2014/main" id="{9728F6F3-91A8-4879-AC21-C5A853CC8AEE}"/>
                      </a:ext>
                    </a:extLst>
                  </p:cNvPr>
                  <p:cNvGrpSpPr>
                    <a:grpSpLocks/>
                  </p:cNvGrpSpPr>
                  <p:nvPr/>
                </p:nvGrpSpPr>
                <p:grpSpPr bwMode="auto">
                  <a:xfrm>
                    <a:off x="5040" y="1980"/>
                    <a:ext cx="720" cy="360"/>
                    <a:chOff x="3060" y="1980"/>
                    <a:chExt cx="720" cy="360"/>
                  </a:xfrm>
                </p:grpSpPr>
                <p:sp>
                  <p:nvSpPr>
                    <p:cNvPr id="40008" name="Rectangle 83">
                      <a:extLst>
                        <a:ext uri="{FF2B5EF4-FFF2-40B4-BE49-F238E27FC236}">
                          <a16:creationId xmlns:a16="http://schemas.microsoft.com/office/drawing/2014/main" id="{CEFE346F-C4A4-436D-AC1C-C23EEA37CA27}"/>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09" name="Line 84">
                      <a:extLst>
                        <a:ext uri="{FF2B5EF4-FFF2-40B4-BE49-F238E27FC236}">
                          <a16:creationId xmlns:a16="http://schemas.microsoft.com/office/drawing/2014/main" id="{2AC02FA9-1F35-4CEB-B284-74AD28109F79}"/>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95" name="Group 85">
                    <a:extLst>
                      <a:ext uri="{FF2B5EF4-FFF2-40B4-BE49-F238E27FC236}">
                        <a16:creationId xmlns:a16="http://schemas.microsoft.com/office/drawing/2014/main" id="{219A00D7-3822-458E-B0BA-6AC523FFA530}"/>
                      </a:ext>
                    </a:extLst>
                  </p:cNvPr>
                  <p:cNvGrpSpPr>
                    <a:grpSpLocks/>
                  </p:cNvGrpSpPr>
                  <p:nvPr/>
                </p:nvGrpSpPr>
                <p:grpSpPr bwMode="auto">
                  <a:xfrm>
                    <a:off x="6015" y="1980"/>
                    <a:ext cx="720" cy="360"/>
                    <a:chOff x="3060" y="1980"/>
                    <a:chExt cx="720" cy="360"/>
                  </a:xfrm>
                </p:grpSpPr>
                <p:sp>
                  <p:nvSpPr>
                    <p:cNvPr id="40006" name="Rectangle 86">
                      <a:extLst>
                        <a:ext uri="{FF2B5EF4-FFF2-40B4-BE49-F238E27FC236}">
                          <a16:creationId xmlns:a16="http://schemas.microsoft.com/office/drawing/2014/main" id="{50043E13-040A-4248-847B-0A42A753CC4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0007" name="Line 87">
                      <a:extLst>
                        <a:ext uri="{FF2B5EF4-FFF2-40B4-BE49-F238E27FC236}">
                          <a16:creationId xmlns:a16="http://schemas.microsoft.com/office/drawing/2014/main" id="{A5AA9AC1-2556-4B64-BCE1-16BE766EE9E1}"/>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96" name="Rectangle 88">
                    <a:extLst>
                      <a:ext uri="{FF2B5EF4-FFF2-40B4-BE49-F238E27FC236}">
                        <a16:creationId xmlns:a16="http://schemas.microsoft.com/office/drawing/2014/main" id="{7B63023F-3C80-4988-A9DB-9CA67F5D5952}"/>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97" name="Line 89">
                    <a:extLst>
                      <a:ext uri="{FF2B5EF4-FFF2-40B4-BE49-F238E27FC236}">
                        <a16:creationId xmlns:a16="http://schemas.microsoft.com/office/drawing/2014/main" id="{A82DBF42-19AE-4524-BC3D-0AF0BE1C01EE}"/>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98" name="Line 90">
                    <a:extLst>
                      <a:ext uri="{FF2B5EF4-FFF2-40B4-BE49-F238E27FC236}">
                        <a16:creationId xmlns:a16="http://schemas.microsoft.com/office/drawing/2014/main" id="{8D840038-67DF-4D69-9C69-6E81E9C071EB}"/>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99" name="Line 91">
                    <a:extLst>
                      <a:ext uri="{FF2B5EF4-FFF2-40B4-BE49-F238E27FC236}">
                        <a16:creationId xmlns:a16="http://schemas.microsoft.com/office/drawing/2014/main" id="{88B56D08-73B8-435C-B6FF-3D187B68D952}"/>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00" name="Line 92">
                    <a:extLst>
                      <a:ext uri="{FF2B5EF4-FFF2-40B4-BE49-F238E27FC236}">
                        <a16:creationId xmlns:a16="http://schemas.microsoft.com/office/drawing/2014/main" id="{2292088B-D401-402B-8089-62703B1BE75A}"/>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01" name="Text Box 93">
                    <a:extLst>
                      <a:ext uri="{FF2B5EF4-FFF2-40B4-BE49-F238E27FC236}">
                        <a16:creationId xmlns:a16="http://schemas.microsoft.com/office/drawing/2014/main" id="{C4B09EFE-753C-4673-A20E-7CFB71C381C4}"/>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0002" name="Text Box 94">
                    <a:extLst>
                      <a:ext uri="{FF2B5EF4-FFF2-40B4-BE49-F238E27FC236}">
                        <a16:creationId xmlns:a16="http://schemas.microsoft.com/office/drawing/2014/main" id="{34773760-C3CC-4154-BD5F-906ED23946EC}"/>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100</a:t>
                    </a:r>
                    <a:endParaRPr lang="en-US" altLang="en-US" sz="1800"/>
                  </a:p>
                </p:txBody>
              </p:sp>
              <p:sp>
                <p:nvSpPr>
                  <p:cNvPr id="40003" name="Text Box 95">
                    <a:extLst>
                      <a:ext uri="{FF2B5EF4-FFF2-40B4-BE49-F238E27FC236}">
                        <a16:creationId xmlns:a16="http://schemas.microsoft.com/office/drawing/2014/main" id="{562F5156-D1F4-4AD6-BC9B-DCBB26B93BED}"/>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20</a:t>
                    </a:r>
                    <a:endParaRPr lang="en-US" altLang="en-US" sz="1800"/>
                  </a:p>
                </p:txBody>
              </p:sp>
              <p:sp>
                <p:nvSpPr>
                  <p:cNvPr id="40004" name="Text Box 96">
                    <a:extLst>
                      <a:ext uri="{FF2B5EF4-FFF2-40B4-BE49-F238E27FC236}">
                        <a16:creationId xmlns:a16="http://schemas.microsoft.com/office/drawing/2014/main" id="{64E37F62-23EF-4450-8687-D7335BCCEE93}"/>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80</a:t>
                    </a:r>
                    <a:endParaRPr lang="en-US" altLang="en-US" sz="1800"/>
                  </a:p>
                </p:txBody>
              </p:sp>
              <p:sp>
                <p:nvSpPr>
                  <p:cNvPr id="40005" name="Text Box 97">
                    <a:extLst>
                      <a:ext uri="{FF2B5EF4-FFF2-40B4-BE49-F238E27FC236}">
                        <a16:creationId xmlns:a16="http://schemas.microsoft.com/office/drawing/2014/main" id="{86270C99-0BEB-4050-AC3B-642C70E2EE77}"/>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a:t>10</a:t>
                    </a:r>
                    <a:endParaRPr lang="en-US" altLang="en-US" sz="1800"/>
                  </a:p>
                </p:txBody>
              </p:sp>
            </p:grpSp>
            <p:grpSp>
              <p:nvGrpSpPr>
                <p:cNvPr id="39987" name="Group 98">
                  <a:extLst>
                    <a:ext uri="{FF2B5EF4-FFF2-40B4-BE49-F238E27FC236}">
                      <a16:creationId xmlns:a16="http://schemas.microsoft.com/office/drawing/2014/main" id="{A8066A9D-D3BC-46DF-A7AC-D121FD3C8B01}"/>
                    </a:ext>
                  </a:extLst>
                </p:cNvPr>
                <p:cNvGrpSpPr>
                  <a:grpSpLocks/>
                </p:cNvGrpSpPr>
                <p:nvPr/>
              </p:nvGrpSpPr>
              <p:grpSpPr bwMode="auto">
                <a:xfrm>
                  <a:off x="7020" y="1980"/>
                  <a:ext cx="720" cy="360"/>
                  <a:chOff x="7020" y="1980"/>
                  <a:chExt cx="720" cy="360"/>
                </a:xfrm>
              </p:grpSpPr>
              <p:sp>
                <p:nvSpPr>
                  <p:cNvPr id="39988" name="Text Box 99">
                    <a:extLst>
                      <a:ext uri="{FF2B5EF4-FFF2-40B4-BE49-F238E27FC236}">
                        <a16:creationId xmlns:a16="http://schemas.microsoft.com/office/drawing/2014/main" id="{0E0D9016-EF72-4BFE-BAD1-F124DC5D6C9F}"/>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39989" name="Line 100">
                    <a:extLst>
                      <a:ext uri="{FF2B5EF4-FFF2-40B4-BE49-F238E27FC236}">
                        <a16:creationId xmlns:a16="http://schemas.microsoft.com/office/drawing/2014/main" id="{86B3EB2B-A88F-4BE6-9530-7B473567798B}"/>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0" name="Line 101">
                    <a:extLst>
                      <a:ext uri="{FF2B5EF4-FFF2-40B4-BE49-F238E27FC236}">
                        <a16:creationId xmlns:a16="http://schemas.microsoft.com/office/drawing/2014/main" id="{6AB66B3D-A6EB-4ACD-AA43-185084A975D6}"/>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39943" name="Text Box 102">
              <a:extLst>
                <a:ext uri="{FF2B5EF4-FFF2-40B4-BE49-F238E27FC236}">
                  <a16:creationId xmlns:a16="http://schemas.microsoft.com/office/drawing/2014/main" id="{19E369AC-8A0F-4553-8458-83BF3745216A}"/>
                </a:ext>
              </a:extLst>
            </p:cNvPr>
            <p:cNvSpPr txBox="1">
              <a:spLocks noChangeArrowheads="1"/>
            </p:cNvSpPr>
            <p:nvPr/>
          </p:nvSpPr>
          <p:spPr bwMode="auto">
            <a:xfrm>
              <a:off x="3060" y="162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39944" name="Text Box 103">
              <a:extLst>
                <a:ext uri="{FF2B5EF4-FFF2-40B4-BE49-F238E27FC236}">
                  <a16:creationId xmlns:a16="http://schemas.microsoft.com/office/drawing/2014/main" id="{43EAEE65-D1E7-4A3A-8F16-BF84398C0DFD}"/>
                </a:ext>
              </a:extLst>
            </p:cNvPr>
            <p:cNvSpPr txBox="1">
              <a:spLocks noChangeArrowheads="1"/>
            </p:cNvSpPr>
            <p:nvPr/>
          </p:nvSpPr>
          <p:spPr bwMode="auto">
            <a:xfrm>
              <a:off x="8355" y="198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80, PTR :=Link[PTR]</a:t>
              </a:r>
              <a:endParaRPr lang="en-US" altLang="en-US" sz="1800"/>
            </a:p>
          </p:txBody>
        </p:sp>
        <p:sp>
          <p:nvSpPr>
            <p:cNvPr id="39945" name="Text Box 104">
              <a:extLst>
                <a:ext uri="{FF2B5EF4-FFF2-40B4-BE49-F238E27FC236}">
                  <a16:creationId xmlns:a16="http://schemas.microsoft.com/office/drawing/2014/main" id="{8A274195-6BC5-4753-BD8A-C234F62303C1}"/>
                </a:ext>
              </a:extLst>
            </p:cNvPr>
            <p:cNvSpPr txBox="1">
              <a:spLocks noChangeArrowheads="1"/>
            </p:cNvSpPr>
            <p:nvPr/>
          </p:nvSpPr>
          <p:spPr bwMode="auto">
            <a:xfrm>
              <a:off x="8460" y="324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80, PTR :=Link[PTR]</a:t>
              </a:r>
              <a:endParaRPr lang="en-US" altLang="en-US" sz="1800"/>
            </a:p>
          </p:txBody>
        </p:sp>
        <p:sp>
          <p:nvSpPr>
            <p:cNvPr id="39946" name="Text Box 105">
              <a:extLst>
                <a:ext uri="{FF2B5EF4-FFF2-40B4-BE49-F238E27FC236}">
                  <a16:creationId xmlns:a16="http://schemas.microsoft.com/office/drawing/2014/main" id="{CC750F82-4BCB-47F7-A18D-4C0EB047A41E}"/>
                </a:ext>
              </a:extLst>
            </p:cNvPr>
            <p:cNvSpPr txBox="1">
              <a:spLocks noChangeArrowheads="1"/>
            </p:cNvSpPr>
            <p:nvPr/>
          </p:nvSpPr>
          <p:spPr bwMode="auto">
            <a:xfrm>
              <a:off x="4080" y="28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39947" name="Text Box 106">
              <a:extLst>
                <a:ext uri="{FF2B5EF4-FFF2-40B4-BE49-F238E27FC236}">
                  <a16:creationId xmlns:a16="http://schemas.microsoft.com/office/drawing/2014/main" id="{D02FBD02-5FE7-4B3C-ABD7-9F33E57E3659}"/>
                </a:ext>
              </a:extLst>
            </p:cNvPr>
            <p:cNvSpPr txBox="1">
              <a:spLocks noChangeArrowheads="1"/>
            </p:cNvSpPr>
            <p:nvPr/>
          </p:nvSpPr>
          <p:spPr bwMode="auto">
            <a:xfrm>
              <a:off x="5040" y="414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39948" name="Text Box 107">
              <a:extLst>
                <a:ext uri="{FF2B5EF4-FFF2-40B4-BE49-F238E27FC236}">
                  <a16:creationId xmlns:a16="http://schemas.microsoft.com/office/drawing/2014/main" id="{EC1669E7-CC4F-4897-B999-0C7271E61834}"/>
                </a:ext>
              </a:extLst>
            </p:cNvPr>
            <p:cNvSpPr txBox="1">
              <a:spLocks noChangeArrowheads="1"/>
            </p:cNvSpPr>
            <p:nvPr/>
          </p:nvSpPr>
          <p:spPr bwMode="auto">
            <a:xfrm>
              <a:off x="8460" y="450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80, PTR :=Link[PTR]</a:t>
              </a:r>
              <a:endParaRPr lang="en-US" altLang="en-US" sz="1800"/>
            </a:p>
          </p:txBody>
        </p:sp>
        <p:grpSp>
          <p:nvGrpSpPr>
            <p:cNvPr id="39949" name="Group 108">
              <a:extLst>
                <a:ext uri="{FF2B5EF4-FFF2-40B4-BE49-F238E27FC236}">
                  <a16:creationId xmlns:a16="http://schemas.microsoft.com/office/drawing/2014/main" id="{C6C5AEB0-5194-48EA-BF10-7210A2402ABB}"/>
                </a:ext>
              </a:extLst>
            </p:cNvPr>
            <p:cNvGrpSpPr>
              <a:grpSpLocks/>
            </p:cNvGrpSpPr>
            <p:nvPr/>
          </p:nvGrpSpPr>
          <p:grpSpPr bwMode="auto">
            <a:xfrm>
              <a:off x="2160" y="5400"/>
              <a:ext cx="5580" cy="720"/>
              <a:chOff x="2160" y="1620"/>
              <a:chExt cx="5580" cy="720"/>
            </a:xfrm>
          </p:grpSpPr>
          <p:sp>
            <p:nvSpPr>
              <p:cNvPr id="39952" name="Line 109">
                <a:extLst>
                  <a:ext uri="{FF2B5EF4-FFF2-40B4-BE49-F238E27FC236}">
                    <a16:creationId xmlns:a16="http://schemas.microsoft.com/office/drawing/2014/main" id="{6DC95C5A-31DE-4B08-9EA4-9E15502F8A4A}"/>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9953" name="Group 110">
                <a:extLst>
                  <a:ext uri="{FF2B5EF4-FFF2-40B4-BE49-F238E27FC236}">
                    <a16:creationId xmlns:a16="http://schemas.microsoft.com/office/drawing/2014/main" id="{B23E717F-D471-424C-83B9-77D87941A18E}"/>
                  </a:ext>
                </a:extLst>
              </p:cNvPr>
              <p:cNvGrpSpPr>
                <a:grpSpLocks/>
              </p:cNvGrpSpPr>
              <p:nvPr/>
            </p:nvGrpSpPr>
            <p:grpSpPr bwMode="auto">
              <a:xfrm>
                <a:off x="2160" y="1620"/>
                <a:ext cx="5580" cy="720"/>
                <a:chOff x="2160" y="1620"/>
                <a:chExt cx="5580" cy="720"/>
              </a:xfrm>
            </p:grpSpPr>
            <p:grpSp>
              <p:nvGrpSpPr>
                <p:cNvPr id="39954" name="Group 111">
                  <a:extLst>
                    <a:ext uri="{FF2B5EF4-FFF2-40B4-BE49-F238E27FC236}">
                      <a16:creationId xmlns:a16="http://schemas.microsoft.com/office/drawing/2014/main" id="{189D8092-3EB5-4C11-B8A8-610524C1023D}"/>
                    </a:ext>
                  </a:extLst>
                </p:cNvPr>
                <p:cNvGrpSpPr>
                  <a:grpSpLocks/>
                </p:cNvGrpSpPr>
                <p:nvPr/>
              </p:nvGrpSpPr>
              <p:grpSpPr bwMode="auto">
                <a:xfrm>
                  <a:off x="2160" y="1620"/>
                  <a:ext cx="5565" cy="720"/>
                  <a:chOff x="2160" y="1620"/>
                  <a:chExt cx="5565" cy="720"/>
                </a:xfrm>
              </p:grpSpPr>
              <p:grpSp>
                <p:nvGrpSpPr>
                  <p:cNvPr id="39959" name="Group 112">
                    <a:extLst>
                      <a:ext uri="{FF2B5EF4-FFF2-40B4-BE49-F238E27FC236}">
                        <a16:creationId xmlns:a16="http://schemas.microsoft.com/office/drawing/2014/main" id="{DCC271F7-2B0C-4215-BC71-A36483AA45A4}"/>
                      </a:ext>
                    </a:extLst>
                  </p:cNvPr>
                  <p:cNvGrpSpPr>
                    <a:grpSpLocks/>
                  </p:cNvGrpSpPr>
                  <p:nvPr/>
                </p:nvGrpSpPr>
                <p:grpSpPr bwMode="auto">
                  <a:xfrm>
                    <a:off x="7005" y="1980"/>
                    <a:ext cx="720" cy="360"/>
                    <a:chOff x="3060" y="1980"/>
                    <a:chExt cx="720" cy="360"/>
                  </a:xfrm>
                </p:grpSpPr>
                <p:sp>
                  <p:nvSpPr>
                    <p:cNvPr id="39982" name="Rectangle 113">
                      <a:extLst>
                        <a:ext uri="{FF2B5EF4-FFF2-40B4-BE49-F238E27FC236}">
                          <a16:creationId xmlns:a16="http://schemas.microsoft.com/office/drawing/2014/main" id="{0F9DA52A-07C7-4B79-9037-7A42C961FFA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83" name="Line 114">
                      <a:extLst>
                        <a:ext uri="{FF2B5EF4-FFF2-40B4-BE49-F238E27FC236}">
                          <a16:creationId xmlns:a16="http://schemas.microsoft.com/office/drawing/2014/main" id="{C30AD52D-A1FE-41D5-886F-0686C1D89EE6}"/>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60" name="Group 115">
                    <a:extLst>
                      <a:ext uri="{FF2B5EF4-FFF2-40B4-BE49-F238E27FC236}">
                        <a16:creationId xmlns:a16="http://schemas.microsoft.com/office/drawing/2014/main" id="{1388884F-F90C-49FD-B836-C829FD0E7FCD}"/>
                      </a:ext>
                    </a:extLst>
                  </p:cNvPr>
                  <p:cNvGrpSpPr>
                    <a:grpSpLocks/>
                  </p:cNvGrpSpPr>
                  <p:nvPr/>
                </p:nvGrpSpPr>
                <p:grpSpPr bwMode="auto">
                  <a:xfrm>
                    <a:off x="3060" y="1980"/>
                    <a:ext cx="720" cy="360"/>
                    <a:chOff x="3060" y="1980"/>
                    <a:chExt cx="720" cy="360"/>
                  </a:xfrm>
                </p:grpSpPr>
                <p:sp>
                  <p:nvSpPr>
                    <p:cNvPr id="39980" name="Rectangle 116">
                      <a:extLst>
                        <a:ext uri="{FF2B5EF4-FFF2-40B4-BE49-F238E27FC236}">
                          <a16:creationId xmlns:a16="http://schemas.microsoft.com/office/drawing/2014/main" id="{59CD65BB-0837-494F-81F8-2F5749DE10D5}"/>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81" name="Line 117">
                      <a:extLst>
                        <a:ext uri="{FF2B5EF4-FFF2-40B4-BE49-F238E27FC236}">
                          <a16:creationId xmlns:a16="http://schemas.microsoft.com/office/drawing/2014/main" id="{5381B33A-B927-4607-A9E8-41A8AC61A609}"/>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61" name="Group 118">
                    <a:extLst>
                      <a:ext uri="{FF2B5EF4-FFF2-40B4-BE49-F238E27FC236}">
                        <a16:creationId xmlns:a16="http://schemas.microsoft.com/office/drawing/2014/main" id="{316105FD-1666-404A-B91C-BD24DD8A2805}"/>
                      </a:ext>
                    </a:extLst>
                  </p:cNvPr>
                  <p:cNvGrpSpPr>
                    <a:grpSpLocks/>
                  </p:cNvGrpSpPr>
                  <p:nvPr/>
                </p:nvGrpSpPr>
                <p:grpSpPr bwMode="auto">
                  <a:xfrm>
                    <a:off x="4050" y="1980"/>
                    <a:ext cx="720" cy="360"/>
                    <a:chOff x="3060" y="1980"/>
                    <a:chExt cx="720" cy="360"/>
                  </a:xfrm>
                </p:grpSpPr>
                <p:sp>
                  <p:nvSpPr>
                    <p:cNvPr id="39978" name="Rectangle 119">
                      <a:extLst>
                        <a:ext uri="{FF2B5EF4-FFF2-40B4-BE49-F238E27FC236}">
                          <a16:creationId xmlns:a16="http://schemas.microsoft.com/office/drawing/2014/main" id="{5FBB83FE-5C9C-423A-937B-635F5130F4FA}"/>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79" name="Line 120">
                      <a:extLst>
                        <a:ext uri="{FF2B5EF4-FFF2-40B4-BE49-F238E27FC236}">
                          <a16:creationId xmlns:a16="http://schemas.microsoft.com/office/drawing/2014/main" id="{C527BE94-D5F3-42B1-BE3F-4F3602F97B22}"/>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62" name="Group 121">
                    <a:extLst>
                      <a:ext uri="{FF2B5EF4-FFF2-40B4-BE49-F238E27FC236}">
                        <a16:creationId xmlns:a16="http://schemas.microsoft.com/office/drawing/2014/main" id="{118A2765-FAD6-4EEC-A4EB-E9130DB31B5B}"/>
                      </a:ext>
                    </a:extLst>
                  </p:cNvPr>
                  <p:cNvGrpSpPr>
                    <a:grpSpLocks/>
                  </p:cNvGrpSpPr>
                  <p:nvPr/>
                </p:nvGrpSpPr>
                <p:grpSpPr bwMode="auto">
                  <a:xfrm>
                    <a:off x="5040" y="1980"/>
                    <a:ext cx="720" cy="360"/>
                    <a:chOff x="3060" y="1980"/>
                    <a:chExt cx="720" cy="360"/>
                  </a:xfrm>
                </p:grpSpPr>
                <p:sp>
                  <p:nvSpPr>
                    <p:cNvPr id="39976" name="Rectangle 122">
                      <a:extLst>
                        <a:ext uri="{FF2B5EF4-FFF2-40B4-BE49-F238E27FC236}">
                          <a16:creationId xmlns:a16="http://schemas.microsoft.com/office/drawing/2014/main" id="{BC11AD2E-73C6-4973-A05C-EE449264B8DF}"/>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77" name="Line 123">
                      <a:extLst>
                        <a:ext uri="{FF2B5EF4-FFF2-40B4-BE49-F238E27FC236}">
                          <a16:creationId xmlns:a16="http://schemas.microsoft.com/office/drawing/2014/main" id="{C4AD1D2A-1890-4C48-AEF8-0F8BA62BE7C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63" name="Group 124">
                    <a:extLst>
                      <a:ext uri="{FF2B5EF4-FFF2-40B4-BE49-F238E27FC236}">
                        <a16:creationId xmlns:a16="http://schemas.microsoft.com/office/drawing/2014/main" id="{F17C40F2-3A38-4565-897B-C6C6F4010D3D}"/>
                      </a:ext>
                    </a:extLst>
                  </p:cNvPr>
                  <p:cNvGrpSpPr>
                    <a:grpSpLocks/>
                  </p:cNvGrpSpPr>
                  <p:nvPr/>
                </p:nvGrpSpPr>
                <p:grpSpPr bwMode="auto">
                  <a:xfrm>
                    <a:off x="6015" y="1980"/>
                    <a:ext cx="720" cy="360"/>
                    <a:chOff x="3060" y="1980"/>
                    <a:chExt cx="720" cy="360"/>
                  </a:xfrm>
                </p:grpSpPr>
                <p:sp>
                  <p:nvSpPr>
                    <p:cNvPr id="39974" name="Rectangle 125">
                      <a:extLst>
                        <a:ext uri="{FF2B5EF4-FFF2-40B4-BE49-F238E27FC236}">
                          <a16:creationId xmlns:a16="http://schemas.microsoft.com/office/drawing/2014/main" id="{E78809AE-8ADF-41ED-876C-F061C3C47E0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75" name="Line 126">
                      <a:extLst>
                        <a:ext uri="{FF2B5EF4-FFF2-40B4-BE49-F238E27FC236}">
                          <a16:creationId xmlns:a16="http://schemas.microsoft.com/office/drawing/2014/main" id="{D5869255-DFA5-4AFE-A068-7F9A891FBA4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64" name="Rectangle 127">
                    <a:extLst>
                      <a:ext uri="{FF2B5EF4-FFF2-40B4-BE49-F238E27FC236}">
                        <a16:creationId xmlns:a16="http://schemas.microsoft.com/office/drawing/2014/main" id="{304C04B0-DDD2-4850-B045-4E631D4002A5}"/>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39965" name="Line 128">
                    <a:extLst>
                      <a:ext uri="{FF2B5EF4-FFF2-40B4-BE49-F238E27FC236}">
                        <a16:creationId xmlns:a16="http://schemas.microsoft.com/office/drawing/2014/main" id="{8FC9465E-A6AB-4488-8856-81F3E4606C39}"/>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6" name="Line 129">
                    <a:extLst>
                      <a:ext uri="{FF2B5EF4-FFF2-40B4-BE49-F238E27FC236}">
                        <a16:creationId xmlns:a16="http://schemas.microsoft.com/office/drawing/2014/main" id="{99254410-2367-4ECD-9C1B-79D7890D8761}"/>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7" name="Line 130">
                    <a:extLst>
                      <a:ext uri="{FF2B5EF4-FFF2-40B4-BE49-F238E27FC236}">
                        <a16:creationId xmlns:a16="http://schemas.microsoft.com/office/drawing/2014/main" id="{7F6BAAD1-DD6B-481B-A0F3-F40499704CDD}"/>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8" name="Line 131">
                    <a:extLst>
                      <a:ext uri="{FF2B5EF4-FFF2-40B4-BE49-F238E27FC236}">
                        <a16:creationId xmlns:a16="http://schemas.microsoft.com/office/drawing/2014/main" id="{734A2113-6687-4ED0-9C38-D8F05A204CAE}"/>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9" name="Text Box 132">
                    <a:extLst>
                      <a:ext uri="{FF2B5EF4-FFF2-40B4-BE49-F238E27FC236}">
                        <a16:creationId xmlns:a16="http://schemas.microsoft.com/office/drawing/2014/main" id="{57260DB5-DEF4-4D72-A2A1-334BE54AADCC}"/>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39970" name="Text Box 133">
                    <a:extLst>
                      <a:ext uri="{FF2B5EF4-FFF2-40B4-BE49-F238E27FC236}">
                        <a16:creationId xmlns:a16="http://schemas.microsoft.com/office/drawing/2014/main" id="{8F24112C-73D3-4975-BB33-939791912686}"/>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100</a:t>
                    </a:r>
                    <a:endParaRPr lang="en-US" altLang="en-US" sz="1800"/>
                  </a:p>
                </p:txBody>
              </p:sp>
              <p:sp>
                <p:nvSpPr>
                  <p:cNvPr id="39971" name="Text Box 134">
                    <a:extLst>
                      <a:ext uri="{FF2B5EF4-FFF2-40B4-BE49-F238E27FC236}">
                        <a16:creationId xmlns:a16="http://schemas.microsoft.com/office/drawing/2014/main" id="{74A6696B-F15C-49D4-87BD-EDC48513E925}"/>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20</a:t>
                    </a:r>
                    <a:endParaRPr lang="en-US" altLang="en-US" sz="1800"/>
                  </a:p>
                </p:txBody>
              </p:sp>
              <p:sp>
                <p:nvSpPr>
                  <p:cNvPr id="39972" name="Text Box 135">
                    <a:extLst>
                      <a:ext uri="{FF2B5EF4-FFF2-40B4-BE49-F238E27FC236}">
                        <a16:creationId xmlns:a16="http://schemas.microsoft.com/office/drawing/2014/main" id="{8B73649B-7B51-4153-A0D0-5D24A826C09A}"/>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80</a:t>
                    </a:r>
                    <a:endParaRPr lang="en-US" altLang="en-US" sz="1800"/>
                  </a:p>
                </p:txBody>
              </p:sp>
              <p:sp>
                <p:nvSpPr>
                  <p:cNvPr id="39973" name="Text Box 136">
                    <a:extLst>
                      <a:ext uri="{FF2B5EF4-FFF2-40B4-BE49-F238E27FC236}">
                        <a16:creationId xmlns:a16="http://schemas.microsoft.com/office/drawing/2014/main" id="{DB501CA3-75F4-45A6-A248-557C784A129F}"/>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a:t>10</a:t>
                    </a:r>
                    <a:endParaRPr lang="en-US" altLang="en-US" sz="1800"/>
                  </a:p>
                </p:txBody>
              </p:sp>
            </p:grpSp>
            <p:grpSp>
              <p:nvGrpSpPr>
                <p:cNvPr id="39955" name="Group 137">
                  <a:extLst>
                    <a:ext uri="{FF2B5EF4-FFF2-40B4-BE49-F238E27FC236}">
                      <a16:creationId xmlns:a16="http://schemas.microsoft.com/office/drawing/2014/main" id="{61F00D65-DD32-4E97-9465-CDE3FEF7DE4C}"/>
                    </a:ext>
                  </a:extLst>
                </p:cNvPr>
                <p:cNvGrpSpPr>
                  <a:grpSpLocks/>
                </p:cNvGrpSpPr>
                <p:nvPr/>
              </p:nvGrpSpPr>
              <p:grpSpPr bwMode="auto">
                <a:xfrm>
                  <a:off x="7020" y="1980"/>
                  <a:ext cx="720" cy="360"/>
                  <a:chOff x="7020" y="1980"/>
                  <a:chExt cx="720" cy="360"/>
                </a:xfrm>
              </p:grpSpPr>
              <p:sp>
                <p:nvSpPr>
                  <p:cNvPr id="39956" name="Text Box 138">
                    <a:extLst>
                      <a:ext uri="{FF2B5EF4-FFF2-40B4-BE49-F238E27FC236}">
                        <a16:creationId xmlns:a16="http://schemas.microsoft.com/office/drawing/2014/main" id="{0BA6655C-3604-45EA-AD29-404EC7B244A6}"/>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39957" name="Line 139">
                    <a:extLst>
                      <a:ext uri="{FF2B5EF4-FFF2-40B4-BE49-F238E27FC236}">
                        <a16:creationId xmlns:a16="http://schemas.microsoft.com/office/drawing/2014/main" id="{864EFE3D-5925-4225-B99D-5CE2B3A9FD0A}"/>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Line 140">
                    <a:extLst>
                      <a:ext uri="{FF2B5EF4-FFF2-40B4-BE49-F238E27FC236}">
                        <a16:creationId xmlns:a16="http://schemas.microsoft.com/office/drawing/2014/main" id="{8FAEEF61-D986-42EC-A665-033FE4C7B720}"/>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39950" name="Text Box 141">
              <a:extLst>
                <a:ext uri="{FF2B5EF4-FFF2-40B4-BE49-F238E27FC236}">
                  <a16:creationId xmlns:a16="http://schemas.microsoft.com/office/drawing/2014/main" id="{FB535D60-6012-43A6-B517-852E10D96E41}"/>
                </a:ext>
              </a:extLst>
            </p:cNvPr>
            <p:cNvSpPr txBox="1">
              <a:spLocks noChangeArrowheads="1"/>
            </p:cNvSpPr>
            <p:nvPr/>
          </p:nvSpPr>
          <p:spPr bwMode="auto">
            <a:xfrm>
              <a:off x="6045" y="540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39951" name="Text Box 142">
              <a:extLst>
                <a:ext uri="{FF2B5EF4-FFF2-40B4-BE49-F238E27FC236}">
                  <a16:creationId xmlns:a16="http://schemas.microsoft.com/office/drawing/2014/main" id="{0EF7483E-BAB7-4F42-A478-0334369AF342}"/>
                </a:ext>
              </a:extLst>
            </p:cNvPr>
            <p:cNvSpPr txBox="1">
              <a:spLocks noChangeArrowheads="1"/>
            </p:cNvSpPr>
            <p:nvPr/>
          </p:nvSpPr>
          <p:spPr bwMode="auto">
            <a:xfrm>
              <a:off x="8460" y="576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80, Loc := 4</a:t>
              </a:r>
              <a:endParaRPr lang="en-US" altLang="en-US" sz="1800"/>
            </a:p>
          </p:txBody>
        </p:sp>
      </p:grpSp>
      <p:sp>
        <p:nvSpPr>
          <p:cNvPr id="39939" name="Text Box 143">
            <a:extLst>
              <a:ext uri="{FF2B5EF4-FFF2-40B4-BE49-F238E27FC236}">
                <a16:creationId xmlns:a16="http://schemas.microsoft.com/office/drawing/2014/main" id="{4BEE064E-A624-4175-BB42-F638BC110122}"/>
              </a:ext>
            </a:extLst>
          </p:cNvPr>
          <p:cNvSpPr txBox="1">
            <a:spLocks noChangeArrowheads="1"/>
          </p:cNvSpPr>
          <p:nvPr/>
        </p:nvSpPr>
        <p:spPr bwMode="auto">
          <a:xfrm>
            <a:off x="304800" y="144463"/>
            <a:ext cx="853440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latin typeface="Times New Roman" panose="02020603050405020304" pitchFamily="18" charset="0"/>
              </a:rPr>
              <a:t>Example:</a:t>
            </a:r>
          </a:p>
          <a:p>
            <a:pPr eaLnBrk="1" hangingPunct="1">
              <a:lnSpc>
                <a:spcPct val="60000"/>
              </a:lnSpc>
              <a:spcBef>
                <a:spcPct val="50000"/>
              </a:spcBef>
              <a:buFontTx/>
              <a:buNone/>
            </a:pPr>
            <a:r>
              <a:rPr lang="en-US" altLang="en-US" sz="1800">
                <a:latin typeface="Times New Roman" panose="02020603050405020304" pitchFamily="18" charset="0"/>
              </a:rPr>
              <a:t>Suppose item 10   is in memory location 1.</a:t>
            </a:r>
          </a:p>
          <a:p>
            <a:pPr eaLnBrk="1" hangingPunct="1">
              <a:lnSpc>
                <a:spcPct val="60000"/>
              </a:lnSpc>
              <a:spcBef>
                <a:spcPct val="50000"/>
              </a:spcBef>
              <a:buFontTx/>
              <a:buNone/>
            </a:pPr>
            <a:r>
              <a:rPr lang="en-US" altLang="en-US" sz="1800">
                <a:latin typeface="Times New Roman" panose="02020603050405020304" pitchFamily="18" charset="0"/>
              </a:rPr>
              <a:t>               item 100 is in memory location 2.</a:t>
            </a:r>
          </a:p>
          <a:p>
            <a:pPr eaLnBrk="1" hangingPunct="1">
              <a:lnSpc>
                <a:spcPct val="110000"/>
              </a:lnSpc>
              <a:spcBef>
                <a:spcPct val="0"/>
              </a:spcBef>
              <a:buFontTx/>
              <a:buNone/>
            </a:pPr>
            <a:r>
              <a:rPr lang="en-US" altLang="en-US" sz="1800">
                <a:latin typeface="Times New Roman" panose="02020603050405020304" pitchFamily="18" charset="0"/>
              </a:rPr>
              <a:t>               item 20   is in memory location 3.</a:t>
            </a:r>
          </a:p>
          <a:p>
            <a:pPr eaLnBrk="1" hangingPunct="1">
              <a:lnSpc>
                <a:spcPct val="110000"/>
              </a:lnSpc>
              <a:spcBef>
                <a:spcPct val="0"/>
              </a:spcBef>
              <a:buFontTx/>
              <a:buNone/>
            </a:pPr>
            <a:r>
              <a:rPr lang="en-US" altLang="en-US" sz="1800">
                <a:latin typeface="Times New Roman" panose="02020603050405020304" pitchFamily="18" charset="0"/>
              </a:rPr>
              <a:t>               item 80   is in memory location 4.</a:t>
            </a:r>
          </a:p>
          <a:p>
            <a:pPr eaLnBrk="1" hangingPunct="1">
              <a:lnSpc>
                <a:spcPct val="110000"/>
              </a:lnSpc>
              <a:spcBef>
                <a:spcPct val="0"/>
              </a:spcBef>
              <a:buFontTx/>
              <a:buNone/>
            </a:pPr>
            <a:r>
              <a:rPr lang="en-US" altLang="en-US" sz="1800">
                <a:latin typeface="Times New Roman" panose="02020603050405020304" pitchFamily="18" charset="0"/>
              </a:rPr>
              <a:t>               item 60   is in memory location 5.</a:t>
            </a:r>
          </a:p>
          <a:p>
            <a:pPr eaLnBrk="1" hangingPunct="1">
              <a:lnSpc>
                <a:spcPct val="140000"/>
              </a:lnSpc>
              <a:spcBef>
                <a:spcPct val="0"/>
              </a:spcBef>
              <a:buFontTx/>
              <a:buNone/>
            </a:pPr>
            <a:r>
              <a:rPr lang="en-US" altLang="en-US" sz="1800" b="1">
                <a:latin typeface="Times New Roman" panose="02020603050405020304" pitchFamily="18" charset="0"/>
              </a:rPr>
              <a:t>Item to be searched is 80.</a:t>
            </a:r>
            <a:r>
              <a:rPr lang="en-US" altLang="en-US" sz="1800">
                <a:latin typeface="Times New Roman" panose="02020603050405020304" pitchFamily="18" charset="0"/>
              </a:rPr>
              <a:t>               </a:t>
            </a:r>
          </a:p>
          <a:p>
            <a:pPr eaLnBrk="1" hangingPunct="1">
              <a:lnSpc>
                <a:spcPct val="140000"/>
              </a:lnSpc>
              <a:spcBef>
                <a:spcPct val="50000"/>
              </a:spcBef>
              <a:buFontTx/>
              <a:buNone/>
            </a:pPr>
            <a:endParaRPr lang="en-US" altLang="en-US" sz="18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7">
            <a:extLst>
              <a:ext uri="{FF2B5EF4-FFF2-40B4-BE49-F238E27FC236}">
                <a16:creationId xmlns:a16="http://schemas.microsoft.com/office/drawing/2014/main" id="{0543133D-F8AE-4F2B-947E-673659B7258E}"/>
              </a:ext>
            </a:extLst>
          </p:cNvPr>
          <p:cNvSpPr txBox="1">
            <a:spLocks noChangeArrowheads="1"/>
          </p:cNvSpPr>
          <p:nvPr/>
        </p:nvSpPr>
        <p:spPr bwMode="auto">
          <a:xfrm>
            <a:off x="304800" y="381000"/>
            <a:ext cx="84582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50000"/>
              </a:spcBef>
              <a:buFontTx/>
              <a:buNone/>
            </a:pPr>
            <a:r>
              <a:rPr lang="en-US" altLang="en-US" sz="2000" b="1" u="sng" dirty="0">
                <a:latin typeface="Times New Roman" panose="02020603050405020304" pitchFamily="18" charset="0"/>
              </a:rPr>
              <a:t>Linked List</a:t>
            </a:r>
          </a:p>
          <a:p>
            <a:pPr algn="just" eaLnBrk="1" hangingPunct="1">
              <a:lnSpc>
                <a:spcPct val="110000"/>
              </a:lnSpc>
              <a:spcBef>
                <a:spcPct val="50000"/>
              </a:spcBef>
            </a:pPr>
            <a:r>
              <a:rPr lang="en-US" altLang="en-US" sz="1800" dirty="0">
                <a:latin typeface="Times New Roman" panose="02020603050405020304" pitchFamily="18" charset="0"/>
              </a:rPr>
              <a:t>   A linear collection of </a:t>
            </a:r>
            <a:r>
              <a:rPr lang="en-US" altLang="en-US" sz="1800" dirty="0">
                <a:solidFill>
                  <a:srgbClr val="FF0000"/>
                </a:solidFill>
                <a:latin typeface="Times New Roman" panose="02020603050405020304" pitchFamily="18" charset="0"/>
              </a:rPr>
              <a:t>data elements (linear data structure).</a:t>
            </a:r>
          </a:p>
          <a:p>
            <a:pPr algn="just" eaLnBrk="1" hangingPunct="1">
              <a:lnSpc>
                <a:spcPct val="120000"/>
              </a:lnSpc>
              <a:spcBef>
                <a:spcPct val="50000"/>
              </a:spcBef>
            </a:pPr>
            <a:r>
              <a:rPr lang="en-US" altLang="en-US" sz="1800" dirty="0">
                <a:latin typeface="Times New Roman" panose="02020603050405020304" pitchFamily="18" charset="0"/>
              </a:rPr>
              <a:t>  Each element is represented by </a:t>
            </a:r>
            <a:r>
              <a:rPr lang="en-US" altLang="en-US" sz="1800" dirty="0">
                <a:solidFill>
                  <a:srgbClr val="FF0000"/>
                </a:solidFill>
                <a:latin typeface="Times New Roman" panose="02020603050405020304" pitchFamily="18" charset="0"/>
              </a:rPr>
              <a:t>a node.</a:t>
            </a:r>
          </a:p>
          <a:p>
            <a:pPr algn="just" eaLnBrk="1" hangingPunct="1">
              <a:lnSpc>
                <a:spcPct val="120000"/>
              </a:lnSpc>
              <a:spcBef>
                <a:spcPct val="50000"/>
              </a:spcBef>
            </a:pPr>
            <a:r>
              <a:rPr lang="en-US" altLang="en-US" sz="1800" dirty="0">
                <a:latin typeface="Times New Roman" panose="02020603050405020304" pitchFamily="18" charset="0"/>
              </a:rPr>
              <a:t>  Each node is divided into two parts.</a:t>
            </a:r>
          </a:p>
          <a:p>
            <a:pPr algn="just" eaLnBrk="1" hangingPunct="1">
              <a:lnSpc>
                <a:spcPct val="120000"/>
              </a:lnSpc>
              <a:spcBef>
                <a:spcPct val="50000"/>
              </a:spcBef>
              <a:buFontTx/>
              <a:buNone/>
            </a:pPr>
            <a:r>
              <a:rPr lang="en-US" altLang="en-US" sz="1800" dirty="0">
                <a:latin typeface="Times New Roman" panose="02020603050405020304" pitchFamily="18" charset="0"/>
              </a:rPr>
              <a:t>     1. </a:t>
            </a:r>
            <a:r>
              <a:rPr lang="en-US" altLang="en-US" sz="1800" dirty="0">
                <a:solidFill>
                  <a:srgbClr val="FF0000"/>
                </a:solidFill>
                <a:latin typeface="Times New Roman" panose="02020603050405020304" pitchFamily="18" charset="0"/>
              </a:rPr>
              <a:t>Information part</a:t>
            </a:r>
            <a:r>
              <a:rPr lang="en-US" altLang="en-US" sz="1800" dirty="0">
                <a:latin typeface="Times New Roman" panose="02020603050405020304" pitchFamily="18" charset="0"/>
              </a:rPr>
              <a:t>  contains the information of element.</a:t>
            </a:r>
          </a:p>
          <a:p>
            <a:pPr algn="just" eaLnBrk="1" hangingPunct="1">
              <a:lnSpc>
                <a:spcPct val="120000"/>
              </a:lnSpc>
              <a:spcBef>
                <a:spcPct val="50000"/>
              </a:spcBef>
              <a:buFontTx/>
              <a:buNone/>
            </a:pPr>
            <a:r>
              <a:rPr lang="en-US" altLang="en-US" sz="1800" dirty="0">
                <a:latin typeface="Times New Roman" panose="02020603050405020304" pitchFamily="18" charset="0"/>
              </a:rPr>
              <a:t>     2</a:t>
            </a:r>
            <a:r>
              <a:rPr lang="en-US" altLang="en-US" sz="1800" dirty="0">
                <a:solidFill>
                  <a:srgbClr val="FF0000"/>
                </a:solidFill>
                <a:latin typeface="Times New Roman" panose="02020603050405020304" pitchFamily="18" charset="0"/>
              </a:rPr>
              <a:t>. Link part contains </a:t>
            </a:r>
            <a:r>
              <a:rPr lang="en-US" altLang="en-US" sz="1800" dirty="0">
                <a:latin typeface="Times New Roman" panose="02020603050405020304" pitchFamily="18" charset="0"/>
              </a:rPr>
              <a:t>the address of the next node in the link.</a:t>
            </a:r>
          </a:p>
        </p:txBody>
      </p:sp>
      <p:sp>
        <p:nvSpPr>
          <p:cNvPr id="43" name="Rectangle 20">
            <a:extLst>
              <a:ext uri="{FF2B5EF4-FFF2-40B4-BE49-F238E27FC236}">
                <a16:creationId xmlns:a16="http://schemas.microsoft.com/office/drawing/2014/main" id="{BB3E5841-6802-474E-BD8B-A5E86D42F8AB}"/>
              </a:ext>
            </a:extLst>
          </p:cNvPr>
          <p:cNvSpPr>
            <a:spLocks noChangeArrowheads="1"/>
          </p:cNvSpPr>
          <p:nvPr/>
        </p:nvSpPr>
        <p:spPr bwMode="auto">
          <a:xfrm>
            <a:off x="9144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44" name="Text Box 22">
            <a:extLst>
              <a:ext uri="{FF2B5EF4-FFF2-40B4-BE49-F238E27FC236}">
                <a16:creationId xmlns:a16="http://schemas.microsoft.com/office/drawing/2014/main" id="{4D5DFCB9-E9CF-4B35-9AFA-EF5845E4F63C}"/>
              </a:ext>
            </a:extLst>
          </p:cNvPr>
          <p:cNvSpPr txBox="1">
            <a:spLocks noChangeArrowheads="1"/>
          </p:cNvSpPr>
          <p:nvPr/>
        </p:nvSpPr>
        <p:spPr bwMode="auto">
          <a:xfrm>
            <a:off x="1058863" y="5248275"/>
            <a:ext cx="336550"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rgbClr val="BE2D00"/>
                </a:solidFill>
              </a:rPr>
              <a:t>A</a:t>
            </a:r>
          </a:p>
        </p:txBody>
      </p:sp>
      <p:sp>
        <p:nvSpPr>
          <p:cNvPr id="45" name="Rectangle 24">
            <a:extLst>
              <a:ext uri="{FF2B5EF4-FFF2-40B4-BE49-F238E27FC236}">
                <a16:creationId xmlns:a16="http://schemas.microsoft.com/office/drawing/2014/main" id="{4727EA87-AD87-40A6-8B83-D2D117DB6B15}"/>
              </a:ext>
            </a:extLst>
          </p:cNvPr>
          <p:cNvSpPr>
            <a:spLocks noChangeArrowheads="1"/>
          </p:cNvSpPr>
          <p:nvPr/>
        </p:nvSpPr>
        <p:spPr bwMode="auto">
          <a:xfrm>
            <a:off x="15240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46" name="Line 25">
            <a:extLst>
              <a:ext uri="{FF2B5EF4-FFF2-40B4-BE49-F238E27FC236}">
                <a16:creationId xmlns:a16="http://schemas.microsoft.com/office/drawing/2014/main" id="{29A9B095-FB50-4793-8D35-78175C33A477}"/>
              </a:ext>
            </a:extLst>
          </p:cNvPr>
          <p:cNvSpPr>
            <a:spLocks noChangeShapeType="1"/>
          </p:cNvSpPr>
          <p:nvPr/>
        </p:nvSpPr>
        <p:spPr bwMode="auto">
          <a:xfrm>
            <a:off x="1219200" y="4343400"/>
            <a:ext cx="0" cy="914400"/>
          </a:xfrm>
          <a:prstGeom prst="line">
            <a:avLst/>
          </a:prstGeom>
          <a:noFill/>
          <a:ln w="28575">
            <a:solidFill>
              <a:srgbClr val="BE2D00"/>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47" name="Line 26">
            <a:extLst>
              <a:ext uri="{FF2B5EF4-FFF2-40B4-BE49-F238E27FC236}">
                <a16:creationId xmlns:a16="http://schemas.microsoft.com/office/drawing/2014/main" id="{2CB91C9B-8825-48F5-9BF2-DB703FC1DF2B}"/>
              </a:ext>
            </a:extLst>
          </p:cNvPr>
          <p:cNvSpPr>
            <a:spLocks noChangeShapeType="1"/>
          </p:cNvSpPr>
          <p:nvPr/>
        </p:nvSpPr>
        <p:spPr bwMode="auto">
          <a:xfrm flipV="1">
            <a:off x="1828800" y="4343400"/>
            <a:ext cx="914400" cy="0"/>
          </a:xfrm>
          <a:prstGeom prst="line">
            <a:avLst/>
          </a:prstGeom>
          <a:noFill/>
          <a:ln w="28575">
            <a:solidFill>
              <a:srgbClr val="40458C"/>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48" name="Rectangle 27">
            <a:extLst>
              <a:ext uri="{FF2B5EF4-FFF2-40B4-BE49-F238E27FC236}">
                <a16:creationId xmlns:a16="http://schemas.microsoft.com/office/drawing/2014/main" id="{56C18F56-648B-4C4D-BAFC-B255F3CE851B}"/>
              </a:ext>
            </a:extLst>
          </p:cNvPr>
          <p:cNvSpPr>
            <a:spLocks noChangeArrowheads="1"/>
          </p:cNvSpPr>
          <p:nvPr/>
        </p:nvSpPr>
        <p:spPr bwMode="auto">
          <a:xfrm>
            <a:off x="27432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49" name="Rectangle 28">
            <a:extLst>
              <a:ext uri="{FF2B5EF4-FFF2-40B4-BE49-F238E27FC236}">
                <a16:creationId xmlns:a16="http://schemas.microsoft.com/office/drawing/2014/main" id="{593EC607-966C-43B9-8C4E-726E5B77C8B2}"/>
              </a:ext>
            </a:extLst>
          </p:cNvPr>
          <p:cNvSpPr>
            <a:spLocks noChangeArrowheads="1"/>
          </p:cNvSpPr>
          <p:nvPr/>
        </p:nvSpPr>
        <p:spPr bwMode="auto">
          <a:xfrm>
            <a:off x="33528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50" name="Line 29">
            <a:extLst>
              <a:ext uri="{FF2B5EF4-FFF2-40B4-BE49-F238E27FC236}">
                <a16:creationId xmlns:a16="http://schemas.microsoft.com/office/drawing/2014/main" id="{445FA78C-41D4-4DC1-9856-426007D1BFA7}"/>
              </a:ext>
            </a:extLst>
          </p:cNvPr>
          <p:cNvSpPr>
            <a:spLocks noChangeShapeType="1"/>
          </p:cNvSpPr>
          <p:nvPr/>
        </p:nvSpPr>
        <p:spPr bwMode="auto">
          <a:xfrm flipV="1">
            <a:off x="3657600" y="4343400"/>
            <a:ext cx="914400" cy="0"/>
          </a:xfrm>
          <a:prstGeom prst="line">
            <a:avLst/>
          </a:prstGeom>
          <a:noFill/>
          <a:ln w="28575">
            <a:solidFill>
              <a:srgbClr val="40458C"/>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51" name="Rectangle 30">
            <a:extLst>
              <a:ext uri="{FF2B5EF4-FFF2-40B4-BE49-F238E27FC236}">
                <a16:creationId xmlns:a16="http://schemas.microsoft.com/office/drawing/2014/main" id="{3CD9B5BA-B526-4969-82CD-EAA7E1DEAFE8}"/>
              </a:ext>
            </a:extLst>
          </p:cNvPr>
          <p:cNvSpPr>
            <a:spLocks noChangeArrowheads="1"/>
          </p:cNvSpPr>
          <p:nvPr/>
        </p:nvSpPr>
        <p:spPr bwMode="auto">
          <a:xfrm>
            <a:off x="45720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52" name="Rectangle 31">
            <a:extLst>
              <a:ext uri="{FF2B5EF4-FFF2-40B4-BE49-F238E27FC236}">
                <a16:creationId xmlns:a16="http://schemas.microsoft.com/office/drawing/2014/main" id="{6D8E2A14-CF45-491F-9906-0151C6A51CA3}"/>
              </a:ext>
            </a:extLst>
          </p:cNvPr>
          <p:cNvSpPr>
            <a:spLocks noChangeArrowheads="1"/>
          </p:cNvSpPr>
          <p:nvPr/>
        </p:nvSpPr>
        <p:spPr bwMode="auto">
          <a:xfrm>
            <a:off x="51816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53" name="Line 32">
            <a:extLst>
              <a:ext uri="{FF2B5EF4-FFF2-40B4-BE49-F238E27FC236}">
                <a16:creationId xmlns:a16="http://schemas.microsoft.com/office/drawing/2014/main" id="{55BDD3BF-CB1F-4DD2-BEF2-35F90C9E6269}"/>
              </a:ext>
            </a:extLst>
          </p:cNvPr>
          <p:cNvSpPr>
            <a:spLocks noChangeShapeType="1"/>
          </p:cNvSpPr>
          <p:nvPr/>
        </p:nvSpPr>
        <p:spPr bwMode="auto">
          <a:xfrm flipV="1">
            <a:off x="5486400" y="4343400"/>
            <a:ext cx="914400" cy="0"/>
          </a:xfrm>
          <a:prstGeom prst="line">
            <a:avLst/>
          </a:prstGeom>
          <a:noFill/>
          <a:ln w="28575">
            <a:solidFill>
              <a:srgbClr val="40458C"/>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54" name="Rectangle 33">
            <a:extLst>
              <a:ext uri="{FF2B5EF4-FFF2-40B4-BE49-F238E27FC236}">
                <a16:creationId xmlns:a16="http://schemas.microsoft.com/office/drawing/2014/main" id="{FBF583CF-E069-408D-9438-B6CA1B512F25}"/>
              </a:ext>
            </a:extLst>
          </p:cNvPr>
          <p:cNvSpPr>
            <a:spLocks noChangeArrowheads="1"/>
          </p:cNvSpPr>
          <p:nvPr/>
        </p:nvSpPr>
        <p:spPr bwMode="auto">
          <a:xfrm>
            <a:off x="64008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55" name="Rectangle 34">
            <a:extLst>
              <a:ext uri="{FF2B5EF4-FFF2-40B4-BE49-F238E27FC236}">
                <a16:creationId xmlns:a16="http://schemas.microsoft.com/office/drawing/2014/main" id="{E9446576-6E97-46FA-B8F3-C171A68F056D}"/>
              </a:ext>
            </a:extLst>
          </p:cNvPr>
          <p:cNvSpPr>
            <a:spLocks noChangeArrowheads="1"/>
          </p:cNvSpPr>
          <p:nvPr/>
        </p:nvSpPr>
        <p:spPr bwMode="auto">
          <a:xfrm>
            <a:off x="7010400" y="4038600"/>
            <a:ext cx="609600" cy="609600"/>
          </a:xfrm>
          <a:prstGeom prst="rect">
            <a:avLst/>
          </a:prstGeom>
          <a:solidFill>
            <a:srgbClr val="ECD882"/>
          </a:solidFill>
          <a:ln w="28575">
            <a:solidFill>
              <a:srgbClr val="40458C"/>
            </a:solidFill>
            <a:miter lim="800000"/>
            <a:headEnd/>
            <a:tailEnd/>
          </a:ln>
          <a:effec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56" name="Line 35">
            <a:extLst>
              <a:ext uri="{FF2B5EF4-FFF2-40B4-BE49-F238E27FC236}">
                <a16:creationId xmlns:a16="http://schemas.microsoft.com/office/drawing/2014/main" id="{B4EFF6E7-7981-4E04-80FE-C980FA584EAD}"/>
              </a:ext>
            </a:extLst>
          </p:cNvPr>
          <p:cNvSpPr>
            <a:spLocks noChangeShapeType="1"/>
          </p:cNvSpPr>
          <p:nvPr/>
        </p:nvSpPr>
        <p:spPr bwMode="auto">
          <a:xfrm flipV="1">
            <a:off x="7315200" y="4343400"/>
            <a:ext cx="914400" cy="0"/>
          </a:xfrm>
          <a:prstGeom prst="line">
            <a:avLst/>
          </a:prstGeom>
          <a:noFill/>
          <a:ln w="28575">
            <a:solidFill>
              <a:srgbClr val="40458C"/>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57" name="Text Box 37">
            <a:extLst>
              <a:ext uri="{FF2B5EF4-FFF2-40B4-BE49-F238E27FC236}">
                <a16:creationId xmlns:a16="http://schemas.microsoft.com/office/drawing/2014/main" id="{FF45071A-26C9-49D5-B302-19BC34FE8C5D}"/>
              </a:ext>
            </a:extLst>
          </p:cNvPr>
          <p:cNvSpPr txBox="1">
            <a:spLocks noChangeArrowheads="1"/>
          </p:cNvSpPr>
          <p:nvPr/>
        </p:nvSpPr>
        <p:spPr bwMode="auto">
          <a:xfrm>
            <a:off x="2887663" y="5248275"/>
            <a:ext cx="336550"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rgbClr val="BE2D00"/>
                </a:solidFill>
              </a:rPr>
              <a:t>B</a:t>
            </a:r>
          </a:p>
        </p:txBody>
      </p:sp>
      <p:sp>
        <p:nvSpPr>
          <p:cNvPr id="58" name="Line 38">
            <a:extLst>
              <a:ext uri="{FF2B5EF4-FFF2-40B4-BE49-F238E27FC236}">
                <a16:creationId xmlns:a16="http://schemas.microsoft.com/office/drawing/2014/main" id="{952F3097-CD47-4144-AA61-415C8465A8B7}"/>
              </a:ext>
            </a:extLst>
          </p:cNvPr>
          <p:cNvSpPr>
            <a:spLocks noChangeShapeType="1"/>
          </p:cNvSpPr>
          <p:nvPr/>
        </p:nvSpPr>
        <p:spPr bwMode="auto">
          <a:xfrm>
            <a:off x="3048000" y="4343400"/>
            <a:ext cx="0" cy="914400"/>
          </a:xfrm>
          <a:prstGeom prst="line">
            <a:avLst/>
          </a:prstGeom>
          <a:noFill/>
          <a:ln w="28575">
            <a:solidFill>
              <a:srgbClr val="BE2D00"/>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59" name="Text Box 39">
            <a:extLst>
              <a:ext uri="{FF2B5EF4-FFF2-40B4-BE49-F238E27FC236}">
                <a16:creationId xmlns:a16="http://schemas.microsoft.com/office/drawing/2014/main" id="{53075F11-966A-4927-9EFB-CE334C22DE7E}"/>
              </a:ext>
            </a:extLst>
          </p:cNvPr>
          <p:cNvSpPr txBox="1">
            <a:spLocks noChangeArrowheads="1"/>
          </p:cNvSpPr>
          <p:nvPr/>
        </p:nvSpPr>
        <p:spPr bwMode="auto">
          <a:xfrm>
            <a:off x="4716463" y="5248275"/>
            <a:ext cx="336550"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rgbClr val="BE2D00"/>
                </a:solidFill>
              </a:rPr>
              <a:t>C</a:t>
            </a:r>
          </a:p>
        </p:txBody>
      </p:sp>
      <p:sp>
        <p:nvSpPr>
          <p:cNvPr id="60" name="Line 40">
            <a:extLst>
              <a:ext uri="{FF2B5EF4-FFF2-40B4-BE49-F238E27FC236}">
                <a16:creationId xmlns:a16="http://schemas.microsoft.com/office/drawing/2014/main" id="{4582D50F-90CF-4165-9458-39DF156CBD5A}"/>
              </a:ext>
            </a:extLst>
          </p:cNvPr>
          <p:cNvSpPr>
            <a:spLocks noChangeShapeType="1"/>
          </p:cNvSpPr>
          <p:nvPr/>
        </p:nvSpPr>
        <p:spPr bwMode="auto">
          <a:xfrm>
            <a:off x="4876800" y="4343400"/>
            <a:ext cx="0" cy="914400"/>
          </a:xfrm>
          <a:prstGeom prst="line">
            <a:avLst/>
          </a:prstGeom>
          <a:noFill/>
          <a:ln w="28575">
            <a:solidFill>
              <a:srgbClr val="BE2D00"/>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61" name="Text Box 41">
            <a:extLst>
              <a:ext uri="{FF2B5EF4-FFF2-40B4-BE49-F238E27FC236}">
                <a16:creationId xmlns:a16="http://schemas.microsoft.com/office/drawing/2014/main" id="{673D490C-26EF-4155-AE67-B2D00D4D6CFC}"/>
              </a:ext>
            </a:extLst>
          </p:cNvPr>
          <p:cNvSpPr txBox="1">
            <a:spLocks noChangeArrowheads="1"/>
          </p:cNvSpPr>
          <p:nvPr/>
        </p:nvSpPr>
        <p:spPr bwMode="auto">
          <a:xfrm>
            <a:off x="6535738" y="5248275"/>
            <a:ext cx="357187"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kern="0">
                <a:solidFill>
                  <a:srgbClr val="BE2D00"/>
                </a:solidFill>
              </a:rPr>
              <a:t>D</a:t>
            </a:r>
          </a:p>
        </p:txBody>
      </p:sp>
      <p:sp>
        <p:nvSpPr>
          <p:cNvPr id="62" name="Line 42">
            <a:extLst>
              <a:ext uri="{FF2B5EF4-FFF2-40B4-BE49-F238E27FC236}">
                <a16:creationId xmlns:a16="http://schemas.microsoft.com/office/drawing/2014/main" id="{4E7DB21F-2EEB-4D3E-8321-8D631BAE4DCD}"/>
              </a:ext>
            </a:extLst>
          </p:cNvPr>
          <p:cNvSpPr>
            <a:spLocks noChangeShapeType="1"/>
          </p:cNvSpPr>
          <p:nvPr/>
        </p:nvSpPr>
        <p:spPr bwMode="auto">
          <a:xfrm>
            <a:off x="6705600" y="4343400"/>
            <a:ext cx="0" cy="914400"/>
          </a:xfrm>
          <a:prstGeom prst="line">
            <a:avLst/>
          </a:prstGeom>
          <a:noFill/>
          <a:ln w="28575">
            <a:solidFill>
              <a:srgbClr val="BE2D00"/>
            </a:solidFill>
            <a:round/>
            <a:headEnd type="oval" w="med" len="med"/>
            <a:tailEnd type="triangle" w="med" len="med"/>
          </a:ln>
          <a:effectLst/>
        </p:spPr>
        <p:txBody>
          <a:bodyPr wrap="none"/>
          <a:lstStyle/>
          <a:p>
            <a:pPr eaLnBrk="1" fontAlgn="auto" hangingPunct="1">
              <a:spcBef>
                <a:spcPts val="0"/>
              </a:spcBef>
              <a:spcAft>
                <a:spcPts val="0"/>
              </a:spcAft>
              <a:defRPr/>
            </a:pPr>
            <a:endParaRPr lang="en-US" kern="0">
              <a:solidFill>
                <a:sysClr val="windowText" lastClr="000000"/>
              </a:solidFill>
            </a:endParaRPr>
          </a:p>
        </p:txBody>
      </p:sp>
      <p:sp>
        <p:nvSpPr>
          <p:cNvPr id="63" name="Text Box 43">
            <a:extLst>
              <a:ext uri="{FF2B5EF4-FFF2-40B4-BE49-F238E27FC236}">
                <a16:creationId xmlns:a16="http://schemas.microsoft.com/office/drawing/2014/main" id="{44B45F3B-94D3-46FF-BDB0-9A4CFBC8DC3C}"/>
              </a:ext>
            </a:extLst>
          </p:cNvPr>
          <p:cNvSpPr txBox="1">
            <a:spLocks noChangeArrowheads="1"/>
          </p:cNvSpPr>
          <p:nvPr/>
        </p:nvSpPr>
        <p:spPr bwMode="auto">
          <a:xfrm>
            <a:off x="8202613" y="4144963"/>
            <a:ext cx="393700" cy="396875"/>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n-US" sz="2000" b="1" kern="0">
                <a:solidFill>
                  <a:sysClr val="windowText" lastClr="000000"/>
                </a:solidFill>
                <a:sym typeface="Symbol" pitchFamily="18" charset="2"/>
              </a:rPr>
              <a:t></a:t>
            </a:r>
            <a:endParaRPr lang="en-US" sz="2000" b="1" kern="0">
              <a:solidFill>
                <a:sysClr val="windowText" lastClr="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a:extLst>
              <a:ext uri="{FF2B5EF4-FFF2-40B4-BE49-F238E27FC236}">
                <a16:creationId xmlns:a16="http://schemas.microsoft.com/office/drawing/2014/main" id="{34135D4A-6169-408A-855D-B7E61B961C17}"/>
              </a:ext>
            </a:extLst>
          </p:cNvPr>
          <p:cNvSpPr txBox="1">
            <a:spLocks noChangeArrowheads="1"/>
          </p:cNvSpPr>
          <p:nvPr/>
        </p:nvSpPr>
        <p:spPr bwMode="auto">
          <a:xfrm>
            <a:off x="304800" y="228600"/>
            <a:ext cx="8534400" cy="2428875"/>
          </a:xfrm>
          <a:prstGeom prst="rect">
            <a:avLst/>
          </a:prstGeom>
          <a:noFill/>
          <a:ln w="9525">
            <a:noFill/>
            <a:miter lim="800000"/>
            <a:headEnd/>
            <a:tailEnd/>
          </a:ln>
        </p:spPr>
        <p:txBody>
          <a:bodyPr>
            <a:spAutoFit/>
          </a:bodyPr>
          <a:lstStyle/>
          <a:p>
            <a:pPr marL="342900" indent="-342900" eaLnBrk="1" hangingPunct="1">
              <a:lnSpc>
                <a:spcPct val="120000"/>
              </a:lnSpc>
              <a:spcBef>
                <a:spcPct val="50000"/>
              </a:spcBef>
              <a:defRPr/>
            </a:pPr>
            <a:r>
              <a:rPr lang="en-US" sz="2000" b="1" u="sng" dirty="0"/>
              <a:t>Searching a Linked List</a:t>
            </a:r>
          </a:p>
          <a:p>
            <a:pPr marL="342900" indent="-342900" eaLnBrk="1" hangingPunct="1">
              <a:lnSpc>
                <a:spcPct val="120000"/>
              </a:lnSpc>
              <a:spcBef>
                <a:spcPct val="50000"/>
              </a:spcBef>
              <a:buFontTx/>
              <a:buAutoNum type="arabicPeriod"/>
              <a:defRPr/>
            </a:pPr>
            <a:r>
              <a:rPr lang="en-US" dirty="0"/>
              <a:t>List is unsorted</a:t>
            </a:r>
          </a:p>
          <a:p>
            <a:pPr marL="342900" indent="-342900" eaLnBrk="1" hangingPunct="1">
              <a:lnSpc>
                <a:spcPct val="120000"/>
              </a:lnSpc>
              <a:spcBef>
                <a:spcPct val="50000"/>
              </a:spcBef>
              <a:buFontTx/>
              <a:buAutoNum type="arabicPeriod"/>
              <a:defRPr/>
            </a:pPr>
            <a:r>
              <a:rPr lang="en-US" dirty="0"/>
              <a:t>List is sorted</a:t>
            </a:r>
          </a:p>
          <a:p>
            <a:pPr eaLnBrk="1" hangingPunct="1">
              <a:lnSpc>
                <a:spcPct val="120000"/>
              </a:lnSpc>
              <a:spcBef>
                <a:spcPct val="50000"/>
              </a:spcBef>
              <a:defRPr/>
            </a:pPr>
            <a:r>
              <a:rPr lang="en-US" sz="2000" b="1" u="sng" dirty="0"/>
              <a:t>Searching an Item from a Sorted List</a:t>
            </a:r>
          </a:p>
          <a:p>
            <a:pPr marL="342900" indent="-342900" eaLnBrk="1" hangingPunct="1">
              <a:lnSpc>
                <a:spcPct val="120000"/>
              </a:lnSpc>
              <a:spcBef>
                <a:spcPct val="50000"/>
              </a:spcBef>
              <a:defRPr/>
            </a:pPr>
            <a:endParaRPr lang="en-US" sz="2000" b="1" u="sng" dirty="0"/>
          </a:p>
        </p:txBody>
      </p:sp>
      <p:sp>
        <p:nvSpPr>
          <p:cNvPr id="7" name="TextBox 6">
            <a:extLst>
              <a:ext uri="{FF2B5EF4-FFF2-40B4-BE49-F238E27FC236}">
                <a16:creationId xmlns:a16="http://schemas.microsoft.com/office/drawing/2014/main" id="{30FFF686-F5C2-48DC-A3F0-3C670967BA4C}"/>
              </a:ext>
            </a:extLst>
          </p:cNvPr>
          <p:cNvSpPr txBox="1"/>
          <p:nvPr/>
        </p:nvSpPr>
        <p:spPr>
          <a:xfrm>
            <a:off x="1905000" y="2590800"/>
            <a:ext cx="6096000" cy="2032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342900" indent="-342900" eaLnBrk="1" hangingPunct="1">
              <a:defRPr/>
            </a:pPr>
            <a:r>
              <a:rPr lang="en-US" dirty="0"/>
              <a:t>Suppose we have a linked list </a:t>
            </a:r>
            <a:r>
              <a:rPr lang="en-US" dirty="0" err="1"/>
              <a:t>LIST</a:t>
            </a:r>
            <a:r>
              <a:rPr lang="en-US" dirty="0"/>
              <a:t>, we want to find whether an ITEM is in the LIST or not.</a:t>
            </a:r>
          </a:p>
          <a:p>
            <a:pPr marL="342900" indent="-342900" eaLnBrk="1" hangingPunct="1">
              <a:buFontTx/>
              <a:buAutoNum type="arabicPeriod"/>
              <a:defRPr/>
            </a:pPr>
            <a:endParaRPr lang="en-US" dirty="0"/>
          </a:p>
          <a:p>
            <a:pPr marL="342900" indent="-342900" eaLnBrk="1" hangingPunct="1">
              <a:buFontTx/>
              <a:buAutoNum type="arabicPeriod"/>
              <a:defRPr/>
            </a:pPr>
            <a:r>
              <a:rPr lang="en-US" dirty="0"/>
              <a:t>Initialize pointer PTR to START</a:t>
            </a:r>
          </a:p>
          <a:p>
            <a:pPr marL="342900" indent="-342900" eaLnBrk="1" hangingPunct="1">
              <a:buFontTx/>
              <a:buAutoNum type="arabicPeriod"/>
              <a:defRPr/>
            </a:pPr>
            <a:r>
              <a:rPr lang="en-US" dirty="0"/>
              <a:t>Traverse through the list using PTR</a:t>
            </a:r>
          </a:p>
          <a:p>
            <a:pPr marL="342900" indent="-342900" eaLnBrk="1" hangingPunct="1">
              <a:buFontTx/>
              <a:buAutoNum type="arabicPeriod"/>
              <a:defRPr/>
            </a:pPr>
            <a:r>
              <a:rPr lang="en-US" dirty="0"/>
              <a:t>We Have to check if PTR==NULL</a:t>
            </a:r>
          </a:p>
          <a:p>
            <a:pPr marL="342900" indent="-342900" eaLnBrk="1" hangingPunct="1">
              <a:buFontTx/>
              <a:buAutoNum type="arabicPeriod"/>
              <a:defRPr/>
            </a:pPr>
            <a:r>
              <a:rPr lang="en-US" dirty="0"/>
              <a:t>We can exit if INFO[PTR] &gt; ITEM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EC14A015-896C-4FD3-A2CA-3DEF269613C5}"/>
              </a:ext>
            </a:extLst>
          </p:cNvPr>
          <p:cNvSpPr txBox="1">
            <a:spLocks noChangeArrowheads="1"/>
          </p:cNvSpPr>
          <p:nvPr/>
        </p:nvSpPr>
        <p:spPr bwMode="auto">
          <a:xfrm>
            <a:off x="381000" y="3048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50000"/>
              </a:spcBef>
              <a:buFontTx/>
              <a:buNone/>
            </a:pPr>
            <a:r>
              <a:rPr lang="en-US" altLang="en-US" sz="2000" b="1" u="sng">
                <a:latin typeface="Times New Roman" panose="02020603050405020304" pitchFamily="18" charset="0"/>
              </a:rPr>
              <a:t>Searching an Item from a Sorted List</a:t>
            </a:r>
          </a:p>
          <a:p>
            <a:pPr eaLnBrk="1" hangingPunct="1">
              <a:spcBef>
                <a:spcPct val="50000"/>
              </a:spcBef>
              <a:buFontTx/>
              <a:buNone/>
            </a:pPr>
            <a:endParaRPr lang="en-US" altLang="en-US" sz="2000">
              <a:latin typeface="Times New Roman" panose="02020603050405020304" pitchFamily="18" charset="0"/>
            </a:endParaRPr>
          </a:p>
        </p:txBody>
      </p:sp>
      <p:sp>
        <p:nvSpPr>
          <p:cNvPr id="41987" name="Text Box 3">
            <a:extLst>
              <a:ext uri="{FF2B5EF4-FFF2-40B4-BE49-F238E27FC236}">
                <a16:creationId xmlns:a16="http://schemas.microsoft.com/office/drawing/2014/main" id="{886A12FD-717F-48F3-9214-20D31EB25424}"/>
              </a:ext>
            </a:extLst>
          </p:cNvPr>
          <p:cNvSpPr txBox="1">
            <a:spLocks noChangeArrowheads="1"/>
          </p:cNvSpPr>
          <p:nvPr/>
        </p:nvSpPr>
        <p:spPr bwMode="auto">
          <a:xfrm>
            <a:off x="457200" y="914400"/>
            <a:ext cx="8382000"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50000"/>
              </a:spcBef>
              <a:buFontTx/>
              <a:buNone/>
            </a:pPr>
            <a:r>
              <a:rPr lang="en-US" altLang="en-US" sz="1800" b="1">
                <a:latin typeface="Times New Roman" panose="02020603050405020304" pitchFamily="18" charset="0"/>
              </a:rPr>
              <a:t>Sch_SortedList (Info, Link, Start, Item, Loc)  </a:t>
            </a:r>
            <a:r>
              <a:rPr lang="en-US" altLang="en-US" sz="1800">
                <a:latin typeface="Times New Roman" panose="02020603050405020304" pitchFamily="18" charset="0"/>
              </a:rPr>
              <a:t>/ List is sorted in ascending order</a:t>
            </a:r>
          </a:p>
          <a:p>
            <a:pPr eaLnBrk="1" hangingPunct="1">
              <a:lnSpc>
                <a:spcPct val="120000"/>
              </a:lnSpc>
              <a:spcBef>
                <a:spcPct val="50000"/>
              </a:spcBef>
              <a:buFontTx/>
              <a:buAutoNum type="arabicPeriod"/>
            </a:pPr>
            <a:r>
              <a:rPr lang="en-US" altLang="en-US" sz="1800">
                <a:latin typeface="Times New Roman" panose="02020603050405020304" pitchFamily="18" charset="0"/>
              </a:rPr>
              <a:t>Set PTR := Start  and Loc := NULL</a:t>
            </a:r>
          </a:p>
          <a:p>
            <a:pPr eaLnBrk="1" hangingPunct="1">
              <a:lnSpc>
                <a:spcPct val="120000"/>
              </a:lnSpc>
              <a:spcBef>
                <a:spcPct val="50000"/>
              </a:spcBef>
              <a:buFontTx/>
              <a:buAutoNum type="arabicPeriod"/>
            </a:pPr>
            <a:r>
              <a:rPr lang="en-US" altLang="en-US" sz="1800">
                <a:latin typeface="Times New Roman" panose="02020603050405020304" pitchFamily="18" charset="0"/>
              </a:rPr>
              <a:t>While PTR </a:t>
            </a:r>
            <a:r>
              <a:rPr lang="en-US" altLang="en-US" sz="1800">
                <a:latin typeface="Times New Roman" panose="02020603050405020304" pitchFamily="18" charset="0"/>
                <a:cs typeface="Arial" panose="020B0604020202020204" pitchFamily="34" charset="0"/>
              </a:rPr>
              <a:t>≠ NULL do steps 3 to 7</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if Item = Info[PTR]</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then Loc := PTR, print: Item found and return.    /…Successful Search</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else if Item &gt; Info[PTR]</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then PTR := Link[PTR]</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      </a:t>
            </a:r>
            <a:r>
              <a:rPr lang="en-US" altLang="en-US" sz="1800">
                <a:solidFill>
                  <a:srgbClr val="FF0000"/>
                </a:solidFill>
                <a:latin typeface="Times New Roman" panose="02020603050405020304" pitchFamily="18" charset="0"/>
                <a:cs typeface="Arial" panose="020B0604020202020204" pitchFamily="34" charset="0"/>
              </a:rPr>
              <a:t>else Exit.</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If Loc = NULL then Print: ‘Item not in the list.’        /…Unsuccessful Search</a:t>
            </a:r>
          </a:p>
          <a:p>
            <a:pPr eaLnBrk="1" hangingPunct="1">
              <a:lnSpc>
                <a:spcPct val="120000"/>
              </a:lnSpc>
              <a:spcBef>
                <a:spcPct val="50000"/>
              </a:spcBef>
              <a:buFontTx/>
              <a:buAutoNum type="arabicPeriod"/>
            </a:pPr>
            <a:r>
              <a:rPr lang="en-US" altLang="en-US" sz="1800">
                <a:latin typeface="Times New Roman" panose="02020603050405020304" pitchFamily="18" charset="0"/>
                <a:cs typeface="Arial" panose="020B0604020202020204" pitchFamily="34" charset="0"/>
              </a:rPr>
              <a:t>Return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a:extLst>
              <a:ext uri="{FF2B5EF4-FFF2-40B4-BE49-F238E27FC236}">
                <a16:creationId xmlns:a16="http://schemas.microsoft.com/office/drawing/2014/main" id="{FAD6506F-148F-4E92-8DE7-2C24EED61E7C}"/>
              </a:ext>
            </a:extLst>
          </p:cNvPr>
          <p:cNvGrpSpPr>
            <a:grpSpLocks/>
          </p:cNvGrpSpPr>
          <p:nvPr/>
        </p:nvGrpSpPr>
        <p:grpSpPr bwMode="auto">
          <a:xfrm>
            <a:off x="838200" y="2590800"/>
            <a:ext cx="7696200" cy="3505200"/>
            <a:chOff x="2160" y="1620"/>
            <a:chExt cx="9720" cy="4680"/>
          </a:xfrm>
        </p:grpSpPr>
        <p:grpSp>
          <p:nvGrpSpPr>
            <p:cNvPr id="43012" name="Group 3">
              <a:extLst>
                <a:ext uri="{FF2B5EF4-FFF2-40B4-BE49-F238E27FC236}">
                  <a16:creationId xmlns:a16="http://schemas.microsoft.com/office/drawing/2014/main" id="{3726F05B-109D-4318-8288-B96F4FAE0597}"/>
                </a:ext>
              </a:extLst>
            </p:cNvPr>
            <p:cNvGrpSpPr>
              <a:grpSpLocks/>
            </p:cNvGrpSpPr>
            <p:nvPr/>
          </p:nvGrpSpPr>
          <p:grpSpPr bwMode="auto">
            <a:xfrm>
              <a:off x="2160" y="1620"/>
              <a:ext cx="5580" cy="720"/>
              <a:chOff x="2160" y="1620"/>
              <a:chExt cx="5580" cy="720"/>
            </a:xfrm>
          </p:grpSpPr>
          <p:sp>
            <p:nvSpPr>
              <p:cNvPr id="43120" name="Line 4">
                <a:extLst>
                  <a:ext uri="{FF2B5EF4-FFF2-40B4-BE49-F238E27FC236}">
                    <a16:creationId xmlns:a16="http://schemas.microsoft.com/office/drawing/2014/main" id="{A7EB6948-9B3D-47A0-9230-F9F148D668D8}"/>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3121" name="Group 5">
                <a:extLst>
                  <a:ext uri="{FF2B5EF4-FFF2-40B4-BE49-F238E27FC236}">
                    <a16:creationId xmlns:a16="http://schemas.microsoft.com/office/drawing/2014/main" id="{EEA44F12-3DDB-4BC5-8F3C-928EA6096CAF}"/>
                  </a:ext>
                </a:extLst>
              </p:cNvPr>
              <p:cNvGrpSpPr>
                <a:grpSpLocks/>
              </p:cNvGrpSpPr>
              <p:nvPr/>
            </p:nvGrpSpPr>
            <p:grpSpPr bwMode="auto">
              <a:xfrm>
                <a:off x="2160" y="1620"/>
                <a:ext cx="5580" cy="720"/>
                <a:chOff x="2160" y="1620"/>
                <a:chExt cx="5580" cy="720"/>
              </a:xfrm>
            </p:grpSpPr>
            <p:grpSp>
              <p:nvGrpSpPr>
                <p:cNvPr id="43122" name="Group 6">
                  <a:extLst>
                    <a:ext uri="{FF2B5EF4-FFF2-40B4-BE49-F238E27FC236}">
                      <a16:creationId xmlns:a16="http://schemas.microsoft.com/office/drawing/2014/main" id="{158E5E11-5EC6-4D74-A7A7-16387E213C08}"/>
                    </a:ext>
                  </a:extLst>
                </p:cNvPr>
                <p:cNvGrpSpPr>
                  <a:grpSpLocks/>
                </p:cNvGrpSpPr>
                <p:nvPr/>
              </p:nvGrpSpPr>
              <p:grpSpPr bwMode="auto">
                <a:xfrm>
                  <a:off x="2160" y="1620"/>
                  <a:ext cx="5565" cy="720"/>
                  <a:chOff x="2160" y="1620"/>
                  <a:chExt cx="5565" cy="720"/>
                </a:xfrm>
              </p:grpSpPr>
              <p:grpSp>
                <p:nvGrpSpPr>
                  <p:cNvPr id="43127" name="Group 7">
                    <a:extLst>
                      <a:ext uri="{FF2B5EF4-FFF2-40B4-BE49-F238E27FC236}">
                        <a16:creationId xmlns:a16="http://schemas.microsoft.com/office/drawing/2014/main" id="{9C96C2A6-178F-4810-95BB-B46739AF3B08}"/>
                      </a:ext>
                    </a:extLst>
                  </p:cNvPr>
                  <p:cNvGrpSpPr>
                    <a:grpSpLocks/>
                  </p:cNvGrpSpPr>
                  <p:nvPr/>
                </p:nvGrpSpPr>
                <p:grpSpPr bwMode="auto">
                  <a:xfrm>
                    <a:off x="7005" y="1980"/>
                    <a:ext cx="720" cy="360"/>
                    <a:chOff x="3060" y="1980"/>
                    <a:chExt cx="720" cy="360"/>
                  </a:xfrm>
                </p:grpSpPr>
                <p:sp>
                  <p:nvSpPr>
                    <p:cNvPr id="43150" name="Rectangle 8">
                      <a:extLst>
                        <a:ext uri="{FF2B5EF4-FFF2-40B4-BE49-F238E27FC236}">
                          <a16:creationId xmlns:a16="http://schemas.microsoft.com/office/drawing/2014/main" id="{9476396C-F263-4920-A4BF-9B2E7030664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51" name="Line 9">
                      <a:extLst>
                        <a:ext uri="{FF2B5EF4-FFF2-40B4-BE49-F238E27FC236}">
                          <a16:creationId xmlns:a16="http://schemas.microsoft.com/office/drawing/2014/main" id="{4F21AA99-17E1-4929-B885-66E97D8C302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128" name="Group 10">
                    <a:extLst>
                      <a:ext uri="{FF2B5EF4-FFF2-40B4-BE49-F238E27FC236}">
                        <a16:creationId xmlns:a16="http://schemas.microsoft.com/office/drawing/2014/main" id="{746ECAE2-212A-493F-A7C7-0C12F2A2ED54}"/>
                      </a:ext>
                    </a:extLst>
                  </p:cNvPr>
                  <p:cNvGrpSpPr>
                    <a:grpSpLocks/>
                  </p:cNvGrpSpPr>
                  <p:nvPr/>
                </p:nvGrpSpPr>
                <p:grpSpPr bwMode="auto">
                  <a:xfrm>
                    <a:off x="3060" y="1980"/>
                    <a:ext cx="720" cy="360"/>
                    <a:chOff x="3060" y="1980"/>
                    <a:chExt cx="720" cy="360"/>
                  </a:xfrm>
                </p:grpSpPr>
                <p:sp>
                  <p:nvSpPr>
                    <p:cNvPr id="43148" name="Rectangle 11">
                      <a:extLst>
                        <a:ext uri="{FF2B5EF4-FFF2-40B4-BE49-F238E27FC236}">
                          <a16:creationId xmlns:a16="http://schemas.microsoft.com/office/drawing/2014/main" id="{45FB4921-1844-452E-BC4D-FF16CA6E3CA9}"/>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49" name="Line 12">
                      <a:extLst>
                        <a:ext uri="{FF2B5EF4-FFF2-40B4-BE49-F238E27FC236}">
                          <a16:creationId xmlns:a16="http://schemas.microsoft.com/office/drawing/2014/main" id="{FA48BDEE-039E-4B57-BAE4-BEA24B50D959}"/>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129" name="Group 13">
                    <a:extLst>
                      <a:ext uri="{FF2B5EF4-FFF2-40B4-BE49-F238E27FC236}">
                        <a16:creationId xmlns:a16="http://schemas.microsoft.com/office/drawing/2014/main" id="{637C4EC0-AD39-496A-8D85-6C7247618237}"/>
                      </a:ext>
                    </a:extLst>
                  </p:cNvPr>
                  <p:cNvGrpSpPr>
                    <a:grpSpLocks/>
                  </p:cNvGrpSpPr>
                  <p:nvPr/>
                </p:nvGrpSpPr>
                <p:grpSpPr bwMode="auto">
                  <a:xfrm>
                    <a:off x="4050" y="1980"/>
                    <a:ext cx="720" cy="360"/>
                    <a:chOff x="3060" y="1980"/>
                    <a:chExt cx="720" cy="360"/>
                  </a:xfrm>
                </p:grpSpPr>
                <p:sp>
                  <p:nvSpPr>
                    <p:cNvPr id="43146" name="Rectangle 14">
                      <a:extLst>
                        <a:ext uri="{FF2B5EF4-FFF2-40B4-BE49-F238E27FC236}">
                          <a16:creationId xmlns:a16="http://schemas.microsoft.com/office/drawing/2014/main" id="{A7F724EB-C479-4756-951F-A8B85DC8F82E}"/>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47" name="Line 15">
                      <a:extLst>
                        <a:ext uri="{FF2B5EF4-FFF2-40B4-BE49-F238E27FC236}">
                          <a16:creationId xmlns:a16="http://schemas.microsoft.com/office/drawing/2014/main" id="{71C7F974-74BD-4E0B-BBC6-D7248AFFE0BF}"/>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130" name="Group 16">
                    <a:extLst>
                      <a:ext uri="{FF2B5EF4-FFF2-40B4-BE49-F238E27FC236}">
                        <a16:creationId xmlns:a16="http://schemas.microsoft.com/office/drawing/2014/main" id="{60846D7F-496D-4496-A0CE-B9BB14D6E842}"/>
                      </a:ext>
                    </a:extLst>
                  </p:cNvPr>
                  <p:cNvGrpSpPr>
                    <a:grpSpLocks/>
                  </p:cNvGrpSpPr>
                  <p:nvPr/>
                </p:nvGrpSpPr>
                <p:grpSpPr bwMode="auto">
                  <a:xfrm>
                    <a:off x="5040" y="1980"/>
                    <a:ext cx="720" cy="360"/>
                    <a:chOff x="3060" y="1980"/>
                    <a:chExt cx="720" cy="360"/>
                  </a:xfrm>
                </p:grpSpPr>
                <p:sp>
                  <p:nvSpPr>
                    <p:cNvPr id="43144" name="Rectangle 17">
                      <a:extLst>
                        <a:ext uri="{FF2B5EF4-FFF2-40B4-BE49-F238E27FC236}">
                          <a16:creationId xmlns:a16="http://schemas.microsoft.com/office/drawing/2014/main" id="{02AFD442-3390-423E-9105-2A77E3499A29}"/>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45" name="Line 18">
                      <a:extLst>
                        <a:ext uri="{FF2B5EF4-FFF2-40B4-BE49-F238E27FC236}">
                          <a16:creationId xmlns:a16="http://schemas.microsoft.com/office/drawing/2014/main" id="{2FC2C1D6-1DBE-476A-B396-61DF786E263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131" name="Group 19">
                    <a:extLst>
                      <a:ext uri="{FF2B5EF4-FFF2-40B4-BE49-F238E27FC236}">
                        <a16:creationId xmlns:a16="http://schemas.microsoft.com/office/drawing/2014/main" id="{57A68A7F-24A9-4854-B32D-A5AC4878B940}"/>
                      </a:ext>
                    </a:extLst>
                  </p:cNvPr>
                  <p:cNvGrpSpPr>
                    <a:grpSpLocks/>
                  </p:cNvGrpSpPr>
                  <p:nvPr/>
                </p:nvGrpSpPr>
                <p:grpSpPr bwMode="auto">
                  <a:xfrm>
                    <a:off x="6015" y="1980"/>
                    <a:ext cx="720" cy="360"/>
                    <a:chOff x="3060" y="1980"/>
                    <a:chExt cx="720" cy="360"/>
                  </a:xfrm>
                </p:grpSpPr>
                <p:sp>
                  <p:nvSpPr>
                    <p:cNvPr id="43142" name="Rectangle 20">
                      <a:extLst>
                        <a:ext uri="{FF2B5EF4-FFF2-40B4-BE49-F238E27FC236}">
                          <a16:creationId xmlns:a16="http://schemas.microsoft.com/office/drawing/2014/main" id="{A35185AA-0364-4588-87A6-6ACD3160A85D}"/>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43" name="Line 21">
                      <a:extLst>
                        <a:ext uri="{FF2B5EF4-FFF2-40B4-BE49-F238E27FC236}">
                          <a16:creationId xmlns:a16="http://schemas.microsoft.com/office/drawing/2014/main" id="{90AA2234-17CA-4F60-BDD9-A8F1873BF27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132" name="Rectangle 22">
                    <a:extLst>
                      <a:ext uri="{FF2B5EF4-FFF2-40B4-BE49-F238E27FC236}">
                        <a16:creationId xmlns:a16="http://schemas.microsoft.com/office/drawing/2014/main" id="{67280FE0-83D0-472B-8F1E-7D4DA89D9EA3}"/>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33" name="Line 23">
                    <a:extLst>
                      <a:ext uri="{FF2B5EF4-FFF2-40B4-BE49-F238E27FC236}">
                        <a16:creationId xmlns:a16="http://schemas.microsoft.com/office/drawing/2014/main" id="{2259123E-2C78-454A-8299-83785265D00F}"/>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34" name="Line 24">
                    <a:extLst>
                      <a:ext uri="{FF2B5EF4-FFF2-40B4-BE49-F238E27FC236}">
                        <a16:creationId xmlns:a16="http://schemas.microsoft.com/office/drawing/2014/main" id="{0E774905-D4C5-4180-86D4-DD5C781FCAB1}"/>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35" name="Line 25">
                    <a:extLst>
                      <a:ext uri="{FF2B5EF4-FFF2-40B4-BE49-F238E27FC236}">
                        <a16:creationId xmlns:a16="http://schemas.microsoft.com/office/drawing/2014/main" id="{8CEF71B8-3F39-4DB2-9D4E-38CF8C25B97E}"/>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36" name="Line 26">
                    <a:extLst>
                      <a:ext uri="{FF2B5EF4-FFF2-40B4-BE49-F238E27FC236}">
                        <a16:creationId xmlns:a16="http://schemas.microsoft.com/office/drawing/2014/main" id="{F5FA3707-9521-4641-80D3-60571845E907}"/>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37" name="Text Box 27">
                    <a:extLst>
                      <a:ext uri="{FF2B5EF4-FFF2-40B4-BE49-F238E27FC236}">
                        <a16:creationId xmlns:a16="http://schemas.microsoft.com/office/drawing/2014/main" id="{FB73F9E2-863A-47D7-85BF-54E86659B0A1}"/>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3138" name="Text Box 28">
                    <a:extLst>
                      <a:ext uri="{FF2B5EF4-FFF2-40B4-BE49-F238E27FC236}">
                        <a16:creationId xmlns:a16="http://schemas.microsoft.com/office/drawing/2014/main" id="{7DFA58B1-02ED-4A17-8076-6AE7C68BC99F}"/>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43139" name="Text Box 29">
                    <a:extLst>
                      <a:ext uri="{FF2B5EF4-FFF2-40B4-BE49-F238E27FC236}">
                        <a16:creationId xmlns:a16="http://schemas.microsoft.com/office/drawing/2014/main" id="{C9BB1E25-FA08-4909-A137-217344CDCD51}"/>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43140" name="Text Box 30">
                    <a:extLst>
                      <a:ext uri="{FF2B5EF4-FFF2-40B4-BE49-F238E27FC236}">
                        <a16:creationId xmlns:a16="http://schemas.microsoft.com/office/drawing/2014/main" id="{9960A2ED-B9C6-4CB2-AF85-D4833B355917}"/>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43141" name="Text Box 31">
                    <a:extLst>
                      <a:ext uri="{FF2B5EF4-FFF2-40B4-BE49-F238E27FC236}">
                        <a16:creationId xmlns:a16="http://schemas.microsoft.com/office/drawing/2014/main" id="{07EF3E50-92A1-4C34-8468-C3861494F02B}"/>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43123" name="Group 32">
                  <a:extLst>
                    <a:ext uri="{FF2B5EF4-FFF2-40B4-BE49-F238E27FC236}">
                      <a16:creationId xmlns:a16="http://schemas.microsoft.com/office/drawing/2014/main" id="{87D5E857-D5D8-4FC7-A686-43B3DA683D4B}"/>
                    </a:ext>
                  </a:extLst>
                </p:cNvPr>
                <p:cNvGrpSpPr>
                  <a:grpSpLocks/>
                </p:cNvGrpSpPr>
                <p:nvPr/>
              </p:nvGrpSpPr>
              <p:grpSpPr bwMode="auto">
                <a:xfrm>
                  <a:off x="7020" y="1980"/>
                  <a:ext cx="720" cy="360"/>
                  <a:chOff x="7020" y="1980"/>
                  <a:chExt cx="720" cy="360"/>
                </a:xfrm>
              </p:grpSpPr>
              <p:sp>
                <p:nvSpPr>
                  <p:cNvPr id="43124" name="Text Box 33">
                    <a:extLst>
                      <a:ext uri="{FF2B5EF4-FFF2-40B4-BE49-F238E27FC236}">
                        <a16:creationId xmlns:a16="http://schemas.microsoft.com/office/drawing/2014/main" id="{8961BA98-ABA8-4E09-A2D4-CA67B2694339}"/>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3125" name="Line 34">
                    <a:extLst>
                      <a:ext uri="{FF2B5EF4-FFF2-40B4-BE49-F238E27FC236}">
                        <a16:creationId xmlns:a16="http://schemas.microsoft.com/office/drawing/2014/main" id="{B1450485-68AB-476D-8924-E65D08E68547}"/>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6" name="Line 35">
                    <a:extLst>
                      <a:ext uri="{FF2B5EF4-FFF2-40B4-BE49-F238E27FC236}">
                        <a16:creationId xmlns:a16="http://schemas.microsoft.com/office/drawing/2014/main" id="{3D0FF2B7-FC81-4BDE-BEE4-456EC67785AF}"/>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43013" name="Group 36">
              <a:extLst>
                <a:ext uri="{FF2B5EF4-FFF2-40B4-BE49-F238E27FC236}">
                  <a16:creationId xmlns:a16="http://schemas.microsoft.com/office/drawing/2014/main" id="{AAB0FFE4-9A29-4390-8CFC-336B50318402}"/>
                </a:ext>
              </a:extLst>
            </p:cNvPr>
            <p:cNvGrpSpPr>
              <a:grpSpLocks/>
            </p:cNvGrpSpPr>
            <p:nvPr/>
          </p:nvGrpSpPr>
          <p:grpSpPr bwMode="auto">
            <a:xfrm>
              <a:off x="2160" y="2880"/>
              <a:ext cx="5580" cy="720"/>
              <a:chOff x="2160" y="1620"/>
              <a:chExt cx="5580" cy="720"/>
            </a:xfrm>
          </p:grpSpPr>
          <p:sp>
            <p:nvSpPr>
              <p:cNvPr id="43088" name="Line 37">
                <a:extLst>
                  <a:ext uri="{FF2B5EF4-FFF2-40B4-BE49-F238E27FC236}">
                    <a16:creationId xmlns:a16="http://schemas.microsoft.com/office/drawing/2014/main" id="{7A576102-7C17-40B5-B11B-AE90D3C105C7}"/>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3089" name="Group 38">
                <a:extLst>
                  <a:ext uri="{FF2B5EF4-FFF2-40B4-BE49-F238E27FC236}">
                    <a16:creationId xmlns:a16="http://schemas.microsoft.com/office/drawing/2014/main" id="{A6CE693E-678C-49D8-AFBE-710D0F6AF8A9}"/>
                  </a:ext>
                </a:extLst>
              </p:cNvPr>
              <p:cNvGrpSpPr>
                <a:grpSpLocks/>
              </p:cNvGrpSpPr>
              <p:nvPr/>
            </p:nvGrpSpPr>
            <p:grpSpPr bwMode="auto">
              <a:xfrm>
                <a:off x="2160" y="1620"/>
                <a:ext cx="5580" cy="720"/>
                <a:chOff x="2160" y="1620"/>
                <a:chExt cx="5580" cy="720"/>
              </a:xfrm>
            </p:grpSpPr>
            <p:grpSp>
              <p:nvGrpSpPr>
                <p:cNvPr id="43090" name="Group 39">
                  <a:extLst>
                    <a:ext uri="{FF2B5EF4-FFF2-40B4-BE49-F238E27FC236}">
                      <a16:creationId xmlns:a16="http://schemas.microsoft.com/office/drawing/2014/main" id="{0B15C2EC-7441-478A-B0E3-E8BB9631F09C}"/>
                    </a:ext>
                  </a:extLst>
                </p:cNvPr>
                <p:cNvGrpSpPr>
                  <a:grpSpLocks/>
                </p:cNvGrpSpPr>
                <p:nvPr/>
              </p:nvGrpSpPr>
              <p:grpSpPr bwMode="auto">
                <a:xfrm>
                  <a:off x="2160" y="1620"/>
                  <a:ext cx="5565" cy="720"/>
                  <a:chOff x="2160" y="1620"/>
                  <a:chExt cx="5565" cy="720"/>
                </a:xfrm>
              </p:grpSpPr>
              <p:grpSp>
                <p:nvGrpSpPr>
                  <p:cNvPr id="43095" name="Group 40">
                    <a:extLst>
                      <a:ext uri="{FF2B5EF4-FFF2-40B4-BE49-F238E27FC236}">
                        <a16:creationId xmlns:a16="http://schemas.microsoft.com/office/drawing/2014/main" id="{4AFF0484-3750-44DD-871B-2AE231808383}"/>
                      </a:ext>
                    </a:extLst>
                  </p:cNvPr>
                  <p:cNvGrpSpPr>
                    <a:grpSpLocks/>
                  </p:cNvGrpSpPr>
                  <p:nvPr/>
                </p:nvGrpSpPr>
                <p:grpSpPr bwMode="auto">
                  <a:xfrm>
                    <a:off x="7005" y="1980"/>
                    <a:ext cx="720" cy="360"/>
                    <a:chOff x="3060" y="1980"/>
                    <a:chExt cx="720" cy="360"/>
                  </a:xfrm>
                </p:grpSpPr>
                <p:sp>
                  <p:nvSpPr>
                    <p:cNvPr id="43118" name="Rectangle 41">
                      <a:extLst>
                        <a:ext uri="{FF2B5EF4-FFF2-40B4-BE49-F238E27FC236}">
                          <a16:creationId xmlns:a16="http://schemas.microsoft.com/office/drawing/2014/main" id="{B864BE55-33C4-4DC5-A24C-F712E3A44834}"/>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19" name="Line 42">
                      <a:extLst>
                        <a:ext uri="{FF2B5EF4-FFF2-40B4-BE49-F238E27FC236}">
                          <a16:creationId xmlns:a16="http://schemas.microsoft.com/office/drawing/2014/main" id="{7217743A-43EF-49B8-BE92-CAB59913B5D0}"/>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96" name="Group 43">
                    <a:extLst>
                      <a:ext uri="{FF2B5EF4-FFF2-40B4-BE49-F238E27FC236}">
                        <a16:creationId xmlns:a16="http://schemas.microsoft.com/office/drawing/2014/main" id="{28CBD088-42AD-4608-A530-85D24CE0F7B2}"/>
                      </a:ext>
                    </a:extLst>
                  </p:cNvPr>
                  <p:cNvGrpSpPr>
                    <a:grpSpLocks/>
                  </p:cNvGrpSpPr>
                  <p:nvPr/>
                </p:nvGrpSpPr>
                <p:grpSpPr bwMode="auto">
                  <a:xfrm>
                    <a:off x="3060" y="1980"/>
                    <a:ext cx="720" cy="360"/>
                    <a:chOff x="3060" y="1980"/>
                    <a:chExt cx="720" cy="360"/>
                  </a:xfrm>
                </p:grpSpPr>
                <p:sp>
                  <p:nvSpPr>
                    <p:cNvPr id="43116" name="Rectangle 44">
                      <a:extLst>
                        <a:ext uri="{FF2B5EF4-FFF2-40B4-BE49-F238E27FC236}">
                          <a16:creationId xmlns:a16="http://schemas.microsoft.com/office/drawing/2014/main" id="{500C817D-1DF8-4554-B4E7-65B0C1A2BB32}"/>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17" name="Line 45">
                      <a:extLst>
                        <a:ext uri="{FF2B5EF4-FFF2-40B4-BE49-F238E27FC236}">
                          <a16:creationId xmlns:a16="http://schemas.microsoft.com/office/drawing/2014/main" id="{4E52C05D-4FD2-4319-A309-DE47B1878C7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97" name="Group 46">
                    <a:extLst>
                      <a:ext uri="{FF2B5EF4-FFF2-40B4-BE49-F238E27FC236}">
                        <a16:creationId xmlns:a16="http://schemas.microsoft.com/office/drawing/2014/main" id="{63BC49B7-91C2-459B-9FF6-CB664D64B528}"/>
                      </a:ext>
                    </a:extLst>
                  </p:cNvPr>
                  <p:cNvGrpSpPr>
                    <a:grpSpLocks/>
                  </p:cNvGrpSpPr>
                  <p:nvPr/>
                </p:nvGrpSpPr>
                <p:grpSpPr bwMode="auto">
                  <a:xfrm>
                    <a:off x="4050" y="1980"/>
                    <a:ext cx="720" cy="360"/>
                    <a:chOff x="3060" y="1980"/>
                    <a:chExt cx="720" cy="360"/>
                  </a:xfrm>
                </p:grpSpPr>
                <p:sp>
                  <p:nvSpPr>
                    <p:cNvPr id="43114" name="Rectangle 47">
                      <a:extLst>
                        <a:ext uri="{FF2B5EF4-FFF2-40B4-BE49-F238E27FC236}">
                          <a16:creationId xmlns:a16="http://schemas.microsoft.com/office/drawing/2014/main" id="{03296D1E-AF75-4786-9048-5365DDC19DD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15" name="Line 48">
                      <a:extLst>
                        <a:ext uri="{FF2B5EF4-FFF2-40B4-BE49-F238E27FC236}">
                          <a16:creationId xmlns:a16="http://schemas.microsoft.com/office/drawing/2014/main" id="{323F6F64-4D8E-459B-AA81-424ED2DBBC3D}"/>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98" name="Group 49">
                    <a:extLst>
                      <a:ext uri="{FF2B5EF4-FFF2-40B4-BE49-F238E27FC236}">
                        <a16:creationId xmlns:a16="http://schemas.microsoft.com/office/drawing/2014/main" id="{E2CC71B8-49A6-4C33-B9B1-8043452198D3}"/>
                      </a:ext>
                    </a:extLst>
                  </p:cNvPr>
                  <p:cNvGrpSpPr>
                    <a:grpSpLocks/>
                  </p:cNvGrpSpPr>
                  <p:nvPr/>
                </p:nvGrpSpPr>
                <p:grpSpPr bwMode="auto">
                  <a:xfrm>
                    <a:off x="5040" y="1980"/>
                    <a:ext cx="720" cy="360"/>
                    <a:chOff x="3060" y="1980"/>
                    <a:chExt cx="720" cy="360"/>
                  </a:xfrm>
                </p:grpSpPr>
                <p:sp>
                  <p:nvSpPr>
                    <p:cNvPr id="43112" name="Rectangle 50">
                      <a:extLst>
                        <a:ext uri="{FF2B5EF4-FFF2-40B4-BE49-F238E27FC236}">
                          <a16:creationId xmlns:a16="http://schemas.microsoft.com/office/drawing/2014/main" id="{612D4279-6469-42E3-9AB1-FD7635BCACA7}"/>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13" name="Line 51">
                      <a:extLst>
                        <a:ext uri="{FF2B5EF4-FFF2-40B4-BE49-F238E27FC236}">
                          <a16:creationId xmlns:a16="http://schemas.microsoft.com/office/drawing/2014/main" id="{E838523B-D4EA-4D23-B8AD-226768337C1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99" name="Group 52">
                    <a:extLst>
                      <a:ext uri="{FF2B5EF4-FFF2-40B4-BE49-F238E27FC236}">
                        <a16:creationId xmlns:a16="http://schemas.microsoft.com/office/drawing/2014/main" id="{6FB57DC0-264A-4818-9367-092CD76DDCE9}"/>
                      </a:ext>
                    </a:extLst>
                  </p:cNvPr>
                  <p:cNvGrpSpPr>
                    <a:grpSpLocks/>
                  </p:cNvGrpSpPr>
                  <p:nvPr/>
                </p:nvGrpSpPr>
                <p:grpSpPr bwMode="auto">
                  <a:xfrm>
                    <a:off x="6015" y="1980"/>
                    <a:ext cx="720" cy="360"/>
                    <a:chOff x="3060" y="1980"/>
                    <a:chExt cx="720" cy="360"/>
                  </a:xfrm>
                </p:grpSpPr>
                <p:sp>
                  <p:nvSpPr>
                    <p:cNvPr id="43110" name="Rectangle 53">
                      <a:extLst>
                        <a:ext uri="{FF2B5EF4-FFF2-40B4-BE49-F238E27FC236}">
                          <a16:creationId xmlns:a16="http://schemas.microsoft.com/office/drawing/2014/main" id="{BFAFE81D-B813-467E-A8AA-BF70BDB9348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11" name="Line 54">
                      <a:extLst>
                        <a:ext uri="{FF2B5EF4-FFF2-40B4-BE49-F238E27FC236}">
                          <a16:creationId xmlns:a16="http://schemas.microsoft.com/office/drawing/2014/main" id="{97749C7C-961B-4521-8412-0DB82E8044C6}"/>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100" name="Rectangle 55">
                    <a:extLst>
                      <a:ext uri="{FF2B5EF4-FFF2-40B4-BE49-F238E27FC236}">
                        <a16:creationId xmlns:a16="http://schemas.microsoft.com/office/drawing/2014/main" id="{0A36202C-1606-4D44-BC40-CED77609F15C}"/>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101" name="Line 56">
                    <a:extLst>
                      <a:ext uri="{FF2B5EF4-FFF2-40B4-BE49-F238E27FC236}">
                        <a16:creationId xmlns:a16="http://schemas.microsoft.com/office/drawing/2014/main" id="{6428DE55-FD0B-4EDA-8320-3AA8EB2287C1}"/>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02" name="Line 57">
                    <a:extLst>
                      <a:ext uri="{FF2B5EF4-FFF2-40B4-BE49-F238E27FC236}">
                        <a16:creationId xmlns:a16="http://schemas.microsoft.com/office/drawing/2014/main" id="{D54C6052-26D5-4AC3-86A5-10AFB4878010}"/>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03" name="Line 58">
                    <a:extLst>
                      <a:ext uri="{FF2B5EF4-FFF2-40B4-BE49-F238E27FC236}">
                        <a16:creationId xmlns:a16="http://schemas.microsoft.com/office/drawing/2014/main" id="{769B07AA-2462-4510-93E7-89717D29E30E}"/>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04" name="Line 59">
                    <a:extLst>
                      <a:ext uri="{FF2B5EF4-FFF2-40B4-BE49-F238E27FC236}">
                        <a16:creationId xmlns:a16="http://schemas.microsoft.com/office/drawing/2014/main" id="{0F9EF54B-FC0B-49EA-9B30-EEE8A93DCA13}"/>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05" name="Text Box 60">
                    <a:extLst>
                      <a:ext uri="{FF2B5EF4-FFF2-40B4-BE49-F238E27FC236}">
                        <a16:creationId xmlns:a16="http://schemas.microsoft.com/office/drawing/2014/main" id="{8D94FA07-E2E2-440C-9882-F1C656301AFF}"/>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3106" name="Text Box 61">
                    <a:extLst>
                      <a:ext uri="{FF2B5EF4-FFF2-40B4-BE49-F238E27FC236}">
                        <a16:creationId xmlns:a16="http://schemas.microsoft.com/office/drawing/2014/main" id="{7BE8E962-C1C1-4A94-9ED6-7D43C4160E67}"/>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43107" name="Text Box 62">
                    <a:extLst>
                      <a:ext uri="{FF2B5EF4-FFF2-40B4-BE49-F238E27FC236}">
                        <a16:creationId xmlns:a16="http://schemas.microsoft.com/office/drawing/2014/main" id="{930E68DA-986E-4AE3-BAF0-075273901809}"/>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43108" name="Text Box 63">
                    <a:extLst>
                      <a:ext uri="{FF2B5EF4-FFF2-40B4-BE49-F238E27FC236}">
                        <a16:creationId xmlns:a16="http://schemas.microsoft.com/office/drawing/2014/main" id="{6BC1131D-D3B3-4BE2-9DE6-0E6C63DA0527}"/>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43109" name="Text Box 64">
                    <a:extLst>
                      <a:ext uri="{FF2B5EF4-FFF2-40B4-BE49-F238E27FC236}">
                        <a16:creationId xmlns:a16="http://schemas.microsoft.com/office/drawing/2014/main" id="{FD494C45-CFD1-4CD1-AD1D-8B7704FDD611}"/>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43091" name="Group 65">
                  <a:extLst>
                    <a:ext uri="{FF2B5EF4-FFF2-40B4-BE49-F238E27FC236}">
                      <a16:creationId xmlns:a16="http://schemas.microsoft.com/office/drawing/2014/main" id="{F3EA393B-F2AD-40A5-8C2A-8C712352F488}"/>
                    </a:ext>
                  </a:extLst>
                </p:cNvPr>
                <p:cNvGrpSpPr>
                  <a:grpSpLocks/>
                </p:cNvGrpSpPr>
                <p:nvPr/>
              </p:nvGrpSpPr>
              <p:grpSpPr bwMode="auto">
                <a:xfrm>
                  <a:off x="7020" y="1980"/>
                  <a:ext cx="720" cy="360"/>
                  <a:chOff x="7020" y="1980"/>
                  <a:chExt cx="720" cy="360"/>
                </a:xfrm>
              </p:grpSpPr>
              <p:sp>
                <p:nvSpPr>
                  <p:cNvPr id="43092" name="Text Box 66">
                    <a:extLst>
                      <a:ext uri="{FF2B5EF4-FFF2-40B4-BE49-F238E27FC236}">
                        <a16:creationId xmlns:a16="http://schemas.microsoft.com/office/drawing/2014/main" id="{D9BC8BC8-D8A9-44D0-92AE-04615B944B4D}"/>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3093" name="Line 67">
                    <a:extLst>
                      <a:ext uri="{FF2B5EF4-FFF2-40B4-BE49-F238E27FC236}">
                        <a16:creationId xmlns:a16="http://schemas.microsoft.com/office/drawing/2014/main" id="{5B6F42FE-D79B-4DA7-8346-B62A5F63AADE}"/>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4" name="Line 68">
                    <a:extLst>
                      <a:ext uri="{FF2B5EF4-FFF2-40B4-BE49-F238E27FC236}">
                        <a16:creationId xmlns:a16="http://schemas.microsoft.com/office/drawing/2014/main" id="{2260A353-9CEF-43A7-BBC5-6D16A2A2F803}"/>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43014" name="Group 69">
              <a:extLst>
                <a:ext uri="{FF2B5EF4-FFF2-40B4-BE49-F238E27FC236}">
                  <a16:creationId xmlns:a16="http://schemas.microsoft.com/office/drawing/2014/main" id="{BB5155A7-4B7A-42A5-9035-E6586395DD9E}"/>
                </a:ext>
              </a:extLst>
            </p:cNvPr>
            <p:cNvGrpSpPr>
              <a:grpSpLocks/>
            </p:cNvGrpSpPr>
            <p:nvPr/>
          </p:nvGrpSpPr>
          <p:grpSpPr bwMode="auto">
            <a:xfrm>
              <a:off x="2160" y="4140"/>
              <a:ext cx="5580" cy="720"/>
              <a:chOff x="2160" y="1620"/>
              <a:chExt cx="5580" cy="720"/>
            </a:xfrm>
          </p:grpSpPr>
          <p:sp>
            <p:nvSpPr>
              <p:cNvPr id="43056" name="Line 70">
                <a:extLst>
                  <a:ext uri="{FF2B5EF4-FFF2-40B4-BE49-F238E27FC236}">
                    <a16:creationId xmlns:a16="http://schemas.microsoft.com/office/drawing/2014/main" id="{7968F93E-ADC9-4603-9DB6-97CC43C1F8F1}"/>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3057" name="Group 71">
                <a:extLst>
                  <a:ext uri="{FF2B5EF4-FFF2-40B4-BE49-F238E27FC236}">
                    <a16:creationId xmlns:a16="http://schemas.microsoft.com/office/drawing/2014/main" id="{C3819B89-1AA3-46CC-945A-F013DF1F2057}"/>
                  </a:ext>
                </a:extLst>
              </p:cNvPr>
              <p:cNvGrpSpPr>
                <a:grpSpLocks/>
              </p:cNvGrpSpPr>
              <p:nvPr/>
            </p:nvGrpSpPr>
            <p:grpSpPr bwMode="auto">
              <a:xfrm>
                <a:off x="2160" y="1620"/>
                <a:ext cx="5580" cy="720"/>
                <a:chOff x="2160" y="1620"/>
                <a:chExt cx="5580" cy="720"/>
              </a:xfrm>
            </p:grpSpPr>
            <p:grpSp>
              <p:nvGrpSpPr>
                <p:cNvPr id="43058" name="Group 72">
                  <a:extLst>
                    <a:ext uri="{FF2B5EF4-FFF2-40B4-BE49-F238E27FC236}">
                      <a16:creationId xmlns:a16="http://schemas.microsoft.com/office/drawing/2014/main" id="{24761578-F672-4045-A542-98F444D3424B}"/>
                    </a:ext>
                  </a:extLst>
                </p:cNvPr>
                <p:cNvGrpSpPr>
                  <a:grpSpLocks/>
                </p:cNvGrpSpPr>
                <p:nvPr/>
              </p:nvGrpSpPr>
              <p:grpSpPr bwMode="auto">
                <a:xfrm>
                  <a:off x="2160" y="1620"/>
                  <a:ext cx="5565" cy="720"/>
                  <a:chOff x="2160" y="1620"/>
                  <a:chExt cx="5565" cy="720"/>
                </a:xfrm>
              </p:grpSpPr>
              <p:grpSp>
                <p:nvGrpSpPr>
                  <p:cNvPr id="43063" name="Group 73">
                    <a:extLst>
                      <a:ext uri="{FF2B5EF4-FFF2-40B4-BE49-F238E27FC236}">
                        <a16:creationId xmlns:a16="http://schemas.microsoft.com/office/drawing/2014/main" id="{791613C4-B58E-42F7-BC5D-DF462EC63893}"/>
                      </a:ext>
                    </a:extLst>
                  </p:cNvPr>
                  <p:cNvGrpSpPr>
                    <a:grpSpLocks/>
                  </p:cNvGrpSpPr>
                  <p:nvPr/>
                </p:nvGrpSpPr>
                <p:grpSpPr bwMode="auto">
                  <a:xfrm>
                    <a:off x="7005" y="1980"/>
                    <a:ext cx="720" cy="360"/>
                    <a:chOff x="3060" y="1980"/>
                    <a:chExt cx="720" cy="360"/>
                  </a:xfrm>
                </p:grpSpPr>
                <p:sp>
                  <p:nvSpPr>
                    <p:cNvPr id="43086" name="Rectangle 74">
                      <a:extLst>
                        <a:ext uri="{FF2B5EF4-FFF2-40B4-BE49-F238E27FC236}">
                          <a16:creationId xmlns:a16="http://schemas.microsoft.com/office/drawing/2014/main" id="{D86B1665-31DF-44E7-B465-039087385C4C}"/>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87" name="Line 75">
                      <a:extLst>
                        <a:ext uri="{FF2B5EF4-FFF2-40B4-BE49-F238E27FC236}">
                          <a16:creationId xmlns:a16="http://schemas.microsoft.com/office/drawing/2014/main" id="{C560A269-5F4D-4E05-8E7D-82B14B4426F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64" name="Group 76">
                    <a:extLst>
                      <a:ext uri="{FF2B5EF4-FFF2-40B4-BE49-F238E27FC236}">
                        <a16:creationId xmlns:a16="http://schemas.microsoft.com/office/drawing/2014/main" id="{4DD83A3F-53D8-437B-A7E7-BE60F21040E1}"/>
                      </a:ext>
                    </a:extLst>
                  </p:cNvPr>
                  <p:cNvGrpSpPr>
                    <a:grpSpLocks/>
                  </p:cNvGrpSpPr>
                  <p:nvPr/>
                </p:nvGrpSpPr>
                <p:grpSpPr bwMode="auto">
                  <a:xfrm>
                    <a:off x="3060" y="1980"/>
                    <a:ext cx="720" cy="360"/>
                    <a:chOff x="3060" y="1980"/>
                    <a:chExt cx="720" cy="360"/>
                  </a:xfrm>
                </p:grpSpPr>
                <p:sp>
                  <p:nvSpPr>
                    <p:cNvPr id="43084" name="Rectangle 77">
                      <a:extLst>
                        <a:ext uri="{FF2B5EF4-FFF2-40B4-BE49-F238E27FC236}">
                          <a16:creationId xmlns:a16="http://schemas.microsoft.com/office/drawing/2014/main" id="{4041A781-461C-49BB-B97E-29D2B284152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85" name="Line 78">
                      <a:extLst>
                        <a:ext uri="{FF2B5EF4-FFF2-40B4-BE49-F238E27FC236}">
                          <a16:creationId xmlns:a16="http://schemas.microsoft.com/office/drawing/2014/main" id="{DA866F57-56EF-4895-9A4C-E574924EBC3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65" name="Group 79">
                    <a:extLst>
                      <a:ext uri="{FF2B5EF4-FFF2-40B4-BE49-F238E27FC236}">
                        <a16:creationId xmlns:a16="http://schemas.microsoft.com/office/drawing/2014/main" id="{A3DE7349-5A56-47A6-9411-677BD7576E8F}"/>
                      </a:ext>
                    </a:extLst>
                  </p:cNvPr>
                  <p:cNvGrpSpPr>
                    <a:grpSpLocks/>
                  </p:cNvGrpSpPr>
                  <p:nvPr/>
                </p:nvGrpSpPr>
                <p:grpSpPr bwMode="auto">
                  <a:xfrm>
                    <a:off x="4050" y="1980"/>
                    <a:ext cx="720" cy="360"/>
                    <a:chOff x="3060" y="1980"/>
                    <a:chExt cx="720" cy="360"/>
                  </a:xfrm>
                </p:grpSpPr>
                <p:sp>
                  <p:nvSpPr>
                    <p:cNvPr id="43082" name="Rectangle 80">
                      <a:extLst>
                        <a:ext uri="{FF2B5EF4-FFF2-40B4-BE49-F238E27FC236}">
                          <a16:creationId xmlns:a16="http://schemas.microsoft.com/office/drawing/2014/main" id="{FF37F013-DE82-4CD6-AF19-6AC2F6FDED51}"/>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83" name="Line 81">
                      <a:extLst>
                        <a:ext uri="{FF2B5EF4-FFF2-40B4-BE49-F238E27FC236}">
                          <a16:creationId xmlns:a16="http://schemas.microsoft.com/office/drawing/2014/main" id="{82C67DFC-66ED-4644-9414-313FC5FC5E0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66" name="Group 82">
                    <a:extLst>
                      <a:ext uri="{FF2B5EF4-FFF2-40B4-BE49-F238E27FC236}">
                        <a16:creationId xmlns:a16="http://schemas.microsoft.com/office/drawing/2014/main" id="{E54EBF58-38C0-4596-BAEE-3100AC40D995}"/>
                      </a:ext>
                    </a:extLst>
                  </p:cNvPr>
                  <p:cNvGrpSpPr>
                    <a:grpSpLocks/>
                  </p:cNvGrpSpPr>
                  <p:nvPr/>
                </p:nvGrpSpPr>
                <p:grpSpPr bwMode="auto">
                  <a:xfrm>
                    <a:off x="5040" y="1980"/>
                    <a:ext cx="720" cy="360"/>
                    <a:chOff x="3060" y="1980"/>
                    <a:chExt cx="720" cy="360"/>
                  </a:xfrm>
                </p:grpSpPr>
                <p:sp>
                  <p:nvSpPr>
                    <p:cNvPr id="43080" name="Rectangle 83">
                      <a:extLst>
                        <a:ext uri="{FF2B5EF4-FFF2-40B4-BE49-F238E27FC236}">
                          <a16:creationId xmlns:a16="http://schemas.microsoft.com/office/drawing/2014/main" id="{6FC16F6B-6689-4D54-A1F7-E13B134ED72F}"/>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81" name="Line 84">
                      <a:extLst>
                        <a:ext uri="{FF2B5EF4-FFF2-40B4-BE49-F238E27FC236}">
                          <a16:creationId xmlns:a16="http://schemas.microsoft.com/office/drawing/2014/main" id="{D5BC313B-200E-4D68-B5B0-1BFC8902FE6E}"/>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67" name="Group 85">
                    <a:extLst>
                      <a:ext uri="{FF2B5EF4-FFF2-40B4-BE49-F238E27FC236}">
                        <a16:creationId xmlns:a16="http://schemas.microsoft.com/office/drawing/2014/main" id="{060FDFF3-42E8-4492-A992-309C88974F07}"/>
                      </a:ext>
                    </a:extLst>
                  </p:cNvPr>
                  <p:cNvGrpSpPr>
                    <a:grpSpLocks/>
                  </p:cNvGrpSpPr>
                  <p:nvPr/>
                </p:nvGrpSpPr>
                <p:grpSpPr bwMode="auto">
                  <a:xfrm>
                    <a:off x="6015" y="1980"/>
                    <a:ext cx="720" cy="360"/>
                    <a:chOff x="3060" y="1980"/>
                    <a:chExt cx="720" cy="360"/>
                  </a:xfrm>
                </p:grpSpPr>
                <p:sp>
                  <p:nvSpPr>
                    <p:cNvPr id="43078" name="Rectangle 86">
                      <a:extLst>
                        <a:ext uri="{FF2B5EF4-FFF2-40B4-BE49-F238E27FC236}">
                          <a16:creationId xmlns:a16="http://schemas.microsoft.com/office/drawing/2014/main" id="{D5B76A53-C480-4B0E-AA62-0CD4CEF89311}"/>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79" name="Line 87">
                      <a:extLst>
                        <a:ext uri="{FF2B5EF4-FFF2-40B4-BE49-F238E27FC236}">
                          <a16:creationId xmlns:a16="http://schemas.microsoft.com/office/drawing/2014/main" id="{4C59A2E0-0606-4658-9FD0-CC34C87761C1}"/>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68" name="Rectangle 88">
                    <a:extLst>
                      <a:ext uri="{FF2B5EF4-FFF2-40B4-BE49-F238E27FC236}">
                        <a16:creationId xmlns:a16="http://schemas.microsoft.com/office/drawing/2014/main" id="{A491A1AE-6D8B-457D-914C-2BB4AE8E0C08}"/>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69" name="Line 89">
                    <a:extLst>
                      <a:ext uri="{FF2B5EF4-FFF2-40B4-BE49-F238E27FC236}">
                        <a16:creationId xmlns:a16="http://schemas.microsoft.com/office/drawing/2014/main" id="{B283BB1C-D3C7-4579-B0AF-C3C68C68A39E}"/>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70" name="Line 90">
                    <a:extLst>
                      <a:ext uri="{FF2B5EF4-FFF2-40B4-BE49-F238E27FC236}">
                        <a16:creationId xmlns:a16="http://schemas.microsoft.com/office/drawing/2014/main" id="{FAF2CD45-25F6-478C-9BD9-6E554648143D}"/>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71" name="Line 91">
                    <a:extLst>
                      <a:ext uri="{FF2B5EF4-FFF2-40B4-BE49-F238E27FC236}">
                        <a16:creationId xmlns:a16="http://schemas.microsoft.com/office/drawing/2014/main" id="{3384D5E4-4E50-406C-9C72-D0C5461147AF}"/>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72" name="Line 92">
                    <a:extLst>
                      <a:ext uri="{FF2B5EF4-FFF2-40B4-BE49-F238E27FC236}">
                        <a16:creationId xmlns:a16="http://schemas.microsoft.com/office/drawing/2014/main" id="{02DB3F59-EFF3-4054-803A-2D955E114ADC}"/>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73" name="Text Box 93">
                    <a:extLst>
                      <a:ext uri="{FF2B5EF4-FFF2-40B4-BE49-F238E27FC236}">
                        <a16:creationId xmlns:a16="http://schemas.microsoft.com/office/drawing/2014/main" id="{84713439-746A-4E1D-9E7C-AACB19D55D96}"/>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3074" name="Text Box 94">
                    <a:extLst>
                      <a:ext uri="{FF2B5EF4-FFF2-40B4-BE49-F238E27FC236}">
                        <a16:creationId xmlns:a16="http://schemas.microsoft.com/office/drawing/2014/main" id="{96318349-1ADA-449D-8187-B2F6D620E07A}"/>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43075" name="Text Box 95">
                    <a:extLst>
                      <a:ext uri="{FF2B5EF4-FFF2-40B4-BE49-F238E27FC236}">
                        <a16:creationId xmlns:a16="http://schemas.microsoft.com/office/drawing/2014/main" id="{D71BCDC9-AD89-4D71-BAE5-903555E51B2B}"/>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43076" name="Text Box 96">
                    <a:extLst>
                      <a:ext uri="{FF2B5EF4-FFF2-40B4-BE49-F238E27FC236}">
                        <a16:creationId xmlns:a16="http://schemas.microsoft.com/office/drawing/2014/main" id="{0E08171D-FBD0-4EF0-BCB5-8EC7E23061EC}"/>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43077" name="Text Box 97">
                    <a:extLst>
                      <a:ext uri="{FF2B5EF4-FFF2-40B4-BE49-F238E27FC236}">
                        <a16:creationId xmlns:a16="http://schemas.microsoft.com/office/drawing/2014/main" id="{6870892B-F02D-48AF-B9D1-711B1A1A16F6}"/>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43059" name="Group 98">
                  <a:extLst>
                    <a:ext uri="{FF2B5EF4-FFF2-40B4-BE49-F238E27FC236}">
                      <a16:creationId xmlns:a16="http://schemas.microsoft.com/office/drawing/2014/main" id="{DE55A5FB-D28F-453D-9E30-A24BFBC130C6}"/>
                    </a:ext>
                  </a:extLst>
                </p:cNvPr>
                <p:cNvGrpSpPr>
                  <a:grpSpLocks/>
                </p:cNvGrpSpPr>
                <p:nvPr/>
              </p:nvGrpSpPr>
              <p:grpSpPr bwMode="auto">
                <a:xfrm>
                  <a:off x="7020" y="1980"/>
                  <a:ext cx="720" cy="360"/>
                  <a:chOff x="7020" y="1980"/>
                  <a:chExt cx="720" cy="360"/>
                </a:xfrm>
              </p:grpSpPr>
              <p:sp>
                <p:nvSpPr>
                  <p:cNvPr id="43060" name="Text Box 99">
                    <a:extLst>
                      <a:ext uri="{FF2B5EF4-FFF2-40B4-BE49-F238E27FC236}">
                        <a16:creationId xmlns:a16="http://schemas.microsoft.com/office/drawing/2014/main" id="{D3B16ED7-584A-4682-B670-96CECE2E1826}"/>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3061" name="Line 100">
                    <a:extLst>
                      <a:ext uri="{FF2B5EF4-FFF2-40B4-BE49-F238E27FC236}">
                        <a16:creationId xmlns:a16="http://schemas.microsoft.com/office/drawing/2014/main" id="{CE198652-8CEE-4A3B-B758-FF337441329D}"/>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2" name="Line 101">
                    <a:extLst>
                      <a:ext uri="{FF2B5EF4-FFF2-40B4-BE49-F238E27FC236}">
                        <a16:creationId xmlns:a16="http://schemas.microsoft.com/office/drawing/2014/main" id="{2119AAFB-B7E9-4A4D-AAF2-63D8890D6EAB}"/>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43015" name="Text Box 102">
              <a:extLst>
                <a:ext uri="{FF2B5EF4-FFF2-40B4-BE49-F238E27FC236}">
                  <a16:creationId xmlns:a16="http://schemas.microsoft.com/office/drawing/2014/main" id="{58B229BD-A7A8-4191-9DB3-0793A37FA876}"/>
                </a:ext>
              </a:extLst>
            </p:cNvPr>
            <p:cNvSpPr txBox="1">
              <a:spLocks noChangeArrowheads="1"/>
            </p:cNvSpPr>
            <p:nvPr/>
          </p:nvSpPr>
          <p:spPr bwMode="auto">
            <a:xfrm>
              <a:off x="3060" y="162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43016" name="Text Box 103">
              <a:extLst>
                <a:ext uri="{FF2B5EF4-FFF2-40B4-BE49-F238E27FC236}">
                  <a16:creationId xmlns:a16="http://schemas.microsoft.com/office/drawing/2014/main" id="{E0472475-3AA8-4D0E-B96B-CBE3FA95A052}"/>
                </a:ext>
              </a:extLst>
            </p:cNvPr>
            <p:cNvSpPr txBox="1">
              <a:spLocks noChangeArrowheads="1"/>
            </p:cNvSpPr>
            <p:nvPr/>
          </p:nvSpPr>
          <p:spPr bwMode="auto">
            <a:xfrm>
              <a:off x="8355" y="198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40, PTR :=Link[PTR]</a:t>
              </a:r>
              <a:endParaRPr lang="en-US" altLang="en-US" sz="1800"/>
            </a:p>
          </p:txBody>
        </p:sp>
        <p:sp>
          <p:nvSpPr>
            <p:cNvPr id="43017" name="Text Box 104">
              <a:extLst>
                <a:ext uri="{FF2B5EF4-FFF2-40B4-BE49-F238E27FC236}">
                  <a16:creationId xmlns:a16="http://schemas.microsoft.com/office/drawing/2014/main" id="{CC509089-7C1C-4C08-9E86-5D9332F04086}"/>
                </a:ext>
              </a:extLst>
            </p:cNvPr>
            <p:cNvSpPr txBox="1">
              <a:spLocks noChangeArrowheads="1"/>
            </p:cNvSpPr>
            <p:nvPr/>
          </p:nvSpPr>
          <p:spPr bwMode="auto">
            <a:xfrm>
              <a:off x="8460" y="324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40, PTR :=Link[PTR]</a:t>
              </a:r>
              <a:endParaRPr lang="en-US" altLang="en-US" sz="1800"/>
            </a:p>
          </p:txBody>
        </p:sp>
        <p:sp>
          <p:nvSpPr>
            <p:cNvPr id="43018" name="Text Box 105">
              <a:extLst>
                <a:ext uri="{FF2B5EF4-FFF2-40B4-BE49-F238E27FC236}">
                  <a16:creationId xmlns:a16="http://schemas.microsoft.com/office/drawing/2014/main" id="{7F3E20AE-EA1E-438C-B331-F82409056873}"/>
                </a:ext>
              </a:extLst>
            </p:cNvPr>
            <p:cNvSpPr txBox="1">
              <a:spLocks noChangeArrowheads="1"/>
            </p:cNvSpPr>
            <p:nvPr/>
          </p:nvSpPr>
          <p:spPr bwMode="auto">
            <a:xfrm>
              <a:off x="4080" y="28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43019" name="Text Box 106">
              <a:extLst>
                <a:ext uri="{FF2B5EF4-FFF2-40B4-BE49-F238E27FC236}">
                  <a16:creationId xmlns:a16="http://schemas.microsoft.com/office/drawing/2014/main" id="{49B36A15-128F-4E9D-840D-63DDFFD49FF8}"/>
                </a:ext>
              </a:extLst>
            </p:cNvPr>
            <p:cNvSpPr txBox="1">
              <a:spLocks noChangeArrowheads="1"/>
            </p:cNvSpPr>
            <p:nvPr/>
          </p:nvSpPr>
          <p:spPr bwMode="auto">
            <a:xfrm>
              <a:off x="5040" y="414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43020" name="Text Box 107">
              <a:extLst>
                <a:ext uri="{FF2B5EF4-FFF2-40B4-BE49-F238E27FC236}">
                  <a16:creationId xmlns:a16="http://schemas.microsoft.com/office/drawing/2014/main" id="{F8E549FD-F567-4893-AD43-7987AF8BD51A}"/>
                </a:ext>
              </a:extLst>
            </p:cNvPr>
            <p:cNvSpPr txBox="1">
              <a:spLocks noChangeArrowheads="1"/>
            </p:cNvSpPr>
            <p:nvPr/>
          </p:nvSpPr>
          <p:spPr bwMode="auto">
            <a:xfrm>
              <a:off x="8460" y="450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40, PTR :=Link[PTR]</a:t>
              </a:r>
              <a:endParaRPr lang="en-US" altLang="en-US" sz="1800"/>
            </a:p>
          </p:txBody>
        </p:sp>
        <p:grpSp>
          <p:nvGrpSpPr>
            <p:cNvPr id="43021" name="Group 108">
              <a:extLst>
                <a:ext uri="{FF2B5EF4-FFF2-40B4-BE49-F238E27FC236}">
                  <a16:creationId xmlns:a16="http://schemas.microsoft.com/office/drawing/2014/main" id="{82A3EC1E-803F-4FA1-814A-B6950B753215}"/>
                </a:ext>
              </a:extLst>
            </p:cNvPr>
            <p:cNvGrpSpPr>
              <a:grpSpLocks/>
            </p:cNvGrpSpPr>
            <p:nvPr/>
          </p:nvGrpSpPr>
          <p:grpSpPr bwMode="auto">
            <a:xfrm>
              <a:off x="2160" y="5400"/>
              <a:ext cx="5580" cy="720"/>
              <a:chOff x="2160" y="1620"/>
              <a:chExt cx="5580" cy="720"/>
            </a:xfrm>
          </p:grpSpPr>
          <p:sp>
            <p:nvSpPr>
              <p:cNvPr id="43024" name="Line 109">
                <a:extLst>
                  <a:ext uri="{FF2B5EF4-FFF2-40B4-BE49-F238E27FC236}">
                    <a16:creationId xmlns:a16="http://schemas.microsoft.com/office/drawing/2014/main" id="{AEEEFD7D-454B-4171-944D-883E71DFA586}"/>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3025" name="Group 110">
                <a:extLst>
                  <a:ext uri="{FF2B5EF4-FFF2-40B4-BE49-F238E27FC236}">
                    <a16:creationId xmlns:a16="http://schemas.microsoft.com/office/drawing/2014/main" id="{C7D624CE-6242-41A0-A38A-02F5549BF44D}"/>
                  </a:ext>
                </a:extLst>
              </p:cNvPr>
              <p:cNvGrpSpPr>
                <a:grpSpLocks/>
              </p:cNvGrpSpPr>
              <p:nvPr/>
            </p:nvGrpSpPr>
            <p:grpSpPr bwMode="auto">
              <a:xfrm>
                <a:off x="2160" y="1620"/>
                <a:ext cx="5580" cy="720"/>
                <a:chOff x="2160" y="1620"/>
                <a:chExt cx="5580" cy="720"/>
              </a:xfrm>
            </p:grpSpPr>
            <p:grpSp>
              <p:nvGrpSpPr>
                <p:cNvPr id="43026" name="Group 111">
                  <a:extLst>
                    <a:ext uri="{FF2B5EF4-FFF2-40B4-BE49-F238E27FC236}">
                      <a16:creationId xmlns:a16="http://schemas.microsoft.com/office/drawing/2014/main" id="{077B529F-E624-4950-B2D0-BA8D263D3EC8}"/>
                    </a:ext>
                  </a:extLst>
                </p:cNvPr>
                <p:cNvGrpSpPr>
                  <a:grpSpLocks/>
                </p:cNvGrpSpPr>
                <p:nvPr/>
              </p:nvGrpSpPr>
              <p:grpSpPr bwMode="auto">
                <a:xfrm>
                  <a:off x="2160" y="1620"/>
                  <a:ext cx="5565" cy="720"/>
                  <a:chOff x="2160" y="1620"/>
                  <a:chExt cx="5565" cy="720"/>
                </a:xfrm>
              </p:grpSpPr>
              <p:grpSp>
                <p:nvGrpSpPr>
                  <p:cNvPr id="43031" name="Group 112">
                    <a:extLst>
                      <a:ext uri="{FF2B5EF4-FFF2-40B4-BE49-F238E27FC236}">
                        <a16:creationId xmlns:a16="http://schemas.microsoft.com/office/drawing/2014/main" id="{3F2B6320-AE04-4CB6-97FE-F2609D609E67}"/>
                      </a:ext>
                    </a:extLst>
                  </p:cNvPr>
                  <p:cNvGrpSpPr>
                    <a:grpSpLocks/>
                  </p:cNvGrpSpPr>
                  <p:nvPr/>
                </p:nvGrpSpPr>
                <p:grpSpPr bwMode="auto">
                  <a:xfrm>
                    <a:off x="7005" y="1980"/>
                    <a:ext cx="720" cy="360"/>
                    <a:chOff x="3060" y="1980"/>
                    <a:chExt cx="720" cy="360"/>
                  </a:xfrm>
                </p:grpSpPr>
                <p:sp>
                  <p:nvSpPr>
                    <p:cNvPr id="43054" name="Rectangle 113">
                      <a:extLst>
                        <a:ext uri="{FF2B5EF4-FFF2-40B4-BE49-F238E27FC236}">
                          <a16:creationId xmlns:a16="http://schemas.microsoft.com/office/drawing/2014/main" id="{61C184AC-F375-48C8-AAC9-06569604BE6E}"/>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55" name="Line 114">
                      <a:extLst>
                        <a:ext uri="{FF2B5EF4-FFF2-40B4-BE49-F238E27FC236}">
                          <a16:creationId xmlns:a16="http://schemas.microsoft.com/office/drawing/2014/main" id="{62E7DB9B-43C3-4D08-B781-F39DE0081F8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32" name="Group 115">
                    <a:extLst>
                      <a:ext uri="{FF2B5EF4-FFF2-40B4-BE49-F238E27FC236}">
                        <a16:creationId xmlns:a16="http://schemas.microsoft.com/office/drawing/2014/main" id="{ED0BB0CC-D854-450C-BC45-AF3992872679}"/>
                      </a:ext>
                    </a:extLst>
                  </p:cNvPr>
                  <p:cNvGrpSpPr>
                    <a:grpSpLocks/>
                  </p:cNvGrpSpPr>
                  <p:nvPr/>
                </p:nvGrpSpPr>
                <p:grpSpPr bwMode="auto">
                  <a:xfrm>
                    <a:off x="3060" y="1980"/>
                    <a:ext cx="720" cy="360"/>
                    <a:chOff x="3060" y="1980"/>
                    <a:chExt cx="720" cy="360"/>
                  </a:xfrm>
                </p:grpSpPr>
                <p:sp>
                  <p:nvSpPr>
                    <p:cNvPr id="43052" name="Rectangle 116">
                      <a:extLst>
                        <a:ext uri="{FF2B5EF4-FFF2-40B4-BE49-F238E27FC236}">
                          <a16:creationId xmlns:a16="http://schemas.microsoft.com/office/drawing/2014/main" id="{FBD06A7D-8AA3-4D35-BE46-D8B794F2B4A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53" name="Line 117">
                      <a:extLst>
                        <a:ext uri="{FF2B5EF4-FFF2-40B4-BE49-F238E27FC236}">
                          <a16:creationId xmlns:a16="http://schemas.microsoft.com/office/drawing/2014/main" id="{8C9395DE-5586-42A9-973C-A8EAB3BF340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33" name="Group 118">
                    <a:extLst>
                      <a:ext uri="{FF2B5EF4-FFF2-40B4-BE49-F238E27FC236}">
                        <a16:creationId xmlns:a16="http://schemas.microsoft.com/office/drawing/2014/main" id="{8F001940-04DF-445A-8F9B-1A2FE8E53D78}"/>
                      </a:ext>
                    </a:extLst>
                  </p:cNvPr>
                  <p:cNvGrpSpPr>
                    <a:grpSpLocks/>
                  </p:cNvGrpSpPr>
                  <p:nvPr/>
                </p:nvGrpSpPr>
                <p:grpSpPr bwMode="auto">
                  <a:xfrm>
                    <a:off x="4050" y="1980"/>
                    <a:ext cx="720" cy="360"/>
                    <a:chOff x="3060" y="1980"/>
                    <a:chExt cx="720" cy="360"/>
                  </a:xfrm>
                </p:grpSpPr>
                <p:sp>
                  <p:nvSpPr>
                    <p:cNvPr id="43050" name="Rectangle 119">
                      <a:extLst>
                        <a:ext uri="{FF2B5EF4-FFF2-40B4-BE49-F238E27FC236}">
                          <a16:creationId xmlns:a16="http://schemas.microsoft.com/office/drawing/2014/main" id="{E879DF74-67BD-4A4B-979F-6D40297D1E6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51" name="Line 120">
                      <a:extLst>
                        <a:ext uri="{FF2B5EF4-FFF2-40B4-BE49-F238E27FC236}">
                          <a16:creationId xmlns:a16="http://schemas.microsoft.com/office/drawing/2014/main" id="{2D84B24C-EF92-489A-9E36-A3AA5DE57BC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34" name="Group 121">
                    <a:extLst>
                      <a:ext uri="{FF2B5EF4-FFF2-40B4-BE49-F238E27FC236}">
                        <a16:creationId xmlns:a16="http://schemas.microsoft.com/office/drawing/2014/main" id="{D4F006C0-F6C9-471E-86BC-3A010F64D2B8}"/>
                      </a:ext>
                    </a:extLst>
                  </p:cNvPr>
                  <p:cNvGrpSpPr>
                    <a:grpSpLocks/>
                  </p:cNvGrpSpPr>
                  <p:nvPr/>
                </p:nvGrpSpPr>
                <p:grpSpPr bwMode="auto">
                  <a:xfrm>
                    <a:off x="5040" y="1980"/>
                    <a:ext cx="720" cy="360"/>
                    <a:chOff x="3060" y="1980"/>
                    <a:chExt cx="720" cy="360"/>
                  </a:xfrm>
                </p:grpSpPr>
                <p:sp>
                  <p:nvSpPr>
                    <p:cNvPr id="43048" name="Rectangle 122">
                      <a:extLst>
                        <a:ext uri="{FF2B5EF4-FFF2-40B4-BE49-F238E27FC236}">
                          <a16:creationId xmlns:a16="http://schemas.microsoft.com/office/drawing/2014/main" id="{12B31045-3941-4C45-BD72-3369BCD3296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49" name="Line 123">
                      <a:extLst>
                        <a:ext uri="{FF2B5EF4-FFF2-40B4-BE49-F238E27FC236}">
                          <a16:creationId xmlns:a16="http://schemas.microsoft.com/office/drawing/2014/main" id="{9F3ACEFD-4B73-4F8A-8CC0-B96F71F2283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35" name="Group 124">
                    <a:extLst>
                      <a:ext uri="{FF2B5EF4-FFF2-40B4-BE49-F238E27FC236}">
                        <a16:creationId xmlns:a16="http://schemas.microsoft.com/office/drawing/2014/main" id="{A31A7F2C-CC2E-4C5D-B087-38986C6495BA}"/>
                      </a:ext>
                    </a:extLst>
                  </p:cNvPr>
                  <p:cNvGrpSpPr>
                    <a:grpSpLocks/>
                  </p:cNvGrpSpPr>
                  <p:nvPr/>
                </p:nvGrpSpPr>
                <p:grpSpPr bwMode="auto">
                  <a:xfrm>
                    <a:off x="6015" y="1980"/>
                    <a:ext cx="720" cy="360"/>
                    <a:chOff x="3060" y="1980"/>
                    <a:chExt cx="720" cy="360"/>
                  </a:xfrm>
                </p:grpSpPr>
                <p:sp>
                  <p:nvSpPr>
                    <p:cNvPr id="43046" name="Rectangle 125">
                      <a:extLst>
                        <a:ext uri="{FF2B5EF4-FFF2-40B4-BE49-F238E27FC236}">
                          <a16:creationId xmlns:a16="http://schemas.microsoft.com/office/drawing/2014/main" id="{425005ED-CD1A-4D02-8FF6-49D54EAD2D03}"/>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47" name="Line 126">
                      <a:extLst>
                        <a:ext uri="{FF2B5EF4-FFF2-40B4-BE49-F238E27FC236}">
                          <a16:creationId xmlns:a16="http://schemas.microsoft.com/office/drawing/2014/main" id="{2CBDA216-F9A8-4D62-A976-68B70CE72B0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36" name="Rectangle 127">
                    <a:extLst>
                      <a:ext uri="{FF2B5EF4-FFF2-40B4-BE49-F238E27FC236}">
                        <a16:creationId xmlns:a16="http://schemas.microsoft.com/office/drawing/2014/main" id="{E6E19EF5-F887-4CFD-A581-06877C56ADC0}"/>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3037" name="Line 128">
                    <a:extLst>
                      <a:ext uri="{FF2B5EF4-FFF2-40B4-BE49-F238E27FC236}">
                        <a16:creationId xmlns:a16="http://schemas.microsoft.com/office/drawing/2014/main" id="{80D6BA17-3922-4070-8ECB-4A0541541FC9}"/>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8" name="Line 129">
                    <a:extLst>
                      <a:ext uri="{FF2B5EF4-FFF2-40B4-BE49-F238E27FC236}">
                        <a16:creationId xmlns:a16="http://schemas.microsoft.com/office/drawing/2014/main" id="{FC579A5C-4221-4A02-ADBF-9A2D2120BA6E}"/>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9" name="Line 130">
                    <a:extLst>
                      <a:ext uri="{FF2B5EF4-FFF2-40B4-BE49-F238E27FC236}">
                        <a16:creationId xmlns:a16="http://schemas.microsoft.com/office/drawing/2014/main" id="{3B1E75D1-D174-4C30-8EFD-ADAD971C0DEC}"/>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40" name="Line 131">
                    <a:extLst>
                      <a:ext uri="{FF2B5EF4-FFF2-40B4-BE49-F238E27FC236}">
                        <a16:creationId xmlns:a16="http://schemas.microsoft.com/office/drawing/2014/main" id="{C0D1F1C2-929A-4362-A693-88BD22CDC0C3}"/>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41" name="Text Box 132">
                    <a:extLst>
                      <a:ext uri="{FF2B5EF4-FFF2-40B4-BE49-F238E27FC236}">
                        <a16:creationId xmlns:a16="http://schemas.microsoft.com/office/drawing/2014/main" id="{E3A9531C-4CD9-4DCC-BBC2-BC2663814E93}"/>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3042" name="Text Box 133">
                    <a:extLst>
                      <a:ext uri="{FF2B5EF4-FFF2-40B4-BE49-F238E27FC236}">
                        <a16:creationId xmlns:a16="http://schemas.microsoft.com/office/drawing/2014/main" id="{6EF8D7B2-E034-4F08-BAD4-3F69F6D7A88F}"/>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43043" name="Text Box 134">
                    <a:extLst>
                      <a:ext uri="{FF2B5EF4-FFF2-40B4-BE49-F238E27FC236}">
                        <a16:creationId xmlns:a16="http://schemas.microsoft.com/office/drawing/2014/main" id="{6B24D967-1F8E-4BB6-A26F-ECD47C00C868}"/>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43044" name="Text Box 135">
                    <a:extLst>
                      <a:ext uri="{FF2B5EF4-FFF2-40B4-BE49-F238E27FC236}">
                        <a16:creationId xmlns:a16="http://schemas.microsoft.com/office/drawing/2014/main" id="{316CD88B-F1DC-4A6A-9736-BCC713DE7FCA}"/>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43045" name="Text Box 136">
                    <a:extLst>
                      <a:ext uri="{FF2B5EF4-FFF2-40B4-BE49-F238E27FC236}">
                        <a16:creationId xmlns:a16="http://schemas.microsoft.com/office/drawing/2014/main" id="{C627EE65-8E60-4BF2-9437-14678D5A5D9A}"/>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43027" name="Group 137">
                  <a:extLst>
                    <a:ext uri="{FF2B5EF4-FFF2-40B4-BE49-F238E27FC236}">
                      <a16:creationId xmlns:a16="http://schemas.microsoft.com/office/drawing/2014/main" id="{71315B8E-68A9-4AF5-AD61-2B4B52C0D3C7}"/>
                    </a:ext>
                  </a:extLst>
                </p:cNvPr>
                <p:cNvGrpSpPr>
                  <a:grpSpLocks/>
                </p:cNvGrpSpPr>
                <p:nvPr/>
              </p:nvGrpSpPr>
              <p:grpSpPr bwMode="auto">
                <a:xfrm>
                  <a:off x="7020" y="1980"/>
                  <a:ext cx="720" cy="360"/>
                  <a:chOff x="7020" y="1980"/>
                  <a:chExt cx="720" cy="360"/>
                </a:xfrm>
              </p:grpSpPr>
              <p:sp>
                <p:nvSpPr>
                  <p:cNvPr id="43028" name="Text Box 138">
                    <a:extLst>
                      <a:ext uri="{FF2B5EF4-FFF2-40B4-BE49-F238E27FC236}">
                        <a16:creationId xmlns:a16="http://schemas.microsoft.com/office/drawing/2014/main" id="{4080F62F-48A0-451C-9667-BBEC2CC86505}"/>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3029" name="Line 139">
                    <a:extLst>
                      <a:ext uri="{FF2B5EF4-FFF2-40B4-BE49-F238E27FC236}">
                        <a16:creationId xmlns:a16="http://schemas.microsoft.com/office/drawing/2014/main" id="{CF696FFB-ECD7-42E4-8B87-4C128FF2A1DD}"/>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Line 140">
                    <a:extLst>
                      <a:ext uri="{FF2B5EF4-FFF2-40B4-BE49-F238E27FC236}">
                        <a16:creationId xmlns:a16="http://schemas.microsoft.com/office/drawing/2014/main" id="{175850E7-EC35-40AE-A9D5-5FE9EF6178F4}"/>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43022" name="Text Box 141">
              <a:extLst>
                <a:ext uri="{FF2B5EF4-FFF2-40B4-BE49-F238E27FC236}">
                  <a16:creationId xmlns:a16="http://schemas.microsoft.com/office/drawing/2014/main" id="{1D67007E-8916-497F-A374-E7CB31C97765}"/>
                </a:ext>
              </a:extLst>
            </p:cNvPr>
            <p:cNvSpPr txBox="1">
              <a:spLocks noChangeArrowheads="1"/>
            </p:cNvSpPr>
            <p:nvPr/>
          </p:nvSpPr>
          <p:spPr bwMode="auto">
            <a:xfrm>
              <a:off x="6045" y="540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43023" name="Text Box 142">
              <a:extLst>
                <a:ext uri="{FF2B5EF4-FFF2-40B4-BE49-F238E27FC236}">
                  <a16:creationId xmlns:a16="http://schemas.microsoft.com/office/drawing/2014/main" id="{B983CBF4-9530-4D07-93F8-6924F7E387E1}"/>
                </a:ext>
              </a:extLst>
            </p:cNvPr>
            <p:cNvSpPr txBox="1">
              <a:spLocks noChangeArrowheads="1"/>
            </p:cNvSpPr>
            <p:nvPr/>
          </p:nvSpPr>
          <p:spPr bwMode="auto">
            <a:xfrm>
              <a:off x="8460" y="5760"/>
              <a:ext cx="34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As Info[PTR] = 40, Loc := 4</a:t>
              </a:r>
              <a:endParaRPr lang="en-US" altLang="en-US" sz="1800"/>
            </a:p>
          </p:txBody>
        </p:sp>
      </p:grpSp>
      <p:sp>
        <p:nvSpPr>
          <p:cNvPr id="43011" name="Text Box 143">
            <a:extLst>
              <a:ext uri="{FF2B5EF4-FFF2-40B4-BE49-F238E27FC236}">
                <a16:creationId xmlns:a16="http://schemas.microsoft.com/office/drawing/2014/main" id="{FA97C710-DB73-4CCF-B554-8E9A4A87C182}"/>
              </a:ext>
            </a:extLst>
          </p:cNvPr>
          <p:cNvSpPr txBox="1">
            <a:spLocks noChangeArrowheads="1"/>
          </p:cNvSpPr>
          <p:nvPr/>
        </p:nvSpPr>
        <p:spPr bwMode="auto">
          <a:xfrm>
            <a:off x="304800" y="215900"/>
            <a:ext cx="85344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latin typeface="Times New Roman" panose="02020603050405020304" pitchFamily="18" charset="0"/>
              </a:rPr>
              <a:t>Example:</a:t>
            </a:r>
          </a:p>
          <a:p>
            <a:pPr eaLnBrk="1" hangingPunct="1">
              <a:lnSpc>
                <a:spcPct val="60000"/>
              </a:lnSpc>
              <a:spcBef>
                <a:spcPct val="50000"/>
              </a:spcBef>
              <a:buFontTx/>
              <a:buNone/>
            </a:pPr>
            <a:r>
              <a:rPr lang="en-US" altLang="en-US" sz="1800">
                <a:latin typeface="Times New Roman" panose="02020603050405020304" pitchFamily="18" charset="0"/>
              </a:rPr>
              <a:t>Suppose item 10  is in memory location 1.</a:t>
            </a:r>
          </a:p>
          <a:p>
            <a:pPr eaLnBrk="1" hangingPunct="1">
              <a:lnSpc>
                <a:spcPct val="60000"/>
              </a:lnSpc>
              <a:spcBef>
                <a:spcPct val="50000"/>
              </a:spcBef>
              <a:buFontTx/>
              <a:buNone/>
            </a:pPr>
            <a:r>
              <a:rPr lang="en-US" altLang="en-US" sz="1800">
                <a:latin typeface="Times New Roman" panose="02020603050405020304" pitchFamily="18" charset="0"/>
              </a:rPr>
              <a:t>               item 20  is in memory location 2.</a:t>
            </a:r>
          </a:p>
          <a:p>
            <a:pPr eaLnBrk="1" hangingPunct="1">
              <a:lnSpc>
                <a:spcPct val="110000"/>
              </a:lnSpc>
              <a:spcBef>
                <a:spcPct val="0"/>
              </a:spcBef>
              <a:buFontTx/>
              <a:buNone/>
            </a:pPr>
            <a:r>
              <a:rPr lang="en-US" altLang="en-US" sz="1800">
                <a:latin typeface="Times New Roman" panose="02020603050405020304" pitchFamily="18" charset="0"/>
              </a:rPr>
              <a:t>               item 30  is in memory location 3.</a:t>
            </a:r>
          </a:p>
          <a:p>
            <a:pPr eaLnBrk="1" hangingPunct="1">
              <a:spcBef>
                <a:spcPct val="0"/>
              </a:spcBef>
              <a:buFontTx/>
              <a:buNone/>
            </a:pPr>
            <a:r>
              <a:rPr lang="en-US" altLang="en-US" sz="1800">
                <a:latin typeface="Times New Roman" panose="02020603050405020304" pitchFamily="18" charset="0"/>
              </a:rPr>
              <a:t>               item 40  is in memory location 4.</a:t>
            </a:r>
          </a:p>
          <a:p>
            <a:pPr eaLnBrk="1" hangingPunct="1">
              <a:spcBef>
                <a:spcPct val="0"/>
              </a:spcBef>
              <a:buFontTx/>
              <a:buNone/>
            </a:pPr>
            <a:r>
              <a:rPr lang="en-US" altLang="en-US" sz="1800" b="1">
                <a:latin typeface="Times New Roman" panose="02020603050405020304" pitchFamily="18" charset="0"/>
              </a:rPr>
              <a:t>               </a:t>
            </a:r>
            <a:r>
              <a:rPr lang="en-US" altLang="en-US" sz="1800">
                <a:latin typeface="Times New Roman" panose="02020603050405020304" pitchFamily="18" charset="0"/>
              </a:rPr>
              <a:t>item 60  is in memory location 5.</a:t>
            </a:r>
          </a:p>
          <a:p>
            <a:pPr eaLnBrk="1" hangingPunct="1">
              <a:lnSpc>
                <a:spcPct val="150000"/>
              </a:lnSpc>
              <a:spcBef>
                <a:spcPct val="0"/>
              </a:spcBef>
              <a:buFontTx/>
              <a:buNone/>
            </a:pPr>
            <a:r>
              <a:rPr lang="en-US" altLang="en-US" sz="1800" b="1">
                <a:latin typeface="Times New Roman" panose="02020603050405020304" pitchFamily="18" charset="0"/>
              </a:rPr>
              <a:t>Item to be searched is 40.</a:t>
            </a:r>
            <a:r>
              <a:rPr lang="en-US" altLang="en-US" sz="1800">
                <a:latin typeface="Times New Roman" panose="02020603050405020304" pitchFamily="18" charset="0"/>
              </a:rPr>
              <a:t> </a:t>
            </a:r>
          </a:p>
          <a:p>
            <a:pPr eaLnBrk="1" hangingPunct="1">
              <a:spcBef>
                <a:spcPct val="50000"/>
              </a:spcBef>
              <a:buFontTx/>
              <a:buNone/>
            </a:pPr>
            <a:endParaRPr lang="en-US" altLang="en-US" sz="18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F40ACD92-7BCC-4E53-897A-1D43E9F69599}"/>
              </a:ext>
            </a:extLst>
          </p:cNvPr>
          <p:cNvGrpSpPr>
            <a:grpSpLocks/>
          </p:cNvGrpSpPr>
          <p:nvPr/>
        </p:nvGrpSpPr>
        <p:grpSpPr bwMode="auto">
          <a:xfrm>
            <a:off x="838200" y="3124200"/>
            <a:ext cx="4953000" cy="762000"/>
            <a:chOff x="2160" y="1620"/>
            <a:chExt cx="5580" cy="720"/>
          </a:xfrm>
        </p:grpSpPr>
        <p:sp>
          <p:nvSpPr>
            <p:cNvPr id="44038" name="Line 3">
              <a:extLst>
                <a:ext uri="{FF2B5EF4-FFF2-40B4-BE49-F238E27FC236}">
                  <a16:creationId xmlns:a16="http://schemas.microsoft.com/office/drawing/2014/main" id="{741CFE64-F406-4800-93AE-9D2B9FE044E7}"/>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4039" name="Group 4">
              <a:extLst>
                <a:ext uri="{FF2B5EF4-FFF2-40B4-BE49-F238E27FC236}">
                  <a16:creationId xmlns:a16="http://schemas.microsoft.com/office/drawing/2014/main" id="{5DF3ACDB-3538-4C17-B21B-6A5900058DD1}"/>
                </a:ext>
              </a:extLst>
            </p:cNvPr>
            <p:cNvGrpSpPr>
              <a:grpSpLocks/>
            </p:cNvGrpSpPr>
            <p:nvPr/>
          </p:nvGrpSpPr>
          <p:grpSpPr bwMode="auto">
            <a:xfrm>
              <a:off x="2160" y="1620"/>
              <a:ext cx="5580" cy="720"/>
              <a:chOff x="2160" y="1620"/>
              <a:chExt cx="5580" cy="720"/>
            </a:xfrm>
          </p:grpSpPr>
          <p:grpSp>
            <p:nvGrpSpPr>
              <p:cNvPr id="44040" name="Group 5">
                <a:extLst>
                  <a:ext uri="{FF2B5EF4-FFF2-40B4-BE49-F238E27FC236}">
                    <a16:creationId xmlns:a16="http://schemas.microsoft.com/office/drawing/2014/main" id="{C37F0CFA-76C8-470E-9E34-373E09B6921A}"/>
                  </a:ext>
                </a:extLst>
              </p:cNvPr>
              <p:cNvGrpSpPr>
                <a:grpSpLocks/>
              </p:cNvGrpSpPr>
              <p:nvPr/>
            </p:nvGrpSpPr>
            <p:grpSpPr bwMode="auto">
              <a:xfrm>
                <a:off x="2160" y="1620"/>
                <a:ext cx="5565" cy="720"/>
                <a:chOff x="2160" y="1620"/>
                <a:chExt cx="5565" cy="720"/>
              </a:xfrm>
            </p:grpSpPr>
            <p:grpSp>
              <p:nvGrpSpPr>
                <p:cNvPr id="44045" name="Group 6">
                  <a:extLst>
                    <a:ext uri="{FF2B5EF4-FFF2-40B4-BE49-F238E27FC236}">
                      <a16:creationId xmlns:a16="http://schemas.microsoft.com/office/drawing/2014/main" id="{5CA2792A-8EBB-4605-80A8-C87CFB6FF8BE}"/>
                    </a:ext>
                  </a:extLst>
                </p:cNvPr>
                <p:cNvGrpSpPr>
                  <a:grpSpLocks/>
                </p:cNvGrpSpPr>
                <p:nvPr/>
              </p:nvGrpSpPr>
              <p:grpSpPr bwMode="auto">
                <a:xfrm>
                  <a:off x="7005" y="1980"/>
                  <a:ext cx="720" cy="360"/>
                  <a:chOff x="3060" y="1980"/>
                  <a:chExt cx="720" cy="360"/>
                </a:xfrm>
              </p:grpSpPr>
              <p:sp>
                <p:nvSpPr>
                  <p:cNvPr id="44068" name="Rectangle 7">
                    <a:extLst>
                      <a:ext uri="{FF2B5EF4-FFF2-40B4-BE49-F238E27FC236}">
                        <a16:creationId xmlns:a16="http://schemas.microsoft.com/office/drawing/2014/main" id="{167F46E8-5AE1-47C5-889B-D01DBEC5307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4069" name="Line 8">
                    <a:extLst>
                      <a:ext uri="{FF2B5EF4-FFF2-40B4-BE49-F238E27FC236}">
                        <a16:creationId xmlns:a16="http://schemas.microsoft.com/office/drawing/2014/main" id="{5D38888A-4845-4A5E-956D-4BA8F717185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6" name="Group 9">
                  <a:extLst>
                    <a:ext uri="{FF2B5EF4-FFF2-40B4-BE49-F238E27FC236}">
                      <a16:creationId xmlns:a16="http://schemas.microsoft.com/office/drawing/2014/main" id="{51C9153C-4B76-4783-A21C-3207BB9E8F0B}"/>
                    </a:ext>
                  </a:extLst>
                </p:cNvPr>
                <p:cNvGrpSpPr>
                  <a:grpSpLocks/>
                </p:cNvGrpSpPr>
                <p:nvPr/>
              </p:nvGrpSpPr>
              <p:grpSpPr bwMode="auto">
                <a:xfrm>
                  <a:off x="3060" y="1980"/>
                  <a:ext cx="720" cy="360"/>
                  <a:chOff x="3060" y="1980"/>
                  <a:chExt cx="720" cy="360"/>
                </a:xfrm>
              </p:grpSpPr>
              <p:sp>
                <p:nvSpPr>
                  <p:cNvPr id="44066" name="Rectangle 10">
                    <a:extLst>
                      <a:ext uri="{FF2B5EF4-FFF2-40B4-BE49-F238E27FC236}">
                        <a16:creationId xmlns:a16="http://schemas.microsoft.com/office/drawing/2014/main" id="{9615A54C-A664-42E1-9C3F-7D355080D22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4067" name="Line 11">
                    <a:extLst>
                      <a:ext uri="{FF2B5EF4-FFF2-40B4-BE49-F238E27FC236}">
                        <a16:creationId xmlns:a16="http://schemas.microsoft.com/office/drawing/2014/main" id="{F6D84300-F539-4FBE-99BD-26813D54841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7" name="Group 12">
                  <a:extLst>
                    <a:ext uri="{FF2B5EF4-FFF2-40B4-BE49-F238E27FC236}">
                      <a16:creationId xmlns:a16="http://schemas.microsoft.com/office/drawing/2014/main" id="{CD5E09DF-7E5C-4F84-A64A-A24123BD003F}"/>
                    </a:ext>
                  </a:extLst>
                </p:cNvPr>
                <p:cNvGrpSpPr>
                  <a:grpSpLocks/>
                </p:cNvGrpSpPr>
                <p:nvPr/>
              </p:nvGrpSpPr>
              <p:grpSpPr bwMode="auto">
                <a:xfrm>
                  <a:off x="4050" y="1980"/>
                  <a:ext cx="720" cy="360"/>
                  <a:chOff x="3060" y="1980"/>
                  <a:chExt cx="720" cy="360"/>
                </a:xfrm>
              </p:grpSpPr>
              <p:sp>
                <p:nvSpPr>
                  <p:cNvPr id="44064" name="Rectangle 13">
                    <a:extLst>
                      <a:ext uri="{FF2B5EF4-FFF2-40B4-BE49-F238E27FC236}">
                        <a16:creationId xmlns:a16="http://schemas.microsoft.com/office/drawing/2014/main" id="{B61B8723-DFF1-4948-8B93-9EDEAC89FCE2}"/>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4065" name="Line 14">
                    <a:extLst>
                      <a:ext uri="{FF2B5EF4-FFF2-40B4-BE49-F238E27FC236}">
                        <a16:creationId xmlns:a16="http://schemas.microsoft.com/office/drawing/2014/main" id="{15DEA6EC-6836-4D7D-B569-F7149FAC09F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8" name="Group 15">
                  <a:extLst>
                    <a:ext uri="{FF2B5EF4-FFF2-40B4-BE49-F238E27FC236}">
                      <a16:creationId xmlns:a16="http://schemas.microsoft.com/office/drawing/2014/main" id="{657429FD-5F4D-4B2D-B049-655898F620ED}"/>
                    </a:ext>
                  </a:extLst>
                </p:cNvPr>
                <p:cNvGrpSpPr>
                  <a:grpSpLocks/>
                </p:cNvGrpSpPr>
                <p:nvPr/>
              </p:nvGrpSpPr>
              <p:grpSpPr bwMode="auto">
                <a:xfrm>
                  <a:off x="5040" y="1980"/>
                  <a:ext cx="720" cy="360"/>
                  <a:chOff x="3060" y="1980"/>
                  <a:chExt cx="720" cy="360"/>
                </a:xfrm>
              </p:grpSpPr>
              <p:sp>
                <p:nvSpPr>
                  <p:cNvPr id="44062" name="Rectangle 16">
                    <a:extLst>
                      <a:ext uri="{FF2B5EF4-FFF2-40B4-BE49-F238E27FC236}">
                        <a16:creationId xmlns:a16="http://schemas.microsoft.com/office/drawing/2014/main" id="{191A679E-3CEB-4527-A936-3D6D839D9226}"/>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4063" name="Line 17">
                    <a:extLst>
                      <a:ext uri="{FF2B5EF4-FFF2-40B4-BE49-F238E27FC236}">
                        <a16:creationId xmlns:a16="http://schemas.microsoft.com/office/drawing/2014/main" id="{9980A1D6-8F1A-4392-966E-726C37C5229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9" name="Group 18">
                  <a:extLst>
                    <a:ext uri="{FF2B5EF4-FFF2-40B4-BE49-F238E27FC236}">
                      <a16:creationId xmlns:a16="http://schemas.microsoft.com/office/drawing/2014/main" id="{CCD677C5-8BC9-4A02-9F77-F9FBA5BB9498}"/>
                    </a:ext>
                  </a:extLst>
                </p:cNvPr>
                <p:cNvGrpSpPr>
                  <a:grpSpLocks/>
                </p:cNvGrpSpPr>
                <p:nvPr/>
              </p:nvGrpSpPr>
              <p:grpSpPr bwMode="auto">
                <a:xfrm>
                  <a:off x="6015" y="1980"/>
                  <a:ext cx="720" cy="360"/>
                  <a:chOff x="3060" y="1980"/>
                  <a:chExt cx="720" cy="360"/>
                </a:xfrm>
              </p:grpSpPr>
              <p:sp>
                <p:nvSpPr>
                  <p:cNvPr id="44060" name="Rectangle 19">
                    <a:extLst>
                      <a:ext uri="{FF2B5EF4-FFF2-40B4-BE49-F238E27FC236}">
                        <a16:creationId xmlns:a16="http://schemas.microsoft.com/office/drawing/2014/main" id="{16EA705C-21C6-493E-B8D3-AB7271C810F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4061" name="Line 20">
                    <a:extLst>
                      <a:ext uri="{FF2B5EF4-FFF2-40B4-BE49-F238E27FC236}">
                        <a16:creationId xmlns:a16="http://schemas.microsoft.com/office/drawing/2014/main" id="{414700C5-2841-45B3-9481-F1312CA7900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50" name="Rectangle 21">
                  <a:extLst>
                    <a:ext uri="{FF2B5EF4-FFF2-40B4-BE49-F238E27FC236}">
                      <a16:creationId xmlns:a16="http://schemas.microsoft.com/office/drawing/2014/main" id="{C06EDEB5-3119-49F4-9FF1-A6E42E8B06F9}"/>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44051" name="Line 22">
                  <a:extLst>
                    <a:ext uri="{FF2B5EF4-FFF2-40B4-BE49-F238E27FC236}">
                      <a16:creationId xmlns:a16="http://schemas.microsoft.com/office/drawing/2014/main" id="{AB51FA1C-DA63-463C-AD2B-F2EF1091AFF0}"/>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Line 23">
                  <a:extLst>
                    <a:ext uri="{FF2B5EF4-FFF2-40B4-BE49-F238E27FC236}">
                      <a16:creationId xmlns:a16="http://schemas.microsoft.com/office/drawing/2014/main" id="{5115AE41-AEFE-4A6F-8E6A-FC449BD89EF3}"/>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3" name="Line 24">
                  <a:extLst>
                    <a:ext uri="{FF2B5EF4-FFF2-40B4-BE49-F238E27FC236}">
                      <a16:creationId xmlns:a16="http://schemas.microsoft.com/office/drawing/2014/main" id="{39E75C95-1EAD-409A-A2C7-2965115E0208}"/>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4" name="Line 25">
                  <a:extLst>
                    <a:ext uri="{FF2B5EF4-FFF2-40B4-BE49-F238E27FC236}">
                      <a16:creationId xmlns:a16="http://schemas.microsoft.com/office/drawing/2014/main" id="{3674B64E-7321-42DF-8D1B-9E3BAE594F8D}"/>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5" name="Text Box 26">
                  <a:extLst>
                    <a:ext uri="{FF2B5EF4-FFF2-40B4-BE49-F238E27FC236}">
                      <a16:creationId xmlns:a16="http://schemas.microsoft.com/office/drawing/2014/main" id="{350337D0-372E-480A-AB29-8512CD527CDC}"/>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44056" name="Text Box 27">
                  <a:extLst>
                    <a:ext uri="{FF2B5EF4-FFF2-40B4-BE49-F238E27FC236}">
                      <a16:creationId xmlns:a16="http://schemas.microsoft.com/office/drawing/2014/main" id="{6AD31A40-3EAE-4502-BA5E-5FEF5D621F2F}"/>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44057" name="Text Box 28">
                  <a:extLst>
                    <a:ext uri="{FF2B5EF4-FFF2-40B4-BE49-F238E27FC236}">
                      <a16:creationId xmlns:a16="http://schemas.microsoft.com/office/drawing/2014/main" id="{5D13154D-ED2F-43F3-8A65-94AA021EBCD3}"/>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44058" name="Text Box 29">
                  <a:extLst>
                    <a:ext uri="{FF2B5EF4-FFF2-40B4-BE49-F238E27FC236}">
                      <a16:creationId xmlns:a16="http://schemas.microsoft.com/office/drawing/2014/main" id="{242BE9AD-CDB9-4A98-B148-B1423D7DF8B5}"/>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44059" name="Text Box 30">
                  <a:extLst>
                    <a:ext uri="{FF2B5EF4-FFF2-40B4-BE49-F238E27FC236}">
                      <a16:creationId xmlns:a16="http://schemas.microsoft.com/office/drawing/2014/main" id="{3E0EECFF-6B7B-48F3-9AFE-0E4D432215B0}"/>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44041" name="Group 31">
                <a:extLst>
                  <a:ext uri="{FF2B5EF4-FFF2-40B4-BE49-F238E27FC236}">
                    <a16:creationId xmlns:a16="http://schemas.microsoft.com/office/drawing/2014/main" id="{A0F1ABC9-D8CE-4AC4-B3D4-2587F1242259}"/>
                  </a:ext>
                </a:extLst>
              </p:cNvPr>
              <p:cNvGrpSpPr>
                <a:grpSpLocks/>
              </p:cNvGrpSpPr>
              <p:nvPr/>
            </p:nvGrpSpPr>
            <p:grpSpPr bwMode="auto">
              <a:xfrm>
                <a:off x="7020" y="1980"/>
                <a:ext cx="720" cy="360"/>
                <a:chOff x="7020" y="1980"/>
                <a:chExt cx="720" cy="360"/>
              </a:xfrm>
            </p:grpSpPr>
            <p:sp>
              <p:nvSpPr>
                <p:cNvPr id="44042" name="Text Box 32">
                  <a:extLst>
                    <a:ext uri="{FF2B5EF4-FFF2-40B4-BE49-F238E27FC236}">
                      <a16:creationId xmlns:a16="http://schemas.microsoft.com/office/drawing/2014/main" id="{E140A542-933E-4E54-AC30-70ED6F9E0C0E}"/>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44043" name="Line 33">
                  <a:extLst>
                    <a:ext uri="{FF2B5EF4-FFF2-40B4-BE49-F238E27FC236}">
                      <a16:creationId xmlns:a16="http://schemas.microsoft.com/office/drawing/2014/main" id="{E54451AD-52D2-4CB6-9DD7-B6A976C77E81}"/>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4" name="Line 34">
                  <a:extLst>
                    <a:ext uri="{FF2B5EF4-FFF2-40B4-BE49-F238E27FC236}">
                      <a16:creationId xmlns:a16="http://schemas.microsoft.com/office/drawing/2014/main" id="{73B24889-CA1B-46A6-BA88-D7932345B4F3}"/>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44035" name="Text Box 35">
            <a:extLst>
              <a:ext uri="{FF2B5EF4-FFF2-40B4-BE49-F238E27FC236}">
                <a16:creationId xmlns:a16="http://schemas.microsoft.com/office/drawing/2014/main" id="{F246BEB0-C516-48E7-830E-1EE850B10B10}"/>
              </a:ext>
            </a:extLst>
          </p:cNvPr>
          <p:cNvSpPr txBox="1">
            <a:spLocks noChangeArrowheads="1"/>
          </p:cNvSpPr>
          <p:nvPr/>
        </p:nvSpPr>
        <p:spPr bwMode="auto">
          <a:xfrm>
            <a:off x="1668463" y="3108325"/>
            <a:ext cx="569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t>PTR</a:t>
            </a:r>
            <a:endParaRPr lang="en-US" altLang="en-US" sz="1800"/>
          </a:p>
        </p:txBody>
      </p:sp>
      <p:sp>
        <p:nvSpPr>
          <p:cNvPr id="44036" name="Text Box 36">
            <a:extLst>
              <a:ext uri="{FF2B5EF4-FFF2-40B4-BE49-F238E27FC236}">
                <a16:creationId xmlns:a16="http://schemas.microsoft.com/office/drawing/2014/main" id="{673798C5-16C1-48B1-95C4-4EABA4C6CAA3}"/>
              </a:ext>
            </a:extLst>
          </p:cNvPr>
          <p:cNvSpPr txBox="1">
            <a:spLocks noChangeArrowheads="1"/>
          </p:cNvSpPr>
          <p:nvPr/>
        </p:nvSpPr>
        <p:spPr bwMode="auto">
          <a:xfrm>
            <a:off x="381000" y="4343400"/>
            <a:ext cx="8382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1800">
                <a:latin typeface="Times New Roman" panose="02020603050405020304" pitchFamily="18" charset="0"/>
              </a:rPr>
              <a:t>As item 6 &lt;  Info[PTR] and the given list is already sorted in ascending order, so item can not  be in the list. </a:t>
            </a:r>
          </a:p>
          <a:p>
            <a:pPr eaLnBrk="1" hangingPunct="1">
              <a:lnSpc>
                <a:spcPct val="150000"/>
              </a:lnSpc>
              <a:spcBef>
                <a:spcPct val="0"/>
              </a:spcBef>
              <a:buFontTx/>
              <a:buNone/>
            </a:pPr>
            <a:endParaRPr lang="en-US" altLang="en-US" sz="1000">
              <a:latin typeface="Times New Roman" panose="02020603050405020304" pitchFamily="18" charset="0"/>
            </a:endParaRPr>
          </a:p>
          <a:p>
            <a:pPr eaLnBrk="1" hangingPunct="1">
              <a:lnSpc>
                <a:spcPct val="150000"/>
              </a:lnSpc>
              <a:spcBef>
                <a:spcPct val="0"/>
              </a:spcBef>
              <a:buFontTx/>
              <a:buNone/>
            </a:pPr>
            <a:r>
              <a:rPr lang="en-US" altLang="en-US" sz="1800">
                <a:latin typeface="Times New Roman" panose="02020603050405020304" pitchFamily="18" charset="0"/>
              </a:rPr>
              <a:t>So, Loc = NULL</a:t>
            </a:r>
          </a:p>
        </p:txBody>
      </p:sp>
      <p:sp>
        <p:nvSpPr>
          <p:cNvPr id="44037" name="Text Box 37">
            <a:extLst>
              <a:ext uri="{FF2B5EF4-FFF2-40B4-BE49-F238E27FC236}">
                <a16:creationId xmlns:a16="http://schemas.microsoft.com/office/drawing/2014/main" id="{49D398BA-433C-4D72-A7A8-898673914B65}"/>
              </a:ext>
            </a:extLst>
          </p:cNvPr>
          <p:cNvSpPr txBox="1">
            <a:spLocks noChangeArrowheads="1"/>
          </p:cNvSpPr>
          <p:nvPr/>
        </p:nvSpPr>
        <p:spPr bwMode="auto">
          <a:xfrm>
            <a:off x="381000" y="304800"/>
            <a:ext cx="85344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latin typeface="Times New Roman" panose="02020603050405020304" pitchFamily="18" charset="0"/>
              </a:rPr>
              <a:t>Example:</a:t>
            </a:r>
          </a:p>
          <a:p>
            <a:pPr eaLnBrk="1" hangingPunct="1">
              <a:lnSpc>
                <a:spcPct val="60000"/>
              </a:lnSpc>
              <a:spcBef>
                <a:spcPct val="50000"/>
              </a:spcBef>
              <a:buFontTx/>
              <a:buNone/>
            </a:pPr>
            <a:r>
              <a:rPr lang="en-US" altLang="en-US" sz="1800">
                <a:latin typeface="Times New Roman" panose="02020603050405020304" pitchFamily="18" charset="0"/>
              </a:rPr>
              <a:t>Suppose item 10   is in memory location 1.</a:t>
            </a:r>
          </a:p>
          <a:p>
            <a:pPr eaLnBrk="1" hangingPunct="1">
              <a:lnSpc>
                <a:spcPct val="60000"/>
              </a:lnSpc>
              <a:spcBef>
                <a:spcPct val="50000"/>
              </a:spcBef>
              <a:buFontTx/>
              <a:buNone/>
            </a:pPr>
            <a:r>
              <a:rPr lang="en-US" altLang="en-US" sz="1800">
                <a:latin typeface="Times New Roman" panose="02020603050405020304" pitchFamily="18" charset="0"/>
              </a:rPr>
              <a:t>               item 20   is in memory location 2.</a:t>
            </a:r>
          </a:p>
          <a:p>
            <a:pPr eaLnBrk="1" hangingPunct="1">
              <a:lnSpc>
                <a:spcPct val="110000"/>
              </a:lnSpc>
              <a:spcBef>
                <a:spcPct val="0"/>
              </a:spcBef>
              <a:buFontTx/>
              <a:buNone/>
            </a:pPr>
            <a:r>
              <a:rPr lang="en-US" altLang="en-US" sz="1800">
                <a:latin typeface="Times New Roman" panose="02020603050405020304" pitchFamily="18" charset="0"/>
              </a:rPr>
              <a:t>               item 30   is in memory location 3.</a:t>
            </a:r>
          </a:p>
          <a:p>
            <a:pPr eaLnBrk="1" hangingPunct="1">
              <a:lnSpc>
                <a:spcPct val="110000"/>
              </a:lnSpc>
              <a:spcBef>
                <a:spcPct val="0"/>
              </a:spcBef>
              <a:buFontTx/>
              <a:buNone/>
            </a:pPr>
            <a:r>
              <a:rPr lang="en-US" altLang="en-US" sz="1800">
                <a:latin typeface="Times New Roman" panose="02020603050405020304" pitchFamily="18" charset="0"/>
              </a:rPr>
              <a:t>               item 40   is in memory location 4.</a:t>
            </a:r>
          </a:p>
          <a:p>
            <a:pPr eaLnBrk="1" hangingPunct="1">
              <a:lnSpc>
                <a:spcPct val="110000"/>
              </a:lnSpc>
              <a:spcBef>
                <a:spcPct val="0"/>
              </a:spcBef>
              <a:buFontTx/>
              <a:buNone/>
            </a:pPr>
            <a:r>
              <a:rPr lang="en-US" altLang="en-US" sz="1800">
                <a:latin typeface="Times New Roman" panose="02020603050405020304" pitchFamily="18" charset="0"/>
              </a:rPr>
              <a:t>               item 60   is in memory location 5.</a:t>
            </a:r>
          </a:p>
          <a:p>
            <a:pPr eaLnBrk="1" hangingPunct="1">
              <a:lnSpc>
                <a:spcPct val="70000"/>
              </a:lnSpc>
              <a:spcBef>
                <a:spcPct val="0"/>
              </a:spcBef>
              <a:buFontTx/>
              <a:buNone/>
            </a:pPr>
            <a:r>
              <a:rPr lang="en-US" altLang="en-US" sz="1800">
                <a:latin typeface="Times New Roman" panose="02020603050405020304" pitchFamily="18" charset="0"/>
              </a:rPr>
              <a:t>               </a:t>
            </a:r>
          </a:p>
          <a:p>
            <a:pPr eaLnBrk="1" hangingPunct="1">
              <a:lnSpc>
                <a:spcPct val="70000"/>
              </a:lnSpc>
              <a:spcBef>
                <a:spcPct val="50000"/>
              </a:spcBef>
              <a:buFontTx/>
              <a:buNone/>
            </a:pPr>
            <a:r>
              <a:rPr lang="en-US" altLang="en-US" sz="1800" b="1">
                <a:latin typeface="Times New Roman" panose="02020603050405020304" pitchFamily="18" charset="0"/>
              </a:rPr>
              <a:t>Item to be searched is 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7">
            <a:extLst>
              <a:ext uri="{FF2B5EF4-FFF2-40B4-BE49-F238E27FC236}">
                <a16:creationId xmlns:a16="http://schemas.microsoft.com/office/drawing/2014/main" id="{5DF817F7-3F03-4195-8F36-D875B5A1B6D2}"/>
              </a:ext>
            </a:extLst>
          </p:cNvPr>
          <p:cNvSpPr txBox="1">
            <a:spLocks noChangeArrowheads="1"/>
          </p:cNvSpPr>
          <p:nvPr/>
        </p:nvSpPr>
        <p:spPr bwMode="auto">
          <a:xfrm>
            <a:off x="304800" y="381000"/>
            <a:ext cx="8458200"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50000"/>
              </a:spcBef>
              <a:buFontTx/>
              <a:buNone/>
            </a:pPr>
            <a:r>
              <a:rPr lang="en-US" altLang="en-US" sz="2000" b="1" u="sng">
                <a:latin typeface="Times New Roman" panose="02020603050405020304" pitchFamily="18" charset="0"/>
              </a:rPr>
              <a:t>Linked List</a:t>
            </a:r>
          </a:p>
          <a:p>
            <a:pPr algn="just" eaLnBrk="1" hangingPunct="1">
              <a:lnSpc>
                <a:spcPct val="110000"/>
              </a:lnSpc>
              <a:spcBef>
                <a:spcPct val="50000"/>
              </a:spcBef>
            </a:pPr>
            <a:r>
              <a:rPr lang="en-US" altLang="en-US" sz="1800">
                <a:latin typeface="Times New Roman" panose="02020603050405020304" pitchFamily="18" charset="0"/>
              </a:rPr>
              <a:t> Linked list has a list pointer variable, </a:t>
            </a:r>
            <a:r>
              <a:rPr lang="en-US" altLang="en-US" sz="1800" b="1">
                <a:solidFill>
                  <a:srgbClr val="FF0000"/>
                </a:solidFill>
                <a:latin typeface="Times New Roman" panose="02020603050405020304" pitchFamily="18" charset="0"/>
              </a:rPr>
              <a:t>Head</a:t>
            </a:r>
            <a:r>
              <a:rPr lang="en-US" altLang="en-US" sz="1800">
                <a:solidFill>
                  <a:srgbClr val="FF0000"/>
                </a:solidFill>
                <a:latin typeface="Times New Roman" panose="02020603050405020304" pitchFamily="18" charset="0"/>
              </a:rPr>
              <a:t> or </a:t>
            </a:r>
            <a:r>
              <a:rPr lang="en-US" altLang="en-US" sz="1800" b="1">
                <a:solidFill>
                  <a:srgbClr val="FF0000"/>
                </a:solidFill>
                <a:latin typeface="Times New Roman" panose="02020603050405020304" pitchFamily="18" charset="0"/>
              </a:rPr>
              <a:t>Start</a:t>
            </a:r>
            <a:r>
              <a:rPr lang="en-US" altLang="en-US" sz="1800">
                <a:latin typeface="Times New Roman" panose="02020603050405020304" pitchFamily="18" charset="0"/>
              </a:rPr>
              <a:t>, containing the address of</a:t>
            </a:r>
          </a:p>
          <a:p>
            <a:pPr algn="just" eaLnBrk="1" hangingPunct="1">
              <a:lnSpc>
                <a:spcPct val="110000"/>
              </a:lnSpc>
              <a:spcBef>
                <a:spcPct val="50000"/>
              </a:spcBef>
              <a:buFontTx/>
              <a:buNone/>
            </a:pPr>
            <a:r>
              <a:rPr lang="en-US" altLang="en-US" sz="1800">
                <a:latin typeface="Times New Roman" panose="02020603050405020304" pitchFamily="18" charset="0"/>
              </a:rPr>
              <a:t>   the 1</a:t>
            </a:r>
            <a:r>
              <a:rPr lang="en-US" altLang="en-US" sz="1800" baseline="30000">
                <a:latin typeface="Times New Roman" panose="02020603050405020304" pitchFamily="18" charset="0"/>
              </a:rPr>
              <a:t>st</a:t>
            </a:r>
            <a:r>
              <a:rPr lang="en-US" altLang="en-US" sz="1800">
                <a:latin typeface="Times New Roman" panose="02020603050405020304" pitchFamily="18" charset="0"/>
              </a:rPr>
              <a:t> node in the list.</a:t>
            </a:r>
          </a:p>
          <a:p>
            <a:pPr algn="just" eaLnBrk="1" hangingPunct="1">
              <a:lnSpc>
                <a:spcPct val="120000"/>
              </a:lnSpc>
              <a:spcBef>
                <a:spcPct val="50000"/>
              </a:spcBef>
            </a:pPr>
            <a:r>
              <a:rPr lang="en-US" altLang="en-US" sz="1800">
                <a:latin typeface="Times New Roman" panose="02020603050405020304" pitchFamily="18" charset="0"/>
              </a:rPr>
              <a:t>  If Start contains NULL value, it means the list is </a:t>
            </a:r>
            <a:r>
              <a:rPr lang="en-US" altLang="en-US" sz="1800">
                <a:solidFill>
                  <a:srgbClr val="FF0000"/>
                </a:solidFill>
                <a:latin typeface="Times New Roman" panose="02020603050405020304" pitchFamily="18" charset="0"/>
              </a:rPr>
              <a:t>empty.</a:t>
            </a:r>
          </a:p>
          <a:p>
            <a:pPr algn="just" eaLnBrk="1" hangingPunct="1">
              <a:lnSpc>
                <a:spcPct val="140000"/>
              </a:lnSpc>
              <a:spcBef>
                <a:spcPct val="50000"/>
              </a:spcBef>
            </a:pPr>
            <a:r>
              <a:rPr lang="en-US" altLang="en-US" sz="1800">
                <a:latin typeface="Times New Roman" panose="02020603050405020304" pitchFamily="18" charset="0"/>
              </a:rPr>
              <a:t>  The address field of last node in the list contains NULL representing invalid</a:t>
            </a:r>
          </a:p>
          <a:p>
            <a:pPr algn="just" eaLnBrk="1" hangingPunct="1">
              <a:spcBef>
                <a:spcPct val="50000"/>
              </a:spcBef>
              <a:buFontTx/>
              <a:buNone/>
            </a:pPr>
            <a:r>
              <a:rPr lang="en-US" altLang="en-US" sz="1800">
                <a:latin typeface="Times New Roman" panose="02020603050405020304" pitchFamily="18" charset="0"/>
              </a:rPr>
              <a:t>    address.  </a:t>
            </a:r>
          </a:p>
          <a:p>
            <a:pPr eaLnBrk="1" hangingPunct="1">
              <a:lnSpc>
                <a:spcPct val="110000"/>
              </a:lnSpc>
              <a:spcBef>
                <a:spcPct val="50000"/>
              </a:spcBef>
            </a:pPr>
            <a:endParaRPr lang="en-US" altLang="en-US" sz="18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ACBF354C-3B12-479D-9E0F-7F39BA5F3237}"/>
              </a:ext>
            </a:extLst>
          </p:cNvPr>
          <p:cNvSpPr txBox="1">
            <a:spLocks noChangeArrowheads="1"/>
          </p:cNvSpPr>
          <p:nvPr/>
        </p:nvSpPr>
        <p:spPr bwMode="auto">
          <a:xfrm>
            <a:off x="304800" y="457200"/>
            <a:ext cx="8458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pPr>
            <a:r>
              <a:rPr lang="en-US" altLang="en-US" sz="2000">
                <a:latin typeface="Times New Roman" panose="02020603050405020304" pitchFamily="18" charset="0"/>
              </a:rPr>
              <a:t> Example:</a:t>
            </a:r>
          </a:p>
          <a:p>
            <a:pPr algn="just" eaLnBrk="1" hangingPunct="1">
              <a:spcBef>
                <a:spcPct val="50000"/>
              </a:spcBef>
              <a:buFontTx/>
              <a:buNone/>
            </a:pPr>
            <a:r>
              <a:rPr lang="en-US" altLang="en-US" sz="1800">
                <a:latin typeface="Times New Roman" panose="02020603050405020304" pitchFamily="18" charset="0"/>
              </a:rPr>
              <a:t>  The following figure shows a linked list having 5 nodes.</a:t>
            </a:r>
          </a:p>
        </p:txBody>
      </p:sp>
      <p:grpSp>
        <p:nvGrpSpPr>
          <p:cNvPr id="21507" name="Group 10">
            <a:extLst>
              <a:ext uri="{FF2B5EF4-FFF2-40B4-BE49-F238E27FC236}">
                <a16:creationId xmlns:a16="http://schemas.microsoft.com/office/drawing/2014/main" id="{5758B183-794D-4F7A-AC8F-88DF3F27E7A3}"/>
              </a:ext>
            </a:extLst>
          </p:cNvPr>
          <p:cNvGrpSpPr>
            <a:grpSpLocks/>
          </p:cNvGrpSpPr>
          <p:nvPr/>
        </p:nvGrpSpPr>
        <p:grpSpPr bwMode="auto">
          <a:xfrm>
            <a:off x="609600" y="1447800"/>
            <a:ext cx="7467600" cy="2743200"/>
            <a:chOff x="384" y="912"/>
            <a:chExt cx="4704" cy="1728"/>
          </a:xfrm>
        </p:grpSpPr>
        <p:pic>
          <p:nvPicPr>
            <p:cNvPr id="21510" name="Picture 5">
              <a:extLst>
                <a:ext uri="{FF2B5EF4-FFF2-40B4-BE49-F238E27FC236}">
                  <a16:creationId xmlns:a16="http://schemas.microsoft.com/office/drawing/2014/main" id="{5765D218-E266-4475-B69A-5DED02566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912"/>
              <a:ext cx="4704"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Line 6">
              <a:extLst>
                <a:ext uri="{FF2B5EF4-FFF2-40B4-BE49-F238E27FC236}">
                  <a16:creationId xmlns:a16="http://schemas.microsoft.com/office/drawing/2014/main" id="{F74D01BE-C9BD-4C16-B71B-D73CFDD216F2}"/>
                </a:ext>
              </a:extLst>
            </p:cNvPr>
            <p:cNvSpPr>
              <a:spLocks noChangeShapeType="1"/>
            </p:cNvSpPr>
            <p:nvPr/>
          </p:nvSpPr>
          <p:spPr bwMode="auto">
            <a:xfrm flipV="1">
              <a:off x="2208" y="206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7">
              <a:extLst>
                <a:ext uri="{FF2B5EF4-FFF2-40B4-BE49-F238E27FC236}">
                  <a16:creationId xmlns:a16="http://schemas.microsoft.com/office/drawing/2014/main" id="{5E4AB215-E2AF-48D0-8D78-20624695B3AD}"/>
                </a:ext>
              </a:extLst>
            </p:cNvPr>
            <p:cNvSpPr>
              <a:spLocks noChangeShapeType="1"/>
            </p:cNvSpPr>
            <p:nvPr/>
          </p:nvSpPr>
          <p:spPr bwMode="auto">
            <a:xfrm>
              <a:off x="2208" y="230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8">
              <a:extLst>
                <a:ext uri="{FF2B5EF4-FFF2-40B4-BE49-F238E27FC236}">
                  <a16:creationId xmlns:a16="http://schemas.microsoft.com/office/drawing/2014/main" id="{8B9DA41B-8065-4AA8-9480-86DB9C5D7051}"/>
                </a:ext>
              </a:extLst>
            </p:cNvPr>
            <p:cNvSpPr>
              <a:spLocks noChangeShapeType="1"/>
            </p:cNvSpPr>
            <p:nvPr/>
          </p:nvSpPr>
          <p:spPr bwMode="auto">
            <a:xfrm flipV="1">
              <a:off x="2435" y="2064"/>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Line 9">
              <a:extLst>
                <a:ext uri="{FF2B5EF4-FFF2-40B4-BE49-F238E27FC236}">
                  <a16:creationId xmlns:a16="http://schemas.microsoft.com/office/drawing/2014/main" id="{27769FDE-450B-401A-A029-8E315274523F}"/>
                </a:ext>
              </a:extLst>
            </p:cNvPr>
            <p:cNvSpPr>
              <a:spLocks noChangeShapeType="1"/>
            </p:cNvSpPr>
            <p:nvPr/>
          </p:nvSpPr>
          <p:spPr bwMode="auto">
            <a:xfrm>
              <a:off x="2435" y="2592"/>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8" name="Text Box 11">
            <a:extLst>
              <a:ext uri="{FF2B5EF4-FFF2-40B4-BE49-F238E27FC236}">
                <a16:creationId xmlns:a16="http://schemas.microsoft.com/office/drawing/2014/main" id="{0311F913-2BC2-4989-82C4-3302ED161228}"/>
              </a:ext>
            </a:extLst>
          </p:cNvPr>
          <p:cNvSpPr txBox="1">
            <a:spLocks noChangeArrowheads="1"/>
          </p:cNvSpPr>
          <p:nvPr/>
        </p:nvSpPr>
        <p:spPr bwMode="auto">
          <a:xfrm>
            <a:off x="5459413" y="3470275"/>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Information Field</a:t>
            </a:r>
          </a:p>
        </p:txBody>
      </p:sp>
      <p:sp>
        <p:nvSpPr>
          <p:cNvPr id="21509" name="Text Box 12">
            <a:extLst>
              <a:ext uri="{FF2B5EF4-FFF2-40B4-BE49-F238E27FC236}">
                <a16:creationId xmlns:a16="http://schemas.microsoft.com/office/drawing/2014/main" id="{665D58EA-9343-4C3A-B330-38FDBF85914A}"/>
              </a:ext>
            </a:extLst>
          </p:cNvPr>
          <p:cNvSpPr txBox="1">
            <a:spLocks noChangeArrowheads="1"/>
          </p:cNvSpPr>
          <p:nvPr/>
        </p:nvSpPr>
        <p:spPr bwMode="auto">
          <a:xfrm>
            <a:off x="5459413" y="3941763"/>
            <a:ext cx="281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Link Field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9BD8BEBD-DC27-436D-96F3-998710498232}"/>
              </a:ext>
            </a:extLst>
          </p:cNvPr>
          <p:cNvSpPr txBox="1">
            <a:spLocks noChangeArrowheads="1"/>
          </p:cNvSpPr>
          <p:nvPr/>
        </p:nvSpPr>
        <p:spPr bwMode="auto">
          <a:xfrm>
            <a:off x="228600" y="388938"/>
            <a:ext cx="845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u="sng">
                <a:latin typeface="Times New Roman" panose="02020603050405020304" pitchFamily="18" charset="0"/>
              </a:rPr>
              <a:t>Memory Representation of Linked List</a:t>
            </a:r>
          </a:p>
        </p:txBody>
      </p:sp>
      <p:sp>
        <p:nvSpPr>
          <p:cNvPr id="22531" name="Text Box 5">
            <a:extLst>
              <a:ext uri="{FF2B5EF4-FFF2-40B4-BE49-F238E27FC236}">
                <a16:creationId xmlns:a16="http://schemas.microsoft.com/office/drawing/2014/main" id="{A97B33A2-6049-41CB-B0B4-2E03DCD893E5}"/>
              </a:ext>
            </a:extLst>
          </p:cNvPr>
          <p:cNvSpPr txBox="1">
            <a:spLocks noChangeArrowheads="1"/>
          </p:cNvSpPr>
          <p:nvPr/>
        </p:nvSpPr>
        <p:spPr bwMode="auto">
          <a:xfrm>
            <a:off x="304800" y="846138"/>
            <a:ext cx="83407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1800">
                <a:latin typeface="Times New Roman" panose="02020603050405020304" pitchFamily="18" charset="0"/>
              </a:rPr>
              <a:t>A linked list can be maintained in memory using two linear arrays.</a:t>
            </a:r>
          </a:p>
          <a:p>
            <a:pPr eaLnBrk="1" hangingPunct="1">
              <a:spcBef>
                <a:spcPct val="50000"/>
              </a:spcBef>
              <a:buFontTx/>
              <a:buNone/>
            </a:pPr>
            <a:r>
              <a:rPr lang="en-US" altLang="en-US" sz="1800">
                <a:latin typeface="Times New Roman" panose="02020603050405020304" pitchFamily="18" charset="0"/>
              </a:rPr>
              <a:t>           1. Info</a:t>
            </a:r>
          </a:p>
          <a:p>
            <a:pPr eaLnBrk="1" hangingPunct="1">
              <a:spcBef>
                <a:spcPct val="50000"/>
              </a:spcBef>
              <a:buFontTx/>
              <a:buNone/>
            </a:pPr>
            <a:r>
              <a:rPr lang="en-US" altLang="en-US" sz="1800">
                <a:latin typeface="Times New Roman" panose="02020603050405020304" pitchFamily="18" charset="0"/>
              </a:rPr>
              <a:t>           2. Link</a:t>
            </a:r>
          </a:p>
          <a:p>
            <a:pPr eaLnBrk="1" hangingPunct="1">
              <a:spcBef>
                <a:spcPct val="50000"/>
              </a:spcBef>
            </a:pPr>
            <a:r>
              <a:rPr lang="en-US" altLang="en-US" sz="1800">
                <a:solidFill>
                  <a:srgbClr val="FF0000"/>
                </a:solidFill>
                <a:latin typeface="Times New Roman" panose="02020603050405020304" pitchFamily="18" charset="0"/>
              </a:rPr>
              <a:t>Info[K]</a:t>
            </a:r>
            <a:r>
              <a:rPr lang="en-US" altLang="en-US" sz="1800">
                <a:latin typeface="Times New Roman" panose="02020603050405020304" pitchFamily="18" charset="0"/>
              </a:rPr>
              <a:t> represents the information part of a node in the list.</a:t>
            </a:r>
          </a:p>
          <a:p>
            <a:pPr eaLnBrk="1" hangingPunct="1">
              <a:spcBef>
                <a:spcPct val="50000"/>
              </a:spcBef>
            </a:pPr>
            <a:r>
              <a:rPr lang="en-US" altLang="en-US" sz="1800">
                <a:solidFill>
                  <a:srgbClr val="FF0000"/>
                </a:solidFill>
                <a:latin typeface="Times New Roman" panose="02020603050405020304" pitchFamily="18" charset="0"/>
              </a:rPr>
              <a:t>Link[K] </a:t>
            </a:r>
            <a:r>
              <a:rPr lang="en-US" altLang="en-US" sz="1800">
                <a:latin typeface="Times New Roman" panose="02020603050405020304" pitchFamily="18" charset="0"/>
              </a:rPr>
              <a:t>represents the nex tpointer field of a node in the list.</a:t>
            </a:r>
          </a:p>
          <a:p>
            <a:pPr eaLnBrk="1" hangingPunct="1">
              <a:spcBef>
                <a:spcPct val="50000"/>
              </a:spcBef>
            </a:pPr>
            <a:r>
              <a:rPr lang="en-US" altLang="en-US" sz="1800">
                <a:latin typeface="Times New Roman" panose="02020603050405020304" pitchFamily="18" charset="0"/>
              </a:rPr>
              <a:t>The beginning of the list is denoted by the variable </a:t>
            </a:r>
            <a:r>
              <a:rPr lang="en-US" altLang="en-US" sz="1800">
                <a:solidFill>
                  <a:srgbClr val="FF0000"/>
                </a:solidFill>
                <a:latin typeface="Times New Roman" panose="02020603050405020304" pitchFamily="18" charset="0"/>
              </a:rPr>
              <a:t>Start</a:t>
            </a:r>
            <a:r>
              <a:rPr lang="en-US" altLang="en-US" sz="1800">
                <a:latin typeface="Times New Roman" panose="02020603050405020304" pitchFamily="18" charset="0"/>
              </a:rPr>
              <a:t>. </a:t>
            </a:r>
          </a:p>
        </p:txBody>
      </p:sp>
      <p:pic>
        <p:nvPicPr>
          <p:cNvPr id="22532" name="Picture 6">
            <a:extLst>
              <a:ext uri="{FF2B5EF4-FFF2-40B4-BE49-F238E27FC236}">
                <a16:creationId xmlns:a16="http://schemas.microsoft.com/office/drawing/2014/main" id="{64007277-5417-4BBE-92E6-D0C39678D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81400"/>
            <a:ext cx="4953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3" name="Group 17">
            <a:extLst>
              <a:ext uri="{FF2B5EF4-FFF2-40B4-BE49-F238E27FC236}">
                <a16:creationId xmlns:a16="http://schemas.microsoft.com/office/drawing/2014/main" id="{96E44F5A-A5E4-4401-ADDF-328F2816C664}"/>
              </a:ext>
            </a:extLst>
          </p:cNvPr>
          <p:cNvGrpSpPr>
            <a:grpSpLocks/>
          </p:cNvGrpSpPr>
          <p:nvPr/>
        </p:nvGrpSpPr>
        <p:grpSpPr bwMode="auto">
          <a:xfrm>
            <a:off x="5943600" y="3276600"/>
            <a:ext cx="3200400" cy="3200400"/>
            <a:chOff x="3504" y="1920"/>
            <a:chExt cx="2016" cy="2016"/>
          </a:xfrm>
        </p:grpSpPr>
        <p:pic>
          <p:nvPicPr>
            <p:cNvPr id="22535" name="Picture 7">
              <a:extLst>
                <a:ext uri="{FF2B5EF4-FFF2-40B4-BE49-F238E27FC236}">
                  <a16:creationId xmlns:a16="http://schemas.microsoft.com/office/drawing/2014/main" id="{519A0C22-5DD5-4FA2-9FA9-BEFA05200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1920"/>
              <a:ext cx="2016"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Freeform 9">
              <a:extLst>
                <a:ext uri="{FF2B5EF4-FFF2-40B4-BE49-F238E27FC236}">
                  <a16:creationId xmlns:a16="http://schemas.microsoft.com/office/drawing/2014/main" id="{6722BE32-E523-4EFA-A7FC-FD0A5BE2D387}"/>
                </a:ext>
              </a:extLst>
            </p:cNvPr>
            <p:cNvSpPr>
              <a:spLocks/>
            </p:cNvSpPr>
            <p:nvPr/>
          </p:nvSpPr>
          <p:spPr bwMode="auto">
            <a:xfrm>
              <a:off x="3840" y="2592"/>
              <a:ext cx="480" cy="384"/>
            </a:xfrm>
            <a:custGeom>
              <a:avLst/>
              <a:gdLst>
                <a:gd name="T0" fmla="*/ 0 w 480"/>
                <a:gd name="T1" fmla="*/ 0 h 384"/>
                <a:gd name="T2" fmla="*/ 346 w 480"/>
                <a:gd name="T3" fmla="*/ 70 h 384"/>
                <a:gd name="T4" fmla="*/ 480 w 480"/>
                <a:gd name="T5" fmla="*/ 384 h 384"/>
                <a:gd name="T6" fmla="*/ 0 60000 65536"/>
                <a:gd name="T7" fmla="*/ 0 60000 65536"/>
                <a:gd name="T8" fmla="*/ 0 60000 65536"/>
                <a:gd name="T9" fmla="*/ 0 w 480"/>
                <a:gd name="T10" fmla="*/ 0 h 384"/>
                <a:gd name="T11" fmla="*/ 480 w 480"/>
                <a:gd name="T12" fmla="*/ 384 h 384"/>
              </a:gdLst>
              <a:ahLst/>
              <a:cxnLst>
                <a:cxn ang="T6">
                  <a:pos x="T0" y="T1"/>
                </a:cxn>
                <a:cxn ang="T7">
                  <a:pos x="T2" y="T3"/>
                </a:cxn>
                <a:cxn ang="T8">
                  <a:pos x="T4" y="T5"/>
                </a:cxn>
              </a:cxnLst>
              <a:rect l="T9" t="T10" r="T11" b="T12"/>
              <a:pathLst>
                <a:path w="480" h="384">
                  <a:moveTo>
                    <a:pt x="0" y="0"/>
                  </a:moveTo>
                  <a:cubicBezTo>
                    <a:pt x="58" y="12"/>
                    <a:pt x="266" y="6"/>
                    <a:pt x="346" y="70"/>
                  </a:cubicBezTo>
                  <a:cubicBezTo>
                    <a:pt x="426" y="134"/>
                    <a:pt x="452" y="319"/>
                    <a:pt x="480" y="38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7" name="Line 13">
              <a:extLst>
                <a:ext uri="{FF2B5EF4-FFF2-40B4-BE49-F238E27FC236}">
                  <a16:creationId xmlns:a16="http://schemas.microsoft.com/office/drawing/2014/main" id="{6A2F4606-A2E9-4A3B-9D18-269E8D9D4FE0}"/>
                </a:ext>
              </a:extLst>
            </p:cNvPr>
            <p:cNvSpPr>
              <a:spLocks noChangeShapeType="1"/>
            </p:cNvSpPr>
            <p:nvPr/>
          </p:nvSpPr>
          <p:spPr bwMode="auto">
            <a:xfrm flipH="1">
              <a:off x="4704" y="3024"/>
              <a:ext cx="384"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Line 14">
              <a:extLst>
                <a:ext uri="{FF2B5EF4-FFF2-40B4-BE49-F238E27FC236}">
                  <a16:creationId xmlns:a16="http://schemas.microsoft.com/office/drawing/2014/main" id="{4058CA10-C71D-457C-B42F-E6AD593AFAA0}"/>
                </a:ext>
              </a:extLst>
            </p:cNvPr>
            <p:cNvSpPr>
              <a:spLocks noChangeShapeType="1"/>
            </p:cNvSpPr>
            <p:nvPr/>
          </p:nvSpPr>
          <p:spPr bwMode="auto">
            <a:xfrm flipH="1" flipV="1">
              <a:off x="4704" y="2208"/>
              <a:ext cx="384" cy="1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9" name="Line 15">
              <a:extLst>
                <a:ext uri="{FF2B5EF4-FFF2-40B4-BE49-F238E27FC236}">
                  <a16:creationId xmlns:a16="http://schemas.microsoft.com/office/drawing/2014/main" id="{8795D346-E2EB-4376-A68C-96D170546FFD}"/>
                </a:ext>
              </a:extLst>
            </p:cNvPr>
            <p:cNvSpPr>
              <a:spLocks noChangeShapeType="1"/>
            </p:cNvSpPr>
            <p:nvPr/>
          </p:nvSpPr>
          <p:spPr bwMode="auto">
            <a:xfrm flipH="1">
              <a:off x="4704" y="2208"/>
              <a:ext cx="397"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Line 16">
              <a:extLst>
                <a:ext uri="{FF2B5EF4-FFF2-40B4-BE49-F238E27FC236}">
                  <a16:creationId xmlns:a16="http://schemas.microsoft.com/office/drawing/2014/main" id="{0658A78F-396F-455D-BFDA-3567475BCD0D}"/>
                </a:ext>
              </a:extLst>
            </p:cNvPr>
            <p:cNvSpPr>
              <a:spLocks noChangeShapeType="1"/>
            </p:cNvSpPr>
            <p:nvPr/>
          </p:nvSpPr>
          <p:spPr bwMode="auto">
            <a:xfrm flipH="1" flipV="1">
              <a:off x="4704" y="2688"/>
              <a:ext cx="384"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534" name="Text Box 18">
            <a:extLst>
              <a:ext uri="{FF2B5EF4-FFF2-40B4-BE49-F238E27FC236}">
                <a16:creationId xmlns:a16="http://schemas.microsoft.com/office/drawing/2014/main" id="{4E0004EB-CA82-4D15-90CE-F089F0E66E17}"/>
              </a:ext>
            </a:extLst>
          </p:cNvPr>
          <p:cNvSpPr txBox="1">
            <a:spLocks noChangeArrowheads="1"/>
          </p:cNvSpPr>
          <p:nvPr/>
        </p:nvSpPr>
        <p:spPr bwMode="auto">
          <a:xfrm>
            <a:off x="533400" y="5486400"/>
            <a:ext cx="502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Figure: Linked list &amp; its memory representation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2179A06-8B46-417C-BA65-A2F1F557B714}"/>
              </a:ext>
            </a:extLst>
          </p:cNvPr>
          <p:cNvSpPr>
            <a:spLocks noGrp="1" noChangeArrowheads="1"/>
          </p:cNvSpPr>
          <p:nvPr>
            <p:ph type="title"/>
          </p:nvPr>
        </p:nvSpPr>
        <p:spPr/>
        <p:txBody>
          <a:bodyPr/>
          <a:lstStyle/>
          <a:p>
            <a:r>
              <a:rPr lang="en-US" altLang="en-US"/>
              <a:t>Some Notation</a:t>
            </a:r>
          </a:p>
        </p:txBody>
      </p:sp>
      <p:grpSp>
        <p:nvGrpSpPr>
          <p:cNvPr id="23555" name="Group 2">
            <a:extLst>
              <a:ext uri="{FF2B5EF4-FFF2-40B4-BE49-F238E27FC236}">
                <a16:creationId xmlns:a16="http://schemas.microsoft.com/office/drawing/2014/main" id="{B55108EE-527E-45F3-A8F8-189D5FB00CBD}"/>
              </a:ext>
            </a:extLst>
          </p:cNvPr>
          <p:cNvGrpSpPr>
            <a:grpSpLocks/>
          </p:cNvGrpSpPr>
          <p:nvPr/>
        </p:nvGrpSpPr>
        <p:grpSpPr bwMode="auto">
          <a:xfrm>
            <a:off x="2209800" y="1295400"/>
            <a:ext cx="4953000" cy="762000"/>
            <a:chOff x="2160" y="1620"/>
            <a:chExt cx="5580" cy="720"/>
          </a:xfrm>
        </p:grpSpPr>
        <p:sp>
          <p:nvSpPr>
            <p:cNvPr id="23557" name="Line 3">
              <a:extLst>
                <a:ext uri="{FF2B5EF4-FFF2-40B4-BE49-F238E27FC236}">
                  <a16:creationId xmlns:a16="http://schemas.microsoft.com/office/drawing/2014/main" id="{AA98B1BD-F7A5-4EDD-B487-CC7518C6F7D9}"/>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58" name="Group 4">
              <a:extLst>
                <a:ext uri="{FF2B5EF4-FFF2-40B4-BE49-F238E27FC236}">
                  <a16:creationId xmlns:a16="http://schemas.microsoft.com/office/drawing/2014/main" id="{FF8538B8-2075-41D7-A34D-F17BBC7FEF5F}"/>
                </a:ext>
              </a:extLst>
            </p:cNvPr>
            <p:cNvGrpSpPr>
              <a:grpSpLocks/>
            </p:cNvGrpSpPr>
            <p:nvPr/>
          </p:nvGrpSpPr>
          <p:grpSpPr bwMode="auto">
            <a:xfrm>
              <a:off x="2160" y="1620"/>
              <a:ext cx="5580" cy="720"/>
              <a:chOff x="2160" y="1620"/>
              <a:chExt cx="5580" cy="720"/>
            </a:xfrm>
          </p:grpSpPr>
          <p:grpSp>
            <p:nvGrpSpPr>
              <p:cNvPr id="23559" name="Group 5">
                <a:extLst>
                  <a:ext uri="{FF2B5EF4-FFF2-40B4-BE49-F238E27FC236}">
                    <a16:creationId xmlns:a16="http://schemas.microsoft.com/office/drawing/2014/main" id="{4F56EB42-2132-4147-B14B-07FE7F244E09}"/>
                  </a:ext>
                </a:extLst>
              </p:cNvPr>
              <p:cNvGrpSpPr>
                <a:grpSpLocks/>
              </p:cNvGrpSpPr>
              <p:nvPr/>
            </p:nvGrpSpPr>
            <p:grpSpPr bwMode="auto">
              <a:xfrm>
                <a:off x="2160" y="1620"/>
                <a:ext cx="5565" cy="720"/>
                <a:chOff x="2160" y="1620"/>
                <a:chExt cx="5565" cy="720"/>
              </a:xfrm>
            </p:grpSpPr>
            <p:grpSp>
              <p:nvGrpSpPr>
                <p:cNvPr id="23564" name="Group 6">
                  <a:extLst>
                    <a:ext uri="{FF2B5EF4-FFF2-40B4-BE49-F238E27FC236}">
                      <a16:creationId xmlns:a16="http://schemas.microsoft.com/office/drawing/2014/main" id="{F5FE2B5C-66C2-4652-8384-076F3223B248}"/>
                    </a:ext>
                  </a:extLst>
                </p:cNvPr>
                <p:cNvGrpSpPr>
                  <a:grpSpLocks/>
                </p:cNvGrpSpPr>
                <p:nvPr/>
              </p:nvGrpSpPr>
              <p:grpSpPr bwMode="auto">
                <a:xfrm>
                  <a:off x="7005" y="1980"/>
                  <a:ext cx="720" cy="360"/>
                  <a:chOff x="3060" y="1980"/>
                  <a:chExt cx="720" cy="360"/>
                </a:xfrm>
              </p:grpSpPr>
              <p:sp>
                <p:nvSpPr>
                  <p:cNvPr id="23587" name="Rectangle 7">
                    <a:extLst>
                      <a:ext uri="{FF2B5EF4-FFF2-40B4-BE49-F238E27FC236}">
                        <a16:creationId xmlns:a16="http://schemas.microsoft.com/office/drawing/2014/main" id="{8D715B10-09F6-4869-9D61-E2DD875E870C}"/>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3588" name="Line 8">
                    <a:extLst>
                      <a:ext uri="{FF2B5EF4-FFF2-40B4-BE49-F238E27FC236}">
                        <a16:creationId xmlns:a16="http://schemas.microsoft.com/office/drawing/2014/main" id="{0B824254-333C-44BF-99E9-5E843D21F07E}"/>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5" name="Group 9">
                  <a:extLst>
                    <a:ext uri="{FF2B5EF4-FFF2-40B4-BE49-F238E27FC236}">
                      <a16:creationId xmlns:a16="http://schemas.microsoft.com/office/drawing/2014/main" id="{9EDEBDC1-704E-49E0-A0BF-2E2A85B467F7}"/>
                    </a:ext>
                  </a:extLst>
                </p:cNvPr>
                <p:cNvGrpSpPr>
                  <a:grpSpLocks/>
                </p:cNvGrpSpPr>
                <p:nvPr/>
              </p:nvGrpSpPr>
              <p:grpSpPr bwMode="auto">
                <a:xfrm>
                  <a:off x="3060" y="1980"/>
                  <a:ext cx="720" cy="360"/>
                  <a:chOff x="3060" y="1980"/>
                  <a:chExt cx="720" cy="360"/>
                </a:xfrm>
              </p:grpSpPr>
              <p:sp>
                <p:nvSpPr>
                  <p:cNvPr id="23585" name="Rectangle 10">
                    <a:extLst>
                      <a:ext uri="{FF2B5EF4-FFF2-40B4-BE49-F238E27FC236}">
                        <a16:creationId xmlns:a16="http://schemas.microsoft.com/office/drawing/2014/main" id="{66374BAC-BA91-49DD-B3BA-E90B4A09A41A}"/>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3586" name="Line 11">
                    <a:extLst>
                      <a:ext uri="{FF2B5EF4-FFF2-40B4-BE49-F238E27FC236}">
                        <a16:creationId xmlns:a16="http://schemas.microsoft.com/office/drawing/2014/main" id="{61009D18-DEC9-4611-8501-2F71F1ECACFA}"/>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6" name="Group 12">
                  <a:extLst>
                    <a:ext uri="{FF2B5EF4-FFF2-40B4-BE49-F238E27FC236}">
                      <a16:creationId xmlns:a16="http://schemas.microsoft.com/office/drawing/2014/main" id="{2B2CC59C-D845-4C30-85E7-844F58DB1182}"/>
                    </a:ext>
                  </a:extLst>
                </p:cNvPr>
                <p:cNvGrpSpPr>
                  <a:grpSpLocks/>
                </p:cNvGrpSpPr>
                <p:nvPr/>
              </p:nvGrpSpPr>
              <p:grpSpPr bwMode="auto">
                <a:xfrm>
                  <a:off x="4050" y="1980"/>
                  <a:ext cx="720" cy="360"/>
                  <a:chOff x="3060" y="1980"/>
                  <a:chExt cx="720" cy="360"/>
                </a:xfrm>
              </p:grpSpPr>
              <p:sp>
                <p:nvSpPr>
                  <p:cNvPr id="23583" name="Rectangle 13">
                    <a:extLst>
                      <a:ext uri="{FF2B5EF4-FFF2-40B4-BE49-F238E27FC236}">
                        <a16:creationId xmlns:a16="http://schemas.microsoft.com/office/drawing/2014/main" id="{D53FDD91-A522-42A6-9F4C-DD8A6C063B45}"/>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3584" name="Line 14">
                    <a:extLst>
                      <a:ext uri="{FF2B5EF4-FFF2-40B4-BE49-F238E27FC236}">
                        <a16:creationId xmlns:a16="http://schemas.microsoft.com/office/drawing/2014/main" id="{B6C013A3-E19A-4CE5-9DA8-11F9C9238A9E}"/>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7" name="Group 15">
                  <a:extLst>
                    <a:ext uri="{FF2B5EF4-FFF2-40B4-BE49-F238E27FC236}">
                      <a16:creationId xmlns:a16="http://schemas.microsoft.com/office/drawing/2014/main" id="{6DF7FCD5-79D0-4017-8783-E86FC0F0E933}"/>
                    </a:ext>
                  </a:extLst>
                </p:cNvPr>
                <p:cNvGrpSpPr>
                  <a:grpSpLocks/>
                </p:cNvGrpSpPr>
                <p:nvPr/>
              </p:nvGrpSpPr>
              <p:grpSpPr bwMode="auto">
                <a:xfrm>
                  <a:off x="5040" y="1980"/>
                  <a:ext cx="720" cy="360"/>
                  <a:chOff x="3060" y="1980"/>
                  <a:chExt cx="720" cy="360"/>
                </a:xfrm>
              </p:grpSpPr>
              <p:sp>
                <p:nvSpPr>
                  <p:cNvPr id="23581" name="Rectangle 16">
                    <a:extLst>
                      <a:ext uri="{FF2B5EF4-FFF2-40B4-BE49-F238E27FC236}">
                        <a16:creationId xmlns:a16="http://schemas.microsoft.com/office/drawing/2014/main" id="{D6F297E9-06FC-4C6A-B088-877B177F04A5}"/>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3582" name="Line 17">
                    <a:extLst>
                      <a:ext uri="{FF2B5EF4-FFF2-40B4-BE49-F238E27FC236}">
                        <a16:creationId xmlns:a16="http://schemas.microsoft.com/office/drawing/2014/main" id="{2FAC22A3-D505-4613-BFB4-4E8CD3A55BC8}"/>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8" name="Group 18">
                  <a:extLst>
                    <a:ext uri="{FF2B5EF4-FFF2-40B4-BE49-F238E27FC236}">
                      <a16:creationId xmlns:a16="http://schemas.microsoft.com/office/drawing/2014/main" id="{7C74794B-5F84-4D4C-A9DD-3EBEDA4B52E3}"/>
                    </a:ext>
                  </a:extLst>
                </p:cNvPr>
                <p:cNvGrpSpPr>
                  <a:grpSpLocks/>
                </p:cNvGrpSpPr>
                <p:nvPr/>
              </p:nvGrpSpPr>
              <p:grpSpPr bwMode="auto">
                <a:xfrm>
                  <a:off x="6015" y="1980"/>
                  <a:ext cx="720" cy="360"/>
                  <a:chOff x="3060" y="1980"/>
                  <a:chExt cx="720" cy="360"/>
                </a:xfrm>
              </p:grpSpPr>
              <p:sp>
                <p:nvSpPr>
                  <p:cNvPr id="23579" name="Rectangle 19">
                    <a:extLst>
                      <a:ext uri="{FF2B5EF4-FFF2-40B4-BE49-F238E27FC236}">
                        <a16:creationId xmlns:a16="http://schemas.microsoft.com/office/drawing/2014/main" id="{D1745FC4-3087-496B-A26A-F98E7C7E4F3E}"/>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3580" name="Line 20">
                    <a:extLst>
                      <a:ext uri="{FF2B5EF4-FFF2-40B4-BE49-F238E27FC236}">
                        <a16:creationId xmlns:a16="http://schemas.microsoft.com/office/drawing/2014/main" id="{839DC1BE-EFE3-42BF-97F6-8E8D455DABC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69" name="Rectangle 21">
                  <a:extLst>
                    <a:ext uri="{FF2B5EF4-FFF2-40B4-BE49-F238E27FC236}">
                      <a16:creationId xmlns:a16="http://schemas.microsoft.com/office/drawing/2014/main" id="{DE918C41-D32F-4BB3-92E4-E48D2F0B8815}"/>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3570" name="Line 22">
                  <a:extLst>
                    <a:ext uri="{FF2B5EF4-FFF2-40B4-BE49-F238E27FC236}">
                      <a16:creationId xmlns:a16="http://schemas.microsoft.com/office/drawing/2014/main" id="{2A68CF5D-B44A-407D-BD50-AC22D4093A33}"/>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1" name="Line 23">
                  <a:extLst>
                    <a:ext uri="{FF2B5EF4-FFF2-40B4-BE49-F238E27FC236}">
                      <a16:creationId xmlns:a16="http://schemas.microsoft.com/office/drawing/2014/main" id="{27080BA5-EC9E-4837-BF93-3CF26DCE736B}"/>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2" name="Line 24">
                  <a:extLst>
                    <a:ext uri="{FF2B5EF4-FFF2-40B4-BE49-F238E27FC236}">
                      <a16:creationId xmlns:a16="http://schemas.microsoft.com/office/drawing/2014/main" id="{E3F61418-CCDF-4FDA-8E97-262CF9B7558C}"/>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3" name="Line 25">
                  <a:extLst>
                    <a:ext uri="{FF2B5EF4-FFF2-40B4-BE49-F238E27FC236}">
                      <a16:creationId xmlns:a16="http://schemas.microsoft.com/office/drawing/2014/main" id="{E24D8FE7-DECC-4620-9335-EFBFF64C56D4}"/>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4" name="Text Box 26">
                  <a:extLst>
                    <a:ext uri="{FF2B5EF4-FFF2-40B4-BE49-F238E27FC236}">
                      <a16:creationId xmlns:a16="http://schemas.microsoft.com/office/drawing/2014/main" id="{B19AF22E-6CFF-4301-A7CB-1D90DB1E3CA5}"/>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23575" name="Text Box 27">
                  <a:extLst>
                    <a:ext uri="{FF2B5EF4-FFF2-40B4-BE49-F238E27FC236}">
                      <a16:creationId xmlns:a16="http://schemas.microsoft.com/office/drawing/2014/main" id="{C6E6BA34-1A37-4091-B0AE-C6729175E5C2}"/>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23576" name="Text Box 28">
                  <a:extLst>
                    <a:ext uri="{FF2B5EF4-FFF2-40B4-BE49-F238E27FC236}">
                      <a16:creationId xmlns:a16="http://schemas.microsoft.com/office/drawing/2014/main" id="{4A9BD039-C7EC-4115-9E0B-7D22926FC74B}"/>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23577" name="Text Box 29">
                  <a:extLst>
                    <a:ext uri="{FF2B5EF4-FFF2-40B4-BE49-F238E27FC236}">
                      <a16:creationId xmlns:a16="http://schemas.microsoft.com/office/drawing/2014/main" id="{5979D496-9FC1-4AE7-82B8-04633AAC08FA}"/>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23578" name="Text Box 30">
                  <a:extLst>
                    <a:ext uri="{FF2B5EF4-FFF2-40B4-BE49-F238E27FC236}">
                      <a16:creationId xmlns:a16="http://schemas.microsoft.com/office/drawing/2014/main" id="{BB228935-C7FE-4C1A-9DA1-38EB45E83D39}"/>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23560" name="Group 31">
                <a:extLst>
                  <a:ext uri="{FF2B5EF4-FFF2-40B4-BE49-F238E27FC236}">
                    <a16:creationId xmlns:a16="http://schemas.microsoft.com/office/drawing/2014/main" id="{20B6DF98-4D91-47EE-9215-84307619F8E1}"/>
                  </a:ext>
                </a:extLst>
              </p:cNvPr>
              <p:cNvGrpSpPr>
                <a:grpSpLocks/>
              </p:cNvGrpSpPr>
              <p:nvPr/>
            </p:nvGrpSpPr>
            <p:grpSpPr bwMode="auto">
              <a:xfrm>
                <a:off x="7020" y="1980"/>
                <a:ext cx="720" cy="360"/>
                <a:chOff x="7020" y="1980"/>
                <a:chExt cx="720" cy="360"/>
              </a:xfrm>
            </p:grpSpPr>
            <p:sp>
              <p:nvSpPr>
                <p:cNvPr id="23561" name="Text Box 32">
                  <a:extLst>
                    <a:ext uri="{FF2B5EF4-FFF2-40B4-BE49-F238E27FC236}">
                      <a16:creationId xmlns:a16="http://schemas.microsoft.com/office/drawing/2014/main" id="{20403123-775F-4E54-9F6E-55CF655C2A86}"/>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23562" name="Line 33">
                  <a:extLst>
                    <a:ext uri="{FF2B5EF4-FFF2-40B4-BE49-F238E27FC236}">
                      <a16:creationId xmlns:a16="http://schemas.microsoft.com/office/drawing/2014/main" id="{24C76229-C0CB-45B4-8F98-097F94D99313}"/>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34">
                  <a:extLst>
                    <a:ext uri="{FF2B5EF4-FFF2-40B4-BE49-F238E27FC236}">
                      <a16:creationId xmlns:a16="http://schemas.microsoft.com/office/drawing/2014/main" id="{733A5FD7-91DA-4CA6-B1A5-CA946CB4365A}"/>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23556" name="TextBox 39">
            <a:extLst>
              <a:ext uri="{FF2B5EF4-FFF2-40B4-BE49-F238E27FC236}">
                <a16:creationId xmlns:a16="http://schemas.microsoft.com/office/drawing/2014/main" id="{E95071B2-8590-42C5-90D5-3C76FC59A07D}"/>
              </a:ext>
            </a:extLst>
          </p:cNvPr>
          <p:cNvSpPr txBox="1">
            <a:spLocks noChangeArrowheads="1"/>
          </p:cNvSpPr>
          <p:nvPr/>
        </p:nvSpPr>
        <p:spPr bwMode="auto">
          <a:xfrm>
            <a:off x="1600200" y="2332038"/>
            <a:ext cx="68008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LIST-</a:t>
            </a:r>
            <a:r>
              <a:rPr lang="en-US" altLang="en-US" sz="1800">
                <a:latin typeface="Times New Roman" panose="02020603050405020304" pitchFamily="18" charset="0"/>
              </a:rPr>
              <a:t> name of the linked list.</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START</a:t>
            </a:r>
            <a:r>
              <a:rPr lang="en-US" altLang="en-US" sz="1800">
                <a:latin typeface="Times New Roman" panose="02020603050405020304" pitchFamily="18" charset="0"/>
              </a:rPr>
              <a:t> – points to the first node of the linked list</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PTR</a:t>
            </a:r>
            <a:r>
              <a:rPr lang="en-US" altLang="en-US" sz="1800">
                <a:latin typeface="Times New Roman" panose="02020603050405020304" pitchFamily="18" charset="0"/>
              </a:rPr>
              <a:t>- points to the node that is currently being processed</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INFO[PTR] </a:t>
            </a:r>
            <a:r>
              <a:rPr lang="en-US" altLang="en-US" sz="1800">
                <a:latin typeface="Times New Roman" panose="02020603050405020304" pitchFamily="18" charset="0"/>
              </a:rPr>
              <a:t>– value of the current node.</a:t>
            </a:r>
          </a:p>
          <a:p>
            <a:pPr eaLnBrk="1" hangingPunct="1">
              <a:spcBef>
                <a:spcPct val="0"/>
              </a:spcBef>
              <a:buFont typeface="Courier New" panose="02070309020205020404" pitchFamily="49" charset="0"/>
              <a:buChar char="o"/>
            </a:pPr>
            <a:r>
              <a:rPr lang="en-US" altLang="en-US" sz="1800">
                <a:latin typeface="Times New Roman" panose="02020603050405020304" pitchFamily="18" charset="0"/>
              </a:rPr>
              <a:t> </a:t>
            </a:r>
            <a:r>
              <a:rPr lang="en-US" altLang="en-US" sz="1800">
                <a:solidFill>
                  <a:srgbClr val="FF0000"/>
                </a:solidFill>
                <a:latin typeface="Times New Roman" panose="02020603050405020304" pitchFamily="18" charset="0"/>
              </a:rPr>
              <a:t>PTR:=LINK[PTR] </a:t>
            </a:r>
            <a:r>
              <a:rPr lang="en-US" altLang="en-US" sz="1800">
                <a:latin typeface="Times New Roman" panose="02020603050405020304" pitchFamily="18" charset="0"/>
              </a:rPr>
              <a:t>– moves the pointer to next node (Update pointer)</a:t>
            </a:r>
          </a:p>
          <a:p>
            <a:pPr eaLnBrk="1" hangingPunct="1">
              <a:spcBef>
                <a:spcPct val="0"/>
              </a:spcBef>
              <a:buFontTx/>
              <a:buNone/>
            </a:pPr>
            <a:endParaRPr lang="en-US" altLang="en-US" sz="18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0D1AED-3C79-4A42-8D70-F8A56D308CCB}"/>
              </a:ext>
            </a:extLst>
          </p:cNvPr>
          <p:cNvSpPr>
            <a:spLocks noGrp="1" noChangeArrowheads="1"/>
          </p:cNvSpPr>
          <p:nvPr>
            <p:ph type="title"/>
          </p:nvPr>
        </p:nvSpPr>
        <p:spPr/>
        <p:txBody>
          <a:bodyPr/>
          <a:lstStyle/>
          <a:p>
            <a:r>
              <a:rPr lang="en-US" altLang="en-US"/>
              <a:t>Some Notation</a:t>
            </a:r>
          </a:p>
        </p:txBody>
      </p:sp>
      <p:sp>
        <p:nvSpPr>
          <p:cNvPr id="24579" name="TextBox 39">
            <a:extLst>
              <a:ext uri="{FF2B5EF4-FFF2-40B4-BE49-F238E27FC236}">
                <a16:creationId xmlns:a16="http://schemas.microsoft.com/office/drawing/2014/main" id="{019A5723-E550-4D36-8AEA-4FB19CAE4962}"/>
              </a:ext>
            </a:extLst>
          </p:cNvPr>
          <p:cNvSpPr txBox="1">
            <a:spLocks noChangeArrowheads="1"/>
          </p:cNvSpPr>
          <p:nvPr/>
        </p:nvSpPr>
        <p:spPr bwMode="auto">
          <a:xfrm>
            <a:off x="3276600" y="4572000"/>
            <a:ext cx="2014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 INFO [PTR] </a:t>
            </a:r>
            <a:r>
              <a:rPr lang="en-US" altLang="en-US" sz="1800">
                <a:latin typeface="Times New Roman" panose="02020603050405020304" pitchFamily="18" charset="0"/>
              </a:rPr>
              <a:t>– 30</a:t>
            </a:r>
          </a:p>
          <a:p>
            <a:pPr eaLnBrk="1" hangingPunct="1">
              <a:spcBef>
                <a:spcPct val="0"/>
              </a:spcBef>
              <a:buFontTx/>
              <a:buNone/>
            </a:pPr>
            <a:endParaRPr lang="en-US" altLang="en-US" sz="1800">
              <a:latin typeface="Times New Roman" panose="02020603050405020304" pitchFamily="18" charset="0"/>
            </a:endParaRPr>
          </a:p>
        </p:txBody>
      </p:sp>
      <p:grpSp>
        <p:nvGrpSpPr>
          <p:cNvPr id="24580" name="Group 2">
            <a:extLst>
              <a:ext uri="{FF2B5EF4-FFF2-40B4-BE49-F238E27FC236}">
                <a16:creationId xmlns:a16="http://schemas.microsoft.com/office/drawing/2014/main" id="{079ABA56-1C76-4C80-806E-9882B1E946CD}"/>
              </a:ext>
            </a:extLst>
          </p:cNvPr>
          <p:cNvGrpSpPr>
            <a:grpSpLocks/>
          </p:cNvGrpSpPr>
          <p:nvPr/>
        </p:nvGrpSpPr>
        <p:grpSpPr bwMode="auto">
          <a:xfrm>
            <a:off x="2057400" y="2819400"/>
            <a:ext cx="4953000" cy="762000"/>
            <a:chOff x="2160" y="1620"/>
            <a:chExt cx="5580" cy="720"/>
          </a:xfrm>
        </p:grpSpPr>
        <p:sp>
          <p:nvSpPr>
            <p:cNvPr id="24583" name="Line 3">
              <a:extLst>
                <a:ext uri="{FF2B5EF4-FFF2-40B4-BE49-F238E27FC236}">
                  <a16:creationId xmlns:a16="http://schemas.microsoft.com/office/drawing/2014/main" id="{241E7C2C-0502-4ABF-82F4-638D11130611}"/>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84" name="Group 4">
              <a:extLst>
                <a:ext uri="{FF2B5EF4-FFF2-40B4-BE49-F238E27FC236}">
                  <a16:creationId xmlns:a16="http://schemas.microsoft.com/office/drawing/2014/main" id="{1D99486F-FF2F-4E97-8CA7-E9F4EB9C2259}"/>
                </a:ext>
              </a:extLst>
            </p:cNvPr>
            <p:cNvGrpSpPr>
              <a:grpSpLocks/>
            </p:cNvGrpSpPr>
            <p:nvPr/>
          </p:nvGrpSpPr>
          <p:grpSpPr bwMode="auto">
            <a:xfrm>
              <a:off x="2160" y="1620"/>
              <a:ext cx="5580" cy="720"/>
              <a:chOff x="2160" y="1620"/>
              <a:chExt cx="5580" cy="720"/>
            </a:xfrm>
          </p:grpSpPr>
          <p:grpSp>
            <p:nvGrpSpPr>
              <p:cNvPr id="24585" name="Group 5">
                <a:extLst>
                  <a:ext uri="{FF2B5EF4-FFF2-40B4-BE49-F238E27FC236}">
                    <a16:creationId xmlns:a16="http://schemas.microsoft.com/office/drawing/2014/main" id="{010773FD-D3C6-473C-A153-ECB38F171E8A}"/>
                  </a:ext>
                </a:extLst>
              </p:cNvPr>
              <p:cNvGrpSpPr>
                <a:grpSpLocks/>
              </p:cNvGrpSpPr>
              <p:nvPr/>
            </p:nvGrpSpPr>
            <p:grpSpPr bwMode="auto">
              <a:xfrm>
                <a:off x="2160" y="1620"/>
                <a:ext cx="5565" cy="720"/>
                <a:chOff x="2160" y="1620"/>
                <a:chExt cx="5565" cy="720"/>
              </a:xfrm>
            </p:grpSpPr>
            <p:grpSp>
              <p:nvGrpSpPr>
                <p:cNvPr id="24590" name="Group 6">
                  <a:extLst>
                    <a:ext uri="{FF2B5EF4-FFF2-40B4-BE49-F238E27FC236}">
                      <a16:creationId xmlns:a16="http://schemas.microsoft.com/office/drawing/2014/main" id="{1C9EFC4E-7997-4CD3-9F2E-AE9422BB5EDC}"/>
                    </a:ext>
                  </a:extLst>
                </p:cNvPr>
                <p:cNvGrpSpPr>
                  <a:grpSpLocks/>
                </p:cNvGrpSpPr>
                <p:nvPr/>
              </p:nvGrpSpPr>
              <p:grpSpPr bwMode="auto">
                <a:xfrm>
                  <a:off x="7005" y="1980"/>
                  <a:ext cx="720" cy="360"/>
                  <a:chOff x="3060" y="1980"/>
                  <a:chExt cx="720" cy="360"/>
                </a:xfrm>
              </p:grpSpPr>
              <p:sp>
                <p:nvSpPr>
                  <p:cNvPr id="24613" name="Rectangle 7">
                    <a:extLst>
                      <a:ext uri="{FF2B5EF4-FFF2-40B4-BE49-F238E27FC236}">
                        <a16:creationId xmlns:a16="http://schemas.microsoft.com/office/drawing/2014/main" id="{A2B34933-782F-458D-AA5A-018CA81D4FE5}"/>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4614" name="Line 8">
                    <a:extLst>
                      <a:ext uri="{FF2B5EF4-FFF2-40B4-BE49-F238E27FC236}">
                        <a16:creationId xmlns:a16="http://schemas.microsoft.com/office/drawing/2014/main" id="{5681D163-097B-4E1A-BFC7-35EDA8B19CD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91" name="Group 9">
                  <a:extLst>
                    <a:ext uri="{FF2B5EF4-FFF2-40B4-BE49-F238E27FC236}">
                      <a16:creationId xmlns:a16="http://schemas.microsoft.com/office/drawing/2014/main" id="{BC3D08C8-0712-4523-AE5D-72780F65DBF7}"/>
                    </a:ext>
                  </a:extLst>
                </p:cNvPr>
                <p:cNvGrpSpPr>
                  <a:grpSpLocks/>
                </p:cNvGrpSpPr>
                <p:nvPr/>
              </p:nvGrpSpPr>
              <p:grpSpPr bwMode="auto">
                <a:xfrm>
                  <a:off x="3060" y="1980"/>
                  <a:ext cx="720" cy="360"/>
                  <a:chOff x="3060" y="1980"/>
                  <a:chExt cx="720" cy="360"/>
                </a:xfrm>
              </p:grpSpPr>
              <p:sp>
                <p:nvSpPr>
                  <p:cNvPr id="24611" name="Rectangle 10">
                    <a:extLst>
                      <a:ext uri="{FF2B5EF4-FFF2-40B4-BE49-F238E27FC236}">
                        <a16:creationId xmlns:a16="http://schemas.microsoft.com/office/drawing/2014/main" id="{5AB4D863-4687-4B29-A6DB-A2D608277E89}"/>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4612" name="Line 11">
                    <a:extLst>
                      <a:ext uri="{FF2B5EF4-FFF2-40B4-BE49-F238E27FC236}">
                        <a16:creationId xmlns:a16="http://schemas.microsoft.com/office/drawing/2014/main" id="{963F23F6-A8FD-43DD-89E4-D450C3D12C0E}"/>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92" name="Group 12">
                  <a:extLst>
                    <a:ext uri="{FF2B5EF4-FFF2-40B4-BE49-F238E27FC236}">
                      <a16:creationId xmlns:a16="http://schemas.microsoft.com/office/drawing/2014/main" id="{4083F0FC-4C59-46D1-AAD9-9196111D9E78}"/>
                    </a:ext>
                  </a:extLst>
                </p:cNvPr>
                <p:cNvGrpSpPr>
                  <a:grpSpLocks/>
                </p:cNvGrpSpPr>
                <p:nvPr/>
              </p:nvGrpSpPr>
              <p:grpSpPr bwMode="auto">
                <a:xfrm>
                  <a:off x="4050" y="1980"/>
                  <a:ext cx="720" cy="360"/>
                  <a:chOff x="3060" y="1980"/>
                  <a:chExt cx="720" cy="360"/>
                </a:xfrm>
              </p:grpSpPr>
              <p:sp>
                <p:nvSpPr>
                  <p:cNvPr id="24609" name="Rectangle 13">
                    <a:extLst>
                      <a:ext uri="{FF2B5EF4-FFF2-40B4-BE49-F238E27FC236}">
                        <a16:creationId xmlns:a16="http://schemas.microsoft.com/office/drawing/2014/main" id="{6724DE5B-6F48-4E03-8C08-F6F0B5BF2F68}"/>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4610" name="Line 14">
                    <a:extLst>
                      <a:ext uri="{FF2B5EF4-FFF2-40B4-BE49-F238E27FC236}">
                        <a16:creationId xmlns:a16="http://schemas.microsoft.com/office/drawing/2014/main" id="{A8E75627-00C8-481B-B182-E97D7EFF774C}"/>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93" name="Group 51">
                  <a:extLst>
                    <a:ext uri="{FF2B5EF4-FFF2-40B4-BE49-F238E27FC236}">
                      <a16:creationId xmlns:a16="http://schemas.microsoft.com/office/drawing/2014/main" id="{5E3622A1-57FF-45C4-9460-636904DB8E99}"/>
                    </a:ext>
                  </a:extLst>
                </p:cNvPr>
                <p:cNvGrpSpPr>
                  <a:grpSpLocks/>
                </p:cNvGrpSpPr>
                <p:nvPr/>
              </p:nvGrpSpPr>
              <p:grpSpPr bwMode="auto">
                <a:xfrm>
                  <a:off x="5040" y="1980"/>
                  <a:ext cx="720" cy="360"/>
                  <a:chOff x="3060" y="1980"/>
                  <a:chExt cx="720" cy="360"/>
                </a:xfrm>
              </p:grpSpPr>
              <p:sp>
                <p:nvSpPr>
                  <p:cNvPr id="24607" name="Rectangle 16">
                    <a:extLst>
                      <a:ext uri="{FF2B5EF4-FFF2-40B4-BE49-F238E27FC236}">
                        <a16:creationId xmlns:a16="http://schemas.microsoft.com/office/drawing/2014/main" id="{D04D857B-CFC2-4FA9-BA6A-E9B7E24CB43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4608" name="Line 17">
                    <a:extLst>
                      <a:ext uri="{FF2B5EF4-FFF2-40B4-BE49-F238E27FC236}">
                        <a16:creationId xmlns:a16="http://schemas.microsoft.com/office/drawing/2014/main" id="{8720951E-3183-4168-B91F-54CDB4B0A993}"/>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94" name="Group 18">
                  <a:extLst>
                    <a:ext uri="{FF2B5EF4-FFF2-40B4-BE49-F238E27FC236}">
                      <a16:creationId xmlns:a16="http://schemas.microsoft.com/office/drawing/2014/main" id="{87E17B6C-3C7A-4D2A-B5FC-F7F9D5DFEF3D}"/>
                    </a:ext>
                  </a:extLst>
                </p:cNvPr>
                <p:cNvGrpSpPr>
                  <a:grpSpLocks/>
                </p:cNvGrpSpPr>
                <p:nvPr/>
              </p:nvGrpSpPr>
              <p:grpSpPr bwMode="auto">
                <a:xfrm>
                  <a:off x="6015" y="1980"/>
                  <a:ext cx="720" cy="360"/>
                  <a:chOff x="3060" y="1980"/>
                  <a:chExt cx="720" cy="360"/>
                </a:xfrm>
              </p:grpSpPr>
              <p:sp>
                <p:nvSpPr>
                  <p:cNvPr id="24605" name="Rectangle 19">
                    <a:extLst>
                      <a:ext uri="{FF2B5EF4-FFF2-40B4-BE49-F238E27FC236}">
                        <a16:creationId xmlns:a16="http://schemas.microsoft.com/office/drawing/2014/main" id="{A576E223-FA46-431E-855C-E44147411E2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4606" name="Line 20">
                    <a:extLst>
                      <a:ext uri="{FF2B5EF4-FFF2-40B4-BE49-F238E27FC236}">
                        <a16:creationId xmlns:a16="http://schemas.microsoft.com/office/drawing/2014/main" id="{C9BBFF48-EAE2-41F6-A82E-851A557E2800}"/>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5" name="Rectangle 21">
                  <a:extLst>
                    <a:ext uri="{FF2B5EF4-FFF2-40B4-BE49-F238E27FC236}">
                      <a16:creationId xmlns:a16="http://schemas.microsoft.com/office/drawing/2014/main" id="{EE162807-2FE7-4D27-AD50-E25ECFF0760B}"/>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4596" name="Line 22">
                  <a:extLst>
                    <a:ext uri="{FF2B5EF4-FFF2-40B4-BE49-F238E27FC236}">
                      <a16:creationId xmlns:a16="http://schemas.microsoft.com/office/drawing/2014/main" id="{0264C2DF-77DA-48F0-B844-98821122FCB7}"/>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7" name="Line 23">
                  <a:extLst>
                    <a:ext uri="{FF2B5EF4-FFF2-40B4-BE49-F238E27FC236}">
                      <a16:creationId xmlns:a16="http://schemas.microsoft.com/office/drawing/2014/main" id="{DC97E168-1CBA-40BF-BE84-F8DA9C7A0B5A}"/>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8" name="Line 24">
                  <a:extLst>
                    <a:ext uri="{FF2B5EF4-FFF2-40B4-BE49-F238E27FC236}">
                      <a16:creationId xmlns:a16="http://schemas.microsoft.com/office/drawing/2014/main" id="{A26FACB3-EC61-4168-9512-6E16445962B5}"/>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9" name="Line 25">
                  <a:extLst>
                    <a:ext uri="{FF2B5EF4-FFF2-40B4-BE49-F238E27FC236}">
                      <a16:creationId xmlns:a16="http://schemas.microsoft.com/office/drawing/2014/main" id="{86D02134-B968-4D31-84B3-5CE1141FCD93}"/>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0" name="Text Box 26">
                  <a:extLst>
                    <a:ext uri="{FF2B5EF4-FFF2-40B4-BE49-F238E27FC236}">
                      <a16:creationId xmlns:a16="http://schemas.microsoft.com/office/drawing/2014/main" id="{1F97E6AC-2AFC-4657-BAD1-A5131553F11E}"/>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24601" name="Text Box 27">
                  <a:extLst>
                    <a:ext uri="{FF2B5EF4-FFF2-40B4-BE49-F238E27FC236}">
                      <a16:creationId xmlns:a16="http://schemas.microsoft.com/office/drawing/2014/main" id="{E9593464-2708-4990-B7D1-86C5BEA91590}"/>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24602" name="Text Box 28">
                  <a:extLst>
                    <a:ext uri="{FF2B5EF4-FFF2-40B4-BE49-F238E27FC236}">
                      <a16:creationId xmlns:a16="http://schemas.microsoft.com/office/drawing/2014/main" id="{9785661D-2893-4F1C-9AAD-26686F510F86}"/>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24603" name="Text Box 29">
                  <a:extLst>
                    <a:ext uri="{FF2B5EF4-FFF2-40B4-BE49-F238E27FC236}">
                      <a16:creationId xmlns:a16="http://schemas.microsoft.com/office/drawing/2014/main" id="{5E251D64-A269-4E5E-9F1C-92B6401185C3}"/>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24604" name="Text Box 30">
                  <a:extLst>
                    <a:ext uri="{FF2B5EF4-FFF2-40B4-BE49-F238E27FC236}">
                      <a16:creationId xmlns:a16="http://schemas.microsoft.com/office/drawing/2014/main" id="{19A94E3C-725F-4F99-AED8-0A029923AA5F}"/>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24586" name="Group 31">
                <a:extLst>
                  <a:ext uri="{FF2B5EF4-FFF2-40B4-BE49-F238E27FC236}">
                    <a16:creationId xmlns:a16="http://schemas.microsoft.com/office/drawing/2014/main" id="{F9BBA93C-FC59-4466-992D-8DD10B63A5B0}"/>
                  </a:ext>
                </a:extLst>
              </p:cNvPr>
              <p:cNvGrpSpPr>
                <a:grpSpLocks/>
              </p:cNvGrpSpPr>
              <p:nvPr/>
            </p:nvGrpSpPr>
            <p:grpSpPr bwMode="auto">
              <a:xfrm>
                <a:off x="7020" y="1980"/>
                <a:ext cx="720" cy="360"/>
                <a:chOff x="7020" y="1980"/>
                <a:chExt cx="720" cy="360"/>
              </a:xfrm>
            </p:grpSpPr>
            <p:sp>
              <p:nvSpPr>
                <p:cNvPr id="24587" name="Text Box 32">
                  <a:extLst>
                    <a:ext uri="{FF2B5EF4-FFF2-40B4-BE49-F238E27FC236}">
                      <a16:creationId xmlns:a16="http://schemas.microsoft.com/office/drawing/2014/main" id="{2BEEA74F-5897-4604-9670-75C5A50A464A}"/>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24588" name="Line 33">
                  <a:extLst>
                    <a:ext uri="{FF2B5EF4-FFF2-40B4-BE49-F238E27FC236}">
                      <a16:creationId xmlns:a16="http://schemas.microsoft.com/office/drawing/2014/main" id="{3A9CA4B5-6805-4E68-AD8D-99C4A4D49D6E}"/>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Line 34">
                  <a:extLst>
                    <a:ext uri="{FF2B5EF4-FFF2-40B4-BE49-F238E27FC236}">
                      <a16:creationId xmlns:a16="http://schemas.microsoft.com/office/drawing/2014/main" id="{B5A60980-7572-4DE6-804D-C556C268CBBA}"/>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24581" name="Rectangle 10">
            <a:extLst>
              <a:ext uri="{FF2B5EF4-FFF2-40B4-BE49-F238E27FC236}">
                <a16:creationId xmlns:a16="http://schemas.microsoft.com/office/drawing/2014/main" id="{B911FAE8-60E1-4561-B50B-F7DD8FAD92B2}"/>
              </a:ext>
            </a:extLst>
          </p:cNvPr>
          <p:cNvSpPr>
            <a:spLocks noChangeArrowheads="1"/>
          </p:cNvSpPr>
          <p:nvPr/>
        </p:nvSpPr>
        <p:spPr bwMode="auto">
          <a:xfrm>
            <a:off x="3200400" y="2133600"/>
            <a:ext cx="639763" cy="381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PTR</a:t>
            </a:r>
          </a:p>
        </p:txBody>
      </p:sp>
      <p:cxnSp>
        <p:nvCxnSpPr>
          <p:cNvPr id="76" name="Shape 75">
            <a:extLst>
              <a:ext uri="{FF2B5EF4-FFF2-40B4-BE49-F238E27FC236}">
                <a16:creationId xmlns:a16="http://schemas.microsoft.com/office/drawing/2014/main" id="{0296A2C2-E2AC-4565-8787-6CE1D484C73B}"/>
              </a:ext>
            </a:extLst>
          </p:cNvPr>
          <p:cNvCxnSpPr/>
          <p:nvPr/>
        </p:nvCxnSpPr>
        <p:spPr>
          <a:xfrm>
            <a:off x="3840163" y="2286000"/>
            <a:ext cx="773112" cy="990600"/>
          </a:xfrm>
          <a:prstGeom prst="bentConnector3">
            <a:avLst>
              <a:gd name="adj1" fmla="val 88720"/>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B66DE6C-CA50-42F0-98C3-5247AEDD7266}"/>
              </a:ext>
            </a:extLst>
          </p:cNvPr>
          <p:cNvSpPr>
            <a:spLocks noGrp="1" noChangeArrowheads="1"/>
          </p:cNvSpPr>
          <p:nvPr>
            <p:ph type="title"/>
          </p:nvPr>
        </p:nvSpPr>
        <p:spPr/>
        <p:txBody>
          <a:bodyPr/>
          <a:lstStyle/>
          <a:p>
            <a:r>
              <a:rPr lang="en-US" altLang="en-US"/>
              <a:t>Some Notation</a:t>
            </a:r>
          </a:p>
        </p:txBody>
      </p:sp>
      <p:sp>
        <p:nvSpPr>
          <p:cNvPr id="25603" name="TextBox 39">
            <a:extLst>
              <a:ext uri="{FF2B5EF4-FFF2-40B4-BE49-F238E27FC236}">
                <a16:creationId xmlns:a16="http://schemas.microsoft.com/office/drawing/2014/main" id="{81298AAA-B94F-47A9-B85B-5D4D081E46A4}"/>
              </a:ext>
            </a:extLst>
          </p:cNvPr>
          <p:cNvSpPr txBox="1">
            <a:spLocks noChangeArrowheads="1"/>
          </p:cNvSpPr>
          <p:nvPr/>
        </p:nvSpPr>
        <p:spPr bwMode="auto">
          <a:xfrm>
            <a:off x="1447800" y="1447800"/>
            <a:ext cx="6742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 PTR:=LINK[PTR] </a:t>
            </a:r>
            <a:r>
              <a:rPr lang="en-US" altLang="en-US" sz="1800">
                <a:latin typeface="Times New Roman" panose="02020603050405020304" pitchFamily="18" charset="0"/>
              </a:rPr>
              <a:t>– moves the pointer to next node (Update pointer)</a:t>
            </a:r>
          </a:p>
          <a:p>
            <a:pPr eaLnBrk="1" hangingPunct="1">
              <a:spcBef>
                <a:spcPct val="0"/>
              </a:spcBef>
              <a:buFontTx/>
              <a:buNone/>
            </a:pPr>
            <a:endParaRPr lang="en-US" altLang="en-US" sz="1800">
              <a:latin typeface="Times New Roman" panose="02020603050405020304" pitchFamily="18" charset="0"/>
            </a:endParaRPr>
          </a:p>
        </p:txBody>
      </p:sp>
      <p:grpSp>
        <p:nvGrpSpPr>
          <p:cNvPr id="25604" name="Group 2">
            <a:extLst>
              <a:ext uri="{FF2B5EF4-FFF2-40B4-BE49-F238E27FC236}">
                <a16:creationId xmlns:a16="http://schemas.microsoft.com/office/drawing/2014/main" id="{61D26670-F735-4C42-A369-479639A2F42B}"/>
              </a:ext>
            </a:extLst>
          </p:cNvPr>
          <p:cNvGrpSpPr>
            <a:grpSpLocks/>
          </p:cNvGrpSpPr>
          <p:nvPr/>
        </p:nvGrpSpPr>
        <p:grpSpPr bwMode="auto">
          <a:xfrm>
            <a:off x="2057400" y="2819400"/>
            <a:ext cx="4953000" cy="762000"/>
            <a:chOff x="2160" y="1620"/>
            <a:chExt cx="5580" cy="720"/>
          </a:xfrm>
        </p:grpSpPr>
        <p:sp>
          <p:nvSpPr>
            <p:cNvPr id="25643" name="Line 3">
              <a:extLst>
                <a:ext uri="{FF2B5EF4-FFF2-40B4-BE49-F238E27FC236}">
                  <a16:creationId xmlns:a16="http://schemas.microsoft.com/office/drawing/2014/main" id="{CF640B20-A469-4548-AFB0-E80FDA445EE1}"/>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44" name="Group 4">
              <a:extLst>
                <a:ext uri="{FF2B5EF4-FFF2-40B4-BE49-F238E27FC236}">
                  <a16:creationId xmlns:a16="http://schemas.microsoft.com/office/drawing/2014/main" id="{26270D3B-E2B1-43D6-B66D-B89EA5FFB98D}"/>
                </a:ext>
              </a:extLst>
            </p:cNvPr>
            <p:cNvGrpSpPr>
              <a:grpSpLocks/>
            </p:cNvGrpSpPr>
            <p:nvPr/>
          </p:nvGrpSpPr>
          <p:grpSpPr bwMode="auto">
            <a:xfrm>
              <a:off x="2160" y="1620"/>
              <a:ext cx="5580" cy="720"/>
              <a:chOff x="2160" y="1620"/>
              <a:chExt cx="5580" cy="720"/>
            </a:xfrm>
          </p:grpSpPr>
          <p:grpSp>
            <p:nvGrpSpPr>
              <p:cNvPr id="25645" name="Group 5">
                <a:extLst>
                  <a:ext uri="{FF2B5EF4-FFF2-40B4-BE49-F238E27FC236}">
                    <a16:creationId xmlns:a16="http://schemas.microsoft.com/office/drawing/2014/main" id="{95B3F147-88FB-4082-A7A8-2E5AAA036F4D}"/>
                  </a:ext>
                </a:extLst>
              </p:cNvPr>
              <p:cNvGrpSpPr>
                <a:grpSpLocks/>
              </p:cNvGrpSpPr>
              <p:nvPr/>
            </p:nvGrpSpPr>
            <p:grpSpPr bwMode="auto">
              <a:xfrm>
                <a:off x="2160" y="1620"/>
                <a:ext cx="5565" cy="720"/>
                <a:chOff x="2160" y="1620"/>
                <a:chExt cx="5565" cy="720"/>
              </a:xfrm>
            </p:grpSpPr>
            <p:grpSp>
              <p:nvGrpSpPr>
                <p:cNvPr id="25650" name="Group 6">
                  <a:extLst>
                    <a:ext uri="{FF2B5EF4-FFF2-40B4-BE49-F238E27FC236}">
                      <a16:creationId xmlns:a16="http://schemas.microsoft.com/office/drawing/2014/main" id="{B8E67949-F8D1-4943-9C27-7300B02B58C3}"/>
                    </a:ext>
                  </a:extLst>
                </p:cNvPr>
                <p:cNvGrpSpPr>
                  <a:grpSpLocks/>
                </p:cNvGrpSpPr>
                <p:nvPr/>
              </p:nvGrpSpPr>
              <p:grpSpPr bwMode="auto">
                <a:xfrm>
                  <a:off x="7005" y="1980"/>
                  <a:ext cx="720" cy="360"/>
                  <a:chOff x="3060" y="1980"/>
                  <a:chExt cx="720" cy="360"/>
                </a:xfrm>
              </p:grpSpPr>
              <p:sp>
                <p:nvSpPr>
                  <p:cNvPr id="25673" name="Rectangle 7">
                    <a:extLst>
                      <a:ext uri="{FF2B5EF4-FFF2-40B4-BE49-F238E27FC236}">
                        <a16:creationId xmlns:a16="http://schemas.microsoft.com/office/drawing/2014/main" id="{249CF262-F13B-4348-9B46-45D687D98CC6}"/>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74" name="Line 8">
                    <a:extLst>
                      <a:ext uri="{FF2B5EF4-FFF2-40B4-BE49-F238E27FC236}">
                        <a16:creationId xmlns:a16="http://schemas.microsoft.com/office/drawing/2014/main" id="{D5F31A08-8076-4BA3-8087-5F58F8B2BD2F}"/>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51" name="Group 9">
                  <a:extLst>
                    <a:ext uri="{FF2B5EF4-FFF2-40B4-BE49-F238E27FC236}">
                      <a16:creationId xmlns:a16="http://schemas.microsoft.com/office/drawing/2014/main" id="{3A09AF2E-2DA4-47C5-9412-A03A518BD09E}"/>
                    </a:ext>
                  </a:extLst>
                </p:cNvPr>
                <p:cNvGrpSpPr>
                  <a:grpSpLocks/>
                </p:cNvGrpSpPr>
                <p:nvPr/>
              </p:nvGrpSpPr>
              <p:grpSpPr bwMode="auto">
                <a:xfrm>
                  <a:off x="3060" y="1980"/>
                  <a:ext cx="720" cy="360"/>
                  <a:chOff x="3060" y="1980"/>
                  <a:chExt cx="720" cy="360"/>
                </a:xfrm>
              </p:grpSpPr>
              <p:sp>
                <p:nvSpPr>
                  <p:cNvPr id="25671" name="Rectangle 10">
                    <a:extLst>
                      <a:ext uri="{FF2B5EF4-FFF2-40B4-BE49-F238E27FC236}">
                        <a16:creationId xmlns:a16="http://schemas.microsoft.com/office/drawing/2014/main" id="{41A8C37D-EFAD-4817-955A-48CDABABE67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72" name="Line 11">
                    <a:extLst>
                      <a:ext uri="{FF2B5EF4-FFF2-40B4-BE49-F238E27FC236}">
                        <a16:creationId xmlns:a16="http://schemas.microsoft.com/office/drawing/2014/main" id="{34F4D681-FFEA-47E5-8A42-07D2D2A8E922}"/>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52" name="Group 12">
                  <a:extLst>
                    <a:ext uri="{FF2B5EF4-FFF2-40B4-BE49-F238E27FC236}">
                      <a16:creationId xmlns:a16="http://schemas.microsoft.com/office/drawing/2014/main" id="{919FE0B4-8F02-4A3B-902E-412C47DDE162}"/>
                    </a:ext>
                  </a:extLst>
                </p:cNvPr>
                <p:cNvGrpSpPr>
                  <a:grpSpLocks/>
                </p:cNvGrpSpPr>
                <p:nvPr/>
              </p:nvGrpSpPr>
              <p:grpSpPr bwMode="auto">
                <a:xfrm>
                  <a:off x="4050" y="1980"/>
                  <a:ext cx="720" cy="360"/>
                  <a:chOff x="3060" y="1980"/>
                  <a:chExt cx="720" cy="360"/>
                </a:xfrm>
              </p:grpSpPr>
              <p:sp>
                <p:nvSpPr>
                  <p:cNvPr id="25669" name="Rectangle 13">
                    <a:extLst>
                      <a:ext uri="{FF2B5EF4-FFF2-40B4-BE49-F238E27FC236}">
                        <a16:creationId xmlns:a16="http://schemas.microsoft.com/office/drawing/2014/main" id="{1D348D8B-93CA-44DD-9E81-56066BEA8F2C}"/>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70" name="Line 14">
                    <a:extLst>
                      <a:ext uri="{FF2B5EF4-FFF2-40B4-BE49-F238E27FC236}">
                        <a16:creationId xmlns:a16="http://schemas.microsoft.com/office/drawing/2014/main" id="{FE8DEA50-2642-4BEA-8085-32FF4C011D3B}"/>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53" name="Group 51">
                  <a:extLst>
                    <a:ext uri="{FF2B5EF4-FFF2-40B4-BE49-F238E27FC236}">
                      <a16:creationId xmlns:a16="http://schemas.microsoft.com/office/drawing/2014/main" id="{83A60DED-C709-49AD-BA00-95C58E1BA37F}"/>
                    </a:ext>
                  </a:extLst>
                </p:cNvPr>
                <p:cNvGrpSpPr>
                  <a:grpSpLocks/>
                </p:cNvGrpSpPr>
                <p:nvPr/>
              </p:nvGrpSpPr>
              <p:grpSpPr bwMode="auto">
                <a:xfrm>
                  <a:off x="5040" y="1980"/>
                  <a:ext cx="720" cy="360"/>
                  <a:chOff x="3060" y="1980"/>
                  <a:chExt cx="720" cy="360"/>
                </a:xfrm>
              </p:grpSpPr>
              <p:sp>
                <p:nvSpPr>
                  <p:cNvPr id="25667" name="Rectangle 16">
                    <a:extLst>
                      <a:ext uri="{FF2B5EF4-FFF2-40B4-BE49-F238E27FC236}">
                        <a16:creationId xmlns:a16="http://schemas.microsoft.com/office/drawing/2014/main" id="{DBBA005B-B357-4B55-A7C6-D01DD0D048F6}"/>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68" name="Line 17">
                    <a:extLst>
                      <a:ext uri="{FF2B5EF4-FFF2-40B4-BE49-F238E27FC236}">
                        <a16:creationId xmlns:a16="http://schemas.microsoft.com/office/drawing/2014/main" id="{47ECB052-6AFE-494D-A89E-AE2595FCD5D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54" name="Group 18">
                  <a:extLst>
                    <a:ext uri="{FF2B5EF4-FFF2-40B4-BE49-F238E27FC236}">
                      <a16:creationId xmlns:a16="http://schemas.microsoft.com/office/drawing/2014/main" id="{902D04E6-5462-413C-A1B8-078E655DB32B}"/>
                    </a:ext>
                  </a:extLst>
                </p:cNvPr>
                <p:cNvGrpSpPr>
                  <a:grpSpLocks/>
                </p:cNvGrpSpPr>
                <p:nvPr/>
              </p:nvGrpSpPr>
              <p:grpSpPr bwMode="auto">
                <a:xfrm>
                  <a:off x="6015" y="1980"/>
                  <a:ext cx="720" cy="360"/>
                  <a:chOff x="3060" y="1980"/>
                  <a:chExt cx="720" cy="360"/>
                </a:xfrm>
              </p:grpSpPr>
              <p:sp>
                <p:nvSpPr>
                  <p:cNvPr id="25665" name="Rectangle 19">
                    <a:extLst>
                      <a:ext uri="{FF2B5EF4-FFF2-40B4-BE49-F238E27FC236}">
                        <a16:creationId xmlns:a16="http://schemas.microsoft.com/office/drawing/2014/main" id="{5DF701C1-F859-4C03-A817-1C217897B67B}"/>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66" name="Line 20">
                    <a:extLst>
                      <a:ext uri="{FF2B5EF4-FFF2-40B4-BE49-F238E27FC236}">
                        <a16:creationId xmlns:a16="http://schemas.microsoft.com/office/drawing/2014/main" id="{D42ECC15-43BF-470F-A245-4A17AA144A85}"/>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55" name="Rectangle 21">
                  <a:extLst>
                    <a:ext uri="{FF2B5EF4-FFF2-40B4-BE49-F238E27FC236}">
                      <a16:creationId xmlns:a16="http://schemas.microsoft.com/office/drawing/2014/main" id="{56B6613E-8AD9-4990-992C-7E0526FBC70C}"/>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56" name="Line 22">
                  <a:extLst>
                    <a:ext uri="{FF2B5EF4-FFF2-40B4-BE49-F238E27FC236}">
                      <a16:creationId xmlns:a16="http://schemas.microsoft.com/office/drawing/2014/main" id="{915C83D0-ABEE-4D8D-B0AF-13C52DC0EB50}"/>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7" name="Line 23">
                  <a:extLst>
                    <a:ext uri="{FF2B5EF4-FFF2-40B4-BE49-F238E27FC236}">
                      <a16:creationId xmlns:a16="http://schemas.microsoft.com/office/drawing/2014/main" id="{52DEFB24-8015-4082-8B8C-48A213AB0D58}"/>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8" name="Line 24">
                  <a:extLst>
                    <a:ext uri="{FF2B5EF4-FFF2-40B4-BE49-F238E27FC236}">
                      <a16:creationId xmlns:a16="http://schemas.microsoft.com/office/drawing/2014/main" id="{2F34AF9C-B3EE-4520-884E-9C5D58D1B988}"/>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9" name="Line 25">
                  <a:extLst>
                    <a:ext uri="{FF2B5EF4-FFF2-40B4-BE49-F238E27FC236}">
                      <a16:creationId xmlns:a16="http://schemas.microsoft.com/office/drawing/2014/main" id="{CE5880B8-7966-408B-B1D8-CF2B65F27E5D}"/>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60" name="Text Box 26">
                  <a:extLst>
                    <a:ext uri="{FF2B5EF4-FFF2-40B4-BE49-F238E27FC236}">
                      <a16:creationId xmlns:a16="http://schemas.microsoft.com/office/drawing/2014/main" id="{7BF46B1D-2E80-4333-BFEB-34EAEF1B5AD1}"/>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25661" name="Text Box 27">
                  <a:extLst>
                    <a:ext uri="{FF2B5EF4-FFF2-40B4-BE49-F238E27FC236}">
                      <a16:creationId xmlns:a16="http://schemas.microsoft.com/office/drawing/2014/main" id="{77D2F797-82ED-4EDC-9293-F4EB744F0126}"/>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25662" name="Text Box 28">
                  <a:extLst>
                    <a:ext uri="{FF2B5EF4-FFF2-40B4-BE49-F238E27FC236}">
                      <a16:creationId xmlns:a16="http://schemas.microsoft.com/office/drawing/2014/main" id="{1769CB31-E36F-4836-8AEA-65C517FA64EE}"/>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25663" name="Text Box 29">
                  <a:extLst>
                    <a:ext uri="{FF2B5EF4-FFF2-40B4-BE49-F238E27FC236}">
                      <a16:creationId xmlns:a16="http://schemas.microsoft.com/office/drawing/2014/main" id="{E0C3E575-F777-4EBF-93D9-1571B24CAF28}"/>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25664" name="Text Box 30">
                  <a:extLst>
                    <a:ext uri="{FF2B5EF4-FFF2-40B4-BE49-F238E27FC236}">
                      <a16:creationId xmlns:a16="http://schemas.microsoft.com/office/drawing/2014/main" id="{01055796-CC66-40B2-8E71-5C0D6360DE97}"/>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25646" name="Group 31">
                <a:extLst>
                  <a:ext uri="{FF2B5EF4-FFF2-40B4-BE49-F238E27FC236}">
                    <a16:creationId xmlns:a16="http://schemas.microsoft.com/office/drawing/2014/main" id="{36D587B0-6C5D-4337-B4D1-7296910BC85B}"/>
                  </a:ext>
                </a:extLst>
              </p:cNvPr>
              <p:cNvGrpSpPr>
                <a:grpSpLocks/>
              </p:cNvGrpSpPr>
              <p:nvPr/>
            </p:nvGrpSpPr>
            <p:grpSpPr bwMode="auto">
              <a:xfrm>
                <a:off x="7020" y="1980"/>
                <a:ext cx="720" cy="360"/>
                <a:chOff x="7020" y="1980"/>
                <a:chExt cx="720" cy="360"/>
              </a:xfrm>
            </p:grpSpPr>
            <p:sp>
              <p:nvSpPr>
                <p:cNvPr id="25647" name="Text Box 32">
                  <a:extLst>
                    <a:ext uri="{FF2B5EF4-FFF2-40B4-BE49-F238E27FC236}">
                      <a16:creationId xmlns:a16="http://schemas.microsoft.com/office/drawing/2014/main" id="{4EEE2E3D-7E30-42A5-A7A6-B97B618BB53A}"/>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25648" name="Line 33">
                  <a:extLst>
                    <a:ext uri="{FF2B5EF4-FFF2-40B4-BE49-F238E27FC236}">
                      <a16:creationId xmlns:a16="http://schemas.microsoft.com/office/drawing/2014/main" id="{1FEF53A5-32E2-4F24-B5B5-F3A0BF5CD92E}"/>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9" name="Line 34">
                  <a:extLst>
                    <a:ext uri="{FF2B5EF4-FFF2-40B4-BE49-F238E27FC236}">
                      <a16:creationId xmlns:a16="http://schemas.microsoft.com/office/drawing/2014/main" id="{8FF9D242-2E36-4876-8DBB-FD200E4ED856}"/>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25605" name="Rectangle 10">
            <a:extLst>
              <a:ext uri="{FF2B5EF4-FFF2-40B4-BE49-F238E27FC236}">
                <a16:creationId xmlns:a16="http://schemas.microsoft.com/office/drawing/2014/main" id="{BB46FD6B-BAC8-464A-BEE7-FBD539F217E0}"/>
              </a:ext>
            </a:extLst>
          </p:cNvPr>
          <p:cNvSpPr>
            <a:spLocks noChangeArrowheads="1"/>
          </p:cNvSpPr>
          <p:nvPr/>
        </p:nvSpPr>
        <p:spPr bwMode="auto">
          <a:xfrm>
            <a:off x="3200400" y="2133600"/>
            <a:ext cx="639763" cy="381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PTR</a:t>
            </a:r>
          </a:p>
        </p:txBody>
      </p:sp>
      <p:cxnSp>
        <p:nvCxnSpPr>
          <p:cNvPr id="76" name="Shape 75">
            <a:extLst>
              <a:ext uri="{FF2B5EF4-FFF2-40B4-BE49-F238E27FC236}">
                <a16:creationId xmlns:a16="http://schemas.microsoft.com/office/drawing/2014/main" id="{E20199DD-1294-46FF-BF80-99FB76C52F8F}"/>
              </a:ext>
            </a:extLst>
          </p:cNvPr>
          <p:cNvCxnSpPr/>
          <p:nvPr/>
        </p:nvCxnSpPr>
        <p:spPr>
          <a:xfrm>
            <a:off x="3840163" y="2286000"/>
            <a:ext cx="773112" cy="990600"/>
          </a:xfrm>
          <a:prstGeom prst="bentConnector3">
            <a:avLst>
              <a:gd name="adj1" fmla="val 88720"/>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5607" name="Group 2">
            <a:extLst>
              <a:ext uri="{FF2B5EF4-FFF2-40B4-BE49-F238E27FC236}">
                <a16:creationId xmlns:a16="http://schemas.microsoft.com/office/drawing/2014/main" id="{68AF35DA-C56A-43D5-8B0B-3F3D0030DC81}"/>
              </a:ext>
            </a:extLst>
          </p:cNvPr>
          <p:cNvGrpSpPr>
            <a:grpSpLocks/>
          </p:cNvGrpSpPr>
          <p:nvPr/>
        </p:nvGrpSpPr>
        <p:grpSpPr bwMode="auto">
          <a:xfrm>
            <a:off x="2057400" y="5181600"/>
            <a:ext cx="4953000" cy="762000"/>
            <a:chOff x="2160" y="1620"/>
            <a:chExt cx="5580" cy="720"/>
          </a:xfrm>
        </p:grpSpPr>
        <p:sp>
          <p:nvSpPr>
            <p:cNvPr id="25611" name="Line 3">
              <a:extLst>
                <a:ext uri="{FF2B5EF4-FFF2-40B4-BE49-F238E27FC236}">
                  <a16:creationId xmlns:a16="http://schemas.microsoft.com/office/drawing/2014/main" id="{73C1F272-688E-4D20-B3BB-89BA81F7A35C}"/>
                </a:ext>
              </a:extLst>
            </p:cNvPr>
            <p:cNvSpPr>
              <a:spLocks noChangeShapeType="1"/>
            </p:cNvSpPr>
            <p:nvPr/>
          </p:nvSpPr>
          <p:spPr bwMode="auto">
            <a:xfrm>
              <a:off x="666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12" name="Group 4">
              <a:extLst>
                <a:ext uri="{FF2B5EF4-FFF2-40B4-BE49-F238E27FC236}">
                  <a16:creationId xmlns:a16="http://schemas.microsoft.com/office/drawing/2014/main" id="{8DDFF133-AB22-4D29-9F1B-37AD70779ED8}"/>
                </a:ext>
              </a:extLst>
            </p:cNvPr>
            <p:cNvGrpSpPr>
              <a:grpSpLocks/>
            </p:cNvGrpSpPr>
            <p:nvPr/>
          </p:nvGrpSpPr>
          <p:grpSpPr bwMode="auto">
            <a:xfrm>
              <a:off x="2160" y="1620"/>
              <a:ext cx="5580" cy="720"/>
              <a:chOff x="2160" y="1620"/>
              <a:chExt cx="5580" cy="720"/>
            </a:xfrm>
          </p:grpSpPr>
          <p:grpSp>
            <p:nvGrpSpPr>
              <p:cNvPr id="25613" name="Group 5">
                <a:extLst>
                  <a:ext uri="{FF2B5EF4-FFF2-40B4-BE49-F238E27FC236}">
                    <a16:creationId xmlns:a16="http://schemas.microsoft.com/office/drawing/2014/main" id="{1628A688-D770-42AF-BCEF-C7ADB145B4AF}"/>
                  </a:ext>
                </a:extLst>
              </p:cNvPr>
              <p:cNvGrpSpPr>
                <a:grpSpLocks/>
              </p:cNvGrpSpPr>
              <p:nvPr/>
            </p:nvGrpSpPr>
            <p:grpSpPr bwMode="auto">
              <a:xfrm>
                <a:off x="2160" y="1620"/>
                <a:ext cx="5565" cy="720"/>
                <a:chOff x="2160" y="1620"/>
                <a:chExt cx="5565" cy="720"/>
              </a:xfrm>
            </p:grpSpPr>
            <p:grpSp>
              <p:nvGrpSpPr>
                <p:cNvPr id="25618" name="Group 6">
                  <a:extLst>
                    <a:ext uri="{FF2B5EF4-FFF2-40B4-BE49-F238E27FC236}">
                      <a16:creationId xmlns:a16="http://schemas.microsoft.com/office/drawing/2014/main" id="{496F4A69-24A7-4676-9634-F3D92935C49A}"/>
                    </a:ext>
                  </a:extLst>
                </p:cNvPr>
                <p:cNvGrpSpPr>
                  <a:grpSpLocks/>
                </p:cNvGrpSpPr>
                <p:nvPr/>
              </p:nvGrpSpPr>
              <p:grpSpPr bwMode="auto">
                <a:xfrm>
                  <a:off x="7005" y="1980"/>
                  <a:ext cx="720" cy="360"/>
                  <a:chOff x="3060" y="1980"/>
                  <a:chExt cx="720" cy="360"/>
                </a:xfrm>
              </p:grpSpPr>
              <p:sp>
                <p:nvSpPr>
                  <p:cNvPr id="25641" name="Rectangle 7">
                    <a:extLst>
                      <a:ext uri="{FF2B5EF4-FFF2-40B4-BE49-F238E27FC236}">
                        <a16:creationId xmlns:a16="http://schemas.microsoft.com/office/drawing/2014/main" id="{0BC20C0B-08FB-4D80-B2F2-2B8D41FFA3AD}"/>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42" name="Line 8">
                    <a:extLst>
                      <a:ext uri="{FF2B5EF4-FFF2-40B4-BE49-F238E27FC236}">
                        <a16:creationId xmlns:a16="http://schemas.microsoft.com/office/drawing/2014/main" id="{D4213962-9617-4AAF-996B-6A0A02109B4B}"/>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9" name="Group 9">
                  <a:extLst>
                    <a:ext uri="{FF2B5EF4-FFF2-40B4-BE49-F238E27FC236}">
                      <a16:creationId xmlns:a16="http://schemas.microsoft.com/office/drawing/2014/main" id="{8D9DBBB9-F7CC-4F06-A3EF-43AC52FEEB80}"/>
                    </a:ext>
                  </a:extLst>
                </p:cNvPr>
                <p:cNvGrpSpPr>
                  <a:grpSpLocks/>
                </p:cNvGrpSpPr>
                <p:nvPr/>
              </p:nvGrpSpPr>
              <p:grpSpPr bwMode="auto">
                <a:xfrm>
                  <a:off x="3060" y="1980"/>
                  <a:ext cx="720" cy="360"/>
                  <a:chOff x="3060" y="1980"/>
                  <a:chExt cx="720" cy="360"/>
                </a:xfrm>
              </p:grpSpPr>
              <p:sp>
                <p:nvSpPr>
                  <p:cNvPr id="25639" name="Rectangle 10">
                    <a:extLst>
                      <a:ext uri="{FF2B5EF4-FFF2-40B4-BE49-F238E27FC236}">
                        <a16:creationId xmlns:a16="http://schemas.microsoft.com/office/drawing/2014/main" id="{D30915DA-BF1B-4C5B-A599-66D66DB0310F}"/>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40" name="Line 11">
                    <a:extLst>
                      <a:ext uri="{FF2B5EF4-FFF2-40B4-BE49-F238E27FC236}">
                        <a16:creationId xmlns:a16="http://schemas.microsoft.com/office/drawing/2014/main" id="{811C7FEB-DD8D-4A27-A81E-3EF95EED920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0" name="Group 12">
                  <a:extLst>
                    <a:ext uri="{FF2B5EF4-FFF2-40B4-BE49-F238E27FC236}">
                      <a16:creationId xmlns:a16="http://schemas.microsoft.com/office/drawing/2014/main" id="{80E847D4-FA1A-4010-BCEB-8A5A37DF28A6}"/>
                    </a:ext>
                  </a:extLst>
                </p:cNvPr>
                <p:cNvGrpSpPr>
                  <a:grpSpLocks/>
                </p:cNvGrpSpPr>
                <p:nvPr/>
              </p:nvGrpSpPr>
              <p:grpSpPr bwMode="auto">
                <a:xfrm>
                  <a:off x="4050" y="1980"/>
                  <a:ext cx="720" cy="360"/>
                  <a:chOff x="3060" y="1980"/>
                  <a:chExt cx="720" cy="360"/>
                </a:xfrm>
              </p:grpSpPr>
              <p:sp>
                <p:nvSpPr>
                  <p:cNvPr id="25637" name="Rectangle 13">
                    <a:extLst>
                      <a:ext uri="{FF2B5EF4-FFF2-40B4-BE49-F238E27FC236}">
                        <a16:creationId xmlns:a16="http://schemas.microsoft.com/office/drawing/2014/main" id="{C30BB0D1-B164-460C-BC9F-D0E19D90526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38" name="Line 14">
                    <a:extLst>
                      <a:ext uri="{FF2B5EF4-FFF2-40B4-BE49-F238E27FC236}">
                        <a16:creationId xmlns:a16="http://schemas.microsoft.com/office/drawing/2014/main" id="{4C8E44CB-238A-40C9-8061-984161FA7F27}"/>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1" name="Group 51">
                  <a:extLst>
                    <a:ext uri="{FF2B5EF4-FFF2-40B4-BE49-F238E27FC236}">
                      <a16:creationId xmlns:a16="http://schemas.microsoft.com/office/drawing/2014/main" id="{8723AC90-98D9-4280-BCB6-F731BB6A8D4E}"/>
                    </a:ext>
                  </a:extLst>
                </p:cNvPr>
                <p:cNvGrpSpPr>
                  <a:grpSpLocks/>
                </p:cNvGrpSpPr>
                <p:nvPr/>
              </p:nvGrpSpPr>
              <p:grpSpPr bwMode="auto">
                <a:xfrm>
                  <a:off x="5040" y="1980"/>
                  <a:ext cx="720" cy="360"/>
                  <a:chOff x="3060" y="1980"/>
                  <a:chExt cx="720" cy="360"/>
                </a:xfrm>
              </p:grpSpPr>
              <p:sp>
                <p:nvSpPr>
                  <p:cNvPr id="25635" name="Rectangle 16">
                    <a:extLst>
                      <a:ext uri="{FF2B5EF4-FFF2-40B4-BE49-F238E27FC236}">
                        <a16:creationId xmlns:a16="http://schemas.microsoft.com/office/drawing/2014/main" id="{DF4DBFC0-232B-4FD2-90AE-F98F39285697}"/>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36" name="Line 17">
                    <a:extLst>
                      <a:ext uri="{FF2B5EF4-FFF2-40B4-BE49-F238E27FC236}">
                        <a16:creationId xmlns:a16="http://schemas.microsoft.com/office/drawing/2014/main" id="{CD9A32D8-39C9-4DF0-A4B5-68FA9F03530B}"/>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2" name="Group 18">
                  <a:extLst>
                    <a:ext uri="{FF2B5EF4-FFF2-40B4-BE49-F238E27FC236}">
                      <a16:creationId xmlns:a16="http://schemas.microsoft.com/office/drawing/2014/main" id="{0138D67F-58CE-4A67-9740-B1D15D614225}"/>
                    </a:ext>
                  </a:extLst>
                </p:cNvPr>
                <p:cNvGrpSpPr>
                  <a:grpSpLocks/>
                </p:cNvGrpSpPr>
                <p:nvPr/>
              </p:nvGrpSpPr>
              <p:grpSpPr bwMode="auto">
                <a:xfrm>
                  <a:off x="6015" y="1980"/>
                  <a:ext cx="720" cy="360"/>
                  <a:chOff x="3060" y="1980"/>
                  <a:chExt cx="720" cy="360"/>
                </a:xfrm>
              </p:grpSpPr>
              <p:sp>
                <p:nvSpPr>
                  <p:cNvPr id="25633" name="Rectangle 19">
                    <a:extLst>
                      <a:ext uri="{FF2B5EF4-FFF2-40B4-BE49-F238E27FC236}">
                        <a16:creationId xmlns:a16="http://schemas.microsoft.com/office/drawing/2014/main" id="{50D124EF-37AA-4F91-AF44-E578B4EC2E60}"/>
                      </a:ext>
                    </a:extLst>
                  </p:cNvPr>
                  <p:cNvSpPr>
                    <a:spLocks noChangeArrowheads="1"/>
                  </p:cNvSpPr>
                  <p:nvPr/>
                </p:nvSpPr>
                <p:spPr bwMode="auto">
                  <a:xfrm>
                    <a:off x="3060" y="1980"/>
                    <a:ext cx="720" cy="36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34" name="Line 20">
                    <a:extLst>
                      <a:ext uri="{FF2B5EF4-FFF2-40B4-BE49-F238E27FC236}">
                        <a16:creationId xmlns:a16="http://schemas.microsoft.com/office/drawing/2014/main" id="{0AF824EA-1FD8-422F-918D-16E33A7791E4}"/>
                      </a:ext>
                    </a:extLst>
                  </p:cNvPr>
                  <p:cNvSpPr>
                    <a:spLocks noChangeShapeType="1"/>
                  </p:cNvSpPr>
                  <p:nvPr/>
                </p:nvSpPr>
                <p:spPr bwMode="auto">
                  <a:xfrm>
                    <a:off x="3600" y="198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23" name="Rectangle 21">
                  <a:extLst>
                    <a:ext uri="{FF2B5EF4-FFF2-40B4-BE49-F238E27FC236}">
                      <a16:creationId xmlns:a16="http://schemas.microsoft.com/office/drawing/2014/main" id="{10FEF6E1-4F7F-49BA-A6C7-A335A2716964}"/>
                    </a:ext>
                  </a:extLst>
                </p:cNvPr>
                <p:cNvSpPr>
                  <a:spLocks noChangeArrowheads="1"/>
                </p:cNvSpPr>
                <p:nvPr/>
              </p:nvSpPr>
              <p:spPr bwMode="auto">
                <a:xfrm>
                  <a:off x="2460" y="2070"/>
                  <a:ext cx="180" cy="1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25624" name="Line 22">
                  <a:extLst>
                    <a:ext uri="{FF2B5EF4-FFF2-40B4-BE49-F238E27FC236}">
                      <a16:creationId xmlns:a16="http://schemas.microsoft.com/office/drawing/2014/main" id="{6B4EBD0A-DBE8-49E9-945C-C3FC3670264E}"/>
                    </a:ext>
                  </a:extLst>
                </p:cNvPr>
                <p:cNvSpPr>
                  <a:spLocks noChangeShapeType="1"/>
                </p:cNvSpPr>
                <p:nvPr/>
              </p:nvSpPr>
              <p:spPr bwMode="auto">
                <a:xfrm>
                  <a:off x="2535" y="216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5" name="Line 23">
                  <a:extLst>
                    <a:ext uri="{FF2B5EF4-FFF2-40B4-BE49-F238E27FC236}">
                      <a16:creationId xmlns:a16="http://schemas.microsoft.com/office/drawing/2014/main" id="{DC4A7E4E-F114-435B-A257-B3003F2FC770}"/>
                    </a:ext>
                  </a:extLst>
                </p:cNvPr>
                <p:cNvSpPr>
                  <a:spLocks noChangeShapeType="1"/>
                </p:cNvSpPr>
                <p:nvPr/>
              </p:nvSpPr>
              <p:spPr bwMode="auto">
                <a:xfrm>
                  <a:off x="3705"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6" name="Line 24">
                  <a:extLst>
                    <a:ext uri="{FF2B5EF4-FFF2-40B4-BE49-F238E27FC236}">
                      <a16:creationId xmlns:a16="http://schemas.microsoft.com/office/drawing/2014/main" id="{D0631348-9F5A-428D-AE1A-D5932262EF4F}"/>
                    </a:ext>
                  </a:extLst>
                </p:cNvPr>
                <p:cNvSpPr>
                  <a:spLocks noChangeShapeType="1"/>
                </p:cNvSpPr>
                <p:nvPr/>
              </p:nvSpPr>
              <p:spPr bwMode="auto">
                <a:xfrm>
                  <a:off x="468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7" name="Line 25">
                  <a:extLst>
                    <a:ext uri="{FF2B5EF4-FFF2-40B4-BE49-F238E27FC236}">
                      <a16:creationId xmlns:a16="http://schemas.microsoft.com/office/drawing/2014/main" id="{EC27ECB3-8328-49AE-AC7A-7024B30A3C52}"/>
                    </a:ext>
                  </a:extLst>
                </p:cNvPr>
                <p:cNvSpPr>
                  <a:spLocks noChangeShapeType="1"/>
                </p:cNvSpPr>
                <p:nvPr/>
              </p:nvSpPr>
              <p:spPr bwMode="auto">
                <a:xfrm>
                  <a:off x="5670" y="216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8" name="Text Box 26">
                  <a:extLst>
                    <a:ext uri="{FF2B5EF4-FFF2-40B4-BE49-F238E27FC236}">
                      <a16:creationId xmlns:a16="http://schemas.microsoft.com/office/drawing/2014/main" id="{2CEEE7C5-D19A-44C0-A173-85C52FE82A56}"/>
                    </a:ext>
                  </a:extLst>
                </p:cNvPr>
                <p:cNvSpPr txBox="1">
                  <a:spLocks noChangeArrowheads="1"/>
                </p:cNvSpPr>
                <p:nvPr/>
              </p:nvSpPr>
              <p:spPr bwMode="auto">
                <a:xfrm>
                  <a:off x="2160" y="162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Start</a:t>
                  </a:r>
                  <a:endParaRPr lang="en-US" altLang="en-US" sz="1800"/>
                </a:p>
              </p:txBody>
            </p:sp>
            <p:sp>
              <p:nvSpPr>
                <p:cNvPr id="25629" name="Text Box 27">
                  <a:extLst>
                    <a:ext uri="{FF2B5EF4-FFF2-40B4-BE49-F238E27FC236}">
                      <a16:creationId xmlns:a16="http://schemas.microsoft.com/office/drawing/2014/main" id="{8A867346-2D3C-417D-A643-5E2B9EED42A0}"/>
                    </a:ext>
                  </a:extLst>
                </p:cNvPr>
                <p:cNvSpPr txBox="1">
                  <a:spLocks noChangeArrowheads="1"/>
                </p:cNvSpPr>
                <p:nvPr/>
              </p:nvSpPr>
              <p:spPr bwMode="auto">
                <a:xfrm>
                  <a:off x="397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 20</a:t>
                  </a:r>
                  <a:endParaRPr lang="en-US" altLang="en-US" sz="1800"/>
                </a:p>
              </p:txBody>
            </p:sp>
            <p:sp>
              <p:nvSpPr>
                <p:cNvPr id="25630" name="Text Box 28">
                  <a:extLst>
                    <a:ext uri="{FF2B5EF4-FFF2-40B4-BE49-F238E27FC236}">
                      <a16:creationId xmlns:a16="http://schemas.microsoft.com/office/drawing/2014/main" id="{F54DCB6C-2EF4-448C-9CE1-FB2A9A3916B5}"/>
                    </a:ext>
                  </a:extLst>
                </p:cNvPr>
                <p:cNvSpPr txBox="1">
                  <a:spLocks noChangeArrowheads="1"/>
                </p:cNvSpPr>
                <p:nvPr/>
              </p:nvSpPr>
              <p:spPr bwMode="auto">
                <a:xfrm>
                  <a:off x="504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30</a:t>
                  </a:r>
                  <a:endParaRPr lang="en-US" altLang="en-US" sz="1800"/>
                </a:p>
              </p:txBody>
            </p:sp>
            <p:sp>
              <p:nvSpPr>
                <p:cNvPr id="25631" name="Text Box 29">
                  <a:extLst>
                    <a:ext uri="{FF2B5EF4-FFF2-40B4-BE49-F238E27FC236}">
                      <a16:creationId xmlns:a16="http://schemas.microsoft.com/office/drawing/2014/main" id="{6F1E9C4F-642E-4F20-B5DE-1865654C7997}"/>
                    </a:ext>
                  </a:extLst>
                </p:cNvPr>
                <p:cNvSpPr txBox="1">
                  <a:spLocks noChangeArrowheads="1"/>
                </p:cNvSpPr>
                <p:nvPr/>
              </p:nvSpPr>
              <p:spPr bwMode="auto">
                <a:xfrm>
                  <a:off x="6015"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40</a:t>
                  </a:r>
                  <a:endParaRPr lang="en-US" altLang="en-US" sz="1800"/>
                </a:p>
              </p:txBody>
            </p:sp>
            <p:sp>
              <p:nvSpPr>
                <p:cNvPr id="25632" name="Text Box 30">
                  <a:extLst>
                    <a:ext uri="{FF2B5EF4-FFF2-40B4-BE49-F238E27FC236}">
                      <a16:creationId xmlns:a16="http://schemas.microsoft.com/office/drawing/2014/main" id="{924D78DF-044F-4021-AFE4-DEF448EB5443}"/>
                    </a:ext>
                  </a:extLst>
                </p:cNvPr>
                <p:cNvSpPr txBox="1">
                  <a:spLocks noChangeArrowheads="1"/>
                </p:cNvSpPr>
                <p:nvPr/>
              </p:nvSpPr>
              <p:spPr bwMode="auto">
                <a:xfrm>
                  <a:off x="3060" y="1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10</a:t>
                  </a:r>
                </a:p>
              </p:txBody>
            </p:sp>
          </p:grpSp>
          <p:grpSp>
            <p:nvGrpSpPr>
              <p:cNvPr id="25614" name="Group 31">
                <a:extLst>
                  <a:ext uri="{FF2B5EF4-FFF2-40B4-BE49-F238E27FC236}">
                    <a16:creationId xmlns:a16="http://schemas.microsoft.com/office/drawing/2014/main" id="{FA300657-D94E-4D0E-B9F4-663666121E0D}"/>
                  </a:ext>
                </a:extLst>
              </p:cNvPr>
              <p:cNvGrpSpPr>
                <a:grpSpLocks/>
              </p:cNvGrpSpPr>
              <p:nvPr/>
            </p:nvGrpSpPr>
            <p:grpSpPr bwMode="auto">
              <a:xfrm>
                <a:off x="7020" y="1980"/>
                <a:ext cx="720" cy="360"/>
                <a:chOff x="7020" y="1980"/>
                <a:chExt cx="720" cy="360"/>
              </a:xfrm>
            </p:grpSpPr>
            <p:sp>
              <p:nvSpPr>
                <p:cNvPr id="25615" name="Text Box 32">
                  <a:extLst>
                    <a:ext uri="{FF2B5EF4-FFF2-40B4-BE49-F238E27FC236}">
                      <a16:creationId xmlns:a16="http://schemas.microsoft.com/office/drawing/2014/main" id="{FEE875D9-5CDD-45C5-B867-3E2A69808156}"/>
                    </a:ext>
                  </a:extLst>
                </p:cNvPr>
                <p:cNvSpPr txBox="1">
                  <a:spLocks noChangeArrowheads="1"/>
                </p:cNvSpPr>
                <p:nvPr/>
              </p:nvSpPr>
              <p:spPr bwMode="auto">
                <a:xfrm>
                  <a:off x="7020" y="198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60</a:t>
                  </a:r>
                  <a:endParaRPr lang="en-US" altLang="en-US" sz="1800"/>
                </a:p>
              </p:txBody>
            </p:sp>
            <p:sp>
              <p:nvSpPr>
                <p:cNvPr id="25616" name="Line 33">
                  <a:extLst>
                    <a:ext uri="{FF2B5EF4-FFF2-40B4-BE49-F238E27FC236}">
                      <a16:creationId xmlns:a16="http://schemas.microsoft.com/office/drawing/2014/main" id="{DE14BEF2-A0FB-4B86-8C71-5E3356B4211A}"/>
                    </a:ext>
                  </a:extLst>
                </p:cNvPr>
                <p:cNvSpPr>
                  <a:spLocks noChangeShapeType="1"/>
                </p:cNvSpPr>
                <p:nvPr/>
              </p:nvSpPr>
              <p:spPr bwMode="auto">
                <a:xfrm>
                  <a:off x="7560" y="1980"/>
                  <a:ext cx="1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34">
                  <a:extLst>
                    <a:ext uri="{FF2B5EF4-FFF2-40B4-BE49-F238E27FC236}">
                      <a16:creationId xmlns:a16="http://schemas.microsoft.com/office/drawing/2014/main" id="{1D864203-5735-4921-8113-F8C38771310A}"/>
                    </a:ext>
                  </a:extLst>
                </p:cNvPr>
                <p:cNvSpPr>
                  <a:spLocks noChangeShapeType="1"/>
                </p:cNvSpPr>
                <p:nvPr/>
              </p:nvSpPr>
              <p:spPr bwMode="auto">
                <a:xfrm flipH="1">
                  <a:off x="7560" y="1980"/>
                  <a:ext cx="165"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25608" name="Rectangle 10">
            <a:extLst>
              <a:ext uri="{FF2B5EF4-FFF2-40B4-BE49-F238E27FC236}">
                <a16:creationId xmlns:a16="http://schemas.microsoft.com/office/drawing/2014/main" id="{AF3EA4A3-2BC7-4B15-9FA7-5469E98FA82C}"/>
              </a:ext>
            </a:extLst>
          </p:cNvPr>
          <p:cNvSpPr>
            <a:spLocks noChangeArrowheads="1"/>
          </p:cNvSpPr>
          <p:nvPr/>
        </p:nvSpPr>
        <p:spPr bwMode="auto">
          <a:xfrm>
            <a:off x="3200400" y="4495800"/>
            <a:ext cx="639763" cy="381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PTR</a:t>
            </a:r>
          </a:p>
        </p:txBody>
      </p:sp>
      <p:cxnSp>
        <p:nvCxnSpPr>
          <p:cNvPr id="113" name="Shape 75">
            <a:extLst>
              <a:ext uri="{FF2B5EF4-FFF2-40B4-BE49-F238E27FC236}">
                <a16:creationId xmlns:a16="http://schemas.microsoft.com/office/drawing/2014/main" id="{BBF5809F-3526-4C35-B1E2-CD9DB485AD92}"/>
              </a:ext>
            </a:extLst>
          </p:cNvPr>
          <p:cNvCxnSpPr/>
          <p:nvPr/>
        </p:nvCxnSpPr>
        <p:spPr>
          <a:xfrm>
            <a:off x="3840163" y="4648200"/>
            <a:ext cx="1646237" cy="990600"/>
          </a:xfrm>
          <a:prstGeom prst="bentConnector3">
            <a:avLst>
              <a:gd name="adj1" fmla="val 90049"/>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5610" name="TextBox 113">
            <a:extLst>
              <a:ext uri="{FF2B5EF4-FFF2-40B4-BE49-F238E27FC236}">
                <a16:creationId xmlns:a16="http://schemas.microsoft.com/office/drawing/2014/main" id="{4BA70012-25D3-46B7-B1C1-28B6E5EDA60F}"/>
              </a:ext>
            </a:extLst>
          </p:cNvPr>
          <p:cNvSpPr txBox="1">
            <a:spLocks noChangeArrowheads="1"/>
          </p:cNvSpPr>
          <p:nvPr/>
        </p:nvSpPr>
        <p:spPr bwMode="auto">
          <a:xfrm>
            <a:off x="1524000" y="4078288"/>
            <a:ext cx="53832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Courier New" panose="02070309020205020404" pitchFamily="49" charset="0"/>
              <a:buChar char="o"/>
            </a:pPr>
            <a:r>
              <a:rPr lang="en-US" altLang="en-US" sz="1800">
                <a:solidFill>
                  <a:srgbClr val="FF0000"/>
                </a:solidFill>
                <a:latin typeface="Times New Roman" panose="02020603050405020304" pitchFamily="18" charset="0"/>
              </a:rPr>
              <a:t> </a:t>
            </a:r>
            <a:r>
              <a:rPr lang="en-US" altLang="en-US" sz="1800">
                <a:latin typeface="Times New Roman" panose="02020603050405020304" pitchFamily="18" charset="0"/>
              </a:rPr>
              <a:t>After performing </a:t>
            </a:r>
            <a:r>
              <a:rPr lang="en-US" altLang="en-US" sz="1800">
                <a:solidFill>
                  <a:srgbClr val="FF0000"/>
                </a:solidFill>
                <a:latin typeface="Times New Roman" panose="02020603050405020304" pitchFamily="18" charset="0"/>
              </a:rPr>
              <a:t>PTR:=LINK[PTR] </a:t>
            </a:r>
            <a:r>
              <a:rPr lang="en-US" altLang="en-US" sz="1800">
                <a:latin typeface="Times New Roman" panose="02020603050405020304" pitchFamily="18" charset="0"/>
              </a:rPr>
              <a:t>–Update pointer)</a:t>
            </a:r>
          </a:p>
          <a:p>
            <a:pPr eaLnBrk="1" hangingPunct="1">
              <a:spcBef>
                <a:spcPct val="0"/>
              </a:spcBef>
              <a:buFontTx/>
              <a:buNone/>
            </a:pPr>
            <a:endParaRPr lang="en-US" altLang="en-US" sz="18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24832</TotalTime>
  <Words>2307</Words>
  <Application>Microsoft Office PowerPoint</Application>
  <PresentationFormat>On-screen Show (4:3)</PresentationFormat>
  <Paragraphs>484</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Courier New</vt:lpstr>
      <vt:lpstr>Open Sans Extrabold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Some Notation</vt:lpstr>
      <vt:lpstr>Some Notation</vt:lpstr>
      <vt:lpstr>Some Notation</vt:lpstr>
      <vt:lpstr>Singly-linked lists vs. 1D-arrays</vt:lpstr>
      <vt:lpstr>PowerPoint Presentation</vt:lpstr>
      <vt:lpstr>PowerPoint Presentation</vt:lpstr>
      <vt:lpstr>Linked Storage Representation</vt:lpstr>
      <vt:lpstr>Pros &amp; Cons of Linked Allocation</vt:lpstr>
      <vt:lpstr>Pros &amp; Cons of Linked Allocation</vt:lpstr>
      <vt:lpstr>Pros &amp; Cons of Linked Allocation</vt:lpstr>
      <vt:lpstr>Pros &amp; Cons of Linked Allocation</vt:lpstr>
      <vt:lpstr>Pros &amp; Cons of Linked Allocation</vt:lpstr>
      <vt:lpstr>Operations &amp; Type of Linked List</vt:lpstr>
      <vt:lpstr>Singly Linked List</vt:lpstr>
      <vt:lpstr>Node Structure of Singly List</vt:lpstr>
      <vt:lpstr>Some Notation</vt:lpstr>
      <vt:lpstr>Some Notation</vt:lpstr>
      <vt:lpstr>Some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Data Structure - 2130702 - Darshan Institute of Engineering &amp; Technology</dc:title>
  <dc:creator>Darshan Institute of Engg. &amp; Tech.</dc:creator>
  <cp:lastModifiedBy>HP</cp:lastModifiedBy>
  <cp:revision>5596</cp:revision>
  <dcterms:created xsi:type="dcterms:W3CDTF">2013-05-17T03:00:03Z</dcterms:created>
  <dcterms:modified xsi:type="dcterms:W3CDTF">2023-11-08T09:43:36Z</dcterms:modified>
</cp:coreProperties>
</file>