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5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8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05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65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82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30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916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70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46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9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38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39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01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27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09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81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39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277AE34-CAB4-441B-A36F-67308FEBF048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FA407D1-7663-4EC2-ADBA-4ED1E9683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88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A0435-40AC-0721-496B-8973A3AA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252" y="973461"/>
            <a:ext cx="4517496" cy="6599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2C2E0B-870E-677F-0D02-C11CA15CF0EF}"/>
              </a:ext>
            </a:extLst>
          </p:cNvPr>
          <p:cNvSpPr txBox="1"/>
          <p:nvPr/>
        </p:nvSpPr>
        <p:spPr>
          <a:xfrm>
            <a:off x="2878666" y="1775953"/>
            <a:ext cx="6434667" cy="2428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Code: CSE207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Title: Data Structure</a:t>
            </a:r>
            <a:endParaRPr lang="en-US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Section: 07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No: 05</a:t>
            </a:r>
            <a:endParaRPr lang="en-SG" sz="1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r>
              <a:rPr lang="en-SG" sz="24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Presentation Topic: Rat In a Maze </a:t>
            </a:r>
            <a:endParaRPr lang="en-SG" sz="24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2122805" algn="l"/>
              </a:tabLs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1D2625-DE03-F070-5459-41CC006BD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A2A42A-AD0D-5D60-432C-E418D1E29236}"/>
              </a:ext>
            </a:extLst>
          </p:cNvPr>
          <p:cNvSpPr txBox="1"/>
          <p:nvPr/>
        </p:nvSpPr>
        <p:spPr>
          <a:xfrm>
            <a:off x="1278467" y="4281349"/>
            <a:ext cx="5342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Submitted By: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Prottoy Debnath (2020-3-60-080)</a:t>
            </a:r>
          </a:p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Sheikh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Sarafat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Hossain (2022-3-60-109)</a:t>
            </a:r>
          </a:p>
          <a:p>
            <a:r>
              <a:rPr lang="en-US" i="0" dirty="0" err="1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Rijia</a:t>
            </a:r>
            <a:r>
              <a:rPr lang="en-US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 Parveen Raya (2022-3-60-192)</a:t>
            </a:r>
          </a:p>
          <a:p>
            <a:r>
              <a:rPr lang="en-US" i="0" dirty="0">
                <a:solidFill>
                  <a:schemeClr val="bg1"/>
                </a:solidFill>
                <a:effectLst/>
                <a:latin typeface="Segoe UI Historic" panose="020B0502040204020203" pitchFamily="34" charset="0"/>
              </a:rPr>
              <a:t>Sayma Sultana (2021-3-60-105)</a:t>
            </a:r>
            <a:endParaRPr lang="en-US" dirty="0">
              <a:solidFill>
                <a:schemeClr val="bg1"/>
              </a:solidFill>
              <a:latin typeface="Segoe UI Historic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AE85FF-C1E8-EF8C-2E32-52189DEDF747}"/>
              </a:ext>
            </a:extLst>
          </p:cNvPr>
          <p:cNvSpPr txBox="1"/>
          <p:nvPr/>
        </p:nvSpPr>
        <p:spPr>
          <a:xfrm>
            <a:off x="6801113" y="4281349"/>
            <a:ext cx="4315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Submitted To: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Md. </a:t>
            </a:r>
            <a:r>
              <a:rPr lang="en-US" sz="18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Manowarul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Associate Professor, Department  of  CSE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0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27C3-87E8-4D56-B21F-203406C5D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94" y="3429000"/>
            <a:ext cx="4213412" cy="19632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6000" dirty="0">
                <a:solidFill>
                  <a:schemeClr val="accent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655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D4F2-36BB-4A3C-836A-82936803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1100666"/>
            <a:ext cx="3286125" cy="796925"/>
          </a:xfrm>
        </p:spPr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27AE-69FE-4A2A-A6C2-C4F55F420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2694517"/>
            <a:ext cx="5175250" cy="3270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Rat in a Maze problem is a classic problem in computer science and is often used to illustrate the significance of data structures.</a:t>
            </a:r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A7FD3-A365-46E3-B342-E6F97F93A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5050" y="2590800"/>
            <a:ext cx="3613150" cy="361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6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55EA-4452-47CA-9D76-452F6B9D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1130301"/>
            <a:ext cx="4810125" cy="558800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accent1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06FBE-A8CF-4195-9F17-01D297F29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049" y="2692400"/>
            <a:ext cx="1019175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Rat in a Maze problem is a classic computer science problem that involves finding a path in a maze from the starting point to the destination point. The maze is represented as a grid, where each cell can be either empty or blocked. The problem can be solved using various algorithms and data structures, such as backtracking and depth-first search. The algorithm explores all possible paths in the maze until it finds a valid path to the destination.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393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C6F5-5B55-4A4F-A57F-60F28BC5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5257800" cy="1268942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General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546BD-8D8E-49E0-A798-5668089EB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To solve the Rat in a Maze problem, we can use a backtracking approach. The general strategy is as follows: </a:t>
            </a:r>
          </a:p>
          <a:p>
            <a:pPr>
              <a:buAutoNum type="arabicPeriod"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Start from the initial position of the rat. Move the rat in all possible directions (up, down, left, right) and check if it is a valid move. </a:t>
            </a:r>
          </a:p>
          <a:p>
            <a:pPr>
              <a:buAutoNum type="arabicPeriod"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If the move is valid, mark the current cell as part of the solution path and recursively repeat steps 2 and 3 for the next cell. </a:t>
            </a:r>
          </a:p>
          <a:p>
            <a:pPr>
              <a:buAutoNum type="arabicPeriod"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If none of the moves from the current cell are valid, backtrack to the previous cell and try a different direction. </a:t>
            </a:r>
          </a:p>
          <a:p>
            <a:pPr>
              <a:buAutoNum type="arabicPeriod"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Repeat steps 2 </a:t>
            </a:r>
            <a:r>
              <a:rPr lang="en-GB" b="0" i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to 4 </a:t>
            </a: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until the rat reaches the destination cell or all possible paths have been explored.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04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5BA6-373C-42C8-B32E-F750D382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71284-D05A-4ED2-9580-81D79B86C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0451"/>
            <a:ext cx="5343524" cy="4403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Step-by-Step Algorithm </a:t>
            </a:r>
          </a:p>
          <a:p>
            <a:pPr marL="514350" indent="-514350">
              <a:buAutoNum type="arabicPeriod"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Start at the entrance of the maze. </a:t>
            </a:r>
          </a:p>
          <a:p>
            <a:pPr marL="514350" indent="-514350">
              <a:buAutoNum type="arabicPeriod"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Check if the current position is the exit of the maze. If yes, the algorithm terminates.</a:t>
            </a:r>
          </a:p>
          <a:p>
            <a:pPr marL="514350" indent="-514350">
              <a:buAutoNum type="arabicPeriod"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If the current position is not the exit, check if it is a valid move; If the move is valid, mark the current position as visited and move to the next position. </a:t>
            </a:r>
          </a:p>
          <a:p>
            <a:pPr marL="514350" indent="-514350">
              <a:buAutoNum type="arabicPeriod"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If the move is not valid, backtrack to the previous position and try a different direction. </a:t>
            </a:r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F3E73-2D58-4560-B5EA-C0A1D56CA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00" y="2505075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02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7F9B-0097-4480-B9CD-307B65BCF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575" y="79375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D844-7A39-44BF-896C-0F5FCCD82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267" y="2951162"/>
            <a:ext cx="5638800" cy="3906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Rat in a Maze problem can be solved using a backtracking algorithm. The algorithm explores all possible paths in the maze to find a valid path from the starting position to the destination.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98B6F-2F90-45DB-8DCE-2396D2E9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2557462"/>
            <a:ext cx="36861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0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0374D-7D25-4189-8849-34B199D1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750" y="1795990"/>
            <a:ext cx="5048250" cy="381001"/>
          </a:xfrm>
        </p:spPr>
        <p:txBody>
          <a:bodyPr>
            <a:normAutofit fontScale="90000"/>
          </a:bodyPr>
          <a:lstStyle/>
          <a:p>
            <a:r>
              <a:rPr lang="en-GB" sz="3600" b="1" i="0" dirty="0">
                <a:solidFill>
                  <a:schemeClr val="accent1"/>
                </a:solidFill>
                <a:effectLst/>
                <a:latin typeface="inherit"/>
              </a:rPr>
              <a:t>Complexity Analysis</a:t>
            </a:r>
            <a:br>
              <a:rPr lang="en-GB" sz="3600" b="0" i="0" dirty="0">
                <a:solidFill>
                  <a:srgbClr val="1C1E21"/>
                </a:solidFill>
                <a:effectLst/>
                <a:latin typeface="inherit"/>
              </a:rPr>
            </a:br>
            <a:br>
              <a:rPr lang="en-GB" sz="3600" b="0" i="0" dirty="0">
                <a:solidFill>
                  <a:srgbClr val="1C1E21"/>
                </a:solidFill>
                <a:effectLst/>
                <a:latin typeface="Segoe UI Historic" panose="020B0502040204020203" pitchFamily="34" charset="0"/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EF5A4-1DC6-4AC0-94D0-0F85C649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7750" y="2586566"/>
            <a:ext cx="882565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i="0" dirty="0">
                <a:solidFill>
                  <a:schemeClr val="accent1"/>
                </a:solidFill>
                <a:effectLst/>
                <a:latin typeface="Segoe UI Historic" panose="020B0502040204020203" pitchFamily="34" charset="0"/>
              </a:rPr>
              <a:t>Time Complexity 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time complexity of the Rat in a Maze algorithm is O(2^n), where n is the size of the maze.</a:t>
            </a:r>
          </a:p>
          <a:p>
            <a:pPr marL="0" indent="0">
              <a:buNone/>
            </a:pPr>
            <a:r>
              <a:rPr lang="en-GB" sz="2000" b="1" i="0" dirty="0">
                <a:solidFill>
                  <a:schemeClr val="accent1"/>
                </a:solidFill>
                <a:effectLst/>
                <a:latin typeface="Segoe UI Historic" panose="020B0502040204020203" pitchFamily="34" charset="0"/>
              </a:rPr>
              <a:t>Space Complexity </a:t>
            </a:r>
          </a:p>
          <a:p>
            <a:pPr marL="0" indent="0">
              <a:buNone/>
            </a:pPr>
            <a:r>
              <a:rPr lang="en-GB" sz="20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The space complexity of the Rat in a Maze algorithm is O(n^2), where n is the size of the maze.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1648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E1B46D-E7DF-4BEF-B421-9BAEC52468CE}"/>
              </a:ext>
            </a:extLst>
          </p:cNvPr>
          <p:cNvSpPr txBox="1"/>
          <p:nvPr/>
        </p:nvSpPr>
        <p:spPr>
          <a:xfrm>
            <a:off x="4769222" y="1052463"/>
            <a:ext cx="6176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accent1"/>
                </a:solidFill>
              </a:rPr>
              <a:t>Output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CD03-F6FB-4124-8C98-D466A1C99850}"/>
              </a:ext>
            </a:extLst>
          </p:cNvPr>
          <p:cNvSpPr txBox="1"/>
          <p:nvPr/>
        </p:nvSpPr>
        <p:spPr>
          <a:xfrm>
            <a:off x="2070847" y="2260344"/>
            <a:ext cx="79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No solution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78458-34DD-48B1-A324-AADC93474260}"/>
              </a:ext>
            </a:extLst>
          </p:cNvPr>
          <p:cNvSpPr txBox="1"/>
          <p:nvPr/>
        </p:nvSpPr>
        <p:spPr>
          <a:xfrm>
            <a:off x="8570259" y="2273172"/>
            <a:ext cx="297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With 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CB590-348A-4DD7-8ABE-97407DFB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6" y="2749147"/>
            <a:ext cx="4694327" cy="2962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ABCA6-4BDA-4BF4-BFD1-E4910968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186" y="2736636"/>
            <a:ext cx="4185107" cy="326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567A-6716-4FD2-8426-46BF58A0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262" y="1351804"/>
            <a:ext cx="5705475" cy="711200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Result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0B6B-3926-4220-B14E-58CAF739F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654300"/>
            <a:ext cx="9915525" cy="46037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Project Outcomes The Rat in a Maze project aimed to solve the classic problem of finding a path for a rat to reach the destination in a maze. Through extensive research and implementation, we achieved the following outcomes : 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1.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Successfully developed an algorithm to solve the Rat in a Maze problem. 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1C1E21"/>
                </a:solidFill>
                <a:latin typeface="inherit"/>
              </a:rPr>
              <a:t>2. 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Implemented the algorithm in a way that efficiently finds the shortest path from the starting point to the destination.</a:t>
            </a:r>
          </a:p>
          <a:p>
            <a:pPr marL="0" indent="0" algn="l">
              <a:buNone/>
            </a:pPr>
            <a:r>
              <a:rPr lang="en-GB" dirty="0">
                <a:solidFill>
                  <a:srgbClr val="1C1E21"/>
                </a:solidFill>
                <a:latin typeface="inherit"/>
              </a:rPr>
              <a:t>3.</a:t>
            </a:r>
            <a:r>
              <a:rPr lang="en-GB" b="0" i="0" dirty="0">
                <a:solidFill>
                  <a:srgbClr val="1C1E21"/>
                </a:solidFill>
                <a:effectLst/>
                <a:latin typeface="inherit"/>
              </a:rPr>
              <a:t> Verified the correctness and effectiveness of the algorithm through extensive testing and analysis.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63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88</TotalTime>
  <Words>598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Century Gothic</vt:lpstr>
      <vt:lpstr>inherit</vt:lpstr>
      <vt:lpstr>Roboto</vt:lpstr>
      <vt:lpstr>Segoe UI Historic</vt:lpstr>
      <vt:lpstr>Times New Roman</vt:lpstr>
      <vt:lpstr>Wingdings 3</vt:lpstr>
      <vt:lpstr>Ion Boardroom</vt:lpstr>
      <vt:lpstr>PowerPoint Presentation</vt:lpstr>
      <vt:lpstr>Introduction</vt:lpstr>
      <vt:lpstr>Problem Statement </vt:lpstr>
      <vt:lpstr>General Strategy</vt:lpstr>
      <vt:lpstr>Algorithm</vt:lpstr>
      <vt:lpstr>Implementation</vt:lpstr>
      <vt:lpstr>Complexity Analysis  </vt:lpstr>
      <vt:lpstr>PowerPoint Presentation</vt:lpstr>
      <vt:lpstr>Result and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saimasultananudar@gmail.com</dc:creator>
  <cp:lastModifiedBy>Sheikh Sarafat Hossain</cp:lastModifiedBy>
  <cp:revision>4</cp:revision>
  <dcterms:created xsi:type="dcterms:W3CDTF">2023-12-25T15:49:49Z</dcterms:created>
  <dcterms:modified xsi:type="dcterms:W3CDTF">2023-12-26T17:10:31Z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2023-12-26T17:10:31Z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ac8aa0a2-e991-49a7-9053-0147231359d0</vt:lpwstr>
  </property>
  <property fmtid="{D5CDD505-2E9C-101B-9397-08002B2CF9AE}" pid="7" name="MSIP_Label_defa4170-0d19-0005-0004-bc88714345d2_ActionId">
    <vt:lpwstr>8941d3d7-6d13-4e6e-90a4-26bce90c0d46</vt:lpwstr>
  </property>
  <property fmtid="{D5CDD505-2E9C-101B-9397-08002B2CF9AE}" pid="8" name="MSIP_Label_defa4170-0d19-0005-0004-bc88714345d2_ContentBits">
    <vt:lpwstr>0</vt:lpwstr>
  </property>
</Properties>
</file>