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17XMzmbdX2xltMk4HO097/1fh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49758" y="127690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 Rounded"/>
              <a:buNone/>
            </a:pPr>
            <a:r>
              <a:rPr lang="en-US" sz="44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CSE200: Computer Aided Engineering Drawing</a:t>
            </a:r>
            <a:endParaRPr sz="44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11121" y="479977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b="1" dirty="0" smtClean="0">
                <a:solidFill>
                  <a:srgbClr val="002060"/>
                </a:solidFill>
                <a:latin typeface="Arial Rounded"/>
                <a:sym typeface="Arial Rounded"/>
              </a:rPr>
              <a:t>Md. </a:t>
            </a:r>
            <a:r>
              <a:rPr lang="en-US" b="1" dirty="0" err="1" smtClean="0">
                <a:solidFill>
                  <a:srgbClr val="002060"/>
                </a:solidFill>
                <a:latin typeface="Arial Rounded"/>
                <a:sym typeface="Arial Rounded"/>
              </a:rPr>
              <a:t>Mafiul</a:t>
            </a:r>
            <a:r>
              <a:rPr lang="en-US" b="1" dirty="0" smtClean="0">
                <a:solidFill>
                  <a:srgbClr val="002060"/>
                </a:solidFill>
                <a:latin typeface="Arial Rounded"/>
                <a:sym typeface="Arial Rounded"/>
              </a:rPr>
              <a:t> Hasan </a:t>
            </a:r>
            <a:r>
              <a:rPr lang="en-US" b="1" dirty="0" err="1" smtClean="0">
                <a:solidFill>
                  <a:srgbClr val="002060"/>
                </a:solidFill>
                <a:latin typeface="Arial Rounded"/>
                <a:sym typeface="Arial Rounded"/>
              </a:rPr>
              <a:t>Matin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b="1" dirty="0" smtClea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Lecturer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b="1" dirty="0" smtClean="0">
                <a:solidFill>
                  <a:srgbClr val="002060"/>
                </a:solidFill>
                <a:latin typeface="Arial Rounded"/>
                <a:sym typeface="Arial Rounded"/>
              </a:rPr>
              <a:t>Dept. of CSE, East West University</a:t>
            </a:r>
            <a:endParaRPr dirty="0"/>
          </a:p>
        </p:txBody>
      </p:sp>
      <p:pic>
        <p:nvPicPr>
          <p:cNvPr id="86" name="Google Shape;86;p1" descr="East West University - Online Admission For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75" y="191886"/>
            <a:ext cx="191452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880316" y="1004552"/>
            <a:ext cx="7353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1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5156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 Rounded"/>
              <a:buNone/>
            </a:pPr>
            <a:r>
              <a:rPr lang="en-US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Types of lines </a:t>
            </a:r>
            <a:endParaRPr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44" name="Google Shape;144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86174" y="762367"/>
            <a:ext cx="8086725" cy="6095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 Rounded"/>
              <a:buNone/>
            </a:pPr>
            <a:r>
              <a:rPr lang="en-US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Types of lines </a:t>
            </a:r>
            <a:endParaRPr/>
          </a:p>
        </p:txBody>
      </p:sp>
      <p:pic>
        <p:nvPicPr>
          <p:cNvPr id="150" name="Google Shape;150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57350" y="1496868"/>
            <a:ext cx="9772650" cy="5108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 Rounded"/>
              <a:buNone/>
            </a:pPr>
            <a:r>
              <a:rPr lang="en-US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Dimensioning</a:t>
            </a:r>
            <a:endParaRPr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purpose of dimensioning is to provide a clear and complete description of an object. A complete set of dimensions will permit only one interpretation needed to construct the part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Dimension line is a thin line, broken in the middle to allow the placement of the dimension value, with arrowheads at each end.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leader is a thin line used to connect a dimension with a particular area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2667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 Rounded"/>
              <a:buNone/>
            </a:pPr>
            <a:r>
              <a:rPr lang="en-US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Dimensioning</a:t>
            </a:r>
            <a:endParaRPr/>
          </a:p>
        </p:txBody>
      </p:sp>
      <p:pic>
        <p:nvPicPr>
          <p:cNvPr id="162" name="Google Shape;162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0225" y="1260472"/>
            <a:ext cx="8601075" cy="547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 Rounded"/>
              <a:buNone/>
            </a:pPr>
            <a:r>
              <a:rPr lang="en-US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is drawing?</a:t>
            </a:r>
            <a:endParaRPr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Drawing is a graphic language used to express ideas. In other words it is one means of communication.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used for: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– Research and Development,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– Design,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– Production,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– Construction,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– Operation,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– Maintenance,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– Installation, 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Rounded"/>
              <a:buNone/>
            </a:pPr>
            <a:r>
              <a:rPr lang="en-US" sz="4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Drawing as a Means of Communications</a:t>
            </a:r>
            <a:endParaRPr sz="4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v-block is to be made of cast iron and machined on all surfaces. The overall sizes are two and one-half inches high, three inches wide, and six inches long. A v-shaped cut having an included angle of 90° is to be made through the entire length of the block. The cut is to be made with the block resting on the three inch by six inch surface. The v-cut is to begin one quarter inch from the outside edges. At the bottom of the v-cut there is to be a relief slot one eighth inch wide and one eighth inch deep.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Rounded"/>
              <a:buNone/>
            </a:pPr>
            <a:r>
              <a:rPr lang="en-US" sz="4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Drawing as a Means of Communications</a:t>
            </a:r>
            <a:endParaRPr sz="4000"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above explanation will be easily understood if the following graphical representation is used: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2725" y="2992755"/>
            <a:ext cx="48577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 Rounded"/>
              <a:buNone/>
            </a:pPr>
            <a:r>
              <a:rPr lang="en-US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Graphic Language or Drafting</a:t>
            </a:r>
            <a:endParaRPr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a form of communication that is technical and very exact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visual language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Utilize line, curves and symbols agreed all over the world.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Drafting: represent all graphic languages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Technical Drawing: Any drawing which expresses technical ideas including sketches, instrument drawings, charts, and illustrations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 Rounded"/>
              <a:buNone/>
            </a:pPr>
            <a:r>
              <a:rPr lang="en-US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Lettering</a:t>
            </a:r>
            <a:endParaRPr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Lettering plays a major role in overall appearance of a drawing and increases the readability of the drawing.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Lettering should be executed in one stroke as much as possible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 strokes: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2365" y="3444240"/>
            <a:ext cx="71437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 Rounded"/>
              <a:buNone/>
            </a:pPr>
            <a:r>
              <a:rPr lang="en-US" sz="4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Uppercase letters and Numerals:</a:t>
            </a:r>
            <a:endParaRPr sz="4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5" name="Google Shape;125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63040" y="774674"/>
            <a:ext cx="9418320" cy="60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 Rounded"/>
              <a:buNone/>
            </a:pPr>
            <a:r>
              <a:rPr lang="en-US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Drawing Instruments</a:t>
            </a:r>
            <a:endParaRPr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1" name="Google Shape;131;p8"/>
          <p:cNvSpPr txBox="1">
            <a:spLocks noGrp="1"/>
          </p:cNvSpPr>
          <p:nvPr>
            <p:ph type="body" idx="1"/>
          </p:nvPr>
        </p:nvSpPr>
        <p:spPr>
          <a:xfrm>
            <a:off x="878840" y="1703704"/>
            <a:ext cx="10515600" cy="457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List of drawing instruments: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/>
              <a:t>Eraser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/>
              <a:t>Erasing shield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/>
              <a:t> Triangle (Set-square)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/>
              <a:t> Architect’s or engineer’s scale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/>
              <a:t> Irregular curves (French curve)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/>
              <a:t>Drawing instrument set (Compass, Divider, extensions)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/>
              <a:t>Protractor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/>
              <a:t>Drawing board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/>
              <a:t>T-square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/>
              <a:t>Drawing sheets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/>
              <a:t> Drafting tape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/>
              <a:t>Drafting pencils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/>
              <a:t> Pencil sharpener</a:t>
            </a:r>
            <a:endParaRPr/>
          </a:p>
        </p:txBody>
      </p:sp>
      <p:pic>
        <p:nvPicPr>
          <p:cNvPr id="132" name="Google Shape;132;p8" descr="French curve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2342" y="948617"/>
            <a:ext cx="2810272" cy="388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 Rounded"/>
              <a:buNone/>
            </a:pPr>
            <a:r>
              <a:rPr lang="en-US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Drawing Instruments</a:t>
            </a:r>
            <a:endParaRPr/>
          </a:p>
        </p:txBody>
      </p:sp>
      <p:pic>
        <p:nvPicPr>
          <p:cNvPr id="138" name="Google Shape;138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70928" y="1371600"/>
            <a:ext cx="9001847" cy="547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Widescreen</PresentationFormat>
  <Paragraphs>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Rounded</vt:lpstr>
      <vt:lpstr>Calibri</vt:lpstr>
      <vt:lpstr>Office Theme</vt:lpstr>
      <vt:lpstr>CSE200: Computer Aided Engineering Drawing</vt:lpstr>
      <vt:lpstr>What is drawing?</vt:lpstr>
      <vt:lpstr>Drawing as a Means of Communications</vt:lpstr>
      <vt:lpstr>Drawing as a Means of Communications</vt:lpstr>
      <vt:lpstr>Graphic Language or Drafting</vt:lpstr>
      <vt:lpstr>Lettering</vt:lpstr>
      <vt:lpstr>Uppercase letters and Numerals:</vt:lpstr>
      <vt:lpstr>Drawing Instruments</vt:lpstr>
      <vt:lpstr>Drawing Instruments</vt:lpstr>
      <vt:lpstr>Types of lines </vt:lpstr>
      <vt:lpstr>Types of lines </vt:lpstr>
      <vt:lpstr>Dimensioning</vt:lpstr>
      <vt:lpstr>Dimensioning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CSE200: Computer Aided Engineering Drawing</dc:title>
  <dc:creator>Sadika Sneha</dc:creator>
  <cp:lastModifiedBy>Anika</cp:lastModifiedBy>
  <cp:revision>1</cp:revision>
  <dcterms:created xsi:type="dcterms:W3CDTF">2022-06-16T02:45:17Z</dcterms:created>
  <dcterms:modified xsi:type="dcterms:W3CDTF">2024-02-19T03:15:56Z</dcterms:modified>
</cp:coreProperties>
</file>