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3nf/jZWETwpw+A+aNAh3pKJDj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4408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49758" y="127690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 Rounded"/>
              <a:buNone/>
            </a:pPr>
            <a:r>
              <a:rPr lang="en-US" sz="4400" b="1" dirty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CSE200: Computer Aided Engineering Drawing</a:t>
            </a:r>
            <a:endParaRPr sz="4400" b="1" dirty="0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11121" y="479977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Clr>
                <a:srgbClr val="002060"/>
              </a:buClr>
            </a:pPr>
            <a:r>
              <a:rPr lang="en-US" b="1" dirty="0">
                <a:solidFill>
                  <a:srgbClr val="002060"/>
                </a:solidFill>
                <a:latin typeface="Arial Rounded"/>
                <a:sym typeface="Arial Rounded"/>
              </a:rPr>
              <a:t>Md. </a:t>
            </a:r>
            <a:r>
              <a:rPr lang="en-US" b="1" dirty="0" err="1">
                <a:solidFill>
                  <a:srgbClr val="002060"/>
                </a:solidFill>
                <a:latin typeface="Arial Rounded"/>
                <a:sym typeface="Arial Rounded"/>
              </a:rPr>
              <a:t>Mafiul</a:t>
            </a:r>
            <a:r>
              <a:rPr lang="en-US" b="1" dirty="0">
                <a:solidFill>
                  <a:srgbClr val="002060"/>
                </a:solidFill>
                <a:latin typeface="Arial Rounded"/>
                <a:sym typeface="Arial Rounded"/>
              </a:rPr>
              <a:t> Hasan </a:t>
            </a:r>
            <a:r>
              <a:rPr lang="en-US" b="1" dirty="0" err="1">
                <a:solidFill>
                  <a:srgbClr val="002060"/>
                </a:solidFill>
                <a:latin typeface="Arial Rounded"/>
                <a:sym typeface="Arial Rounded"/>
              </a:rPr>
              <a:t>Matin</a:t>
            </a:r>
            <a:endParaRPr lang="en-US" dirty="0"/>
          </a:p>
          <a:p>
            <a:pPr marL="0" lvl="0" indent="0">
              <a:buClr>
                <a:srgbClr val="002060"/>
              </a:buClr>
            </a:pPr>
            <a:r>
              <a:rPr lang="en-US" b="1" dirty="0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Lecturer</a:t>
            </a:r>
          </a:p>
          <a:p>
            <a:pPr marL="0" lvl="0" indent="0">
              <a:buClr>
                <a:srgbClr val="002060"/>
              </a:buClr>
            </a:pPr>
            <a:r>
              <a:rPr lang="en-US" b="1" dirty="0">
                <a:solidFill>
                  <a:srgbClr val="002060"/>
                </a:solidFill>
                <a:latin typeface="Arial Rounded"/>
                <a:sym typeface="Arial Rounded"/>
              </a:rPr>
              <a:t>Dept. of CSE, East West University</a:t>
            </a:r>
            <a:endParaRPr lang="en-US" dirty="0"/>
          </a:p>
        </p:txBody>
      </p:sp>
      <p:pic>
        <p:nvPicPr>
          <p:cNvPr id="86" name="Google Shape;86;p1" descr="East West University - Online Admission For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575" y="191886"/>
            <a:ext cx="191452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880316" y="1004552"/>
            <a:ext cx="73538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18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500" y="206311"/>
            <a:ext cx="8943975" cy="6499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54199"/>
            <a:ext cx="9296400" cy="655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" y="76200"/>
            <a:ext cx="8496300" cy="671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>
            <a:spLocks noGrp="1"/>
          </p:cNvSpPr>
          <p:nvPr>
            <p:ph type="title"/>
          </p:nvPr>
        </p:nvSpPr>
        <p:spPr>
          <a:xfrm>
            <a:off x="723900" y="2803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 Rounded"/>
              <a:buNone/>
            </a:pPr>
            <a:r>
              <a:rPr lang="en-US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Drawing Instruments: Scales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52400"/>
            <a:ext cx="8720137" cy="647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0"/>
            <a:ext cx="914831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114300"/>
            <a:ext cx="10553700" cy="6537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" y="205901"/>
            <a:ext cx="10439400" cy="6467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 Rounded"/>
              <a:buNone/>
            </a:pPr>
            <a:r>
              <a:rPr lang="en-US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Basics</a:t>
            </a:r>
            <a:endParaRPr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3" name="Google Shape;93;p2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68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Three Basic Types of Technical Drawings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– Freehand sketches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– Instrument drawings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– Computer drawings and models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two principles in drawing: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Visualization🡪 The ability to see what an object looks like in the mind of eye.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Implementation🡪 Drawing of an object that has been visualized.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Study of drawing can be categorized 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Plane geometry🡪 Representation of an object having two dimensions.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Solid geometry🡪 Representing three dimensions of objects.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29025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 Rounded"/>
              <a:buNone/>
            </a:pPr>
            <a:r>
              <a:rPr lang="en-US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Plane Geometry</a:t>
            </a:r>
            <a:endParaRPr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0"/>
            <a:ext cx="9906000" cy="655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Pentagon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71" y="1825625"/>
            <a:ext cx="2734057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9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28700" y="114300"/>
            <a:ext cx="9486899" cy="663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81100" y="142666"/>
            <a:ext cx="8572500" cy="6530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 ellipse has conjugate diameters of 120mm and 80mm, 75 degree is the included angle between them. Using the parallelogram method to draw the ellipse.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1" y="568036"/>
            <a:ext cx="5292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Ellipse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3686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6440" y="115329"/>
            <a:ext cx="9948659" cy="662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71</Words>
  <Application>Microsoft Office PowerPoint</Application>
  <PresentationFormat>Widescreen</PresentationFormat>
  <Paragraphs>22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Arial Rounded</vt:lpstr>
      <vt:lpstr>Calibri</vt:lpstr>
      <vt:lpstr>Office Theme</vt:lpstr>
      <vt:lpstr>CSE200: Computer Aided Engineering Drawing</vt:lpstr>
      <vt:lpstr>Basics</vt:lpstr>
      <vt:lpstr>Plane Geometry</vt:lpstr>
      <vt:lpstr>PowerPoint Presentation</vt:lpstr>
      <vt:lpstr>Regular Pentagon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Drawing Instruments: Scales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CSE200: Computer Aided Engineering Drawing</dc:title>
  <dc:creator>Sadika Sneha</dc:creator>
  <cp:lastModifiedBy>Anika</cp:lastModifiedBy>
  <cp:revision>5</cp:revision>
  <dcterms:created xsi:type="dcterms:W3CDTF">2022-06-16T02:45:17Z</dcterms:created>
  <dcterms:modified xsi:type="dcterms:W3CDTF">2024-02-19T04:36:37Z</dcterms:modified>
</cp:coreProperties>
</file>