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6427-2968-4B72-8EDA-4E2AEDAEA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DC3A8-BAE1-3AA3-6075-51DAFFC56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E7A03-3314-1B27-B803-D9141896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818-919B-41B6-915E-775E0B64017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19095-0BF7-6D8F-7BF4-F69E5EC4D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1F7DF-0A28-1F48-113C-5851FA2C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500F-BE32-4F06-8702-5E22333E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2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A1DA-760E-1ED4-CE7F-75967017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A9D7E-2046-D43E-9567-C99D35E33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5C9C9-AFC0-F501-239E-DE9570FB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818-919B-41B6-915E-775E0B64017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AE55-3895-2AD2-6191-4F82D953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3A077-647B-34CE-9D7E-9A4C5382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500F-BE32-4F06-8702-5E22333E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2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16A7A-3E84-1CC2-35CB-C5E6469EC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CB75A-FA2F-B26F-B57E-DF87D60D0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5D7BA-EEDC-EF36-5546-4193A64C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818-919B-41B6-915E-775E0B64017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58FE7-FD2E-1AFE-C928-5A080BF4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DD425-EE77-B4D6-307F-B5B7594F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500F-BE32-4F06-8702-5E22333E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9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EEC9-A67C-24C8-2923-20C482BF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3F32-D2D8-ECE4-1B7F-8CCAB26F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7C04E-A34D-7C52-66E6-A85C036D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818-919B-41B6-915E-775E0B64017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CB8CB-3535-F2D4-9AAE-2D86F66E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9EBB8-69E1-4449-43A6-9181DE75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500F-BE32-4F06-8702-5E22333E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78F9-59E6-FDF1-EAB4-A7E71987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79AEB-7661-C9BB-89B6-04FFE370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EF31E-F4BE-BBF9-F8E5-D5C5EB35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818-919B-41B6-915E-775E0B64017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6EC91-D5F4-FE23-DDA5-F12C7B7B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993DD-5EB9-1EE1-18B4-E4D4E29A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500F-BE32-4F06-8702-5E22333E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13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53BE-96BD-A6CD-8499-5FA2B752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63726-5900-02C4-E1A8-45A40D5ED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4CD40-0E86-20EA-9294-BA94D7171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93327-F2A8-65F1-8D06-09BF066A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818-919B-41B6-915E-775E0B64017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797BD-7148-009A-A891-48781F14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1809F-F2AB-4FC6-2DE2-CA7236D0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500F-BE32-4F06-8702-5E22333E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2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27C04-F8AE-8CD9-C5C0-448D399F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728A1-17A4-D913-7327-83AA686E1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D2A0E-6926-9702-19E8-30740A955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4B610-0C84-A118-20E6-47A64F0EB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10670F-2212-76F1-F01C-821122463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B8527A-5774-70D7-5CE5-5B244843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818-919B-41B6-915E-775E0B64017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94371-258A-48D6-AE74-DC0B7E61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46AC3-CB2B-00B2-ABEC-E859C60D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500F-BE32-4F06-8702-5E22333E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2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36E6-A12C-E852-7636-735A8E68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44469D-D174-AFE1-D7ED-202B6FEC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818-919B-41B6-915E-775E0B64017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FB661-4EAD-B6D7-7859-715F6009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E721B-FEDE-0853-9388-E4B4F956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500F-BE32-4F06-8702-5E22333E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0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051BB-5310-63C6-B42C-88601433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818-919B-41B6-915E-775E0B64017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BED6F-8628-6B29-5470-C80EBDA25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3A4DD-C886-568A-FA7F-D0571324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500F-BE32-4F06-8702-5E22333E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9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3C34-3F9F-F30E-E8D0-FDD3ED9A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0EEB-C79C-C82A-78AA-55B8A832A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48C94-5820-CA72-8BE8-BD91A5F9E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EF72B-E5C2-B610-3FCE-AF92B8DF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818-919B-41B6-915E-775E0B64017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9592B-075A-328B-B27E-6A2223BA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40C3E-31D4-00F9-BEF0-76D2FF31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500F-BE32-4F06-8702-5E22333E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5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1F28-AD6E-1A31-5E9F-849BF5656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439C1B-363C-1A76-A307-E0189CA7A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D534D-3A01-F870-6EA0-2D171AF8E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E6685-BCF8-6AD8-388F-064715E0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73818-919B-41B6-915E-775E0B64017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AD4A9-0C3D-A3E6-5D8D-44DD3DD2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51100-0CD2-8CAB-FC18-76F12289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500F-BE32-4F06-8702-5E22333E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7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62134-C220-0F65-78A6-4C60B96E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F037F-6EB2-9121-BAF0-364C0C403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0D2A7-CFCE-9BFB-0AEA-EBC17486D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73818-919B-41B6-915E-775E0B640178}" type="datetimeFigureOut">
              <a:rPr lang="en-US" smtClean="0"/>
              <a:t>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13884-0116-2A12-69DE-49881A1B5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8F20B-1A5B-0E93-AAA0-92662D155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9500F-BE32-4F06-8702-5E22333E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20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C0A2-CAA2-9851-3914-281E57C89A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Sequencing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23C19-544C-E420-5AD9-AAA907DFE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5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227E-B729-7181-2580-B0E30AE4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F5A77C-16BB-E9C2-538A-55EBCF530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223" y="1825625"/>
            <a:ext cx="7823553" cy="4351338"/>
          </a:xfrm>
        </p:spPr>
      </p:pic>
    </p:spTree>
    <p:extLst>
      <p:ext uri="{BB962C8B-B14F-4D97-AF65-F5344CB8AC3E}">
        <p14:creationId xmlns:p14="http://schemas.microsoft.com/office/powerpoint/2010/main" val="117152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9324-1810-3941-85C2-DB0B729A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B480D-FA39-FCC7-48DF-F462BE55B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777" y="537472"/>
            <a:ext cx="10686614" cy="5639491"/>
          </a:xfrm>
        </p:spPr>
      </p:pic>
    </p:spTree>
    <p:extLst>
      <p:ext uri="{BB962C8B-B14F-4D97-AF65-F5344CB8AC3E}">
        <p14:creationId xmlns:p14="http://schemas.microsoft.com/office/powerpoint/2010/main" val="349334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405E-F611-35CD-8D0D-8DE8E1C64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E09B35-9669-FF86-958B-CC3E6C519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876" y="365125"/>
            <a:ext cx="10658693" cy="5230101"/>
          </a:xfrm>
        </p:spPr>
      </p:pic>
    </p:spTree>
    <p:extLst>
      <p:ext uri="{BB962C8B-B14F-4D97-AF65-F5344CB8AC3E}">
        <p14:creationId xmlns:p14="http://schemas.microsoft.com/office/powerpoint/2010/main" val="79112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DE54-0C86-0AE4-C494-9B7E29347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669F1-0136-1B4D-8C90-DDFEDC022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B2589-CB7D-03B9-86E8-EAE02FA97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8612"/>
            <a:ext cx="10515600" cy="562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0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63C7-28EA-2FB7-861A-71785E26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2ECB70-FCFA-4ABA-5018-49F74AD23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5"/>
            <a:ext cx="10567369" cy="4884008"/>
          </a:xfrm>
        </p:spPr>
      </p:pic>
    </p:spTree>
    <p:extLst>
      <p:ext uri="{BB962C8B-B14F-4D97-AF65-F5344CB8AC3E}">
        <p14:creationId xmlns:p14="http://schemas.microsoft.com/office/powerpoint/2010/main" val="1655098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E022-340B-5BE3-3E7A-10EFB21D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AE8D14-6FD6-79D6-4553-945CE2228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4915760"/>
          </a:xfrm>
        </p:spPr>
      </p:pic>
    </p:spTree>
    <p:extLst>
      <p:ext uri="{BB962C8B-B14F-4D97-AF65-F5344CB8AC3E}">
        <p14:creationId xmlns:p14="http://schemas.microsoft.com/office/powerpoint/2010/main" val="373674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6E50-D631-7A87-8E97-D4A3517B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1CAF30-0DF5-9037-9B85-706855FA8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6"/>
            <a:ext cx="10515599" cy="4972912"/>
          </a:xfrm>
        </p:spPr>
      </p:pic>
    </p:spTree>
    <p:extLst>
      <p:ext uri="{BB962C8B-B14F-4D97-AF65-F5344CB8AC3E}">
        <p14:creationId xmlns:p14="http://schemas.microsoft.com/office/powerpoint/2010/main" val="205162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015C-A582-9EAF-8328-707099C5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0AAACA-7B09-5AAA-E3B8-F236AB234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817" y="365125"/>
            <a:ext cx="10763395" cy="5811838"/>
          </a:xfrm>
        </p:spPr>
      </p:pic>
    </p:spTree>
    <p:extLst>
      <p:ext uri="{BB962C8B-B14F-4D97-AF65-F5344CB8AC3E}">
        <p14:creationId xmlns:p14="http://schemas.microsoft.com/office/powerpoint/2010/main" val="395397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Job Sequencing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Sequencing Problem</dc:title>
  <dc:creator>Tanni Mittra</dc:creator>
  <cp:lastModifiedBy>Tanni Mittra</cp:lastModifiedBy>
  <cp:revision>3</cp:revision>
  <dcterms:created xsi:type="dcterms:W3CDTF">2024-03-12T09:05:55Z</dcterms:created>
  <dcterms:modified xsi:type="dcterms:W3CDTF">2024-03-12T09:11:03Z</dcterms:modified>
</cp:coreProperties>
</file>