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4"/>
  </p:notesMasterIdLst>
  <p:handoutMasterIdLst>
    <p:handoutMasterId r:id="rId65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400" r:id="rId22"/>
    <p:sldId id="356" r:id="rId23"/>
    <p:sldId id="357" r:id="rId24"/>
    <p:sldId id="358" r:id="rId25"/>
    <p:sldId id="359" r:id="rId26"/>
    <p:sldId id="403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404" r:id="rId35"/>
    <p:sldId id="370" r:id="rId36"/>
    <p:sldId id="371" r:id="rId37"/>
    <p:sldId id="40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68" d="100"/>
          <a:sy n="68" d="100"/>
        </p:scale>
        <p:origin x="1302" y="6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59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60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61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62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67" r="32712" b="12784"/>
          <a:stretch/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307" t="787" r="41816" b="37397"/>
          <a:stretch/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705" t="875" r="32623" b="14122"/>
          <a:stretch/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</a:t>
            </a:r>
            <a:r>
              <a:rPr lang="en-US" altLang="en-US" sz="1700"/>
              <a:t>Bob”</a:t>
            </a: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800" dirty="0"/>
              <a:t>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92681</TotalTime>
  <Words>5254</Words>
  <Application>Microsoft Office PowerPoint</Application>
  <PresentationFormat>On-screen Show (4:3)</PresentationFormat>
  <Paragraphs>588</Paragraphs>
  <Slides>62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  <vt:variant>
        <vt:lpstr>Custom Shows</vt:lpstr>
      </vt:variant>
      <vt:variant>
        <vt:i4>1</vt:i4>
      </vt:variant>
    </vt:vector>
  </HeadingPairs>
  <TitlesOfParts>
    <vt:vector size="72" baseType="lpstr">
      <vt:lpstr>Arial</vt:lpstr>
      <vt:lpstr>Century Gothic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3: 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AILAB License2</cp:lastModifiedBy>
  <cp:revision>475</cp:revision>
  <cp:lastPrinted>1999-06-28T19:27:31Z</cp:lastPrinted>
  <dcterms:created xsi:type="dcterms:W3CDTF">2009-12-21T15:40:22Z</dcterms:created>
  <dcterms:modified xsi:type="dcterms:W3CDTF">2023-10-18T07:46:22Z</dcterms:modified>
</cp:coreProperties>
</file>