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7"/>
  </p:notesMasterIdLst>
  <p:handoutMasterIdLst>
    <p:handoutMasterId r:id="rId48"/>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438" r:id="rId43"/>
    <p:sldId id="437" r:id="rId44"/>
    <p:sldId id="439" r:id="rId45"/>
    <p:sldId id="404" r:id="rId46"/>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67" d="100"/>
          <a:sy n="67" d="100"/>
        </p:scale>
        <p:origin x="-1404" y="-10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186802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xmlns=""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xmlns=""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xmlns=""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xmlns=""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xmlns=""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xmlns=""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xmlns=""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xmlns=""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xmlns=""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xmlns=""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xmlns=""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xmlns=""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xmlns=""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xmlns=""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xmlns=""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xmlns=""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xmlns=""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xmlns=""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xmlns=""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xmlns=""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xmlns=""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xmlns=""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xmlns=""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xmlns=""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xmlns=""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xmlns=""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xmlns=""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xmlns=""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xmlns=""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xmlns=""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xmlns=""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xmlns=""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xmlns=""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xmlns=""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xmlns=""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xmlns=""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xmlns=""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xmlns=""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xmlns=""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xmlns=""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xmlns=""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xmlns=""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xmlns=""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xmlns=""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xmlns=""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xmlns=""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xmlns=""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xmlns=""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xmlns=""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xmlns=""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xmlns=""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xmlns=""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xmlns=""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xmlns=""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xmlns=""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xmlns=""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xmlns=""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xmlns=""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xmlns=""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xmlns=""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xmlns=""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xmlns=""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xmlns=""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xmlns=""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xmlns=""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xmlns=""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xmlns=""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xmlns=""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xmlns=""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xmlns=""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xmlns=""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xmlns=""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xmlns=""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xmlns=""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xmlns=""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xmlns=""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xmlns=""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xmlns=""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xmlns=""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xmlns=""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xmlns=""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xmlns=""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xmlns=""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16784</TotalTime>
  <Words>2088</Words>
  <Application>Microsoft Office PowerPoint</Application>
  <PresentationFormat>On-screen Show (4:3)</PresentationFormat>
  <Paragraphs>403</Paragraphs>
  <Slides>45</Slides>
  <Notes>27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Liveness</vt:lpstr>
      <vt:lpstr>Liveness</vt:lpstr>
      <vt:lpstr>Liveness</vt:lpstr>
      <vt:lpstr>End of Chapter 6</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User</cp:lastModifiedBy>
  <cp:revision>365</cp:revision>
  <cp:lastPrinted>2020-11-04T14:30:39Z</cp:lastPrinted>
  <dcterms:created xsi:type="dcterms:W3CDTF">2011-01-13T23:43:38Z</dcterms:created>
  <dcterms:modified xsi:type="dcterms:W3CDTF">2024-12-09T10:47:20Z</dcterms:modified>
</cp:coreProperties>
</file>