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72999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921510"/>
            <a:ext cx="10360660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57" y="2534539"/>
            <a:ext cx="594868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30"/>
              </a:lnSpc>
              <a:spcBef>
                <a:spcPts val="100"/>
              </a:spcBef>
            </a:pPr>
            <a:r>
              <a:rPr sz="4500" spc="-10" dirty="0"/>
              <a:t>CSE347</a:t>
            </a:r>
            <a:endParaRPr sz="4500"/>
          </a:p>
          <a:p>
            <a:pPr algn="ctr">
              <a:lnSpc>
                <a:spcPts val="2990"/>
              </a:lnSpc>
            </a:pPr>
            <a:r>
              <a:rPr sz="2800" dirty="0"/>
              <a:t>Information</a:t>
            </a:r>
            <a:r>
              <a:rPr sz="2800" spc="-75" dirty="0"/>
              <a:t> </a:t>
            </a:r>
            <a:r>
              <a:rPr sz="2800" dirty="0"/>
              <a:t>System</a:t>
            </a:r>
            <a:r>
              <a:rPr sz="2800" spc="-80" dirty="0"/>
              <a:t> </a:t>
            </a:r>
            <a:r>
              <a:rPr sz="2800" dirty="0"/>
              <a:t>Analysis</a:t>
            </a:r>
            <a:r>
              <a:rPr sz="2800" spc="-75" dirty="0"/>
              <a:t> </a:t>
            </a:r>
            <a:r>
              <a:rPr sz="2800" dirty="0"/>
              <a:t>and</a:t>
            </a:r>
            <a:r>
              <a:rPr sz="2800" spc="-90" dirty="0"/>
              <a:t> </a:t>
            </a:r>
            <a:r>
              <a:rPr sz="2800" spc="-10" dirty="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8015" y="5082235"/>
            <a:ext cx="4654550" cy="1412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b="1" dirty="0">
                <a:solidFill>
                  <a:srgbClr val="1F3863"/>
                </a:solidFill>
                <a:latin typeface="Times New Roman"/>
                <a:cs typeface="Times New Roman"/>
              </a:rPr>
              <a:t>Md. Sabbir Hossain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Lecturer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Department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Computer</a:t>
            </a:r>
            <a:r>
              <a:rPr sz="18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Faculty</a:t>
            </a:r>
            <a:r>
              <a:rPr sz="18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695" y="336804"/>
            <a:ext cx="4907989" cy="960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699"/>
            <a:ext cx="10311130" cy="3478529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Takes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Does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timing,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sequence,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synchronization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i.e.,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specify 	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performed.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dirty="0">
                <a:latin typeface="Calibri"/>
                <a:cs typeface="Calibri"/>
              </a:rPr>
              <a:t>confused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flowchart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illustrate 	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things.</a:t>
            </a:r>
            <a:endParaRPr sz="2800">
              <a:latin typeface="Calibri"/>
              <a:cs typeface="Calibri"/>
            </a:endParaRPr>
          </a:p>
          <a:p>
            <a:pPr marL="417195" marR="10795" indent="-405130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Sometimes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technical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dirty="0"/>
              <a:t>Level </a:t>
            </a:r>
            <a:r>
              <a:rPr spc="-50" dirty="0"/>
              <a:t>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933" y="1481808"/>
            <a:ext cx="5844505" cy="4648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dirty="0"/>
              <a:t>Level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928" y="1535560"/>
            <a:ext cx="5894143" cy="51746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0527" y="1532468"/>
            <a:ext cx="8242555" cy="4585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2594863"/>
            <a:ext cx="604837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/>
              <a:t>Let’s</a:t>
            </a:r>
            <a:r>
              <a:rPr spc="-5" dirty="0"/>
              <a:t> </a:t>
            </a:r>
            <a:r>
              <a:rPr dirty="0"/>
              <a:t>draw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level</a:t>
            </a:r>
            <a:r>
              <a:rPr spc="-20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-25" dirty="0"/>
              <a:t>DFD</a:t>
            </a:r>
          </a:p>
          <a:p>
            <a:pPr marL="12700">
              <a:lnSpc>
                <a:spcPts val="5015"/>
              </a:lnSpc>
            </a:pP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previous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Exercise:</a:t>
            </a:r>
            <a:r>
              <a:rPr spc="-55" dirty="0"/>
              <a:t> </a:t>
            </a:r>
            <a:r>
              <a:rPr dirty="0"/>
              <a:t>Order</a:t>
            </a:r>
            <a:r>
              <a:rPr spc="-1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dirty="0"/>
              <a:t>Let’s</a:t>
            </a:r>
            <a:r>
              <a:rPr spc="60" dirty="0"/>
              <a:t>  </a:t>
            </a:r>
            <a:r>
              <a:rPr dirty="0"/>
              <a:t>think</a:t>
            </a:r>
            <a:r>
              <a:rPr spc="70" dirty="0"/>
              <a:t>  </a:t>
            </a:r>
            <a:r>
              <a:rPr dirty="0"/>
              <a:t>about</a:t>
            </a:r>
            <a:r>
              <a:rPr spc="60" dirty="0"/>
              <a:t>  </a:t>
            </a:r>
            <a:r>
              <a:rPr dirty="0"/>
              <a:t>an</a:t>
            </a:r>
            <a:r>
              <a:rPr spc="65" dirty="0"/>
              <a:t>  </a:t>
            </a:r>
            <a:r>
              <a:rPr dirty="0"/>
              <a:t>automated</a:t>
            </a:r>
            <a:r>
              <a:rPr spc="70" dirty="0"/>
              <a:t>  </a:t>
            </a:r>
            <a:r>
              <a:rPr dirty="0"/>
              <a:t>ordering</a:t>
            </a:r>
            <a:r>
              <a:rPr spc="60" dirty="0"/>
              <a:t>  </a:t>
            </a:r>
            <a:r>
              <a:rPr dirty="0"/>
              <a:t>process</a:t>
            </a:r>
            <a:r>
              <a:rPr spc="70" dirty="0"/>
              <a:t>  </a:t>
            </a:r>
            <a:r>
              <a:rPr dirty="0"/>
              <a:t>for</a:t>
            </a:r>
            <a:r>
              <a:rPr spc="65" dirty="0"/>
              <a:t>  </a:t>
            </a:r>
            <a:r>
              <a:rPr dirty="0"/>
              <a:t>a</a:t>
            </a:r>
            <a:r>
              <a:rPr spc="65" dirty="0"/>
              <a:t>  </a:t>
            </a:r>
            <a:r>
              <a:rPr dirty="0"/>
              <a:t>shop.</a:t>
            </a:r>
            <a:r>
              <a:rPr spc="65" dirty="0"/>
              <a:t>  </a:t>
            </a:r>
            <a:r>
              <a:rPr spc="-25" dirty="0"/>
              <a:t>The </a:t>
            </a:r>
            <a:r>
              <a:rPr dirty="0"/>
              <a:t>customer</a:t>
            </a:r>
            <a:r>
              <a:rPr spc="85" dirty="0"/>
              <a:t> </a:t>
            </a:r>
            <a:r>
              <a:rPr dirty="0"/>
              <a:t>sends</a:t>
            </a:r>
            <a:r>
              <a:rPr spc="80" dirty="0"/>
              <a:t> </a:t>
            </a:r>
            <a:r>
              <a:rPr dirty="0"/>
              <a:t>a</a:t>
            </a:r>
            <a:r>
              <a:rPr spc="90" dirty="0"/>
              <a:t> </a:t>
            </a:r>
            <a:r>
              <a:rPr dirty="0"/>
              <a:t>product</a:t>
            </a:r>
            <a:r>
              <a:rPr spc="95" dirty="0"/>
              <a:t> </a:t>
            </a:r>
            <a:r>
              <a:rPr dirty="0"/>
              <a:t>name</a:t>
            </a:r>
            <a:r>
              <a:rPr spc="7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check</a:t>
            </a:r>
            <a:r>
              <a:rPr spc="8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status</a:t>
            </a:r>
            <a:r>
              <a:rPr spc="8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a</a:t>
            </a:r>
            <a:r>
              <a:rPr spc="90" dirty="0"/>
              <a:t> </a:t>
            </a:r>
            <a:r>
              <a:rPr dirty="0"/>
              <a:t>product.</a:t>
            </a:r>
            <a:r>
              <a:rPr spc="90" dirty="0"/>
              <a:t> </a:t>
            </a:r>
            <a:r>
              <a:rPr spc="-20" dirty="0"/>
              <a:t>That </a:t>
            </a:r>
            <a:r>
              <a:rPr dirty="0"/>
              <a:t>product</a:t>
            </a:r>
            <a:r>
              <a:rPr spc="265" dirty="0"/>
              <a:t> </a:t>
            </a:r>
            <a:r>
              <a:rPr dirty="0"/>
              <a:t>name</a:t>
            </a:r>
            <a:r>
              <a:rPr spc="250" dirty="0"/>
              <a:t> </a:t>
            </a:r>
            <a:r>
              <a:rPr dirty="0"/>
              <a:t>gets</a:t>
            </a:r>
            <a:r>
              <a:rPr spc="250" dirty="0"/>
              <a:t> </a:t>
            </a:r>
            <a:r>
              <a:rPr dirty="0"/>
              <a:t>stored</a:t>
            </a:r>
            <a:r>
              <a:rPr spc="260" dirty="0"/>
              <a:t> </a:t>
            </a:r>
            <a:r>
              <a:rPr dirty="0"/>
              <a:t>in</a:t>
            </a:r>
            <a:r>
              <a:rPr spc="270" dirty="0"/>
              <a:t> </a:t>
            </a:r>
            <a:r>
              <a:rPr dirty="0"/>
              <a:t>order</a:t>
            </a:r>
            <a:r>
              <a:rPr spc="260" dirty="0"/>
              <a:t> </a:t>
            </a:r>
            <a:r>
              <a:rPr dirty="0"/>
              <a:t>database</a:t>
            </a:r>
            <a:r>
              <a:rPr spc="265" dirty="0"/>
              <a:t> </a:t>
            </a:r>
            <a:r>
              <a:rPr dirty="0"/>
              <a:t>and</a:t>
            </a:r>
            <a:r>
              <a:rPr spc="270" dirty="0"/>
              <a:t> </a:t>
            </a:r>
            <a:r>
              <a:rPr dirty="0"/>
              <a:t>fetches</a:t>
            </a:r>
            <a:r>
              <a:rPr spc="265" dirty="0"/>
              <a:t> </a:t>
            </a:r>
            <a:r>
              <a:rPr dirty="0"/>
              <a:t>the</a:t>
            </a:r>
            <a:r>
              <a:rPr spc="275" dirty="0"/>
              <a:t> </a:t>
            </a:r>
            <a:r>
              <a:rPr spc="-10" dirty="0"/>
              <a:t>product </a:t>
            </a:r>
            <a:r>
              <a:rPr dirty="0"/>
              <a:t>info.</a:t>
            </a:r>
            <a:r>
              <a:rPr spc="220" dirty="0"/>
              <a:t>  </a:t>
            </a:r>
            <a:r>
              <a:rPr dirty="0"/>
              <a:t>After</a:t>
            </a:r>
            <a:r>
              <a:rPr spc="220" dirty="0"/>
              <a:t>  </a:t>
            </a:r>
            <a:r>
              <a:rPr dirty="0"/>
              <a:t>checking</a:t>
            </a:r>
            <a:r>
              <a:rPr spc="225" dirty="0"/>
              <a:t>  </a:t>
            </a:r>
            <a:r>
              <a:rPr dirty="0"/>
              <a:t>the</a:t>
            </a:r>
            <a:r>
              <a:rPr spc="215" dirty="0"/>
              <a:t>  </a:t>
            </a:r>
            <a:r>
              <a:rPr dirty="0"/>
              <a:t>status</a:t>
            </a:r>
            <a:r>
              <a:rPr spc="220" dirty="0"/>
              <a:t>  </a:t>
            </a:r>
            <a:r>
              <a:rPr dirty="0"/>
              <a:t>one</a:t>
            </a:r>
            <a:r>
              <a:rPr spc="220" dirty="0"/>
              <a:t>  </a:t>
            </a:r>
            <a:r>
              <a:rPr dirty="0"/>
              <a:t>can</a:t>
            </a:r>
            <a:r>
              <a:rPr spc="220" dirty="0"/>
              <a:t>  </a:t>
            </a:r>
            <a:r>
              <a:rPr dirty="0"/>
              <a:t>confirm</a:t>
            </a:r>
            <a:r>
              <a:rPr spc="220" dirty="0"/>
              <a:t>  </a:t>
            </a:r>
            <a:r>
              <a:rPr dirty="0"/>
              <a:t>the</a:t>
            </a:r>
            <a:r>
              <a:rPr spc="220" dirty="0"/>
              <a:t>  </a:t>
            </a:r>
            <a:r>
              <a:rPr dirty="0"/>
              <a:t>order.</a:t>
            </a:r>
            <a:r>
              <a:rPr spc="220" dirty="0"/>
              <a:t>  </a:t>
            </a:r>
            <a:r>
              <a:rPr spc="-25" dirty="0"/>
              <a:t>The </a:t>
            </a:r>
            <a:r>
              <a:rPr dirty="0"/>
              <a:t>customer</a:t>
            </a:r>
            <a:r>
              <a:rPr spc="290" dirty="0"/>
              <a:t> </a:t>
            </a:r>
            <a:r>
              <a:rPr dirty="0"/>
              <a:t>needs</a:t>
            </a:r>
            <a:r>
              <a:rPr spc="290" dirty="0"/>
              <a:t> </a:t>
            </a:r>
            <a:r>
              <a:rPr dirty="0"/>
              <a:t>to</a:t>
            </a:r>
            <a:r>
              <a:rPr spc="300" dirty="0"/>
              <a:t> </a:t>
            </a:r>
            <a:r>
              <a:rPr dirty="0"/>
              <a:t>provide</a:t>
            </a:r>
            <a:r>
              <a:rPr spc="285" dirty="0"/>
              <a:t> </a:t>
            </a:r>
            <a:r>
              <a:rPr dirty="0"/>
              <a:t>payment</a:t>
            </a:r>
            <a:r>
              <a:rPr spc="265" dirty="0"/>
              <a:t> </a:t>
            </a:r>
            <a:r>
              <a:rPr dirty="0"/>
              <a:t>info</a:t>
            </a:r>
            <a:r>
              <a:rPr spc="295" dirty="0"/>
              <a:t> </a:t>
            </a:r>
            <a:r>
              <a:rPr dirty="0"/>
              <a:t>to</a:t>
            </a:r>
            <a:r>
              <a:rPr spc="290" dirty="0"/>
              <a:t> </a:t>
            </a:r>
            <a:r>
              <a:rPr dirty="0"/>
              <a:t>confirm</a:t>
            </a:r>
            <a:r>
              <a:rPr spc="275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order</a:t>
            </a:r>
            <a:r>
              <a:rPr spc="290" dirty="0"/>
              <a:t> </a:t>
            </a:r>
            <a:r>
              <a:rPr dirty="0"/>
              <a:t>to</a:t>
            </a:r>
            <a:r>
              <a:rPr spc="290" dirty="0"/>
              <a:t> </a:t>
            </a:r>
            <a:r>
              <a:rPr spc="-25" dirty="0"/>
              <a:t>the </a:t>
            </a:r>
            <a:r>
              <a:rPr dirty="0"/>
              <a:t>cashier.</a:t>
            </a:r>
            <a:r>
              <a:rPr spc="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cashier</a:t>
            </a:r>
            <a:r>
              <a:rPr spc="5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dirty="0"/>
              <a:t>send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purchase</a:t>
            </a:r>
            <a:r>
              <a:rPr spc="15" dirty="0"/>
              <a:t> </a:t>
            </a:r>
            <a:r>
              <a:rPr dirty="0"/>
              <a:t>info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process</a:t>
            </a:r>
            <a:r>
              <a:rPr spc="15" dirty="0"/>
              <a:t> </a:t>
            </a:r>
            <a:r>
              <a:rPr dirty="0"/>
              <a:t>input</a:t>
            </a:r>
            <a:r>
              <a:rPr spc="30" dirty="0"/>
              <a:t> </a:t>
            </a:r>
            <a:r>
              <a:rPr dirty="0"/>
              <a:t>data</a:t>
            </a:r>
            <a:r>
              <a:rPr spc="15" dirty="0"/>
              <a:t> </a:t>
            </a:r>
            <a:r>
              <a:rPr spc="-25" dirty="0"/>
              <a:t>and </a:t>
            </a:r>
            <a:r>
              <a:rPr dirty="0"/>
              <a:t>store</a:t>
            </a:r>
            <a:r>
              <a:rPr spc="280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purchase</a:t>
            </a:r>
            <a:r>
              <a:rPr spc="280" dirty="0"/>
              <a:t> </a:t>
            </a:r>
            <a:r>
              <a:rPr dirty="0"/>
              <a:t>info</a:t>
            </a:r>
            <a:r>
              <a:rPr spc="295" dirty="0"/>
              <a:t> </a:t>
            </a:r>
            <a:r>
              <a:rPr dirty="0"/>
              <a:t>in-</a:t>
            </a:r>
            <a:r>
              <a:rPr spc="280" dirty="0"/>
              <a:t> </a:t>
            </a:r>
            <a:r>
              <a:rPr dirty="0"/>
              <a:t>shop</a:t>
            </a:r>
            <a:r>
              <a:rPr spc="290" dirty="0"/>
              <a:t> </a:t>
            </a:r>
            <a:r>
              <a:rPr dirty="0"/>
              <a:t>inventory.</a:t>
            </a:r>
            <a:r>
              <a:rPr spc="290" dirty="0"/>
              <a:t> </a:t>
            </a:r>
            <a:r>
              <a:rPr dirty="0"/>
              <a:t>The</a:t>
            </a:r>
            <a:r>
              <a:rPr spc="280" dirty="0"/>
              <a:t> </a:t>
            </a:r>
            <a:r>
              <a:rPr dirty="0"/>
              <a:t>customer</a:t>
            </a:r>
            <a:r>
              <a:rPr spc="295" dirty="0"/>
              <a:t> </a:t>
            </a:r>
            <a:r>
              <a:rPr dirty="0"/>
              <a:t>can</a:t>
            </a:r>
            <a:r>
              <a:rPr spc="290" dirty="0"/>
              <a:t> </a:t>
            </a:r>
            <a:r>
              <a:rPr dirty="0"/>
              <a:t>issue</a:t>
            </a:r>
            <a:r>
              <a:rPr spc="290" dirty="0"/>
              <a:t> </a:t>
            </a:r>
            <a:r>
              <a:rPr spc="-50" dirty="0"/>
              <a:t>a </a:t>
            </a:r>
            <a:r>
              <a:rPr dirty="0"/>
              <a:t>receipt</a:t>
            </a:r>
            <a:r>
              <a:rPr spc="150" dirty="0"/>
              <a:t> </a:t>
            </a:r>
            <a:r>
              <a:rPr dirty="0"/>
              <a:t>which</a:t>
            </a:r>
            <a:r>
              <a:rPr spc="135" dirty="0"/>
              <a:t> </a:t>
            </a:r>
            <a:r>
              <a:rPr dirty="0"/>
              <a:t>will</a:t>
            </a:r>
            <a:r>
              <a:rPr spc="130" dirty="0"/>
              <a:t> </a:t>
            </a:r>
            <a:r>
              <a:rPr dirty="0"/>
              <a:t>be</a:t>
            </a:r>
            <a:r>
              <a:rPr spc="155" dirty="0"/>
              <a:t> </a:t>
            </a:r>
            <a:r>
              <a:rPr dirty="0"/>
              <a:t>retrieved</a:t>
            </a:r>
            <a:r>
              <a:rPr spc="130" dirty="0"/>
              <a:t> </a:t>
            </a:r>
            <a:r>
              <a:rPr dirty="0"/>
              <a:t>by</a:t>
            </a:r>
            <a:r>
              <a:rPr spc="140" dirty="0"/>
              <a:t> </a:t>
            </a:r>
            <a:r>
              <a:rPr dirty="0"/>
              <a:t>billing</a:t>
            </a:r>
            <a:r>
              <a:rPr spc="145" dirty="0"/>
              <a:t> </a:t>
            </a:r>
            <a:r>
              <a:rPr dirty="0"/>
              <a:t>info</a:t>
            </a:r>
            <a:r>
              <a:rPr spc="140" dirty="0"/>
              <a:t> </a:t>
            </a:r>
            <a:r>
              <a:rPr dirty="0"/>
              <a:t>from</a:t>
            </a:r>
            <a:r>
              <a:rPr spc="13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shop</a:t>
            </a:r>
            <a:r>
              <a:rPr spc="130" dirty="0"/>
              <a:t> </a:t>
            </a:r>
            <a:r>
              <a:rPr spc="-10" dirty="0"/>
              <a:t>inventory. </a:t>
            </a:r>
            <a:r>
              <a:rPr dirty="0"/>
              <a:t>They</a:t>
            </a:r>
            <a:r>
              <a:rPr spc="70" dirty="0"/>
              <a:t>  </a:t>
            </a:r>
            <a:r>
              <a:rPr dirty="0"/>
              <a:t>can</a:t>
            </a:r>
            <a:r>
              <a:rPr spc="80" dirty="0"/>
              <a:t>  </a:t>
            </a:r>
            <a:r>
              <a:rPr dirty="0"/>
              <a:t>also</a:t>
            </a:r>
            <a:r>
              <a:rPr spc="75" dirty="0"/>
              <a:t>  </a:t>
            </a:r>
            <a:r>
              <a:rPr dirty="0"/>
              <a:t>cancel</a:t>
            </a:r>
            <a:r>
              <a:rPr spc="80" dirty="0"/>
              <a:t>  </a:t>
            </a:r>
            <a:r>
              <a:rPr dirty="0"/>
              <a:t>orders</a:t>
            </a:r>
            <a:r>
              <a:rPr spc="80" dirty="0"/>
              <a:t>  </a:t>
            </a:r>
            <a:r>
              <a:rPr dirty="0"/>
              <a:t>by</a:t>
            </a:r>
            <a:r>
              <a:rPr spc="80" dirty="0"/>
              <a:t>  </a:t>
            </a:r>
            <a:r>
              <a:rPr dirty="0"/>
              <a:t>initiating</a:t>
            </a:r>
            <a:r>
              <a:rPr spc="80" dirty="0"/>
              <a:t>  </a:t>
            </a:r>
            <a:r>
              <a:rPr dirty="0"/>
              <a:t>cancellation</a:t>
            </a:r>
            <a:r>
              <a:rPr spc="75" dirty="0"/>
              <a:t>  </a:t>
            </a:r>
            <a:r>
              <a:rPr dirty="0"/>
              <a:t>through</a:t>
            </a:r>
            <a:r>
              <a:rPr spc="80" dirty="0"/>
              <a:t>  </a:t>
            </a:r>
            <a:r>
              <a:rPr spc="-25" dirty="0"/>
              <a:t>the </a:t>
            </a:r>
            <a:r>
              <a:rPr spc="-10" dirty="0"/>
              <a:t>cashier.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Hints:</a:t>
            </a:r>
            <a:r>
              <a:rPr spc="-40" dirty="0"/>
              <a:t> </a:t>
            </a:r>
            <a:r>
              <a:rPr dirty="0"/>
              <a:t>Order</a:t>
            </a:r>
            <a:r>
              <a:rPr spc="-2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dirty="0"/>
              <a:t>Let’s</a:t>
            </a:r>
            <a:r>
              <a:rPr spc="60" dirty="0"/>
              <a:t>  </a:t>
            </a:r>
            <a:r>
              <a:rPr dirty="0"/>
              <a:t>think</a:t>
            </a:r>
            <a:r>
              <a:rPr spc="70" dirty="0"/>
              <a:t>  </a:t>
            </a:r>
            <a:r>
              <a:rPr dirty="0"/>
              <a:t>about</a:t>
            </a:r>
            <a:r>
              <a:rPr spc="60" dirty="0"/>
              <a:t>  </a:t>
            </a:r>
            <a:r>
              <a:rPr dirty="0"/>
              <a:t>an</a:t>
            </a:r>
            <a:r>
              <a:rPr spc="65" dirty="0"/>
              <a:t>  </a:t>
            </a:r>
            <a:r>
              <a:rPr dirty="0"/>
              <a:t>automated</a:t>
            </a:r>
            <a:r>
              <a:rPr spc="70" dirty="0"/>
              <a:t>  </a:t>
            </a:r>
            <a:r>
              <a:rPr dirty="0"/>
              <a:t>ordering</a:t>
            </a:r>
            <a:r>
              <a:rPr spc="60" dirty="0"/>
              <a:t>  </a:t>
            </a:r>
            <a:r>
              <a:rPr dirty="0"/>
              <a:t>process</a:t>
            </a:r>
            <a:r>
              <a:rPr spc="70" dirty="0"/>
              <a:t>  </a:t>
            </a:r>
            <a:r>
              <a:rPr dirty="0"/>
              <a:t>for</a:t>
            </a:r>
            <a:r>
              <a:rPr spc="65" dirty="0"/>
              <a:t>  </a:t>
            </a:r>
            <a:r>
              <a:rPr dirty="0"/>
              <a:t>a</a:t>
            </a:r>
            <a:r>
              <a:rPr spc="65" dirty="0"/>
              <a:t>  </a:t>
            </a:r>
            <a:r>
              <a:rPr dirty="0"/>
              <a:t>shop.</a:t>
            </a:r>
            <a:r>
              <a:rPr spc="65" dirty="0"/>
              <a:t>  </a:t>
            </a:r>
            <a:r>
              <a:rPr spc="-25" dirty="0"/>
              <a:t>The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customer</a:t>
            </a:r>
            <a:r>
              <a:rPr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/>
              <a:t>sends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product</a:t>
            </a:r>
            <a:r>
              <a:rPr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name</a:t>
            </a:r>
            <a:r>
              <a:rPr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check</a:t>
            </a:r>
            <a:r>
              <a:rPr b="1" spc="2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b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status</a:t>
            </a:r>
            <a:r>
              <a:rPr b="1" spc="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product.</a:t>
            </a:r>
            <a:r>
              <a:rPr spc="10" dirty="0"/>
              <a:t> </a:t>
            </a:r>
            <a:r>
              <a:rPr spc="-20" dirty="0"/>
              <a:t>That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product</a:t>
            </a:r>
            <a:r>
              <a:rPr b="1" spc="20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name</a:t>
            </a:r>
            <a:r>
              <a:rPr b="1" spc="2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/>
              <a:t>gets</a:t>
            </a:r>
            <a:r>
              <a:rPr spc="225" dirty="0"/>
              <a:t> </a:t>
            </a:r>
            <a:r>
              <a:rPr dirty="0"/>
              <a:t>stored</a:t>
            </a:r>
            <a:r>
              <a:rPr spc="200" dirty="0"/>
              <a:t> </a:t>
            </a:r>
            <a:r>
              <a:rPr dirty="0"/>
              <a:t>in</a:t>
            </a:r>
            <a:r>
              <a:rPr spc="220" dirty="0"/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order</a:t>
            </a:r>
            <a:r>
              <a:rPr b="1" spc="2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/>
              <a:t>database</a:t>
            </a:r>
            <a:r>
              <a:rPr spc="200" dirty="0"/>
              <a:t> </a:t>
            </a:r>
            <a:r>
              <a:rPr dirty="0"/>
              <a:t>and</a:t>
            </a:r>
            <a:r>
              <a:rPr spc="215" dirty="0"/>
              <a:t> </a:t>
            </a:r>
            <a:r>
              <a:rPr dirty="0"/>
              <a:t>fetches</a:t>
            </a:r>
            <a:r>
              <a:rPr spc="215" dirty="0"/>
              <a:t> </a:t>
            </a:r>
            <a:r>
              <a:rPr dirty="0"/>
              <a:t>the</a:t>
            </a:r>
            <a:r>
              <a:rPr spc="200" dirty="0"/>
              <a:t> 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product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info</a:t>
            </a:r>
            <a:r>
              <a:rPr dirty="0"/>
              <a:t>.</a:t>
            </a:r>
            <a:r>
              <a:rPr spc="200" dirty="0"/>
              <a:t>  </a:t>
            </a:r>
            <a:r>
              <a:rPr dirty="0"/>
              <a:t>After</a:t>
            </a:r>
            <a:r>
              <a:rPr spc="204" dirty="0"/>
              <a:t>  </a:t>
            </a:r>
            <a:r>
              <a:rPr dirty="0"/>
              <a:t>checking</a:t>
            </a:r>
            <a:r>
              <a:rPr spc="204" dirty="0"/>
              <a:t>  </a:t>
            </a:r>
            <a:r>
              <a:rPr dirty="0"/>
              <a:t>the</a:t>
            </a:r>
            <a:r>
              <a:rPr spc="200" dirty="0"/>
              <a:t>  </a:t>
            </a:r>
            <a:r>
              <a:rPr dirty="0"/>
              <a:t>status</a:t>
            </a:r>
            <a:r>
              <a:rPr spc="200" dirty="0"/>
              <a:t>  </a:t>
            </a:r>
            <a:r>
              <a:rPr dirty="0"/>
              <a:t>one</a:t>
            </a:r>
            <a:r>
              <a:rPr spc="210" dirty="0"/>
              <a:t>  </a:t>
            </a:r>
            <a:r>
              <a:rPr dirty="0"/>
              <a:t>can</a:t>
            </a:r>
            <a:r>
              <a:rPr spc="200" dirty="0"/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process</a:t>
            </a:r>
            <a:r>
              <a:rPr b="1" spc="204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b="1" spc="210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order</a:t>
            </a:r>
            <a:r>
              <a:rPr dirty="0"/>
              <a:t>.</a:t>
            </a:r>
            <a:r>
              <a:rPr spc="204" dirty="0"/>
              <a:t>  </a:t>
            </a:r>
            <a:r>
              <a:rPr spc="-25" dirty="0"/>
              <a:t>The </a:t>
            </a:r>
            <a:r>
              <a:rPr dirty="0"/>
              <a:t>customer</a:t>
            </a:r>
            <a:r>
              <a:rPr spc="245" dirty="0"/>
              <a:t> </a:t>
            </a:r>
            <a:r>
              <a:rPr dirty="0"/>
              <a:t>needs</a:t>
            </a:r>
            <a:r>
              <a:rPr spc="245" dirty="0"/>
              <a:t> </a:t>
            </a:r>
            <a:r>
              <a:rPr dirty="0"/>
              <a:t>to</a:t>
            </a:r>
            <a:r>
              <a:rPr spc="260" dirty="0"/>
              <a:t> </a:t>
            </a:r>
            <a:r>
              <a:rPr dirty="0"/>
              <a:t>provide</a:t>
            </a:r>
            <a:r>
              <a:rPr spc="229" dirty="0"/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payment</a:t>
            </a:r>
            <a:r>
              <a:rPr b="1" spc="2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info</a:t>
            </a:r>
            <a:r>
              <a:rPr b="1" spc="2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confirm</a:t>
            </a:r>
            <a:r>
              <a:rPr spc="240" dirty="0"/>
              <a:t> </a:t>
            </a:r>
            <a:r>
              <a:rPr dirty="0"/>
              <a:t>the</a:t>
            </a:r>
            <a:r>
              <a:rPr spc="240" dirty="0"/>
              <a:t> </a:t>
            </a:r>
            <a:r>
              <a:rPr dirty="0"/>
              <a:t>order</a:t>
            </a:r>
            <a:r>
              <a:rPr spc="24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spc="-25" dirty="0"/>
              <a:t>the </a:t>
            </a:r>
            <a:r>
              <a:rPr dirty="0"/>
              <a:t>cashier.</a:t>
            </a:r>
            <a:r>
              <a:rPr spc="385" dirty="0"/>
              <a:t> </a:t>
            </a:r>
            <a:r>
              <a:rPr dirty="0"/>
              <a:t>A</a:t>
            </a:r>
            <a:r>
              <a:rPr spc="390" dirty="0"/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cashier</a:t>
            </a:r>
            <a:r>
              <a:rPr b="1" spc="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/>
              <a:t>will</a:t>
            </a:r>
            <a:r>
              <a:rPr spc="365" dirty="0"/>
              <a:t> </a:t>
            </a:r>
            <a:r>
              <a:rPr dirty="0"/>
              <a:t>send</a:t>
            </a:r>
            <a:r>
              <a:rPr spc="395" dirty="0"/>
              <a:t> </a:t>
            </a:r>
            <a:r>
              <a:rPr dirty="0"/>
              <a:t>the</a:t>
            </a:r>
            <a:r>
              <a:rPr spc="370" dirty="0"/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purchase</a:t>
            </a:r>
            <a:r>
              <a:rPr b="1" spc="39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info</a:t>
            </a:r>
            <a:r>
              <a:rPr b="1" spc="3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380" dirty="0"/>
              <a:t>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process</a:t>
            </a:r>
            <a:r>
              <a:rPr b="1" spc="39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input</a:t>
            </a:r>
            <a:r>
              <a:rPr b="1" spc="38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538235"/>
                </a:solidFill>
                <a:latin typeface="Calibri"/>
                <a:cs typeface="Calibri"/>
              </a:rPr>
              <a:t>data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store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purchase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info</a:t>
            </a:r>
            <a:r>
              <a:rPr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/>
              <a:t>in-</a:t>
            </a:r>
            <a:r>
              <a:rPr spc="-35" dirty="0"/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shop</a:t>
            </a:r>
            <a:r>
              <a:rPr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/>
              <a:t>inventory.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b="1" spc="-10" dirty="0">
                <a:solidFill>
                  <a:srgbClr val="538235"/>
                </a:solidFill>
                <a:latin typeface="Calibri"/>
                <a:cs typeface="Calibri"/>
              </a:rPr>
              <a:t>issue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b="1" spc="190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receipt</a:t>
            </a:r>
            <a:r>
              <a:rPr b="1" spc="190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dirty="0"/>
              <a:t>which</a:t>
            </a:r>
            <a:r>
              <a:rPr spc="190" dirty="0"/>
              <a:t>  </a:t>
            </a:r>
            <a:r>
              <a:rPr dirty="0"/>
              <a:t>will</a:t>
            </a:r>
            <a:r>
              <a:rPr spc="195" dirty="0"/>
              <a:t>  </a:t>
            </a:r>
            <a:r>
              <a:rPr dirty="0"/>
              <a:t>be</a:t>
            </a:r>
            <a:r>
              <a:rPr spc="190" dirty="0"/>
              <a:t>  </a:t>
            </a:r>
            <a:r>
              <a:rPr dirty="0"/>
              <a:t>retrieved</a:t>
            </a:r>
            <a:r>
              <a:rPr spc="185" dirty="0"/>
              <a:t>  </a:t>
            </a:r>
            <a:r>
              <a:rPr dirty="0"/>
              <a:t>by</a:t>
            </a:r>
            <a:r>
              <a:rPr spc="195" dirty="0"/>
              <a:t> 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billing</a:t>
            </a:r>
            <a:r>
              <a:rPr b="1" spc="190" dirty="0">
                <a:solidFill>
                  <a:srgbClr val="FFC000"/>
                </a:solidFill>
                <a:latin typeface="Calibri"/>
                <a:cs typeface="Calibri"/>
              </a:rPr>
              <a:t> 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info</a:t>
            </a:r>
            <a:r>
              <a:rPr b="1" spc="190" dirty="0">
                <a:solidFill>
                  <a:srgbClr val="FFC000"/>
                </a:solidFill>
                <a:latin typeface="Calibri"/>
                <a:cs typeface="Calibri"/>
              </a:rPr>
              <a:t>  </a:t>
            </a:r>
            <a:r>
              <a:rPr dirty="0"/>
              <a:t>from</a:t>
            </a:r>
            <a:r>
              <a:rPr spc="195" dirty="0"/>
              <a:t>  </a:t>
            </a:r>
            <a:r>
              <a:rPr dirty="0"/>
              <a:t>the</a:t>
            </a:r>
            <a:r>
              <a:rPr spc="185" dirty="0"/>
              <a:t>  </a:t>
            </a:r>
            <a:r>
              <a:rPr spc="-20" dirty="0"/>
              <a:t>shop </a:t>
            </a:r>
            <a:r>
              <a:rPr dirty="0"/>
              <a:t>inventory.</a:t>
            </a:r>
            <a:r>
              <a:rPr spc="229" dirty="0"/>
              <a:t>  </a:t>
            </a:r>
            <a:r>
              <a:rPr dirty="0"/>
              <a:t>They</a:t>
            </a:r>
            <a:r>
              <a:rPr spc="215" dirty="0"/>
              <a:t>  </a:t>
            </a:r>
            <a:r>
              <a:rPr dirty="0"/>
              <a:t>can</a:t>
            </a:r>
            <a:r>
              <a:rPr spc="225" dirty="0"/>
              <a:t>  </a:t>
            </a:r>
            <a:r>
              <a:rPr dirty="0"/>
              <a:t>also</a:t>
            </a:r>
            <a:r>
              <a:rPr spc="225" dirty="0"/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cancel</a:t>
            </a:r>
            <a:r>
              <a:rPr b="1" spc="220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b="1" dirty="0">
                <a:solidFill>
                  <a:srgbClr val="538235"/>
                </a:solidFill>
                <a:latin typeface="Calibri"/>
                <a:cs typeface="Calibri"/>
              </a:rPr>
              <a:t>orders</a:t>
            </a:r>
            <a:r>
              <a:rPr b="1" spc="229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dirty="0"/>
              <a:t>by</a:t>
            </a:r>
            <a:r>
              <a:rPr spc="220" dirty="0"/>
              <a:t>  </a:t>
            </a:r>
            <a:r>
              <a:rPr dirty="0"/>
              <a:t>initiating</a:t>
            </a:r>
            <a:r>
              <a:rPr spc="204" dirty="0"/>
              <a:t>  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cancellation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cashier.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Exercise:</a:t>
            </a:r>
            <a:r>
              <a:rPr spc="-50" dirty="0"/>
              <a:t> </a:t>
            </a:r>
            <a:r>
              <a:rPr dirty="0"/>
              <a:t>Appointment</a:t>
            </a:r>
            <a:r>
              <a:rPr spc="-55" dirty="0"/>
              <a:t> </a:t>
            </a:r>
            <a:r>
              <a:rPr spc="-10" dirty="0"/>
              <a:t>Booking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dirty="0"/>
              <a:t>Let’s</a:t>
            </a:r>
            <a:r>
              <a:rPr spc="45" dirty="0"/>
              <a:t> </a:t>
            </a:r>
            <a:r>
              <a:rPr dirty="0"/>
              <a:t>think</a:t>
            </a:r>
            <a:r>
              <a:rPr spc="55" dirty="0"/>
              <a:t> </a:t>
            </a:r>
            <a:r>
              <a:rPr dirty="0"/>
              <a:t>about</a:t>
            </a:r>
            <a:r>
              <a:rPr spc="45" dirty="0"/>
              <a:t> </a:t>
            </a:r>
            <a:r>
              <a:rPr dirty="0"/>
              <a:t>an</a:t>
            </a:r>
            <a:r>
              <a:rPr spc="45" dirty="0"/>
              <a:t> </a:t>
            </a:r>
            <a:r>
              <a:rPr dirty="0"/>
              <a:t>automated</a:t>
            </a:r>
            <a:r>
              <a:rPr spc="60" dirty="0"/>
              <a:t> </a:t>
            </a:r>
            <a:r>
              <a:rPr dirty="0"/>
              <a:t>doctor’s</a:t>
            </a:r>
            <a:r>
              <a:rPr spc="55" dirty="0"/>
              <a:t> </a:t>
            </a:r>
            <a:r>
              <a:rPr dirty="0"/>
              <a:t>appointment</a:t>
            </a:r>
            <a:r>
              <a:rPr spc="55" dirty="0"/>
              <a:t> </a:t>
            </a:r>
            <a:r>
              <a:rPr dirty="0"/>
              <a:t>booking</a:t>
            </a:r>
            <a:r>
              <a:rPr spc="45" dirty="0"/>
              <a:t> </a:t>
            </a:r>
            <a:r>
              <a:rPr spc="-10" dirty="0"/>
              <a:t>process </a:t>
            </a:r>
            <a:r>
              <a:rPr dirty="0"/>
              <a:t>in</a:t>
            </a:r>
            <a:r>
              <a:rPr spc="310" dirty="0"/>
              <a:t> </a:t>
            </a:r>
            <a:r>
              <a:rPr dirty="0"/>
              <a:t>a</a:t>
            </a:r>
            <a:r>
              <a:rPr spc="350" dirty="0"/>
              <a:t> </a:t>
            </a:r>
            <a:r>
              <a:rPr dirty="0"/>
              <a:t>hospital.</a:t>
            </a:r>
            <a:r>
              <a:rPr spc="335" dirty="0"/>
              <a:t> </a:t>
            </a:r>
            <a:r>
              <a:rPr dirty="0"/>
              <a:t>The</a:t>
            </a:r>
            <a:r>
              <a:rPr spc="340" dirty="0"/>
              <a:t> </a:t>
            </a:r>
            <a:r>
              <a:rPr dirty="0"/>
              <a:t>patient</a:t>
            </a:r>
            <a:r>
              <a:rPr spc="315" dirty="0"/>
              <a:t> </a:t>
            </a:r>
            <a:r>
              <a:rPr dirty="0"/>
              <a:t>enters</a:t>
            </a:r>
            <a:r>
              <a:rPr spc="320" dirty="0"/>
              <a:t> </a:t>
            </a:r>
            <a:r>
              <a:rPr dirty="0"/>
              <a:t>the</a:t>
            </a:r>
            <a:r>
              <a:rPr spc="335" dirty="0"/>
              <a:t> </a:t>
            </a:r>
            <a:r>
              <a:rPr dirty="0"/>
              <a:t>doctor’s</a:t>
            </a:r>
            <a:r>
              <a:rPr spc="335" dirty="0"/>
              <a:t> </a:t>
            </a:r>
            <a:r>
              <a:rPr dirty="0"/>
              <a:t>name</a:t>
            </a:r>
            <a:r>
              <a:rPr spc="330" dirty="0"/>
              <a:t> </a:t>
            </a:r>
            <a:r>
              <a:rPr dirty="0"/>
              <a:t>to</a:t>
            </a:r>
            <a:r>
              <a:rPr spc="340" dirty="0"/>
              <a:t> </a:t>
            </a:r>
            <a:r>
              <a:rPr dirty="0"/>
              <a:t>check</a:t>
            </a:r>
            <a:r>
              <a:rPr spc="330" dirty="0"/>
              <a:t> </a:t>
            </a:r>
            <a:r>
              <a:rPr dirty="0"/>
              <a:t>his</a:t>
            </a:r>
            <a:r>
              <a:rPr spc="330" dirty="0"/>
              <a:t> </a:t>
            </a:r>
            <a:r>
              <a:rPr spc="-20" dirty="0"/>
              <a:t>free </a:t>
            </a:r>
            <a:r>
              <a:rPr dirty="0"/>
              <a:t>schedule.</a:t>
            </a:r>
            <a:r>
              <a:rPr spc="95" dirty="0"/>
              <a:t>  </a:t>
            </a:r>
            <a:r>
              <a:rPr dirty="0"/>
              <a:t>That</a:t>
            </a:r>
            <a:r>
              <a:rPr spc="95" dirty="0"/>
              <a:t>  </a:t>
            </a:r>
            <a:r>
              <a:rPr dirty="0"/>
              <a:t>name</a:t>
            </a:r>
            <a:r>
              <a:rPr spc="85" dirty="0"/>
              <a:t>  </a:t>
            </a:r>
            <a:r>
              <a:rPr dirty="0"/>
              <a:t>enters</a:t>
            </a:r>
            <a:r>
              <a:rPr spc="100" dirty="0"/>
              <a:t>  </a:t>
            </a:r>
            <a:r>
              <a:rPr dirty="0"/>
              <a:t>storage</a:t>
            </a:r>
            <a:r>
              <a:rPr spc="80" dirty="0"/>
              <a:t>  </a:t>
            </a:r>
            <a:r>
              <a:rPr dirty="0"/>
              <a:t>named</a:t>
            </a:r>
            <a:r>
              <a:rPr spc="90" dirty="0"/>
              <a:t>  </a:t>
            </a:r>
            <a:r>
              <a:rPr dirty="0"/>
              <a:t>Doctor’s</a:t>
            </a:r>
            <a:r>
              <a:rPr spc="90" dirty="0"/>
              <a:t>  </a:t>
            </a:r>
            <a:r>
              <a:rPr dirty="0"/>
              <a:t>Register</a:t>
            </a:r>
            <a:r>
              <a:rPr spc="90" dirty="0"/>
              <a:t>  </a:t>
            </a:r>
            <a:r>
              <a:rPr spc="-25" dirty="0"/>
              <a:t>and </a:t>
            </a:r>
            <a:r>
              <a:rPr dirty="0"/>
              <a:t>fetches</a:t>
            </a:r>
            <a:r>
              <a:rPr spc="330" dirty="0"/>
              <a:t> </a:t>
            </a:r>
            <a:r>
              <a:rPr dirty="0"/>
              <a:t>the</a:t>
            </a:r>
            <a:r>
              <a:rPr spc="340" dirty="0"/>
              <a:t> </a:t>
            </a:r>
            <a:r>
              <a:rPr dirty="0"/>
              <a:t>free</a:t>
            </a:r>
            <a:r>
              <a:rPr spc="325" dirty="0"/>
              <a:t> </a:t>
            </a:r>
            <a:r>
              <a:rPr dirty="0"/>
              <a:t>schedule.</a:t>
            </a:r>
            <a:r>
              <a:rPr spc="335" dirty="0"/>
              <a:t> </a:t>
            </a:r>
            <a:r>
              <a:rPr dirty="0"/>
              <a:t>After</a:t>
            </a:r>
            <a:r>
              <a:rPr spc="330" dirty="0"/>
              <a:t> </a:t>
            </a:r>
            <a:r>
              <a:rPr dirty="0"/>
              <a:t>checking</a:t>
            </a:r>
            <a:r>
              <a:rPr spc="335" dirty="0"/>
              <a:t> </a:t>
            </a:r>
            <a:r>
              <a:rPr dirty="0"/>
              <a:t>the</a:t>
            </a:r>
            <a:r>
              <a:rPr spc="325" dirty="0"/>
              <a:t> </a:t>
            </a:r>
            <a:r>
              <a:rPr dirty="0"/>
              <a:t>status</a:t>
            </a:r>
            <a:r>
              <a:rPr spc="340" dirty="0"/>
              <a:t> </a:t>
            </a:r>
            <a:r>
              <a:rPr dirty="0"/>
              <a:t>one</a:t>
            </a:r>
            <a:r>
              <a:rPr spc="330" dirty="0"/>
              <a:t> </a:t>
            </a:r>
            <a:r>
              <a:rPr dirty="0"/>
              <a:t>can</a:t>
            </a:r>
            <a:r>
              <a:rPr spc="330" dirty="0"/>
              <a:t> </a:t>
            </a:r>
            <a:r>
              <a:rPr spc="-10" dirty="0"/>
              <a:t>confirm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appointment.</a:t>
            </a:r>
            <a:r>
              <a:rPr spc="170" dirty="0"/>
              <a:t> </a:t>
            </a:r>
            <a:r>
              <a:rPr dirty="0"/>
              <a:t>A</a:t>
            </a:r>
            <a:r>
              <a:rPr spc="180" dirty="0"/>
              <a:t> </a:t>
            </a:r>
            <a:r>
              <a:rPr dirty="0"/>
              <a:t>patient</a:t>
            </a:r>
            <a:r>
              <a:rPr spc="160" dirty="0"/>
              <a:t> </a:t>
            </a:r>
            <a:r>
              <a:rPr dirty="0"/>
              <a:t>needs</a:t>
            </a:r>
            <a:r>
              <a:rPr spc="160" dirty="0"/>
              <a:t> </a:t>
            </a:r>
            <a:r>
              <a:rPr dirty="0"/>
              <a:t>to</a:t>
            </a:r>
            <a:r>
              <a:rPr spc="180" dirty="0"/>
              <a:t> </a:t>
            </a:r>
            <a:r>
              <a:rPr dirty="0"/>
              <a:t>send</a:t>
            </a:r>
            <a:r>
              <a:rPr spc="170" dirty="0"/>
              <a:t> </a:t>
            </a:r>
            <a:r>
              <a:rPr dirty="0"/>
              <a:t>payment</a:t>
            </a:r>
            <a:r>
              <a:rPr spc="175" dirty="0"/>
              <a:t> </a:t>
            </a:r>
            <a:r>
              <a:rPr dirty="0"/>
              <a:t>during</a:t>
            </a:r>
            <a:r>
              <a:rPr spc="180" dirty="0"/>
              <a:t> </a:t>
            </a:r>
            <a:r>
              <a:rPr spc="-10" dirty="0"/>
              <a:t>confirming </a:t>
            </a:r>
            <a:r>
              <a:rPr dirty="0"/>
              <a:t>an</a:t>
            </a:r>
            <a:r>
              <a:rPr spc="155" dirty="0"/>
              <a:t> </a:t>
            </a:r>
            <a:r>
              <a:rPr dirty="0"/>
              <a:t>appointment</a:t>
            </a:r>
            <a:r>
              <a:rPr spc="160" dirty="0"/>
              <a:t> </a:t>
            </a:r>
            <a:r>
              <a:rPr dirty="0"/>
              <a:t>at</a:t>
            </a:r>
            <a:r>
              <a:rPr spc="155" dirty="0"/>
              <a:t> </a:t>
            </a:r>
            <a:r>
              <a:rPr dirty="0"/>
              <a:t>the</a:t>
            </a:r>
            <a:r>
              <a:rPr spc="155" dirty="0"/>
              <a:t> </a:t>
            </a:r>
            <a:r>
              <a:rPr dirty="0"/>
              <a:t>reception.</a:t>
            </a:r>
            <a:r>
              <a:rPr spc="160" dirty="0"/>
              <a:t> </a:t>
            </a:r>
            <a:r>
              <a:rPr dirty="0"/>
              <a:t>The</a:t>
            </a:r>
            <a:r>
              <a:rPr spc="155" dirty="0"/>
              <a:t> </a:t>
            </a:r>
            <a:r>
              <a:rPr dirty="0"/>
              <a:t>reception</a:t>
            </a:r>
            <a:r>
              <a:rPr spc="150" dirty="0"/>
              <a:t> </a:t>
            </a:r>
            <a:r>
              <a:rPr dirty="0"/>
              <a:t>will</a:t>
            </a:r>
            <a:r>
              <a:rPr spc="150" dirty="0"/>
              <a:t> </a:t>
            </a:r>
            <a:r>
              <a:rPr dirty="0"/>
              <a:t>send</a:t>
            </a:r>
            <a:r>
              <a:rPr spc="175" dirty="0"/>
              <a:t> </a:t>
            </a:r>
            <a:r>
              <a:rPr dirty="0"/>
              <a:t>the</a:t>
            </a:r>
            <a:r>
              <a:rPr spc="160" dirty="0"/>
              <a:t> </a:t>
            </a:r>
            <a:r>
              <a:rPr spc="-10" dirty="0"/>
              <a:t>booking </a:t>
            </a:r>
            <a:r>
              <a:rPr dirty="0"/>
              <a:t>info</a:t>
            </a:r>
            <a:r>
              <a:rPr spc="310" dirty="0"/>
              <a:t>  </a:t>
            </a:r>
            <a:r>
              <a:rPr dirty="0"/>
              <a:t>to</a:t>
            </a:r>
            <a:r>
              <a:rPr spc="315" dirty="0"/>
              <a:t>  </a:t>
            </a:r>
            <a:r>
              <a:rPr dirty="0"/>
              <a:t>process</a:t>
            </a:r>
            <a:r>
              <a:rPr spc="310" dirty="0"/>
              <a:t>  </a:t>
            </a:r>
            <a:r>
              <a:rPr dirty="0"/>
              <a:t>input</a:t>
            </a:r>
            <a:r>
              <a:rPr spc="315" dirty="0"/>
              <a:t>  </a:t>
            </a:r>
            <a:r>
              <a:rPr dirty="0"/>
              <a:t>data</a:t>
            </a:r>
            <a:r>
              <a:rPr spc="315" dirty="0"/>
              <a:t>  </a:t>
            </a:r>
            <a:r>
              <a:rPr dirty="0"/>
              <a:t>and</a:t>
            </a:r>
            <a:r>
              <a:rPr spc="310" dirty="0"/>
              <a:t>  </a:t>
            </a:r>
            <a:r>
              <a:rPr dirty="0"/>
              <a:t>store</a:t>
            </a:r>
            <a:r>
              <a:rPr spc="310" dirty="0"/>
              <a:t>  </a:t>
            </a:r>
            <a:r>
              <a:rPr dirty="0"/>
              <a:t>the</a:t>
            </a:r>
            <a:r>
              <a:rPr spc="310" dirty="0"/>
              <a:t>  </a:t>
            </a:r>
            <a:r>
              <a:rPr dirty="0"/>
              <a:t>booking</a:t>
            </a:r>
            <a:r>
              <a:rPr spc="315" dirty="0"/>
              <a:t>  </a:t>
            </a:r>
            <a:r>
              <a:rPr dirty="0"/>
              <a:t>info</a:t>
            </a:r>
            <a:r>
              <a:rPr spc="315" dirty="0"/>
              <a:t>  </a:t>
            </a:r>
            <a:r>
              <a:rPr dirty="0"/>
              <a:t>in</a:t>
            </a:r>
            <a:r>
              <a:rPr spc="305" dirty="0"/>
              <a:t>  </a:t>
            </a:r>
            <a:r>
              <a:rPr spc="-25" dirty="0"/>
              <a:t>the </a:t>
            </a:r>
            <a:r>
              <a:rPr dirty="0"/>
              <a:t>appointment</a:t>
            </a:r>
            <a:r>
              <a:rPr spc="-50" dirty="0"/>
              <a:t> </a:t>
            </a:r>
            <a:r>
              <a:rPr dirty="0"/>
              <a:t>registrar.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patient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download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receipt</a:t>
            </a:r>
            <a:r>
              <a:rPr spc="-25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spc="-20" dirty="0"/>
              <a:t>will </a:t>
            </a:r>
            <a:r>
              <a:rPr dirty="0"/>
              <a:t>retrieve</a:t>
            </a:r>
            <a:r>
              <a:rPr spc="105" dirty="0"/>
              <a:t> </a:t>
            </a:r>
            <a:r>
              <a:rPr dirty="0"/>
              <a:t>data</a:t>
            </a:r>
            <a:r>
              <a:rPr spc="120" dirty="0"/>
              <a:t> </a:t>
            </a:r>
            <a:r>
              <a:rPr dirty="0"/>
              <a:t>from</a:t>
            </a:r>
            <a:r>
              <a:rPr spc="100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Appointment</a:t>
            </a:r>
            <a:r>
              <a:rPr spc="130" dirty="0"/>
              <a:t> </a:t>
            </a:r>
            <a:r>
              <a:rPr dirty="0"/>
              <a:t>Registrar.</a:t>
            </a:r>
            <a:r>
              <a:rPr spc="125" dirty="0"/>
              <a:t> </a:t>
            </a:r>
            <a:r>
              <a:rPr dirty="0"/>
              <a:t>They</a:t>
            </a:r>
            <a:r>
              <a:rPr spc="105" dirty="0"/>
              <a:t> </a:t>
            </a:r>
            <a:r>
              <a:rPr dirty="0"/>
              <a:t>can</a:t>
            </a:r>
            <a:r>
              <a:rPr spc="120" dirty="0"/>
              <a:t> </a:t>
            </a:r>
            <a:r>
              <a:rPr dirty="0"/>
              <a:t>also</a:t>
            </a:r>
            <a:r>
              <a:rPr spc="135" dirty="0"/>
              <a:t> </a:t>
            </a:r>
            <a:r>
              <a:rPr dirty="0"/>
              <a:t>cancel</a:t>
            </a:r>
            <a:r>
              <a:rPr spc="105" dirty="0"/>
              <a:t> </a:t>
            </a:r>
            <a:r>
              <a:rPr spc="-25" dirty="0"/>
              <a:t>an </a:t>
            </a:r>
            <a:r>
              <a:rPr dirty="0"/>
              <a:t>appointment</a:t>
            </a:r>
            <a:r>
              <a:rPr spc="-45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dirty="0"/>
              <a:t>initiating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cancellation</a:t>
            </a:r>
            <a:r>
              <a:rPr spc="-70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spc="-10" dirty="0"/>
              <a:t>reception.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Hints:</a:t>
            </a:r>
            <a:r>
              <a:rPr spc="-30" dirty="0"/>
              <a:t> </a:t>
            </a:r>
            <a:r>
              <a:rPr dirty="0"/>
              <a:t>Appointment</a:t>
            </a:r>
            <a:r>
              <a:rPr spc="-55" dirty="0"/>
              <a:t> </a:t>
            </a:r>
            <a:r>
              <a:rPr spc="-10" dirty="0"/>
              <a:t>Booking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86457"/>
            <a:ext cx="10359390" cy="3866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65"/>
              </a:spcBef>
            </a:pPr>
            <a:r>
              <a:rPr sz="2800" dirty="0">
                <a:latin typeface="Calibri"/>
                <a:cs typeface="Calibri"/>
              </a:rPr>
              <a:t>Let’s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automated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doctor’s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appointment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hospital.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patient</a:t>
            </a:r>
            <a:r>
              <a:rPr sz="2800" b="1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enters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doctor’s</a:t>
            </a:r>
            <a:r>
              <a:rPr sz="2800" b="1" spc="2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name</a:t>
            </a:r>
            <a:r>
              <a:rPr sz="2800" b="1" spc="2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to</a:t>
            </a:r>
            <a:r>
              <a:rPr sz="2800" b="1" spc="26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check</a:t>
            </a:r>
            <a:r>
              <a:rPr sz="2800" b="1" spc="26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his</a:t>
            </a:r>
            <a:r>
              <a:rPr sz="2800" b="1" spc="254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BE9000"/>
                </a:solidFill>
                <a:latin typeface="Calibri"/>
                <a:cs typeface="Calibri"/>
              </a:rPr>
              <a:t>free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schedule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enters</a:t>
            </a:r>
            <a:r>
              <a:rPr sz="2800" spc="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storage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named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538235"/>
                </a:solidFill>
                <a:latin typeface="Calibri"/>
                <a:cs typeface="Calibri"/>
              </a:rPr>
              <a:t>Doctor’s</a:t>
            </a:r>
            <a:r>
              <a:rPr sz="2800" b="1" spc="55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538235"/>
                </a:solidFill>
                <a:latin typeface="Calibri"/>
                <a:cs typeface="Calibri"/>
              </a:rPr>
              <a:t>Register</a:t>
            </a:r>
            <a:r>
              <a:rPr sz="2800" b="1" spc="55" dirty="0">
                <a:solidFill>
                  <a:srgbClr val="538235"/>
                </a:solidFill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fetches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free</a:t>
            </a:r>
            <a:r>
              <a:rPr sz="2800" b="1" spc="2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schedule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checking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status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E9000"/>
                </a:solidFill>
                <a:latin typeface="Calibri"/>
                <a:cs typeface="Calibri"/>
              </a:rPr>
              <a:t>confirm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the</a:t>
            </a:r>
            <a:r>
              <a:rPr sz="2800" b="1" spc="46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appointment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patient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send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payment</a:t>
            </a:r>
            <a:r>
              <a:rPr sz="2800" b="1" spc="4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confirm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appointment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reception.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reception</a:t>
            </a:r>
            <a:r>
              <a:rPr sz="2800" b="1" spc="5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send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471C4"/>
                </a:solidFill>
                <a:latin typeface="Calibri"/>
                <a:cs typeface="Calibri"/>
              </a:rPr>
              <a:t>booking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info</a:t>
            </a:r>
            <a:r>
              <a:rPr sz="2800" b="1" spc="270" dirty="0">
                <a:solidFill>
                  <a:srgbClr val="4471C4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process</a:t>
            </a:r>
            <a:r>
              <a:rPr sz="2800" b="1" spc="290" dirty="0">
                <a:solidFill>
                  <a:srgbClr val="BE9000"/>
                </a:solidFill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input</a:t>
            </a:r>
            <a:r>
              <a:rPr sz="2800" b="1" spc="280" dirty="0">
                <a:solidFill>
                  <a:srgbClr val="BE9000"/>
                </a:solidFill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data</a:t>
            </a:r>
            <a:r>
              <a:rPr sz="2800" b="1" spc="295" dirty="0">
                <a:solidFill>
                  <a:srgbClr val="BE9000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store</a:t>
            </a:r>
            <a:r>
              <a:rPr sz="2800" spc="2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2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info</a:t>
            </a:r>
            <a:r>
              <a:rPr sz="2800" spc="2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8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538235"/>
                </a:solidFill>
                <a:latin typeface="Calibri"/>
                <a:cs typeface="Calibri"/>
              </a:rPr>
              <a:t>appointment</a:t>
            </a:r>
            <a:r>
              <a:rPr sz="2800" b="1" spc="38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38235"/>
                </a:solidFill>
                <a:latin typeface="Calibri"/>
                <a:cs typeface="Calibri"/>
              </a:rPr>
              <a:t>registrar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patient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download</a:t>
            </a:r>
            <a:r>
              <a:rPr sz="2800" b="1" spc="38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the</a:t>
            </a:r>
            <a:r>
              <a:rPr sz="2800" b="1" spc="38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receipt</a:t>
            </a:r>
            <a:r>
              <a:rPr sz="2800" b="1" spc="37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retrieve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appointment</a:t>
            </a:r>
            <a:r>
              <a:rPr sz="2800" b="1" spc="2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data</a:t>
            </a:r>
            <a:r>
              <a:rPr sz="2800" b="1" spc="204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Appointment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Registrar.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cancel</a:t>
            </a:r>
            <a:r>
              <a:rPr sz="2800" b="1" spc="50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an</a:t>
            </a:r>
            <a:r>
              <a:rPr sz="2800" b="1" spc="49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appointment</a:t>
            </a:r>
            <a:r>
              <a:rPr sz="2800" b="1" spc="49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initiating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cancellation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 reception.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407741"/>
            <a:ext cx="62668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Data</a:t>
            </a:r>
            <a:r>
              <a:rPr sz="4800" b="0" spc="-12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Flow</a:t>
            </a:r>
            <a:r>
              <a:rPr sz="4800" b="0" spc="-10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Diagram</a:t>
            </a:r>
            <a:r>
              <a:rPr sz="4800" b="0" spc="-114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878787"/>
                </a:solidFill>
                <a:latin typeface="Calibri"/>
                <a:cs typeface="Calibri"/>
              </a:rPr>
              <a:t>(DFD)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33581" y="63752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87878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Flow</a:t>
            </a:r>
            <a:r>
              <a:rPr spc="-2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35606"/>
            <a:ext cx="10494010" cy="2625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7195" marR="5080" indent="-40513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flow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diagram</a:t>
            </a:r>
            <a:r>
              <a:rPr sz="2800" spc="6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(DFD)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graphical</a:t>
            </a:r>
            <a:r>
              <a:rPr sz="2800" spc="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representation</a:t>
            </a:r>
            <a:r>
              <a:rPr sz="2800" spc="7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the 	</a:t>
            </a:r>
            <a:r>
              <a:rPr sz="2800" dirty="0">
                <a:latin typeface="Times New Roman"/>
                <a:cs typeface="Times New Roman"/>
              </a:rPr>
              <a:t>movement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external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entities,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stores 	</a:t>
            </a:r>
            <a:r>
              <a:rPr sz="2800" dirty="0">
                <a:latin typeface="Times New Roman"/>
                <a:cs typeface="Times New Roman"/>
              </a:rPr>
              <a:t>within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417195" marR="6350" indent="-405130" algn="just">
              <a:lnSpc>
                <a:spcPts val="3020"/>
              </a:lnSpc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Times New Roman"/>
                <a:cs typeface="Times New Roman"/>
              </a:rPr>
              <a:t>Simply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put,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DFD’s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moves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information 	system.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9546" y="614090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471C4"/>
                </a:solidFill>
                <a:latin typeface="Arial MT"/>
                <a:cs typeface="Arial MT"/>
              </a:rPr>
              <a:t>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DFD</a:t>
            </a:r>
            <a:r>
              <a:rPr spc="-10" dirty="0"/>
              <a:t> 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63598"/>
            <a:ext cx="10311130" cy="413321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17195" marR="6350" indent="-405130" algn="just">
              <a:lnSpc>
                <a:spcPct val="70000"/>
              </a:lnSpc>
              <a:spcBef>
                <a:spcPts val="104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b="1" dirty="0">
                <a:latin typeface="Calibri"/>
                <a:cs typeface="Calibri"/>
              </a:rPr>
              <a:t>Processes</a:t>
            </a:r>
            <a:r>
              <a:rPr sz="2600" b="1" spc="48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activities</a:t>
            </a:r>
            <a:r>
              <a:rPr sz="2600" spc="48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48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happening</a:t>
            </a:r>
            <a:r>
              <a:rPr sz="2600" spc="48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5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 	</a:t>
            </a:r>
            <a:r>
              <a:rPr sz="2600" dirty="0">
                <a:latin typeface="Calibri"/>
                <a:cs typeface="Calibri"/>
              </a:rPr>
              <a:t>boundary.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simple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collecting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customer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	</a:t>
            </a:r>
            <a:r>
              <a:rPr sz="2600" dirty="0">
                <a:latin typeface="Calibri"/>
                <a:cs typeface="Calibri"/>
              </a:rPr>
              <a:t>storing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3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company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database.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Also,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3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3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very</a:t>
            </a:r>
            <a:r>
              <a:rPr sz="2600" spc="3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complicated 	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2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2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2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creating</a:t>
            </a:r>
            <a:r>
              <a:rPr sz="2600" spc="2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report</a:t>
            </a:r>
            <a:r>
              <a:rPr sz="2600" spc="2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containing</a:t>
            </a:r>
            <a:r>
              <a:rPr sz="2600" spc="2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bank</a:t>
            </a:r>
            <a:r>
              <a:rPr sz="2600" spc="2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contracts</a:t>
            </a:r>
            <a:r>
              <a:rPr sz="2600" spc="240" dirty="0">
                <a:latin typeface="Calibri"/>
                <a:cs typeface="Calibri"/>
              </a:rPr>
              <a:t>  </a:t>
            </a:r>
            <a:r>
              <a:rPr sz="2600" spc="-20" dirty="0">
                <a:latin typeface="Calibri"/>
                <a:cs typeface="Calibri"/>
              </a:rPr>
              <a:t>with 	</a:t>
            </a:r>
            <a:r>
              <a:rPr sz="2600" dirty="0">
                <a:latin typeface="Calibri"/>
                <a:cs typeface="Calibri"/>
              </a:rPr>
              <a:t>customers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bank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clones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region.</a:t>
            </a:r>
            <a:endParaRPr sz="26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70000"/>
              </a:lnSpc>
              <a:spcBef>
                <a:spcPts val="994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b="1" dirty="0">
                <a:latin typeface="Calibri"/>
                <a:cs typeface="Calibri"/>
              </a:rPr>
              <a:t>External</a:t>
            </a:r>
            <a:r>
              <a:rPr sz="2600" b="1" spc="2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entities</a:t>
            </a:r>
            <a:r>
              <a:rPr sz="2600" b="1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sources</a:t>
            </a:r>
            <a:r>
              <a:rPr sz="2600" spc="2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coming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leaving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	</a:t>
            </a:r>
            <a:r>
              <a:rPr sz="2600" dirty="0">
                <a:latin typeface="Calibri"/>
                <a:cs typeface="Calibri"/>
              </a:rPr>
              <a:t>system.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External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entities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outside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people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(customers, 	</a:t>
            </a:r>
            <a:r>
              <a:rPr sz="2600" dirty="0">
                <a:latin typeface="Calibri"/>
                <a:cs typeface="Calibri"/>
              </a:rPr>
              <a:t>stakeholders,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managers),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organizations,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computers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systems 	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receive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system.</a:t>
            </a:r>
            <a:endParaRPr sz="2600">
              <a:latin typeface="Calibri"/>
              <a:cs typeface="Calibri"/>
            </a:endParaRPr>
          </a:p>
          <a:p>
            <a:pPr marL="417195" marR="8255" indent="-405130" algn="just">
              <a:lnSpc>
                <a:spcPct val="70000"/>
              </a:lnSpc>
              <a:spcBef>
                <a:spcPts val="1005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b="1" dirty="0">
                <a:latin typeface="Calibri"/>
                <a:cs typeface="Calibri"/>
              </a:rPr>
              <a:t>Data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stores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places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held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files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repositories.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 	</a:t>
            </a:r>
            <a:r>
              <a:rPr sz="2600" dirty="0">
                <a:latin typeface="Calibri"/>
                <a:cs typeface="Calibri"/>
              </a:rPr>
              <a:t>stores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show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moving.</a:t>
            </a:r>
            <a:endParaRPr sz="26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70000"/>
              </a:lnSpc>
              <a:spcBef>
                <a:spcPts val="100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b="1" dirty="0">
                <a:latin typeface="Calibri"/>
                <a:cs typeface="Calibri"/>
              </a:rPr>
              <a:t>Data</a:t>
            </a:r>
            <a:r>
              <a:rPr sz="2600" b="1" spc="45" dirty="0">
                <a:latin typeface="Calibri"/>
                <a:cs typeface="Calibri"/>
              </a:rPr>
              <a:t>  </a:t>
            </a:r>
            <a:r>
              <a:rPr sz="2600" b="1" dirty="0">
                <a:latin typeface="Calibri"/>
                <a:cs typeface="Calibri"/>
              </a:rPr>
              <a:t>flows</a:t>
            </a:r>
            <a:r>
              <a:rPr sz="2600" b="1" spc="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illustrate</a:t>
            </a:r>
            <a:r>
              <a:rPr sz="2600" spc="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movements</a:t>
            </a:r>
            <a:r>
              <a:rPr sz="2600" spc="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the 	</a:t>
            </a:r>
            <a:r>
              <a:rPr sz="2600" dirty="0">
                <a:latin typeface="Calibri"/>
                <a:cs typeface="Calibri"/>
              </a:rPr>
              <a:t>external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entities,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stores,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DFD</a:t>
            </a:r>
            <a:r>
              <a:rPr spc="-10" dirty="0"/>
              <a:t> Symbols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811" y="1371600"/>
            <a:ext cx="6056376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Designing</a:t>
            </a:r>
            <a:r>
              <a:rPr spc="-45" dirty="0"/>
              <a:t> </a:t>
            </a:r>
            <a:r>
              <a:rPr spc="-25" dirty="0"/>
              <a:t>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786204"/>
            <a:ext cx="103092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27685" marR="5080" indent="-515620">
              <a:lnSpc>
                <a:spcPts val="3030"/>
              </a:lnSpc>
              <a:spcBef>
                <a:spcPts val="475"/>
              </a:spcBef>
              <a:tabLst>
                <a:tab pos="52768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Each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outgoing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ingoing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232" y="4214876"/>
            <a:ext cx="103092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>
              <a:lnSpc>
                <a:spcPts val="3020"/>
              </a:lnSpc>
              <a:spcBef>
                <a:spcPts val="480"/>
              </a:spcBef>
              <a:tabLst>
                <a:tab pos="527685" algn="l"/>
                <a:tab pos="1349375" algn="l"/>
                <a:tab pos="2592705" algn="l"/>
                <a:tab pos="3241040" algn="l"/>
                <a:tab pos="3737610" algn="l"/>
                <a:tab pos="4184015" algn="l"/>
                <a:tab pos="4842510" algn="l"/>
                <a:tab pos="5777230" algn="l"/>
                <a:tab pos="6955155" algn="l"/>
                <a:tab pos="7999095" algn="l"/>
                <a:tab pos="965009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symbol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(other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processes,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dirty="0">
                <a:latin typeface="Calibri"/>
                <a:cs typeface="Calibri"/>
              </a:rPr>
              <a:t>store,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entities).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11" y="2561844"/>
            <a:ext cx="4762499" cy="1476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8736" y="5239500"/>
            <a:ext cx="6553200" cy="1247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Designing</a:t>
            </a:r>
            <a:r>
              <a:rPr spc="-45" dirty="0"/>
              <a:t> </a:t>
            </a:r>
            <a:r>
              <a:rPr spc="-25" dirty="0"/>
              <a:t>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786204"/>
            <a:ext cx="517779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27685" marR="5080" indent="-515620" algn="just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latin typeface="Calibri"/>
                <a:cs typeface="Calibri"/>
              </a:rPr>
              <a:t>3.</a:t>
            </a:r>
            <a:r>
              <a:rPr sz="2800" spc="26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incoming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outgoing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648" y="3015995"/>
            <a:ext cx="2327148" cy="3508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54317" y="1786204"/>
            <a:ext cx="51784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27685" marR="5080" indent="-515620">
              <a:lnSpc>
                <a:spcPts val="3030"/>
              </a:lnSpc>
              <a:spcBef>
                <a:spcPts val="475"/>
              </a:spcBef>
              <a:tabLst>
                <a:tab pos="527685" algn="l"/>
              </a:tabLst>
            </a:pPr>
            <a:r>
              <a:rPr sz="2800" spc="-25" dirty="0">
                <a:latin typeface="Calibri"/>
                <a:cs typeface="Calibri"/>
              </a:rPr>
              <a:t>4.</a:t>
            </a:r>
            <a:r>
              <a:rPr sz="2800" dirty="0">
                <a:latin typeface="Calibri"/>
                <a:cs typeface="Calibri"/>
              </a:rPr>
              <a:t>	Entities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flow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456" y="3179064"/>
            <a:ext cx="2010155" cy="3313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Designing</a:t>
            </a:r>
            <a:r>
              <a:rPr spc="-45" dirty="0"/>
              <a:t> </a:t>
            </a:r>
            <a:r>
              <a:rPr spc="-25" dirty="0"/>
              <a:t>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701382"/>
            <a:ext cx="10309860" cy="36074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28955" indent="-516255" algn="just">
              <a:lnSpc>
                <a:spcPct val="100000"/>
              </a:lnSpc>
              <a:spcBef>
                <a:spcPts val="765"/>
              </a:spcBef>
              <a:buAutoNum type="arabicPeriod" startAt="5"/>
              <a:tabLst>
                <a:tab pos="528955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3020"/>
              </a:lnSpc>
              <a:spcBef>
                <a:spcPts val="1045"/>
              </a:spcBef>
              <a:buAutoNum type="arabicPeriod" startAt="5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entities.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Otherwise,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you’re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allowing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entity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stores.</a:t>
            </a:r>
            <a:endParaRPr sz="2800">
              <a:latin typeface="Calibri"/>
              <a:cs typeface="Calibri"/>
            </a:endParaRPr>
          </a:p>
          <a:p>
            <a:pPr marL="527685" marR="8255" indent="-515620" algn="just">
              <a:lnSpc>
                <a:spcPts val="3020"/>
              </a:lnSpc>
              <a:spcBef>
                <a:spcPts val="1010"/>
              </a:spcBef>
              <a:buAutoNum type="arabicPeriod" startAt="5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labels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verb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phrases.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displayed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nouns.</a:t>
            </a:r>
            <a:endParaRPr sz="2800">
              <a:latin typeface="Calibri"/>
              <a:cs typeface="Calibri"/>
            </a:endParaRPr>
          </a:p>
          <a:p>
            <a:pPr marL="527685" marR="6350" indent="-515620" algn="just">
              <a:lnSpc>
                <a:spcPts val="3030"/>
              </a:lnSpc>
              <a:spcBef>
                <a:spcPts val="1010"/>
              </a:spcBef>
              <a:buAutoNum type="arabicPeriod" startAt="5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entities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going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25" dirty="0"/>
              <a:t>DFD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7320" cy="3775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815975" algn="l"/>
                <a:tab pos="2326005" algn="l"/>
                <a:tab pos="3967479" algn="l"/>
                <a:tab pos="4754245" algn="l"/>
                <a:tab pos="5165725" algn="l"/>
                <a:tab pos="6685280" algn="l"/>
                <a:tab pos="7522209" algn="l"/>
                <a:tab pos="8018780" algn="l"/>
                <a:tab pos="9873615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graphical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relatively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stakeholders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view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boundaries.</a:t>
            </a:r>
            <a:endParaRPr sz="2800">
              <a:latin typeface="Calibri"/>
              <a:cs typeface="Calibri"/>
            </a:endParaRPr>
          </a:p>
          <a:p>
            <a:pPr marL="419734" marR="6350" indent="-40767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clear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 about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Shows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Presents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breakdown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3581" y="63752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878787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1033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MT</vt:lpstr>
      <vt:lpstr>Calibri</vt:lpstr>
      <vt:lpstr>Times New Roman</vt:lpstr>
      <vt:lpstr>Office Theme</vt:lpstr>
      <vt:lpstr>CSE347 Information System Analysis and Design</vt:lpstr>
      <vt:lpstr>Data Flow Diagram (DFD)</vt:lpstr>
      <vt:lpstr>Data Flow Diagram</vt:lpstr>
      <vt:lpstr>DFD Elements</vt:lpstr>
      <vt:lpstr>DFD Symbols</vt:lpstr>
      <vt:lpstr>Designing DFD</vt:lpstr>
      <vt:lpstr>Designing DFD</vt:lpstr>
      <vt:lpstr>Designing DFD</vt:lpstr>
      <vt:lpstr>Advantages of DFD</vt:lpstr>
      <vt:lpstr>Disadvantages of DFD</vt:lpstr>
      <vt:lpstr>Example: Level 0</vt:lpstr>
      <vt:lpstr>Example: Level 1</vt:lpstr>
      <vt:lpstr>Example 2</vt:lpstr>
      <vt:lpstr>Let’s draw the level 1 DFD for the previous Example</vt:lpstr>
      <vt:lpstr>Exercise: Order Management</vt:lpstr>
      <vt:lpstr>Hints: Order Management</vt:lpstr>
      <vt:lpstr>Exercise: Appointment Booking</vt:lpstr>
      <vt:lpstr>Hints: Appointment Booking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Md Sabbir Hossain</cp:lastModifiedBy>
  <cp:revision>1</cp:revision>
  <dcterms:created xsi:type="dcterms:W3CDTF">2025-04-24T06:18:33Z</dcterms:created>
  <dcterms:modified xsi:type="dcterms:W3CDTF">2025-04-24T06:19:53Z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2025-04-24T00:00:00Z</vt:filetime>
  </property>
  <property fmtid="{D5CDD505-2E9C-101B-9397-08002B2CF9AE}" pid="5" name="Producer">
    <vt:lpwstr>Microsoft® PowerPoint® for Microsoft 365</vt:lpwstr>
  </property>
</Properties>
</file>