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4" roundtripDataSignature="AMtx7mjufl+OGrCIPDIgsujuQsrx+4qt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28E4AB-8991-428B-92C2-097AF41BA050}">
  <a:tblStyle styleId="{7D28E4AB-8991-428B-92C2-097AF41BA05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9"/>
          <p:cNvSpPr txBox="1"/>
          <p:nvPr>
            <p:ph type="title"/>
          </p:nvPr>
        </p:nvSpPr>
        <p:spPr>
          <a:xfrm>
            <a:off x="916939" y="609676"/>
            <a:ext cx="8411845"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400">
                <a:solidFill>
                  <a:srgbClr val="1F386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body"/>
          </p:nvPr>
        </p:nvSpPr>
        <p:spPr>
          <a:xfrm>
            <a:off x="1374394" y="1886457"/>
            <a:ext cx="9902825" cy="403415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800">
                <a:solidFill>
                  <a:schemeClr val="dk1"/>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9"/>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lvl1pPr indent="0" lvl="0" marL="71120">
              <a:lnSpc>
                <a:spcPct val="117857"/>
              </a:lnSpc>
              <a:spcBef>
                <a:spcPts val="0"/>
              </a:spcBef>
              <a:buNone/>
              <a:defRPr b="1" i="0" sz="1400">
                <a:solidFill>
                  <a:srgbClr val="000000"/>
                </a:solidFill>
                <a:latin typeface="Arial"/>
                <a:ea typeface="Arial"/>
                <a:cs typeface="Arial"/>
                <a:sym typeface="Arial"/>
              </a:defRPr>
            </a:lvl1pPr>
            <a:lvl2pPr indent="0" lvl="1" marL="71120">
              <a:lnSpc>
                <a:spcPct val="117857"/>
              </a:lnSpc>
              <a:spcBef>
                <a:spcPts val="0"/>
              </a:spcBef>
              <a:buNone/>
              <a:defRPr b="1" i="0" sz="1400">
                <a:solidFill>
                  <a:srgbClr val="000000"/>
                </a:solidFill>
                <a:latin typeface="Arial"/>
                <a:ea typeface="Arial"/>
                <a:cs typeface="Arial"/>
                <a:sym typeface="Arial"/>
              </a:defRPr>
            </a:lvl2pPr>
            <a:lvl3pPr indent="0" lvl="2" marL="71120">
              <a:lnSpc>
                <a:spcPct val="117857"/>
              </a:lnSpc>
              <a:spcBef>
                <a:spcPts val="0"/>
              </a:spcBef>
              <a:buNone/>
              <a:defRPr b="1" i="0" sz="1400">
                <a:solidFill>
                  <a:srgbClr val="000000"/>
                </a:solidFill>
                <a:latin typeface="Arial"/>
                <a:ea typeface="Arial"/>
                <a:cs typeface="Arial"/>
                <a:sym typeface="Arial"/>
              </a:defRPr>
            </a:lvl3pPr>
            <a:lvl4pPr indent="0" lvl="3" marL="71120">
              <a:lnSpc>
                <a:spcPct val="117857"/>
              </a:lnSpc>
              <a:spcBef>
                <a:spcPts val="0"/>
              </a:spcBef>
              <a:buNone/>
              <a:defRPr b="1" i="0" sz="1400">
                <a:solidFill>
                  <a:srgbClr val="000000"/>
                </a:solidFill>
                <a:latin typeface="Arial"/>
                <a:ea typeface="Arial"/>
                <a:cs typeface="Arial"/>
                <a:sym typeface="Arial"/>
              </a:defRPr>
            </a:lvl4pPr>
            <a:lvl5pPr indent="0" lvl="4" marL="71120">
              <a:lnSpc>
                <a:spcPct val="117857"/>
              </a:lnSpc>
              <a:spcBef>
                <a:spcPts val="0"/>
              </a:spcBef>
              <a:buNone/>
              <a:defRPr b="1" i="0" sz="1400">
                <a:solidFill>
                  <a:srgbClr val="000000"/>
                </a:solidFill>
                <a:latin typeface="Arial"/>
                <a:ea typeface="Arial"/>
                <a:cs typeface="Arial"/>
                <a:sym typeface="Arial"/>
              </a:defRPr>
            </a:lvl5pPr>
            <a:lvl6pPr indent="0" lvl="5" marL="71120">
              <a:lnSpc>
                <a:spcPct val="117857"/>
              </a:lnSpc>
              <a:spcBef>
                <a:spcPts val="0"/>
              </a:spcBef>
              <a:buNone/>
              <a:defRPr b="1" i="0" sz="1400">
                <a:solidFill>
                  <a:srgbClr val="000000"/>
                </a:solidFill>
                <a:latin typeface="Arial"/>
                <a:ea typeface="Arial"/>
                <a:cs typeface="Arial"/>
                <a:sym typeface="Arial"/>
              </a:defRPr>
            </a:lvl6pPr>
            <a:lvl7pPr indent="0" lvl="6" marL="71120">
              <a:lnSpc>
                <a:spcPct val="117857"/>
              </a:lnSpc>
              <a:spcBef>
                <a:spcPts val="0"/>
              </a:spcBef>
              <a:buNone/>
              <a:defRPr b="1" i="0" sz="1400">
                <a:solidFill>
                  <a:srgbClr val="000000"/>
                </a:solidFill>
                <a:latin typeface="Arial"/>
                <a:ea typeface="Arial"/>
                <a:cs typeface="Arial"/>
                <a:sym typeface="Arial"/>
              </a:defRPr>
            </a:lvl7pPr>
            <a:lvl8pPr indent="0" lvl="7" marL="71120">
              <a:lnSpc>
                <a:spcPct val="117857"/>
              </a:lnSpc>
              <a:spcBef>
                <a:spcPts val="0"/>
              </a:spcBef>
              <a:buNone/>
              <a:defRPr b="1" i="0" sz="1400">
                <a:solidFill>
                  <a:srgbClr val="000000"/>
                </a:solidFill>
                <a:latin typeface="Arial"/>
                <a:ea typeface="Arial"/>
                <a:cs typeface="Arial"/>
                <a:sym typeface="Arial"/>
              </a:defRPr>
            </a:lvl8pPr>
            <a:lvl9pPr indent="0" lvl="8" marL="71120">
              <a:lnSpc>
                <a:spcPct val="117857"/>
              </a:lnSpc>
              <a:spcBef>
                <a:spcPts val="0"/>
              </a:spcBef>
              <a:buNone/>
              <a:defRPr b="1" i="0" sz="1400">
                <a:solidFill>
                  <a:srgbClr val="000000"/>
                </a:solidFill>
                <a:latin typeface="Arial"/>
                <a:ea typeface="Arial"/>
                <a:cs typeface="Arial"/>
                <a:sym typeface="Arial"/>
              </a:defRPr>
            </a:lvl9pPr>
          </a:lstStyle>
          <a:p>
            <a:pPr indent="0" lvl="0" marL="71120" rtl="0" algn="l">
              <a:spcBef>
                <a:spcPts val="0"/>
              </a:spcBef>
              <a:spcAft>
                <a:spcPts val="0"/>
              </a:spcAft>
              <a:buNone/>
            </a:pPr>
            <a:fld id="{00000000-1234-1234-1234-123412341234}" type="slidenum">
              <a:rPr lang="en-US"/>
              <a:t>‹#›</a:t>
            </a:fld>
            <a:endParaRPr>
              <a:solidFill>
                <a:srgbClr val="87878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7" name="Shape 17"/>
        <p:cNvGrpSpPr/>
        <p:nvPr/>
      </p:nvGrpSpPr>
      <p:grpSpPr>
        <a:xfrm>
          <a:off x="0" y="0"/>
          <a:ext cx="0" cy="0"/>
          <a:chOff x="0" y="0"/>
          <a:chExt cx="0" cy="0"/>
        </a:xfrm>
      </p:grpSpPr>
      <p:sp>
        <p:nvSpPr>
          <p:cNvPr id="18" name="Google Shape;18;p20"/>
          <p:cNvSpPr txBox="1"/>
          <p:nvPr>
            <p:ph type="title"/>
          </p:nvPr>
        </p:nvSpPr>
        <p:spPr>
          <a:xfrm>
            <a:off x="916939" y="609676"/>
            <a:ext cx="8411845"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400">
                <a:solidFill>
                  <a:srgbClr val="1F386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0"/>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lvl1pPr indent="0" lvl="0" marL="71120">
              <a:lnSpc>
                <a:spcPct val="117857"/>
              </a:lnSpc>
              <a:spcBef>
                <a:spcPts val="0"/>
              </a:spcBef>
              <a:buNone/>
              <a:defRPr b="1" i="0" sz="1400">
                <a:solidFill>
                  <a:srgbClr val="000000"/>
                </a:solidFill>
                <a:latin typeface="Arial"/>
                <a:ea typeface="Arial"/>
                <a:cs typeface="Arial"/>
                <a:sym typeface="Arial"/>
              </a:defRPr>
            </a:lvl1pPr>
            <a:lvl2pPr indent="0" lvl="1" marL="71120">
              <a:lnSpc>
                <a:spcPct val="117857"/>
              </a:lnSpc>
              <a:spcBef>
                <a:spcPts val="0"/>
              </a:spcBef>
              <a:buNone/>
              <a:defRPr b="1" i="0" sz="1400">
                <a:solidFill>
                  <a:srgbClr val="000000"/>
                </a:solidFill>
                <a:latin typeface="Arial"/>
                <a:ea typeface="Arial"/>
                <a:cs typeface="Arial"/>
                <a:sym typeface="Arial"/>
              </a:defRPr>
            </a:lvl2pPr>
            <a:lvl3pPr indent="0" lvl="2" marL="71120">
              <a:lnSpc>
                <a:spcPct val="117857"/>
              </a:lnSpc>
              <a:spcBef>
                <a:spcPts val="0"/>
              </a:spcBef>
              <a:buNone/>
              <a:defRPr b="1" i="0" sz="1400">
                <a:solidFill>
                  <a:srgbClr val="000000"/>
                </a:solidFill>
                <a:latin typeface="Arial"/>
                <a:ea typeface="Arial"/>
                <a:cs typeface="Arial"/>
                <a:sym typeface="Arial"/>
              </a:defRPr>
            </a:lvl3pPr>
            <a:lvl4pPr indent="0" lvl="3" marL="71120">
              <a:lnSpc>
                <a:spcPct val="117857"/>
              </a:lnSpc>
              <a:spcBef>
                <a:spcPts val="0"/>
              </a:spcBef>
              <a:buNone/>
              <a:defRPr b="1" i="0" sz="1400">
                <a:solidFill>
                  <a:srgbClr val="000000"/>
                </a:solidFill>
                <a:latin typeface="Arial"/>
                <a:ea typeface="Arial"/>
                <a:cs typeface="Arial"/>
                <a:sym typeface="Arial"/>
              </a:defRPr>
            </a:lvl4pPr>
            <a:lvl5pPr indent="0" lvl="4" marL="71120">
              <a:lnSpc>
                <a:spcPct val="117857"/>
              </a:lnSpc>
              <a:spcBef>
                <a:spcPts val="0"/>
              </a:spcBef>
              <a:buNone/>
              <a:defRPr b="1" i="0" sz="1400">
                <a:solidFill>
                  <a:srgbClr val="000000"/>
                </a:solidFill>
                <a:latin typeface="Arial"/>
                <a:ea typeface="Arial"/>
                <a:cs typeface="Arial"/>
                <a:sym typeface="Arial"/>
              </a:defRPr>
            </a:lvl5pPr>
            <a:lvl6pPr indent="0" lvl="5" marL="71120">
              <a:lnSpc>
                <a:spcPct val="117857"/>
              </a:lnSpc>
              <a:spcBef>
                <a:spcPts val="0"/>
              </a:spcBef>
              <a:buNone/>
              <a:defRPr b="1" i="0" sz="1400">
                <a:solidFill>
                  <a:srgbClr val="000000"/>
                </a:solidFill>
                <a:latin typeface="Arial"/>
                <a:ea typeface="Arial"/>
                <a:cs typeface="Arial"/>
                <a:sym typeface="Arial"/>
              </a:defRPr>
            </a:lvl6pPr>
            <a:lvl7pPr indent="0" lvl="6" marL="71120">
              <a:lnSpc>
                <a:spcPct val="117857"/>
              </a:lnSpc>
              <a:spcBef>
                <a:spcPts val="0"/>
              </a:spcBef>
              <a:buNone/>
              <a:defRPr b="1" i="0" sz="1400">
                <a:solidFill>
                  <a:srgbClr val="000000"/>
                </a:solidFill>
                <a:latin typeface="Arial"/>
                <a:ea typeface="Arial"/>
                <a:cs typeface="Arial"/>
                <a:sym typeface="Arial"/>
              </a:defRPr>
            </a:lvl7pPr>
            <a:lvl8pPr indent="0" lvl="7" marL="71120">
              <a:lnSpc>
                <a:spcPct val="117857"/>
              </a:lnSpc>
              <a:spcBef>
                <a:spcPts val="0"/>
              </a:spcBef>
              <a:buNone/>
              <a:defRPr b="1" i="0" sz="1400">
                <a:solidFill>
                  <a:srgbClr val="000000"/>
                </a:solidFill>
                <a:latin typeface="Arial"/>
                <a:ea typeface="Arial"/>
                <a:cs typeface="Arial"/>
                <a:sym typeface="Arial"/>
              </a:defRPr>
            </a:lvl8pPr>
            <a:lvl9pPr indent="0" lvl="8" marL="71120">
              <a:lnSpc>
                <a:spcPct val="117857"/>
              </a:lnSpc>
              <a:spcBef>
                <a:spcPts val="0"/>
              </a:spcBef>
              <a:buNone/>
              <a:defRPr b="1" i="0" sz="1400">
                <a:solidFill>
                  <a:srgbClr val="000000"/>
                </a:solidFill>
                <a:latin typeface="Arial"/>
                <a:ea typeface="Arial"/>
                <a:cs typeface="Arial"/>
                <a:sym typeface="Arial"/>
              </a:defRPr>
            </a:lvl9pPr>
          </a:lstStyle>
          <a:p>
            <a:pPr indent="0" lvl="0" marL="71120" rtl="0" algn="l">
              <a:spcBef>
                <a:spcPts val="0"/>
              </a:spcBef>
              <a:spcAft>
                <a:spcPts val="0"/>
              </a:spcAft>
              <a:buNone/>
            </a:pPr>
            <a:fld id="{00000000-1234-1234-1234-123412341234}" type="slidenum">
              <a:rPr lang="en-US"/>
              <a:t>‹#›</a:t>
            </a:fld>
            <a:endParaRPr>
              <a:solidFill>
                <a:srgbClr val="87878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21"/>
          <p:cNvSpPr txBox="1"/>
          <p:nvPr>
            <p:ph type="ctrTitle"/>
          </p:nvPr>
        </p:nvSpPr>
        <p:spPr>
          <a:xfrm>
            <a:off x="916939" y="609676"/>
            <a:ext cx="3395345"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400">
                <a:solidFill>
                  <a:srgbClr val="1F386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1"/>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8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1"/>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lvl1pPr indent="0" lvl="0" marL="71120">
              <a:lnSpc>
                <a:spcPct val="117857"/>
              </a:lnSpc>
              <a:spcBef>
                <a:spcPts val="0"/>
              </a:spcBef>
              <a:buNone/>
              <a:defRPr b="1" i="0" sz="1400">
                <a:solidFill>
                  <a:srgbClr val="000000"/>
                </a:solidFill>
                <a:latin typeface="Arial"/>
                <a:ea typeface="Arial"/>
                <a:cs typeface="Arial"/>
                <a:sym typeface="Arial"/>
              </a:defRPr>
            </a:lvl1pPr>
            <a:lvl2pPr indent="0" lvl="1" marL="71120">
              <a:lnSpc>
                <a:spcPct val="117857"/>
              </a:lnSpc>
              <a:spcBef>
                <a:spcPts val="0"/>
              </a:spcBef>
              <a:buNone/>
              <a:defRPr b="1" i="0" sz="1400">
                <a:solidFill>
                  <a:srgbClr val="000000"/>
                </a:solidFill>
                <a:latin typeface="Arial"/>
                <a:ea typeface="Arial"/>
                <a:cs typeface="Arial"/>
                <a:sym typeface="Arial"/>
              </a:defRPr>
            </a:lvl2pPr>
            <a:lvl3pPr indent="0" lvl="2" marL="71120">
              <a:lnSpc>
                <a:spcPct val="117857"/>
              </a:lnSpc>
              <a:spcBef>
                <a:spcPts val="0"/>
              </a:spcBef>
              <a:buNone/>
              <a:defRPr b="1" i="0" sz="1400">
                <a:solidFill>
                  <a:srgbClr val="000000"/>
                </a:solidFill>
                <a:latin typeface="Arial"/>
                <a:ea typeface="Arial"/>
                <a:cs typeface="Arial"/>
                <a:sym typeface="Arial"/>
              </a:defRPr>
            </a:lvl3pPr>
            <a:lvl4pPr indent="0" lvl="3" marL="71120">
              <a:lnSpc>
                <a:spcPct val="117857"/>
              </a:lnSpc>
              <a:spcBef>
                <a:spcPts val="0"/>
              </a:spcBef>
              <a:buNone/>
              <a:defRPr b="1" i="0" sz="1400">
                <a:solidFill>
                  <a:srgbClr val="000000"/>
                </a:solidFill>
                <a:latin typeface="Arial"/>
                <a:ea typeface="Arial"/>
                <a:cs typeface="Arial"/>
                <a:sym typeface="Arial"/>
              </a:defRPr>
            </a:lvl4pPr>
            <a:lvl5pPr indent="0" lvl="4" marL="71120">
              <a:lnSpc>
                <a:spcPct val="117857"/>
              </a:lnSpc>
              <a:spcBef>
                <a:spcPts val="0"/>
              </a:spcBef>
              <a:buNone/>
              <a:defRPr b="1" i="0" sz="1400">
                <a:solidFill>
                  <a:srgbClr val="000000"/>
                </a:solidFill>
                <a:latin typeface="Arial"/>
                <a:ea typeface="Arial"/>
                <a:cs typeface="Arial"/>
                <a:sym typeface="Arial"/>
              </a:defRPr>
            </a:lvl5pPr>
            <a:lvl6pPr indent="0" lvl="5" marL="71120">
              <a:lnSpc>
                <a:spcPct val="117857"/>
              </a:lnSpc>
              <a:spcBef>
                <a:spcPts val="0"/>
              </a:spcBef>
              <a:buNone/>
              <a:defRPr b="1" i="0" sz="1400">
                <a:solidFill>
                  <a:srgbClr val="000000"/>
                </a:solidFill>
                <a:latin typeface="Arial"/>
                <a:ea typeface="Arial"/>
                <a:cs typeface="Arial"/>
                <a:sym typeface="Arial"/>
              </a:defRPr>
            </a:lvl6pPr>
            <a:lvl7pPr indent="0" lvl="6" marL="71120">
              <a:lnSpc>
                <a:spcPct val="117857"/>
              </a:lnSpc>
              <a:spcBef>
                <a:spcPts val="0"/>
              </a:spcBef>
              <a:buNone/>
              <a:defRPr b="1" i="0" sz="1400">
                <a:solidFill>
                  <a:srgbClr val="000000"/>
                </a:solidFill>
                <a:latin typeface="Arial"/>
                <a:ea typeface="Arial"/>
                <a:cs typeface="Arial"/>
                <a:sym typeface="Arial"/>
              </a:defRPr>
            </a:lvl7pPr>
            <a:lvl8pPr indent="0" lvl="7" marL="71120">
              <a:lnSpc>
                <a:spcPct val="117857"/>
              </a:lnSpc>
              <a:spcBef>
                <a:spcPts val="0"/>
              </a:spcBef>
              <a:buNone/>
              <a:defRPr b="1" i="0" sz="1400">
                <a:solidFill>
                  <a:srgbClr val="000000"/>
                </a:solidFill>
                <a:latin typeface="Arial"/>
                <a:ea typeface="Arial"/>
                <a:cs typeface="Arial"/>
                <a:sym typeface="Arial"/>
              </a:defRPr>
            </a:lvl8pPr>
            <a:lvl9pPr indent="0" lvl="8" marL="71120">
              <a:lnSpc>
                <a:spcPct val="117857"/>
              </a:lnSpc>
              <a:spcBef>
                <a:spcPts val="0"/>
              </a:spcBef>
              <a:buNone/>
              <a:defRPr b="1" i="0" sz="1400">
                <a:solidFill>
                  <a:srgbClr val="000000"/>
                </a:solidFill>
                <a:latin typeface="Arial"/>
                <a:ea typeface="Arial"/>
                <a:cs typeface="Arial"/>
                <a:sym typeface="Arial"/>
              </a:defRPr>
            </a:lvl9pPr>
          </a:lstStyle>
          <a:p>
            <a:pPr indent="0" lvl="0" marL="71120" rtl="0" algn="l">
              <a:spcBef>
                <a:spcPts val="0"/>
              </a:spcBef>
              <a:spcAft>
                <a:spcPts val="0"/>
              </a:spcAft>
              <a:buNone/>
            </a:pPr>
            <a:fld id="{00000000-1234-1234-1234-123412341234}" type="slidenum">
              <a:rPr lang="en-US"/>
              <a:t>‹#›</a:t>
            </a:fld>
            <a:endParaRPr>
              <a:solidFill>
                <a:srgbClr val="878787"/>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22"/>
          <p:cNvSpPr txBox="1"/>
          <p:nvPr>
            <p:ph type="title"/>
          </p:nvPr>
        </p:nvSpPr>
        <p:spPr>
          <a:xfrm>
            <a:off x="916939" y="609676"/>
            <a:ext cx="8411845"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400">
                <a:solidFill>
                  <a:srgbClr val="1F386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2"/>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22"/>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2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2"/>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lvl1pPr indent="0" lvl="0" marL="71120">
              <a:lnSpc>
                <a:spcPct val="117857"/>
              </a:lnSpc>
              <a:spcBef>
                <a:spcPts val="0"/>
              </a:spcBef>
              <a:buNone/>
              <a:defRPr b="1" i="0" sz="1400">
                <a:solidFill>
                  <a:srgbClr val="000000"/>
                </a:solidFill>
                <a:latin typeface="Arial"/>
                <a:ea typeface="Arial"/>
                <a:cs typeface="Arial"/>
                <a:sym typeface="Arial"/>
              </a:defRPr>
            </a:lvl1pPr>
            <a:lvl2pPr indent="0" lvl="1" marL="71120">
              <a:lnSpc>
                <a:spcPct val="117857"/>
              </a:lnSpc>
              <a:spcBef>
                <a:spcPts val="0"/>
              </a:spcBef>
              <a:buNone/>
              <a:defRPr b="1" i="0" sz="1400">
                <a:solidFill>
                  <a:srgbClr val="000000"/>
                </a:solidFill>
                <a:latin typeface="Arial"/>
                <a:ea typeface="Arial"/>
                <a:cs typeface="Arial"/>
                <a:sym typeface="Arial"/>
              </a:defRPr>
            </a:lvl2pPr>
            <a:lvl3pPr indent="0" lvl="2" marL="71120">
              <a:lnSpc>
                <a:spcPct val="117857"/>
              </a:lnSpc>
              <a:spcBef>
                <a:spcPts val="0"/>
              </a:spcBef>
              <a:buNone/>
              <a:defRPr b="1" i="0" sz="1400">
                <a:solidFill>
                  <a:srgbClr val="000000"/>
                </a:solidFill>
                <a:latin typeface="Arial"/>
                <a:ea typeface="Arial"/>
                <a:cs typeface="Arial"/>
                <a:sym typeface="Arial"/>
              </a:defRPr>
            </a:lvl3pPr>
            <a:lvl4pPr indent="0" lvl="3" marL="71120">
              <a:lnSpc>
                <a:spcPct val="117857"/>
              </a:lnSpc>
              <a:spcBef>
                <a:spcPts val="0"/>
              </a:spcBef>
              <a:buNone/>
              <a:defRPr b="1" i="0" sz="1400">
                <a:solidFill>
                  <a:srgbClr val="000000"/>
                </a:solidFill>
                <a:latin typeface="Arial"/>
                <a:ea typeface="Arial"/>
                <a:cs typeface="Arial"/>
                <a:sym typeface="Arial"/>
              </a:defRPr>
            </a:lvl4pPr>
            <a:lvl5pPr indent="0" lvl="4" marL="71120">
              <a:lnSpc>
                <a:spcPct val="117857"/>
              </a:lnSpc>
              <a:spcBef>
                <a:spcPts val="0"/>
              </a:spcBef>
              <a:buNone/>
              <a:defRPr b="1" i="0" sz="1400">
                <a:solidFill>
                  <a:srgbClr val="000000"/>
                </a:solidFill>
                <a:latin typeface="Arial"/>
                <a:ea typeface="Arial"/>
                <a:cs typeface="Arial"/>
                <a:sym typeface="Arial"/>
              </a:defRPr>
            </a:lvl5pPr>
            <a:lvl6pPr indent="0" lvl="5" marL="71120">
              <a:lnSpc>
                <a:spcPct val="117857"/>
              </a:lnSpc>
              <a:spcBef>
                <a:spcPts val="0"/>
              </a:spcBef>
              <a:buNone/>
              <a:defRPr b="1" i="0" sz="1400">
                <a:solidFill>
                  <a:srgbClr val="000000"/>
                </a:solidFill>
                <a:latin typeface="Arial"/>
                <a:ea typeface="Arial"/>
                <a:cs typeface="Arial"/>
                <a:sym typeface="Arial"/>
              </a:defRPr>
            </a:lvl6pPr>
            <a:lvl7pPr indent="0" lvl="6" marL="71120">
              <a:lnSpc>
                <a:spcPct val="117857"/>
              </a:lnSpc>
              <a:spcBef>
                <a:spcPts val="0"/>
              </a:spcBef>
              <a:buNone/>
              <a:defRPr b="1" i="0" sz="1400">
                <a:solidFill>
                  <a:srgbClr val="000000"/>
                </a:solidFill>
                <a:latin typeface="Arial"/>
                <a:ea typeface="Arial"/>
                <a:cs typeface="Arial"/>
                <a:sym typeface="Arial"/>
              </a:defRPr>
            </a:lvl7pPr>
            <a:lvl8pPr indent="0" lvl="7" marL="71120">
              <a:lnSpc>
                <a:spcPct val="117857"/>
              </a:lnSpc>
              <a:spcBef>
                <a:spcPts val="0"/>
              </a:spcBef>
              <a:buNone/>
              <a:defRPr b="1" i="0" sz="1400">
                <a:solidFill>
                  <a:srgbClr val="000000"/>
                </a:solidFill>
                <a:latin typeface="Arial"/>
                <a:ea typeface="Arial"/>
                <a:cs typeface="Arial"/>
                <a:sym typeface="Arial"/>
              </a:defRPr>
            </a:lvl8pPr>
            <a:lvl9pPr indent="0" lvl="8" marL="71120">
              <a:lnSpc>
                <a:spcPct val="117857"/>
              </a:lnSpc>
              <a:spcBef>
                <a:spcPts val="0"/>
              </a:spcBef>
              <a:buNone/>
              <a:defRPr b="1" i="0" sz="1400">
                <a:solidFill>
                  <a:srgbClr val="000000"/>
                </a:solidFill>
                <a:latin typeface="Arial"/>
                <a:ea typeface="Arial"/>
                <a:cs typeface="Arial"/>
                <a:sym typeface="Arial"/>
              </a:defRPr>
            </a:lvl9pPr>
          </a:lstStyle>
          <a:p>
            <a:pPr indent="0" lvl="0" marL="71120" rtl="0" algn="l">
              <a:spcBef>
                <a:spcPts val="0"/>
              </a:spcBef>
              <a:spcAft>
                <a:spcPts val="0"/>
              </a:spcAft>
              <a:buNone/>
            </a:pPr>
            <a:fld id="{00000000-1234-1234-1234-123412341234}" type="slidenum">
              <a:rPr lang="en-US"/>
              <a:t>‹#›</a:t>
            </a:fld>
            <a:endParaRPr>
              <a:solidFill>
                <a:srgbClr val="878787"/>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2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lvl1pPr indent="0" lvl="0" marL="71120">
              <a:lnSpc>
                <a:spcPct val="117857"/>
              </a:lnSpc>
              <a:spcBef>
                <a:spcPts val="0"/>
              </a:spcBef>
              <a:buNone/>
              <a:defRPr b="1" i="0" sz="1400">
                <a:solidFill>
                  <a:srgbClr val="000000"/>
                </a:solidFill>
                <a:latin typeface="Arial"/>
                <a:ea typeface="Arial"/>
                <a:cs typeface="Arial"/>
                <a:sym typeface="Arial"/>
              </a:defRPr>
            </a:lvl1pPr>
            <a:lvl2pPr indent="0" lvl="1" marL="71120">
              <a:lnSpc>
                <a:spcPct val="117857"/>
              </a:lnSpc>
              <a:spcBef>
                <a:spcPts val="0"/>
              </a:spcBef>
              <a:buNone/>
              <a:defRPr b="1" i="0" sz="1400">
                <a:solidFill>
                  <a:srgbClr val="000000"/>
                </a:solidFill>
                <a:latin typeface="Arial"/>
                <a:ea typeface="Arial"/>
                <a:cs typeface="Arial"/>
                <a:sym typeface="Arial"/>
              </a:defRPr>
            </a:lvl2pPr>
            <a:lvl3pPr indent="0" lvl="2" marL="71120">
              <a:lnSpc>
                <a:spcPct val="117857"/>
              </a:lnSpc>
              <a:spcBef>
                <a:spcPts val="0"/>
              </a:spcBef>
              <a:buNone/>
              <a:defRPr b="1" i="0" sz="1400">
                <a:solidFill>
                  <a:srgbClr val="000000"/>
                </a:solidFill>
                <a:latin typeface="Arial"/>
                <a:ea typeface="Arial"/>
                <a:cs typeface="Arial"/>
                <a:sym typeface="Arial"/>
              </a:defRPr>
            </a:lvl3pPr>
            <a:lvl4pPr indent="0" lvl="3" marL="71120">
              <a:lnSpc>
                <a:spcPct val="117857"/>
              </a:lnSpc>
              <a:spcBef>
                <a:spcPts val="0"/>
              </a:spcBef>
              <a:buNone/>
              <a:defRPr b="1" i="0" sz="1400">
                <a:solidFill>
                  <a:srgbClr val="000000"/>
                </a:solidFill>
                <a:latin typeface="Arial"/>
                <a:ea typeface="Arial"/>
                <a:cs typeface="Arial"/>
                <a:sym typeface="Arial"/>
              </a:defRPr>
            </a:lvl4pPr>
            <a:lvl5pPr indent="0" lvl="4" marL="71120">
              <a:lnSpc>
                <a:spcPct val="117857"/>
              </a:lnSpc>
              <a:spcBef>
                <a:spcPts val="0"/>
              </a:spcBef>
              <a:buNone/>
              <a:defRPr b="1" i="0" sz="1400">
                <a:solidFill>
                  <a:srgbClr val="000000"/>
                </a:solidFill>
                <a:latin typeface="Arial"/>
                <a:ea typeface="Arial"/>
                <a:cs typeface="Arial"/>
                <a:sym typeface="Arial"/>
              </a:defRPr>
            </a:lvl5pPr>
            <a:lvl6pPr indent="0" lvl="5" marL="71120">
              <a:lnSpc>
                <a:spcPct val="117857"/>
              </a:lnSpc>
              <a:spcBef>
                <a:spcPts val="0"/>
              </a:spcBef>
              <a:buNone/>
              <a:defRPr b="1" i="0" sz="1400">
                <a:solidFill>
                  <a:srgbClr val="000000"/>
                </a:solidFill>
                <a:latin typeface="Arial"/>
                <a:ea typeface="Arial"/>
                <a:cs typeface="Arial"/>
                <a:sym typeface="Arial"/>
              </a:defRPr>
            </a:lvl6pPr>
            <a:lvl7pPr indent="0" lvl="6" marL="71120">
              <a:lnSpc>
                <a:spcPct val="117857"/>
              </a:lnSpc>
              <a:spcBef>
                <a:spcPts val="0"/>
              </a:spcBef>
              <a:buNone/>
              <a:defRPr b="1" i="0" sz="1400">
                <a:solidFill>
                  <a:srgbClr val="000000"/>
                </a:solidFill>
                <a:latin typeface="Arial"/>
                <a:ea typeface="Arial"/>
                <a:cs typeface="Arial"/>
                <a:sym typeface="Arial"/>
              </a:defRPr>
            </a:lvl7pPr>
            <a:lvl8pPr indent="0" lvl="7" marL="71120">
              <a:lnSpc>
                <a:spcPct val="117857"/>
              </a:lnSpc>
              <a:spcBef>
                <a:spcPts val="0"/>
              </a:spcBef>
              <a:buNone/>
              <a:defRPr b="1" i="0" sz="1400">
                <a:solidFill>
                  <a:srgbClr val="000000"/>
                </a:solidFill>
                <a:latin typeface="Arial"/>
                <a:ea typeface="Arial"/>
                <a:cs typeface="Arial"/>
                <a:sym typeface="Arial"/>
              </a:defRPr>
            </a:lvl8pPr>
            <a:lvl9pPr indent="0" lvl="8" marL="71120">
              <a:lnSpc>
                <a:spcPct val="117857"/>
              </a:lnSpc>
              <a:spcBef>
                <a:spcPts val="0"/>
              </a:spcBef>
              <a:buNone/>
              <a:defRPr b="1" i="0" sz="1400">
                <a:solidFill>
                  <a:srgbClr val="000000"/>
                </a:solidFill>
                <a:latin typeface="Arial"/>
                <a:ea typeface="Arial"/>
                <a:cs typeface="Arial"/>
                <a:sym typeface="Arial"/>
              </a:defRPr>
            </a:lvl9pPr>
          </a:lstStyle>
          <a:p>
            <a:pPr indent="0" lvl="0" marL="71120" rtl="0" algn="l">
              <a:spcBef>
                <a:spcPts val="0"/>
              </a:spcBef>
              <a:spcAft>
                <a:spcPts val="0"/>
              </a:spcAft>
              <a:buNone/>
            </a:pPr>
            <a:fld id="{00000000-1234-1234-1234-123412341234}" type="slidenum">
              <a:rPr lang="en-US"/>
              <a:t>‹#›</a:t>
            </a:fld>
            <a:endParaRPr>
              <a:solidFill>
                <a:srgbClr val="87878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916939" y="609676"/>
            <a:ext cx="8411845" cy="69723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400" u="none" cap="none" strike="noStrike">
                <a:solidFill>
                  <a:srgbClr val="1F386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1374394" y="1886457"/>
            <a:ext cx="9902825" cy="403415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8"/>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lvl1pPr indent="0" lvl="0" marL="71120">
              <a:lnSpc>
                <a:spcPct val="117857"/>
              </a:lnSpc>
              <a:spcBef>
                <a:spcPts val="0"/>
              </a:spcBef>
              <a:buNone/>
              <a:defRPr b="1" i="0" sz="1400">
                <a:solidFill>
                  <a:srgbClr val="000000"/>
                </a:solidFill>
                <a:latin typeface="Arial"/>
                <a:ea typeface="Arial"/>
                <a:cs typeface="Arial"/>
                <a:sym typeface="Arial"/>
              </a:defRPr>
            </a:lvl1pPr>
            <a:lvl2pPr indent="0" lvl="1" marL="71120">
              <a:lnSpc>
                <a:spcPct val="117857"/>
              </a:lnSpc>
              <a:spcBef>
                <a:spcPts val="0"/>
              </a:spcBef>
              <a:buNone/>
              <a:defRPr b="1" i="0" sz="1400">
                <a:solidFill>
                  <a:srgbClr val="000000"/>
                </a:solidFill>
                <a:latin typeface="Arial"/>
                <a:ea typeface="Arial"/>
                <a:cs typeface="Arial"/>
                <a:sym typeface="Arial"/>
              </a:defRPr>
            </a:lvl2pPr>
            <a:lvl3pPr indent="0" lvl="2" marL="71120">
              <a:lnSpc>
                <a:spcPct val="117857"/>
              </a:lnSpc>
              <a:spcBef>
                <a:spcPts val="0"/>
              </a:spcBef>
              <a:buNone/>
              <a:defRPr b="1" i="0" sz="1400">
                <a:solidFill>
                  <a:srgbClr val="000000"/>
                </a:solidFill>
                <a:latin typeface="Arial"/>
                <a:ea typeface="Arial"/>
                <a:cs typeface="Arial"/>
                <a:sym typeface="Arial"/>
              </a:defRPr>
            </a:lvl3pPr>
            <a:lvl4pPr indent="0" lvl="3" marL="71120">
              <a:lnSpc>
                <a:spcPct val="117857"/>
              </a:lnSpc>
              <a:spcBef>
                <a:spcPts val="0"/>
              </a:spcBef>
              <a:buNone/>
              <a:defRPr b="1" i="0" sz="1400">
                <a:solidFill>
                  <a:srgbClr val="000000"/>
                </a:solidFill>
                <a:latin typeface="Arial"/>
                <a:ea typeface="Arial"/>
                <a:cs typeface="Arial"/>
                <a:sym typeface="Arial"/>
              </a:defRPr>
            </a:lvl4pPr>
            <a:lvl5pPr indent="0" lvl="4" marL="71120">
              <a:lnSpc>
                <a:spcPct val="117857"/>
              </a:lnSpc>
              <a:spcBef>
                <a:spcPts val="0"/>
              </a:spcBef>
              <a:buNone/>
              <a:defRPr b="1" i="0" sz="1400">
                <a:solidFill>
                  <a:srgbClr val="000000"/>
                </a:solidFill>
                <a:latin typeface="Arial"/>
                <a:ea typeface="Arial"/>
                <a:cs typeface="Arial"/>
                <a:sym typeface="Arial"/>
              </a:defRPr>
            </a:lvl5pPr>
            <a:lvl6pPr indent="0" lvl="5" marL="71120">
              <a:lnSpc>
                <a:spcPct val="117857"/>
              </a:lnSpc>
              <a:spcBef>
                <a:spcPts val="0"/>
              </a:spcBef>
              <a:buNone/>
              <a:defRPr b="1" i="0" sz="1400">
                <a:solidFill>
                  <a:srgbClr val="000000"/>
                </a:solidFill>
                <a:latin typeface="Arial"/>
                <a:ea typeface="Arial"/>
                <a:cs typeface="Arial"/>
                <a:sym typeface="Arial"/>
              </a:defRPr>
            </a:lvl6pPr>
            <a:lvl7pPr indent="0" lvl="6" marL="71120">
              <a:lnSpc>
                <a:spcPct val="117857"/>
              </a:lnSpc>
              <a:spcBef>
                <a:spcPts val="0"/>
              </a:spcBef>
              <a:buNone/>
              <a:defRPr b="1" i="0" sz="1400">
                <a:solidFill>
                  <a:srgbClr val="000000"/>
                </a:solidFill>
                <a:latin typeface="Arial"/>
                <a:ea typeface="Arial"/>
                <a:cs typeface="Arial"/>
                <a:sym typeface="Arial"/>
              </a:defRPr>
            </a:lvl7pPr>
            <a:lvl8pPr indent="0" lvl="7" marL="71120">
              <a:lnSpc>
                <a:spcPct val="117857"/>
              </a:lnSpc>
              <a:spcBef>
                <a:spcPts val="0"/>
              </a:spcBef>
              <a:buNone/>
              <a:defRPr b="1" i="0" sz="1400">
                <a:solidFill>
                  <a:srgbClr val="000000"/>
                </a:solidFill>
                <a:latin typeface="Arial"/>
                <a:ea typeface="Arial"/>
                <a:cs typeface="Arial"/>
                <a:sym typeface="Arial"/>
              </a:defRPr>
            </a:lvl8pPr>
            <a:lvl9pPr indent="0" lvl="8" marL="71120">
              <a:lnSpc>
                <a:spcPct val="117857"/>
              </a:lnSpc>
              <a:spcBef>
                <a:spcPts val="0"/>
              </a:spcBef>
              <a:buNone/>
              <a:defRPr b="1" i="0" sz="1400">
                <a:solidFill>
                  <a:srgbClr val="000000"/>
                </a:solidFill>
                <a:latin typeface="Arial"/>
                <a:ea typeface="Arial"/>
                <a:cs typeface="Arial"/>
                <a:sym typeface="Arial"/>
              </a:defRPr>
            </a:lvl9pPr>
          </a:lstStyle>
          <a:p>
            <a:pPr indent="0" lvl="0" marL="71120" rtl="0" algn="l">
              <a:spcBef>
                <a:spcPts val="0"/>
              </a:spcBef>
              <a:spcAft>
                <a:spcPts val="0"/>
              </a:spcAft>
              <a:buNone/>
            </a:pPr>
            <a:fld id="{00000000-1234-1234-1234-123412341234}" type="slidenum">
              <a:rPr lang="en-US"/>
              <a:t>‹#›</a:t>
            </a:fld>
            <a:endParaRPr>
              <a:solidFill>
                <a:srgbClr val="878787"/>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ph type="title"/>
          </p:nvPr>
        </p:nvSpPr>
        <p:spPr>
          <a:xfrm>
            <a:off x="3123057" y="2534539"/>
            <a:ext cx="5953125" cy="1044575"/>
          </a:xfrm>
          <a:prstGeom prst="rect">
            <a:avLst/>
          </a:prstGeom>
          <a:noFill/>
          <a:ln>
            <a:noFill/>
          </a:ln>
        </p:spPr>
        <p:txBody>
          <a:bodyPr anchorCtr="0" anchor="t" bIns="0" lIns="0" spcFirstLastPara="1" rIns="0" wrap="square" tIns="12700">
            <a:spAutoFit/>
          </a:bodyPr>
          <a:lstStyle/>
          <a:p>
            <a:pPr indent="0" lvl="0" marL="0" rtl="0" algn="ctr">
              <a:lnSpc>
                <a:spcPct val="111777"/>
              </a:lnSpc>
              <a:spcBef>
                <a:spcPts val="0"/>
              </a:spcBef>
              <a:spcAft>
                <a:spcPts val="0"/>
              </a:spcAft>
              <a:buNone/>
            </a:pPr>
            <a:r>
              <a:rPr lang="en-US" sz="4500"/>
              <a:t>CSE347</a:t>
            </a:r>
            <a:endParaRPr sz="4500"/>
          </a:p>
          <a:p>
            <a:pPr indent="0" lvl="0" marL="0" rtl="0" algn="ctr">
              <a:lnSpc>
                <a:spcPct val="106785"/>
              </a:lnSpc>
              <a:spcBef>
                <a:spcPts val="0"/>
              </a:spcBef>
              <a:spcAft>
                <a:spcPts val="0"/>
              </a:spcAft>
              <a:buNone/>
            </a:pPr>
            <a:r>
              <a:rPr lang="en-US" sz="2800"/>
              <a:t>Information System Analysis and Design</a:t>
            </a:r>
            <a:endParaRPr sz="2800"/>
          </a:p>
        </p:txBody>
      </p:sp>
      <p:sp>
        <p:nvSpPr>
          <p:cNvPr id="44" name="Google Shape;44;p1"/>
          <p:cNvSpPr txBox="1"/>
          <p:nvPr/>
        </p:nvSpPr>
        <p:spPr>
          <a:xfrm>
            <a:off x="528015" y="5082454"/>
            <a:ext cx="4654500" cy="1431000"/>
          </a:xfrm>
          <a:prstGeom prst="rect">
            <a:avLst/>
          </a:prstGeom>
          <a:noFill/>
          <a:ln>
            <a:noFill/>
          </a:ln>
        </p:spPr>
        <p:txBody>
          <a:bodyPr anchorCtr="0" anchor="t" bIns="0" lIns="0" spcFirstLastPara="1" rIns="0" wrap="square" tIns="100325">
            <a:spAutoFit/>
          </a:bodyPr>
          <a:lstStyle/>
          <a:p>
            <a:pPr indent="0" lvl="0" marL="12700" rtl="0" algn="l">
              <a:lnSpc>
                <a:spcPct val="100000"/>
              </a:lnSpc>
              <a:spcBef>
                <a:spcPts val="0"/>
              </a:spcBef>
              <a:spcAft>
                <a:spcPts val="0"/>
              </a:spcAft>
              <a:buNone/>
            </a:pPr>
            <a:r>
              <a:rPr b="1" lang="en-US" sz="1800">
                <a:solidFill>
                  <a:srgbClr val="1F3863"/>
                </a:solidFill>
                <a:latin typeface="Times New Roman"/>
                <a:ea typeface="Times New Roman"/>
                <a:cs typeface="Times New Roman"/>
                <a:sym typeface="Times New Roman"/>
              </a:rPr>
              <a:t>Md Sabbir Hossain</a:t>
            </a:r>
            <a:endParaRPr sz="1800">
              <a:latin typeface="Times New Roman"/>
              <a:ea typeface="Times New Roman"/>
              <a:cs typeface="Times New Roman"/>
              <a:sym typeface="Times New Roman"/>
            </a:endParaRPr>
          </a:p>
          <a:p>
            <a:pPr indent="0" lvl="0" marL="12700" rtl="0" algn="l">
              <a:lnSpc>
                <a:spcPct val="100000"/>
              </a:lnSpc>
              <a:spcBef>
                <a:spcPts val="695"/>
              </a:spcBef>
              <a:spcAft>
                <a:spcPts val="0"/>
              </a:spcAft>
              <a:buNone/>
            </a:pPr>
            <a:r>
              <a:rPr lang="en-US" sz="1800">
                <a:solidFill>
                  <a:srgbClr val="1F3863"/>
                </a:solidFill>
                <a:latin typeface="Times New Roman"/>
                <a:ea typeface="Times New Roman"/>
                <a:cs typeface="Times New Roman"/>
                <a:sym typeface="Times New Roman"/>
              </a:rPr>
              <a:t>Lecturer</a:t>
            </a:r>
            <a:endParaRPr sz="1800">
              <a:latin typeface="Times New Roman"/>
              <a:ea typeface="Times New Roman"/>
              <a:cs typeface="Times New Roman"/>
              <a:sym typeface="Times New Roman"/>
            </a:endParaRPr>
          </a:p>
          <a:p>
            <a:pPr indent="0" lvl="0" marL="12700" marR="5080" rtl="0" algn="l">
              <a:lnSpc>
                <a:spcPct val="147777"/>
              </a:lnSpc>
              <a:spcBef>
                <a:spcPts val="0"/>
              </a:spcBef>
              <a:spcAft>
                <a:spcPts val="0"/>
              </a:spcAft>
              <a:buNone/>
            </a:pPr>
            <a:r>
              <a:rPr lang="en-US" sz="1800">
                <a:solidFill>
                  <a:srgbClr val="1F3863"/>
                </a:solidFill>
                <a:latin typeface="Times New Roman"/>
                <a:ea typeface="Times New Roman"/>
                <a:cs typeface="Times New Roman"/>
                <a:sym typeface="Times New Roman"/>
              </a:rPr>
              <a:t>Department of Computer Science and Engineering Faculty of Science and Engineering</a:t>
            </a:r>
            <a:endParaRPr sz="1800">
              <a:latin typeface="Times New Roman"/>
              <a:ea typeface="Times New Roman"/>
              <a:cs typeface="Times New Roman"/>
              <a:sym typeface="Times New Roman"/>
            </a:endParaRPr>
          </a:p>
        </p:txBody>
      </p:sp>
      <p:pic>
        <p:nvPicPr>
          <p:cNvPr id="45" name="Google Shape;45;p1"/>
          <p:cNvPicPr preferRelativeResize="0"/>
          <p:nvPr/>
        </p:nvPicPr>
        <p:blipFill rotWithShape="1">
          <a:blip r:embed="rId3">
            <a:alphaModFix/>
          </a:blip>
          <a:srcRect b="0" l="0" r="0" t="0"/>
          <a:stretch/>
        </p:blipFill>
        <p:spPr>
          <a:xfrm>
            <a:off x="6776695" y="336804"/>
            <a:ext cx="4907989" cy="9604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 name="Shape 121"/>
        <p:cNvGrpSpPr/>
        <p:nvPr/>
      </p:nvGrpSpPr>
      <p:grpSpPr>
        <a:xfrm>
          <a:off x="0" y="0"/>
          <a:ext cx="0" cy="0"/>
          <a:chOff x="0" y="0"/>
          <a:chExt cx="0" cy="0"/>
        </a:xfrm>
      </p:grpSpPr>
      <p:sp>
        <p:nvSpPr>
          <p:cNvPr id="122" name="Google Shape;122;p10"/>
          <p:cNvSpPr txBox="1"/>
          <p:nvPr/>
        </p:nvSpPr>
        <p:spPr>
          <a:xfrm>
            <a:off x="695045" y="1177544"/>
            <a:ext cx="3876675" cy="1300480"/>
          </a:xfrm>
          <a:prstGeom prst="rect">
            <a:avLst/>
          </a:prstGeom>
          <a:noFill/>
          <a:ln>
            <a:noFill/>
          </a:ln>
        </p:spPr>
        <p:txBody>
          <a:bodyPr anchorCtr="0" anchor="t" bIns="0" lIns="0" spcFirstLastPara="1" rIns="0" wrap="square" tIns="89525">
            <a:spAutoFit/>
          </a:bodyPr>
          <a:lstStyle/>
          <a:p>
            <a:pPr indent="-934719" lvl="0" marL="946785" marR="5080" rtl="0" algn="l">
              <a:lnSpc>
                <a:spcPct val="107954"/>
              </a:lnSpc>
              <a:spcBef>
                <a:spcPts val="0"/>
              </a:spcBef>
              <a:spcAft>
                <a:spcPts val="0"/>
              </a:spcAft>
              <a:buNone/>
            </a:pPr>
            <a:r>
              <a:rPr b="1" lang="en-US" sz="4400">
                <a:solidFill>
                  <a:srgbClr val="1F3863"/>
                </a:solidFill>
                <a:latin typeface="Calibri"/>
                <a:ea typeface="Calibri"/>
                <a:cs typeface="Calibri"/>
                <a:sym typeface="Calibri"/>
              </a:rPr>
              <a:t>Activity Diagram Example</a:t>
            </a:r>
            <a:endParaRPr sz="4400">
              <a:latin typeface="Calibri"/>
              <a:ea typeface="Calibri"/>
              <a:cs typeface="Calibri"/>
              <a:sym typeface="Calibri"/>
            </a:endParaRPr>
          </a:p>
        </p:txBody>
      </p:sp>
      <p:sp>
        <p:nvSpPr>
          <p:cNvPr id="123" name="Google Shape;123;p10"/>
          <p:cNvSpPr txBox="1"/>
          <p:nvPr/>
        </p:nvSpPr>
        <p:spPr>
          <a:xfrm>
            <a:off x="592327" y="3015234"/>
            <a:ext cx="4056379" cy="1049655"/>
          </a:xfrm>
          <a:prstGeom prst="rect">
            <a:avLst/>
          </a:prstGeom>
          <a:noFill/>
          <a:ln>
            <a:noFill/>
          </a:ln>
        </p:spPr>
        <p:txBody>
          <a:bodyPr anchorCtr="0" anchor="t" bIns="0" lIns="0" spcFirstLastPara="1" rIns="0" wrap="square" tIns="53975">
            <a:spAutoFit/>
          </a:bodyPr>
          <a:lstStyle/>
          <a:p>
            <a:pPr indent="0" lvl="0" marL="12700" marR="5080" rtl="0" algn="l">
              <a:lnSpc>
                <a:spcPct val="107916"/>
              </a:lnSpc>
              <a:spcBef>
                <a:spcPts val="0"/>
              </a:spcBef>
              <a:spcAft>
                <a:spcPts val="0"/>
              </a:spcAft>
              <a:buNone/>
            </a:pPr>
            <a:r>
              <a:rPr lang="en-US" sz="2400">
                <a:latin typeface="Calibri"/>
                <a:ea typeface="Calibri"/>
                <a:cs typeface="Calibri"/>
                <a:sym typeface="Calibri"/>
              </a:rPr>
              <a:t>The activity diagram example below describes the business process for meeting a new client</a:t>
            </a:r>
            <a:endParaRPr sz="2400">
              <a:latin typeface="Calibri"/>
              <a:ea typeface="Calibri"/>
              <a:cs typeface="Calibri"/>
              <a:sym typeface="Calibri"/>
            </a:endParaRPr>
          </a:p>
        </p:txBody>
      </p:sp>
      <p:pic>
        <p:nvPicPr>
          <p:cNvPr id="124" name="Google Shape;124;p10"/>
          <p:cNvPicPr preferRelativeResize="0"/>
          <p:nvPr/>
        </p:nvPicPr>
        <p:blipFill rotWithShape="1">
          <a:blip r:embed="rId3">
            <a:alphaModFix/>
          </a:blip>
          <a:srcRect b="0" l="0" r="0" t="0"/>
          <a:stretch/>
        </p:blipFill>
        <p:spPr>
          <a:xfrm>
            <a:off x="6106667" y="108202"/>
            <a:ext cx="4876799" cy="6641589"/>
          </a:xfrm>
          <a:prstGeom prst="rect">
            <a:avLst/>
          </a:prstGeom>
          <a:noFill/>
          <a:ln>
            <a:noFill/>
          </a:ln>
        </p:spPr>
      </p:pic>
      <p:sp>
        <p:nvSpPr>
          <p:cNvPr id="125" name="Google Shape;125;p10"/>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p>
            <a:pPr indent="0" lvl="0" marL="71120" rtl="0" algn="l">
              <a:lnSpc>
                <a:spcPct val="117857"/>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sz="1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253085" y="1177544"/>
            <a:ext cx="3876675" cy="1300480"/>
          </a:xfrm>
          <a:prstGeom prst="rect">
            <a:avLst/>
          </a:prstGeom>
          <a:noFill/>
          <a:ln>
            <a:noFill/>
          </a:ln>
        </p:spPr>
        <p:txBody>
          <a:bodyPr anchorCtr="0" anchor="t" bIns="0" lIns="0" spcFirstLastPara="1" rIns="0" wrap="square" tIns="89525">
            <a:spAutoFit/>
          </a:bodyPr>
          <a:lstStyle/>
          <a:p>
            <a:pPr indent="-934719" lvl="0" marL="946785" marR="5080" rtl="0" algn="l">
              <a:lnSpc>
                <a:spcPct val="107954"/>
              </a:lnSpc>
              <a:spcBef>
                <a:spcPts val="0"/>
              </a:spcBef>
              <a:spcAft>
                <a:spcPts val="0"/>
              </a:spcAft>
              <a:buNone/>
            </a:pPr>
            <a:r>
              <a:rPr lang="en-US"/>
              <a:t>Activity Diagram Example</a:t>
            </a:r>
            <a:endParaRPr/>
          </a:p>
        </p:txBody>
      </p:sp>
      <p:sp>
        <p:nvSpPr>
          <p:cNvPr id="131" name="Google Shape;131;p11"/>
          <p:cNvSpPr txBox="1"/>
          <p:nvPr/>
        </p:nvSpPr>
        <p:spPr>
          <a:xfrm>
            <a:off x="592327" y="3015234"/>
            <a:ext cx="3657600" cy="1708150"/>
          </a:xfrm>
          <a:prstGeom prst="rect">
            <a:avLst/>
          </a:prstGeom>
          <a:noFill/>
          <a:ln>
            <a:noFill/>
          </a:ln>
        </p:spPr>
        <p:txBody>
          <a:bodyPr anchorCtr="0" anchor="t" bIns="0" lIns="0" spcFirstLastPara="1" rIns="0" wrap="square" tIns="48875">
            <a:spAutoFit/>
          </a:bodyPr>
          <a:lstStyle/>
          <a:p>
            <a:pPr indent="0" lvl="0" marL="12700" marR="5080" rtl="0" algn="l">
              <a:lnSpc>
                <a:spcPct val="90000"/>
              </a:lnSpc>
              <a:spcBef>
                <a:spcPts val="0"/>
              </a:spcBef>
              <a:spcAft>
                <a:spcPts val="0"/>
              </a:spcAft>
              <a:buNone/>
            </a:pPr>
            <a:r>
              <a:rPr lang="en-US" sz="2400">
                <a:latin typeface="Calibri"/>
                <a:ea typeface="Calibri"/>
                <a:cs typeface="Calibri"/>
                <a:sym typeface="Calibri"/>
              </a:rPr>
              <a:t>The activity diagram example below describes the business process for meeting a new client	using an activity Diagram with swimlane.</a:t>
            </a:r>
            <a:endParaRPr sz="2400">
              <a:latin typeface="Calibri"/>
              <a:ea typeface="Calibri"/>
              <a:cs typeface="Calibri"/>
              <a:sym typeface="Calibri"/>
            </a:endParaRPr>
          </a:p>
        </p:txBody>
      </p:sp>
      <p:pic>
        <p:nvPicPr>
          <p:cNvPr id="132" name="Google Shape;132;p11"/>
          <p:cNvPicPr preferRelativeResize="0"/>
          <p:nvPr/>
        </p:nvPicPr>
        <p:blipFill rotWithShape="1">
          <a:blip r:embed="rId3">
            <a:alphaModFix/>
          </a:blip>
          <a:srcRect b="0" l="0" r="0" t="0"/>
          <a:stretch/>
        </p:blipFill>
        <p:spPr>
          <a:xfrm>
            <a:off x="5257800" y="181355"/>
            <a:ext cx="5798820" cy="6579106"/>
          </a:xfrm>
          <a:prstGeom prst="rect">
            <a:avLst/>
          </a:prstGeom>
          <a:noFill/>
          <a:ln>
            <a:noFill/>
          </a:ln>
        </p:spPr>
      </p:pic>
      <p:sp>
        <p:nvSpPr>
          <p:cNvPr id="133" name="Google Shape;133;p11"/>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p>
            <a:pPr indent="0" lvl="0" marL="71120" rtl="0" algn="l">
              <a:lnSpc>
                <a:spcPct val="117857"/>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sp>
        <p:nvSpPr>
          <p:cNvPr id="138" name="Google Shape;138;p12"/>
          <p:cNvSpPr txBox="1"/>
          <p:nvPr>
            <p:ph type="title"/>
          </p:nvPr>
        </p:nvSpPr>
        <p:spPr>
          <a:xfrm>
            <a:off x="916939" y="488645"/>
            <a:ext cx="84118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Activity Diagram Notation Summary</a:t>
            </a:r>
            <a:endParaRPr/>
          </a:p>
        </p:txBody>
      </p:sp>
      <p:graphicFrame>
        <p:nvGraphicFramePr>
          <p:cNvPr id="139" name="Google Shape;139;p12"/>
          <p:cNvGraphicFramePr/>
          <p:nvPr/>
        </p:nvGraphicFramePr>
        <p:xfrm>
          <a:off x="360362" y="1585341"/>
          <a:ext cx="3000000" cy="3000000"/>
        </p:xfrm>
        <a:graphic>
          <a:graphicData uri="http://schemas.openxmlformats.org/drawingml/2006/table">
            <a:tbl>
              <a:tblPr bandRow="1" firstRow="1">
                <a:noFill/>
                <a:tableStyleId>{7D28E4AB-8991-428B-92C2-097AF41BA050}</a:tableStyleId>
              </a:tblPr>
              <a:tblGrid>
                <a:gridCol w="7950825"/>
                <a:gridCol w="3035925"/>
              </a:tblGrid>
              <a:tr h="354975">
                <a:tc>
                  <a:txBody>
                    <a:bodyPr/>
                    <a:lstStyle/>
                    <a:p>
                      <a:pPr indent="0" lvl="0" marL="27940" marR="0" rtl="0" algn="l">
                        <a:lnSpc>
                          <a:spcPct val="100000"/>
                        </a:lnSpc>
                        <a:spcBef>
                          <a:spcPts val="0"/>
                        </a:spcBef>
                        <a:spcAft>
                          <a:spcPts val="0"/>
                        </a:spcAft>
                        <a:buNone/>
                      </a:pPr>
                      <a:r>
                        <a:rPr b="1" lang="en-US" sz="2000" u="none" cap="none" strike="noStrike">
                          <a:solidFill>
                            <a:srgbClr val="C00000"/>
                          </a:solidFill>
                          <a:latin typeface="Arial"/>
                          <a:ea typeface="Arial"/>
                          <a:cs typeface="Arial"/>
                          <a:sym typeface="Arial"/>
                        </a:rPr>
                        <a:t>Notation Description</a:t>
                      </a:r>
                      <a:endParaRPr sz="2000" u="none" cap="none" strike="noStrike">
                        <a:latin typeface="Arial"/>
                        <a:ea typeface="Arial"/>
                        <a:cs typeface="Arial"/>
                        <a:sym typeface="Arial"/>
                      </a:endParaRPr>
                    </a:p>
                  </a:txBody>
                  <a:tcPr marT="1080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c>
                  <a:txBody>
                    <a:bodyPr/>
                    <a:lstStyle/>
                    <a:p>
                      <a:pPr indent="0" lvl="0" marL="692150" marR="0" rtl="0" algn="l">
                        <a:lnSpc>
                          <a:spcPct val="100000"/>
                        </a:lnSpc>
                        <a:spcBef>
                          <a:spcPts val="0"/>
                        </a:spcBef>
                        <a:spcAft>
                          <a:spcPts val="0"/>
                        </a:spcAft>
                        <a:buNone/>
                      </a:pPr>
                      <a:r>
                        <a:rPr b="1" lang="en-US" sz="2000" u="none" cap="none" strike="noStrike">
                          <a:solidFill>
                            <a:srgbClr val="C00000"/>
                          </a:solidFill>
                          <a:latin typeface="Arial"/>
                          <a:ea typeface="Arial"/>
                          <a:cs typeface="Arial"/>
                          <a:sym typeface="Arial"/>
                        </a:rPr>
                        <a:t>UML Notation</a:t>
                      </a:r>
                      <a:endParaRPr sz="2000" u="none" cap="none" strike="noStrike">
                        <a:latin typeface="Arial"/>
                        <a:ea typeface="Arial"/>
                        <a:cs typeface="Arial"/>
                        <a:sym typeface="Arial"/>
                      </a:endParaRPr>
                    </a:p>
                  </a:txBody>
                  <a:tcPr marT="1080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r>
              <a:tr h="640075">
                <a:tc>
                  <a:txBody>
                    <a:bodyPr/>
                    <a:lstStyle/>
                    <a:p>
                      <a:pPr indent="0" lvl="0" marL="26669" marR="0" rtl="0" algn="l">
                        <a:lnSpc>
                          <a:spcPct val="100000"/>
                        </a:lnSpc>
                        <a:spcBef>
                          <a:spcPts val="0"/>
                        </a:spcBef>
                        <a:spcAft>
                          <a:spcPts val="0"/>
                        </a:spcAft>
                        <a:buNone/>
                      </a:pPr>
                      <a:r>
                        <a:rPr b="1" lang="en-US" sz="2000" u="none" cap="none" strike="noStrike">
                          <a:latin typeface="Arial"/>
                          <a:ea typeface="Arial"/>
                          <a:cs typeface="Arial"/>
                          <a:sym typeface="Arial"/>
                        </a:rPr>
                        <a:t>Activity i</a:t>
                      </a:r>
                      <a:r>
                        <a:rPr lang="en-US" sz="2000" u="none" cap="none" strike="noStrike">
                          <a:latin typeface="Arial"/>
                          <a:ea typeface="Arial"/>
                          <a:cs typeface="Arial"/>
                          <a:sym typeface="Arial"/>
                        </a:rPr>
                        <a:t>s used to represent a set of actions</a:t>
                      </a:r>
                      <a:endParaRPr sz="2000" u="none" cap="none" strike="noStrike">
                        <a:latin typeface="Arial"/>
                        <a:ea typeface="Arial"/>
                        <a:cs typeface="Arial"/>
                        <a:sym typeface="Arial"/>
                      </a:endParaRPr>
                    </a:p>
                  </a:txBody>
                  <a:tcPr marT="195575"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r>
              <a:tr h="640075">
                <a:tc>
                  <a:txBody>
                    <a:bodyPr/>
                    <a:lstStyle/>
                    <a:p>
                      <a:pPr indent="0" lvl="0" marL="26669" marR="0" rtl="0" algn="l">
                        <a:lnSpc>
                          <a:spcPct val="100000"/>
                        </a:lnSpc>
                        <a:spcBef>
                          <a:spcPts val="0"/>
                        </a:spcBef>
                        <a:spcAft>
                          <a:spcPts val="0"/>
                        </a:spcAft>
                        <a:buNone/>
                      </a:pPr>
                      <a:r>
                        <a:rPr b="1" lang="en-US" sz="2000" u="none" cap="none" strike="noStrike">
                          <a:latin typeface="Arial"/>
                          <a:ea typeface="Arial"/>
                          <a:cs typeface="Arial"/>
                          <a:sym typeface="Arial"/>
                        </a:rPr>
                        <a:t>Action </a:t>
                      </a:r>
                      <a:r>
                        <a:rPr lang="en-US" sz="2000" u="none" cap="none" strike="noStrike">
                          <a:latin typeface="Arial"/>
                          <a:ea typeface="Arial"/>
                          <a:cs typeface="Arial"/>
                          <a:sym typeface="Arial"/>
                        </a:rPr>
                        <a:t>is a task to be performed</a:t>
                      </a:r>
                      <a:endParaRPr sz="2000" u="none" cap="none" strike="noStrike">
                        <a:latin typeface="Arial"/>
                        <a:ea typeface="Arial"/>
                        <a:cs typeface="Arial"/>
                        <a:sym typeface="Arial"/>
                      </a:endParaRPr>
                    </a:p>
                  </a:txBody>
                  <a:tcPr marT="195575"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r>
              <a:tr h="640075">
                <a:tc>
                  <a:txBody>
                    <a:bodyPr/>
                    <a:lstStyle/>
                    <a:p>
                      <a:pPr indent="0" lvl="0" marL="26669" marR="0" rtl="0" algn="l">
                        <a:lnSpc>
                          <a:spcPct val="100000"/>
                        </a:lnSpc>
                        <a:spcBef>
                          <a:spcPts val="0"/>
                        </a:spcBef>
                        <a:spcAft>
                          <a:spcPts val="0"/>
                        </a:spcAft>
                        <a:buNone/>
                      </a:pPr>
                      <a:r>
                        <a:rPr b="1" lang="en-US" sz="2000" u="none" cap="none" strike="noStrike">
                          <a:latin typeface="Arial"/>
                          <a:ea typeface="Arial"/>
                          <a:cs typeface="Arial"/>
                          <a:sym typeface="Arial"/>
                        </a:rPr>
                        <a:t>Control Flow </a:t>
                      </a:r>
                      <a:r>
                        <a:rPr lang="en-US" sz="2000" u="none" cap="none" strike="noStrike">
                          <a:latin typeface="Arial"/>
                          <a:ea typeface="Arial"/>
                          <a:cs typeface="Arial"/>
                          <a:sym typeface="Arial"/>
                        </a:rPr>
                        <a:t>shows the sequence of execution</a:t>
                      </a:r>
                      <a:endParaRPr sz="2000" u="none" cap="none" strike="noStrike">
                        <a:latin typeface="Arial"/>
                        <a:ea typeface="Arial"/>
                        <a:cs typeface="Arial"/>
                        <a:sym typeface="Arial"/>
                      </a:endParaRPr>
                    </a:p>
                  </a:txBody>
                  <a:tcPr marT="196225"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r>
              <a:tr h="876300">
                <a:tc>
                  <a:txBody>
                    <a:bodyPr/>
                    <a:lstStyle/>
                    <a:p>
                      <a:pPr indent="0" lvl="0" marL="26669" marR="0" rtl="0" algn="l">
                        <a:lnSpc>
                          <a:spcPct val="118499"/>
                        </a:lnSpc>
                        <a:spcBef>
                          <a:spcPts val="0"/>
                        </a:spcBef>
                        <a:spcAft>
                          <a:spcPts val="0"/>
                        </a:spcAft>
                        <a:buNone/>
                      </a:pPr>
                      <a:r>
                        <a:rPr b="1" lang="en-US" sz="2000" u="none" cap="none" strike="noStrike">
                          <a:latin typeface="Arial"/>
                          <a:ea typeface="Arial"/>
                          <a:cs typeface="Arial"/>
                          <a:sym typeface="Arial"/>
                        </a:rPr>
                        <a:t>Object Flow </a:t>
                      </a:r>
                      <a:r>
                        <a:rPr lang="en-US" sz="2000" u="none" cap="none" strike="noStrike">
                          <a:latin typeface="Arial"/>
                          <a:ea typeface="Arial"/>
                          <a:cs typeface="Arial"/>
                          <a:sym typeface="Arial"/>
                        </a:rPr>
                        <a:t>shows the flow of an object from one activity (or action)</a:t>
                      </a:r>
                      <a:endParaRPr sz="2000" u="none" cap="none" strike="noStrike">
                        <a:latin typeface="Arial"/>
                        <a:ea typeface="Arial"/>
                        <a:cs typeface="Arial"/>
                        <a:sym typeface="Arial"/>
                      </a:endParaRPr>
                    </a:p>
                    <a:p>
                      <a:pPr indent="0" lvl="0" marL="26669" marR="0" rtl="0" algn="l">
                        <a:lnSpc>
                          <a:spcPct val="118499"/>
                        </a:lnSpc>
                        <a:spcBef>
                          <a:spcPts val="0"/>
                        </a:spcBef>
                        <a:spcAft>
                          <a:spcPts val="0"/>
                        </a:spcAft>
                        <a:buNone/>
                      </a:pPr>
                      <a:r>
                        <a:rPr lang="en-US" sz="2000" u="none" cap="none" strike="noStrike">
                          <a:latin typeface="Arial"/>
                          <a:ea typeface="Arial"/>
                          <a:cs typeface="Arial"/>
                          <a:sym typeface="Arial"/>
                        </a:rPr>
                        <a:t>to another activity (or action).</a:t>
                      </a:r>
                      <a:endParaRPr sz="2000" u="none" cap="none" strike="noStrike">
                        <a:latin typeface="Arial"/>
                        <a:ea typeface="Arial"/>
                        <a:cs typeface="Arial"/>
                        <a:sym typeface="Arial"/>
                      </a:endParaRPr>
                    </a:p>
                  </a:txBody>
                  <a:tcPr marT="16890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r>
              <a:tr h="640075">
                <a:tc>
                  <a:txBody>
                    <a:bodyPr/>
                    <a:lstStyle/>
                    <a:p>
                      <a:pPr indent="0" lvl="0" marL="26669" marR="0" rtl="0" algn="l">
                        <a:lnSpc>
                          <a:spcPct val="100000"/>
                        </a:lnSpc>
                        <a:spcBef>
                          <a:spcPts val="0"/>
                        </a:spcBef>
                        <a:spcAft>
                          <a:spcPts val="0"/>
                        </a:spcAft>
                        <a:buNone/>
                      </a:pPr>
                      <a:r>
                        <a:rPr b="1" lang="en-US" sz="2000" u="none" cap="none" strike="noStrike">
                          <a:latin typeface="Arial"/>
                          <a:ea typeface="Arial"/>
                          <a:cs typeface="Arial"/>
                          <a:sym typeface="Arial"/>
                        </a:rPr>
                        <a:t>Initial Node </a:t>
                      </a:r>
                      <a:r>
                        <a:rPr lang="en-US" sz="2000" u="none" cap="none" strike="noStrike">
                          <a:latin typeface="Arial"/>
                          <a:ea typeface="Arial"/>
                          <a:cs typeface="Arial"/>
                          <a:sym typeface="Arial"/>
                        </a:rPr>
                        <a:t>portrays the beginning of a set of actions or activities</a:t>
                      </a:r>
                      <a:endParaRPr sz="2000" u="none" cap="none" strike="noStrike">
                        <a:latin typeface="Arial"/>
                        <a:ea typeface="Arial"/>
                        <a:cs typeface="Arial"/>
                        <a:sym typeface="Arial"/>
                      </a:endParaRPr>
                    </a:p>
                  </a:txBody>
                  <a:tcPr marT="196225"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r>
              <a:tr h="805825">
                <a:tc>
                  <a:txBody>
                    <a:bodyPr/>
                    <a:lstStyle/>
                    <a:p>
                      <a:pPr indent="0" lvl="0" marL="26669" marR="636905" rtl="0" algn="l">
                        <a:lnSpc>
                          <a:spcPct val="116999"/>
                        </a:lnSpc>
                        <a:spcBef>
                          <a:spcPts val="0"/>
                        </a:spcBef>
                        <a:spcAft>
                          <a:spcPts val="0"/>
                        </a:spcAft>
                        <a:buNone/>
                      </a:pPr>
                      <a:r>
                        <a:rPr b="1" lang="en-US" sz="2000" u="none" cap="none" strike="noStrike">
                          <a:latin typeface="Arial"/>
                          <a:ea typeface="Arial"/>
                          <a:cs typeface="Arial"/>
                          <a:sym typeface="Arial"/>
                        </a:rPr>
                        <a:t>Activity Final Node </a:t>
                      </a:r>
                      <a:r>
                        <a:rPr lang="en-US" sz="2000" u="none" cap="none" strike="noStrike">
                          <a:latin typeface="Arial"/>
                          <a:ea typeface="Arial"/>
                          <a:cs typeface="Arial"/>
                          <a:sym typeface="Arial"/>
                        </a:rPr>
                        <a:t>stops all control flows and object flows in an activity (or action)</a:t>
                      </a:r>
                      <a:endParaRPr sz="2000" u="none" cap="none" strike="noStrike">
                        <a:latin typeface="Arial"/>
                        <a:ea typeface="Arial"/>
                        <a:cs typeface="Arial"/>
                        <a:sym typeface="Arial"/>
                      </a:endParaRPr>
                    </a:p>
                  </a:txBody>
                  <a:tcPr marT="15050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r>
              <a:tr h="640075">
                <a:tc>
                  <a:txBody>
                    <a:bodyPr/>
                    <a:lstStyle/>
                    <a:p>
                      <a:pPr indent="0" lvl="0" marL="26669" marR="0" rtl="0" algn="l">
                        <a:lnSpc>
                          <a:spcPct val="100000"/>
                        </a:lnSpc>
                        <a:spcBef>
                          <a:spcPts val="0"/>
                        </a:spcBef>
                        <a:spcAft>
                          <a:spcPts val="0"/>
                        </a:spcAft>
                        <a:buNone/>
                      </a:pPr>
                      <a:r>
                        <a:rPr b="1" lang="en-US" sz="1600" u="none" cap="none" strike="noStrike">
                          <a:latin typeface="Arial"/>
                          <a:ea typeface="Arial"/>
                          <a:cs typeface="Arial"/>
                          <a:sym typeface="Arial"/>
                        </a:rPr>
                        <a:t>Object Node </a:t>
                      </a:r>
                      <a:r>
                        <a:rPr lang="en-US" sz="1600" u="none" cap="none" strike="noStrike">
                          <a:latin typeface="Arial"/>
                          <a:ea typeface="Arial"/>
                          <a:cs typeface="Arial"/>
                          <a:sym typeface="Arial"/>
                        </a:rPr>
                        <a:t>represents an object that is connected to a set of Object Flows</a:t>
                      </a:r>
                      <a:endParaRPr sz="1600" u="none" cap="none" strike="noStrike">
                        <a:latin typeface="Arial"/>
                        <a:ea typeface="Arial"/>
                        <a:cs typeface="Arial"/>
                        <a:sym typeface="Arial"/>
                      </a:endParaRPr>
                    </a:p>
                  </a:txBody>
                  <a:tcPr marT="23050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c>
                  <a:txBody>
                    <a:bodyPr/>
                    <a:lstStyle/>
                    <a:p>
                      <a:pPr indent="0" lvl="0" marL="0" marR="83185" rtl="0" algn="r">
                        <a:lnSpc>
                          <a:spcPct val="100000"/>
                        </a:lnSpc>
                        <a:spcBef>
                          <a:spcPts val="0"/>
                        </a:spcBef>
                        <a:spcAft>
                          <a:spcPts val="0"/>
                        </a:spcAft>
                        <a:buNone/>
                      </a:pPr>
                      <a:r>
                        <a:rPr b="1" lang="en-US" sz="1800" u="none" cap="none" strike="noStrike">
                          <a:solidFill>
                            <a:srgbClr val="878787"/>
                          </a:solidFill>
                          <a:latin typeface="Calibri"/>
                          <a:ea typeface="Calibri"/>
                          <a:cs typeface="Calibri"/>
                          <a:sym typeface="Calibri"/>
                        </a:rPr>
                        <a:t>12</a:t>
                      </a:r>
                      <a:endParaRPr sz="1800" u="none" cap="none" strike="noStrike">
                        <a:latin typeface="Calibri"/>
                        <a:ea typeface="Calibri"/>
                        <a:cs typeface="Calibri"/>
                        <a:sym typeface="Calibri"/>
                      </a:endParaRPr>
                    </a:p>
                  </a:txBody>
                  <a:tcPr marT="19685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r>
            </a:tbl>
          </a:graphicData>
        </a:graphic>
      </p:graphicFrame>
      <p:pic>
        <p:nvPicPr>
          <p:cNvPr id="140" name="Google Shape;140;p12"/>
          <p:cNvPicPr preferRelativeResize="0"/>
          <p:nvPr/>
        </p:nvPicPr>
        <p:blipFill rotWithShape="1">
          <a:blip r:embed="rId3">
            <a:alphaModFix/>
          </a:blip>
          <a:srcRect b="0" l="0" r="0" t="0"/>
          <a:stretch/>
        </p:blipFill>
        <p:spPr>
          <a:xfrm>
            <a:off x="9244583" y="1970532"/>
            <a:ext cx="1400555" cy="565403"/>
          </a:xfrm>
          <a:prstGeom prst="rect">
            <a:avLst/>
          </a:prstGeom>
          <a:noFill/>
          <a:ln>
            <a:noFill/>
          </a:ln>
        </p:spPr>
      </p:pic>
      <p:pic>
        <p:nvPicPr>
          <p:cNvPr id="141" name="Google Shape;141;p12"/>
          <p:cNvPicPr preferRelativeResize="0"/>
          <p:nvPr/>
        </p:nvPicPr>
        <p:blipFill rotWithShape="1">
          <a:blip r:embed="rId4">
            <a:alphaModFix/>
          </a:blip>
          <a:srcRect b="0" l="0" r="0" t="0"/>
          <a:stretch/>
        </p:blipFill>
        <p:spPr>
          <a:xfrm>
            <a:off x="9403080" y="2784348"/>
            <a:ext cx="580644" cy="391667"/>
          </a:xfrm>
          <a:prstGeom prst="rect">
            <a:avLst/>
          </a:prstGeom>
          <a:noFill/>
          <a:ln>
            <a:noFill/>
          </a:ln>
        </p:spPr>
      </p:pic>
      <p:pic>
        <p:nvPicPr>
          <p:cNvPr id="142" name="Google Shape;142;p12"/>
          <p:cNvPicPr preferRelativeResize="0"/>
          <p:nvPr/>
        </p:nvPicPr>
        <p:blipFill rotWithShape="1">
          <a:blip r:embed="rId5">
            <a:alphaModFix/>
          </a:blip>
          <a:srcRect b="0" l="0" r="0" t="0"/>
          <a:stretch/>
        </p:blipFill>
        <p:spPr>
          <a:xfrm>
            <a:off x="9015983" y="4198620"/>
            <a:ext cx="1400555" cy="123443"/>
          </a:xfrm>
          <a:prstGeom prst="rect">
            <a:avLst/>
          </a:prstGeom>
          <a:noFill/>
          <a:ln>
            <a:noFill/>
          </a:ln>
        </p:spPr>
      </p:pic>
      <p:pic>
        <p:nvPicPr>
          <p:cNvPr id="143" name="Google Shape;143;p12"/>
          <p:cNvPicPr preferRelativeResize="0"/>
          <p:nvPr/>
        </p:nvPicPr>
        <p:blipFill rotWithShape="1">
          <a:blip r:embed="rId5">
            <a:alphaModFix/>
          </a:blip>
          <a:srcRect b="0" l="0" r="0" t="0"/>
          <a:stretch/>
        </p:blipFill>
        <p:spPr>
          <a:xfrm>
            <a:off x="8993123" y="3514344"/>
            <a:ext cx="1400555" cy="123444"/>
          </a:xfrm>
          <a:prstGeom prst="rect">
            <a:avLst/>
          </a:prstGeom>
          <a:noFill/>
          <a:ln>
            <a:noFill/>
          </a:ln>
        </p:spPr>
      </p:pic>
      <p:pic>
        <p:nvPicPr>
          <p:cNvPr id="144" name="Google Shape;144;p12"/>
          <p:cNvPicPr preferRelativeResize="0"/>
          <p:nvPr/>
        </p:nvPicPr>
        <p:blipFill rotWithShape="1">
          <a:blip r:embed="rId6">
            <a:alphaModFix/>
          </a:blip>
          <a:srcRect b="0" l="0" r="0" t="0"/>
          <a:stretch/>
        </p:blipFill>
        <p:spPr>
          <a:xfrm>
            <a:off x="9593580" y="5065776"/>
            <a:ext cx="190500" cy="190500"/>
          </a:xfrm>
          <a:prstGeom prst="rect">
            <a:avLst/>
          </a:prstGeom>
          <a:noFill/>
          <a:ln>
            <a:noFill/>
          </a:ln>
        </p:spPr>
      </p:pic>
      <p:pic>
        <p:nvPicPr>
          <p:cNvPr id="145" name="Google Shape;145;p12"/>
          <p:cNvPicPr preferRelativeResize="0"/>
          <p:nvPr/>
        </p:nvPicPr>
        <p:blipFill rotWithShape="1">
          <a:blip r:embed="rId7">
            <a:alphaModFix/>
          </a:blip>
          <a:srcRect b="0" l="0" r="0" t="0"/>
          <a:stretch/>
        </p:blipFill>
        <p:spPr>
          <a:xfrm>
            <a:off x="9584435" y="5682996"/>
            <a:ext cx="199644" cy="199644"/>
          </a:xfrm>
          <a:prstGeom prst="rect">
            <a:avLst/>
          </a:prstGeom>
          <a:noFill/>
          <a:ln>
            <a:noFill/>
          </a:ln>
        </p:spPr>
      </p:pic>
      <p:pic>
        <p:nvPicPr>
          <p:cNvPr id="146" name="Google Shape;146;p12"/>
          <p:cNvPicPr preferRelativeResize="0"/>
          <p:nvPr/>
        </p:nvPicPr>
        <p:blipFill rotWithShape="1">
          <a:blip r:embed="rId8">
            <a:alphaModFix/>
          </a:blip>
          <a:srcRect b="0" l="0" r="0" t="0"/>
          <a:stretch/>
        </p:blipFill>
        <p:spPr>
          <a:xfrm>
            <a:off x="9416795" y="6297167"/>
            <a:ext cx="771144" cy="3916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 name="Shape 150"/>
        <p:cNvGrpSpPr/>
        <p:nvPr/>
      </p:nvGrpSpPr>
      <p:grpSpPr>
        <a:xfrm>
          <a:off x="0" y="0"/>
          <a:ext cx="0" cy="0"/>
          <a:chOff x="0" y="0"/>
          <a:chExt cx="0" cy="0"/>
        </a:xfrm>
      </p:grpSpPr>
      <p:graphicFrame>
        <p:nvGraphicFramePr>
          <p:cNvPr id="151" name="Google Shape;151;p13"/>
          <p:cNvGraphicFramePr/>
          <p:nvPr/>
        </p:nvGraphicFramePr>
        <p:xfrm>
          <a:off x="698207" y="1581150"/>
          <a:ext cx="3000000" cy="3000000"/>
        </p:xfrm>
        <a:graphic>
          <a:graphicData uri="http://schemas.openxmlformats.org/drawingml/2006/table">
            <a:tbl>
              <a:tblPr bandRow="1" firstRow="1">
                <a:noFill/>
                <a:tableStyleId>{7D28E4AB-8991-428B-92C2-097AF41BA050}</a:tableStyleId>
              </a:tblPr>
              <a:tblGrid>
                <a:gridCol w="8061325"/>
                <a:gridCol w="2587625"/>
              </a:tblGrid>
              <a:tr h="324475">
                <a:tc>
                  <a:txBody>
                    <a:bodyPr/>
                    <a:lstStyle/>
                    <a:p>
                      <a:pPr indent="0" lvl="0" marL="27940" marR="0" rtl="0" algn="l">
                        <a:lnSpc>
                          <a:spcPct val="100000"/>
                        </a:lnSpc>
                        <a:spcBef>
                          <a:spcPts val="0"/>
                        </a:spcBef>
                        <a:spcAft>
                          <a:spcPts val="0"/>
                        </a:spcAft>
                        <a:buNone/>
                      </a:pPr>
                      <a:r>
                        <a:rPr b="1" lang="en-US" sz="1800" u="none" cap="none" strike="noStrike">
                          <a:solidFill>
                            <a:srgbClr val="C00000"/>
                          </a:solidFill>
                          <a:latin typeface="Arial"/>
                          <a:ea typeface="Arial"/>
                          <a:cs typeface="Arial"/>
                          <a:sym typeface="Arial"/>
                        </a:rPr>
                        <a:t>Notation Description</a:t>
                      </a:r>
                      <a:endParaRPr sz="1800" u="none" cap="none" strike="noStrike">
                        <a:latin typeface="Arial"/>
                        <a:ea typeface="Arial"/>
                        <a:cs typeface="Arial"/>
                        <a:sym typeface="Arial"/>
                      </a:endParaRPr>
                    </a:p>
                  </a:txBody>
                  <a:tcPr marT="13325"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c>
                  <a:txBody>
                    <a:bodyPr/>
                    <a:lstStyle/>
                    <a:p>
                      <a:pPr indent="0" lvl="0" marL="550545" marR="0" rtl="0" algn="l">
                        <a:lnSpc>
                          <a:spcPct val="100000"/>
                        </a:lnSpc>
                        <a:spcBef>
                          <a:spcPts val="0"/>
                        </a:spcBef>
                        <a:spcAft>
                          <a:spcPts val="0"/>
                        </a:spcAft>
                        <a:buNone/>
                      </a:pPr>
                      <a:r>
                        <a:rPr b="1" lang="en-US" sz="1800" u="none" cap="none" strike="noStrike">
                          <a:solidFill>
                            <a:srgbClr val="C00000"/>
                          </a:solidFill>
                          <a:latin typeface="Arial"/>
                          <a:ea typeface="Arial"/>
                          <a:cs typeface="Arial"/>
                          <a:sym typeface="Arial"/>
                        </a:rPr>
                        <a:t>UML Notation</a:t>
                      </a:r>
                      <a:endParaRPr sz="1800" u="none" cap="none" strike="noStrike">
                        <a:latin typeface="Arial"/>
                        <a:ea typeface="Arial"/>
                        <a:cs typeface="Arial"/>
                        <a:sym typeface="Arial"/>
                      </a:endParaRPr>
                    </a:p>
                  </a:txBody>
                  <a:tcPr marT="13325"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r>
              <a:tr h="744225">
                <a:tc>
                  <a:txBody>
                    <a:bodyPr/>
                    <a:lstStyle/>
                    <a:p>
                      <a:pPr indent="0" lvl="0" marL="26669" marR="0" rtl="0" algn="l">
                        <a:lnSpc>
                          <a:spcPct val="118611"/>
                        </a:lnSpc>
                        <a:spcBef>
                          <a:spcPts val="0"/>
                        </a:spcBef>
                        <a:spcAft>
                          <a:spcPts val="0"/>
                        </a:spcAft>
                        <a:buNone/>
                      </a:pPr>
                      <a:r>
                        <a:rPr b="1" lang="en-US" sz="1800" u="none" cap="none" strike="noStrike">
                          <a:latin typeface="Arial"/>
                          <a:ea typeface="Arial"/>
                          <a:cs typeface="Arial"/>
                          <a:sym typeface="Arial"/>
                        </a:rPr>
                        <a:t>Decision Node </a:t>
                      </a:r>
                      <a:r>
                        <a:rPr lang="en-US" sz="1800" u="none" cap="none" strike="noStrike">
                          <a:latin typeface="Arial"/>
                          <a:ea typeface="Arial"/>
                          <a:cs typeface="Arial"/>
                          <a:sym typeface="Arial"/>
                        </a:rPr>
                        <a:t>represents a test condition to ensure that the control flow or</a:t>
                      </a:r>
                      <a:endParaRPr sz="1800" u="none" cap="none" strike="noStrike">
                        <a:latin typeface="Arial"/>
                        <a:ea typeface="Arial"/>
                        <a:cs typeface="Arial"/>
                        <a:sym typeface="Arial"/>
                      </a:endParaRPr>
                    </a:p>
                    <a:p>
                      <a:pPr indent="0" lvl="0" marL="26669" marR="0" rtl="0" algn="l">
                        <a:lnSpc>
                          <a:spcPct val="118611"/>
                        </a:lnSpc>
                        <a:spcBef>
                          <a:spcPts val="0"/>
                        </a:spcBef>
                        <a:spcAft>
                          <a:spcPts val="0"/>
                        </a:spcAft>
                        <a:buNone/>
                      </a:pPr>
                      <a:r>
                        <a:rPr lang="en-US" sz="1800" u="none" cap="none" strike="noStrike">
                          <a:latin typeface="Arial"/>
                          <a:ea typeface="Arial"/>
                          <a:cs typeface="Arial"/>
                          <a:sym typeface="Arial"/>
                        </a:rPr>
                        <a:t>object flow only goes down one path</a:t>
                      </a:r>
                      <a:endParaRPr sz="1800" u="none" cap="none" strike="noStrike">
                        <a:latin typeface="Arial"/>
                        <a:ea typeface="Arial"/>
                        <a:cs typeface="Arial"/>
                        <a:sym typeface="Arial"/>
                      </a:endParaRPr>
                    </a:p>
                  </a:txBody>
                  <a:tcPr marT="133975"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r>
              <a:tr h="744225">
                <a:tc>
                  <a:txBody>
                    <a:bodyPr/>
                    <a:lstStyle/>
                    <a:p>
                      <a:pPr indent="0" lvl="0" marL="26669" marR="344805" rtl="0" algn="l">
                        <a:lnSpc>
                          <a:spcPct val="117222"/>
                        </a:lnSpc>
                        <a:spcBef>
                          <a:spcPts val="0"/>
                        </a:spcBef>
                        <a:spcAft>
                          <a:spcPts val="0"/>
                        </a:spcAft>
                        <a:buNone/>
                      </a:pPr>
                      <a:r>
                        <a:rPr b="1" lang="en-US" sz="1800" u="none" cap="none" strike="noStrike">
                          <a:latin typeface="Arial"/>
                          <a:ea typeface="Arial"/>
                          <a:cs typeface="Arial"/>
                          <a:sym typeface="Arial"/>
                        </a:rPr>
                        <a:t>Merge Node </a:t>
                      </a:r>
                      <a:r>
                        <a:rPr lang="en-US" sz="1800" u="none" cap="none" strike="noStrike">
                          <a:latin typeface="Arial"/>
                          <a:ea typeface="Arial"/>
                          <a:cs typeface="Arial"/>
                          <a:sym typeface="Arial"/>
                        </a:rPr>
                        <a:t>brings back together different decision paths that were created using a decision-node.</a:t>
                      </a:r>
                      <a:endParaRPr sz="1800" u="none" cap="none" strike="noStrike">
                        <a:latin typeface="Arial"/>
                        <a:ea typeface="Arial"/>
                        <a:cs typeface="Arial"/>
                        <a:sym typeface="Arial"/>
                      </a:endParaRPr>
                    </a:p>
                  </a:txBody>
                  <a:tcPr marT="14860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r>
              <a:tr h="1019175">
                <a:tc>
                  <a:txBody>
                    <a:bodyPr/>
                    <a:lstStyle/>
                    <a:p>
                      <a:pPr indent="0" lvl="0" marL="26669" marR="142240" rtl="0" algn="l">
                        <a:lnSpc>
                          <a:spcPct val="100000"/>
                        </a:lnSpc>
                        <a:spcBef>
                          <a:spcPts val="0"/>
                        </a:spcBef>
                        <a:spcAft>
                          <a:spcPts val="0"/>
                        </a:spcAft>
                        <a:buNone/>
                      </a:pPr>
                      <a:r>
                        <a:rPr b="1" lang="en-US" sz="1800" u="none" cap="none" strike="noStrike">
                          <a:latin typeface="Arial"/>
                          <a:ea typeface="Arial"/>
                          <a:cs typeface="Arial"/>
                          <a:sym typeface="Arial"/>
                        </a:rPr>
                        <a:t>Fork Node </a:t>
                      </a:r>
                      <a:r>
                        <a:rPr lang="en-US" sz="1800" u="none" cap="none" strike="noStrike">
                          <a:latin typeface="Arial"/>
                          <a:ea typeface="Arial"/>
                          <a:cs typeface="Arial"/>
                          <a:sym typeface="Arial"/>
                        </a:rPr>
                        <a:t>splits behavior into a set of parallel or concurrent flows of activities (or actions)</a:t>
                      </a:r>
                      <a:endParaRPr sz="1800" u="none" cap="none" strike="noStrike">
                        <a:latin typeface="Arial"/>
                        <a:ea typeface="Arial"/>
                        <a:cs typeface="Arial"/>
                        <a:sym typeface="Arial"/>
                      </a:endParaRPr>
                    </a:p>
                  </a:txBody>
                  <a:tcPr marT="134625"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r>
              <a:tr h="1019175">
                <a:tc>
                  <a:txBody>
                    <a:bodyPr/>
                    <a:lstStyle/>
                    <a:p>
                      <a:pPr indent="0" lvl="0" marL="26669" marR="929005" rtl="0" algn="l">
                        <a:lnSpc>
                          <a:spcPct val="100000"/>
                        </a:lnSpc>
                        <a:spcBef>
                          <a:spcPts val="0"/>
                        </a:spcBef>
                        <a:spcAft>
                          <a:spcPts val="0"/>
                        </a:spcAft>
                        <a:buNone/>
                      </a:pPr>
                      <a:r>
                        <a:rPr b="1" lang="en-US" sz="1800" u="none" cap="none" strike="noStrike">
                          <a:latin typeface="Arial"/>
                          <a:ea typeface="Arial"/>
                          <a:cs typeface="Arial"/>
                          <a:sym typeface="Arial"/>
                        </a:rPr>
                        <a:t>Join Node </a:t>
                      </a:r>
                      <a:r>
                        <a:rPr lang="en-US" sz="1800" u="none" cap="none" strike="noStrike">
                          <a:latin typeface="Arial"/>
                          <a:ea typeface="Arial"/>
                          <a:cs typeface="Arial"/>
                          <a:sym typeface="Arial"/>
                        </a:rPr>
                        <a:t>brings back together a set of parallel or concurrent flows of activities (or actions).</a:t>
                      </a:r>
                      <a:endParaRPr sz="1800" u="none" cap="none" strike="noStrike">
                        <a:latin typeface="Arial"/>
                        <a:ea typeface="Arial"/>
                        <a:cs typeface="Arial"/>
                        <a:sym typeface="Arial"/>
                      </a:endParaRPr>
                    </a:p>
                  </a:txBody>
                  <a:tcPr marT="134625"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r>
              <a:tr h="1019175">
                <a:tc>
                  <a:txBody>
                    <a:bodyPr/>
                    <a:lstStyle/>
                    <a:p>
                      <a:pPr indent="0" lvl="0" marL="26669" marR="370205" rtl="0" algn="l">
                        <a:lnSpc>
                          <a:spcPct val="100000"/>
                        </a:lnSpc>
                        <a:spcBef>
                          <a:spcPts val="0"/>
                        </a:spcBef>
                        <a:spcAft>
                          <a:spcPts val="0"/>
                        </a:spcAft>
                        <a:buNone/>
                      </a:pPr>
                      <a:r>
                        <a:rPr b="1" lang="en-US" sz="1800" u="none" cap="none" strike="noStrike">
                          <a:latin typeface="Arial"/>
                          <a:ea typeface="Arial"/>
                          <a:cs typeface="Arial"/>
                          <a:sym typeface="Arial"/>
                        </a:rPr>
                        <a:t>Swimlane and Partition </a:t>
                      </a:r>
                      <a:r>
                        <a:rPr lang="en-US" sz="1800" u="none" cap="none" strike="noStrike">
                          <a:latin typeface="Arial"/>
                          <a:ea typeface="Arial"/>
                          <a:cs typeface="Arial"/>
                          <a:sym typeface="Arial"/>
                        </a:rPr>
                        <a:t>is a way to group activities performed by the same actor on an activity diagram or to group activities in a single thread</a:t>
                      </a:r>
                      <a:endParaRPr sz="1800" u="none" cap="none" strike="noStrike">
                        <a:latin typeface="Arial"/>
                        <a:ea typeface="Arial"/>
                        <a:cs typeface="Arial"/>
                        <a:sym typeface="Arial"/>
                      </a:endParaRPr>
                    </a:p>
                  </a:txBody>
                  <a:tcPr marT="13525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2700">
                      <a:solidFill>
                        <a:srgbClr val="A4A4A4"/>
                      </a:solidFill>
                      <a:prstDash val="solid"/>
                      <a:round/>
                      <a:headEnd len="sm" w="sm" type="none"/>
                      <a:tailEnd len="sm" w="sm" type="none"/>
                    </a:lnL>
                    <a:lnR cap="flat" cmpd="sng" w="12700">
                      <a:solidFill>
                        <a:srgbClr val="A4A4A4"/>
                      </a:solidFill>
                      <a:prstDash val="solid"/>
                      <a:round/>
                      <a:headEnd len="sm" w="sm" type="none"/>
                      <a:tailEnd len="sm" w="sm" type="none"/>
                    </a:lnR>
                    <a:lnT cap="flat" cmpd="sng" w="12700">
                      <a:solidFill>
                        <a:srgbClr val="A4A4A4"/>
                      </a:solidFill>
                      <a:prstDash val="solid"/>
                      <a:round/>
                      <a:headEnd len="sm" w="sm" type="none"/>
                      <a:tailEnd len="sm" w="sm" type="none"/>
                    </a:lnT>
                    <a:lnB cap="flat" cmpd="sng" w="12700">
                      <a:solidFill>
                        <a:srgbClr val="A4A4A4"/>
                      </a:solidFill>
                      <a:prstDash val="solid"/>
                      <a:round/>
                      <a:headEnd len="sm" w="sm" type="none"/>
                      <a:tailEnd len="sm" w="sm" type="none"/>
                    </a:lnB>
                  </a:tcPr>
                </a:tc>
              </a:tr>
            </a:tbl>
          </a:graphicData>
        </a:graphic>
      </p:graphicFrame>
      <p:pic>
        <p:nvPicPr>
          <p:cNvPr id="152" name="Google Shape;152;p13"/>
          <p:cNvPicPr preferRelativeResize="0"/>
          <p:nvPr/>
        </p:nvPicPr>
        <p:blipFill rotWithShape="1">
          <a:blip r:embed="rId3">
            <a:alphaModFix/>
          </a:blip>
          <a:srcRect b="0" l="0" r="0" t="0"/>
          <a:stretch/>
        </p:blipFill>
        <p:spPr>
          <a:xfrm>
            <a:off x="9279635" y="2017776"/>
            <a:ext cx="1591055" cy="513588"/>
          </a:xfrm>
          <a:prstGeom prst="rect">
            <a:avLst/>
          </a:prstGeom>
          <a:noFill/>
          <a:ln>
            <a:noFill/>
          </a:ln>
        </p:spPr>
      </p:pic>
      <p:pic>
        <p:nvPicPr>
          <p:cNvPr id="153" name="Google Shape;153;p13"/>
          <p:cNvPicPr preferRelativeResize="0"/>
          <p:nvPr/>
        </p:nvPicPr>
        <p:blipFill rotWithShape="1">
          <a:blip r:embed="rId4">
            <a:alphaModFix/>
          </a:blip>
          <a:srcRect b="0" l="0" r="0" t="0"/>
          <a:stretch/>
        </p:blipFill>
        <p:spPr>
          <a:xfrm>
            <a:off x="9540240" y="2898648"/>
            <a:ext cx="1046988" cy="399288"/>
          </a:xfrm>
          <a:prstGeom prst="rect">
            <a:avLst/>
          </a:prstGeom>
          <a:noFill/>
          <a:ln>
            <a:noFill/>
          </a:ln>
        </p:spPr>
      </p:pic>
      <p:pic>
        <p:nvPicPr>
          <p:cNvPr id="154" name="Google Shape;154;p13"/>
          <p:cNvPicPr preferRelativeResize="0"/>
          <p:nvPr/>
        </p:nvPicPr>
        <p:blipFill rotWithShape="1">
          <a:blip r:embed="rId5">
            <a:alphaModFix/>
          </a:blip>
          <a:srcRect b="0" l="0" r="0" t="0"/>
          <a:stretch/>
        </p:blipFill>
        <p:spPr>
          <a:xfrm>
            <a:off x="9281159" y="3540252"/>
            <a:ext cx="1458468" cy="733044"/>
          </a:xfrm>
          <a:prstGeom prst="rect">
            <a:avLst/>
          </a:prstGeom>
          <a:noFill/>
          <a:ln>
            <a:noFill/>
          </a:ln>
        </p:spPr>
      </p:pic>
      <p:pic>
        <p:nvPicPr>
          <p:cNvPr id="155" name="Google Shape;155;p13"/>
          <p:cNvPicPr preferRelativeResize="0"/>
          <p:nvPr/>
        </p:nvPicPr>
        <p:blipFill rotWithShape="1">
          <a:blip r:embed="rId6">
            <a:alphaModFix/>
          </a:blip>
          <a:srcRect b="0" l="0" r="0" t="0"/>
          <a:stretch/>
        </p:blipFill>
        <p:spPr>
          <a:xfrm>
            <a:off x="9366504" y="4693920"/>
            <a:ext cx="1342644" cy="562356"/>
          </a:xfrm>
          <a:prstGeom prst="rect">
            <a:avLst/>
          </a:prstGeom>
          <a:noFill/>
          <a:ln>
            <a:noFill/>
          </a:ln>
        </p:spPr>
      </p:pic>
      <p:pic>
        <p:nvPicPr>
          <p:cNvPr id="156" name="Google Shape;156;p13"/>
          <p:cNvPicPr preferRelativeResize="0"/>
          <p:nvPr/>
        </p:nvPicPr>
        <p:blipFill rotWithShape="1">
          <a:blip r:embed="rId7">
            <a:alphaModFix/>
          </a:blip>
          <a:srcRect b="0" l="0" r="0" t="0"/>
          <a:stretch/>
        </p:blipFill>
        <p:spPr>
          <a:xfrm>
            <a:off x="9366504" y="5623559"/>
            <a:ext cx="1394459" cy="733043"/>
          </a:xfrm>
          <a:prstGeom prst="rect">
            <a:avLst/>
          </a:prstGeom>
          <a:noFill/>
          <a:ln>
            <a:noFill/>
          </a:ln>
        </p:spPr>
      </p:pic>
      <p:sp>
        <p:nvSpPr>
          <p:cNvPr id="157" name="Google Shape;157;p13"/>
          <p:cNvSpPr txBox="1"/>
          <p:nvPr>
            <p:ph type="title"/>
          </p:nvPr>
        </p:nvSpPr>
        <p:spPr>
          <a:xfrm>
            <a:off x="916939" y="609676"/>
            <a:ext cx="84118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Activity Diagram Notation Summary</a:t>
            </a:r>
            <a:endParaRPr/>
          </a:p>
        </p:txBody>
      </p:sp>
      <p:sp>
        <p:nvSpPr>
          <p:cNvPr id="158" name="Google Shape;158;p13"/>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p>
            <a:pPr indent="0" lvl="0" marL="38100" rtl="0" algn="l">
              <a:lnSpc>
                <a:spcPct val="100555"/>
              </a:lnSpc>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14"/>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p>
            <a:pPr indent="0" lvl="0" marL="38100" rtl="0" algn="l">
              <a:lnSpc>
                <a:spcPct val="100555"/>
              </a:lnSpc>
              <a:spcBef>
                <a:spcPts val="0"/>
              </a:spcBef>
              <a:spcAft>
                <a:spcPts val="0"/>
              </a:spcAft>
              <a:buNone/>
            </a:pPr>
            <a:fld id="{00000000-1234-1234-1234-123412341234}" type="slidenum">
              <a:rPr lang="en-US"/>
              <a:t>‹#›</a:t>
            </a:fld>
            <a:endParaRPr/>
          </a:p>
        </p:txBody>
      </p:sp>
      <p:sp>
        <p:nvSpPr>
          <p:cNvPr id="164" name="Google Shape;164;p14"/>
          <p:cNvSpPr txBox="1"/>
          <p:nvPr>
            <p:ph type="title"/>
          </p:nvPr>
        </p:nvSpPr>
        <p:spPr>
          <a:xfrm>
            <a:off x="916939" y="609676"/>
            <a:ext cx="84118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Advantages</a:t>
            </a:r>
            <a:endParaRPr/>
          </a:p>
        </p:txBody>
      </p:sp>
      <p:sp>
        <p:nvSpPr>
          <p:cNvPr id="165" name="Google Shape;165;p14"/>
          <p:cNvSpPr txBox="1"/>
          <p:nvPr/>
        </p:nvSpPr>
        <p:spPr>
          <a:xfrm>
            <a:off x="1374394" y="1921510"/>
            <a:ext cx="9901555" cy="3648075"/>
          </a:xfrm>
          <a:prstGeom prst="rect">
            <a:avLst/>
          </a:prstGeom>
          <a:noFill/>
          <a:ln>
            <a:noFill/>
          </a:ln>
        </p:spPr>
        <p:txBody>
          <a:bodyPr anchorCtr="0" anchor="t" bIns="0" lIns="0" spcFirstLastPara="1" rIns="0" wrap="square" tIns="60950">
            <a:spAutoFit/>
          </a:bodyPr>
          <a:lstStyle/>
          <a:p>
            <a:pPr indent="0" lvl="0" marL="12700" marR="5080" rtl="0" algn="l">
              <a:lnSpc>
                <a:spcPct val="107857"/>
              </a:lnSpc>
              <a:spcBef>
                <a:spcPts val="0"/>
              </a:spcBef>
              <a:spcAft>
                <a:spcPts val="0"/>
              </a:spcAft>
              <a:buNone/>
            </a:pPr>
            <a:r>
              <a:rPr lang="en-US" sz="2800">
                <a:latin typeface="Calibri"/>
                <a:ea typeface="Calibri"/>
                <a:cs typeface="Calibri"/>
                <a:sym typeface="Calibri"/>
              </a:rPr>
              <a:t>Complex stage or steps in a software system can be explained easily diagrammatically.</a:t>
            </a:r>
            <a:endParaRPr sz="2800">
              <a:latin typeface="Calibri"/>
              <a:ea typeface="Calibri"/>
              <a:cs typeface="Calibri"/>
              <a:sym typeface="Calibri"/>
            </a:endParaRPr>
          </a:p>
          <a:p>
            <a:pPr indent="0" lvl="0" marL="12700" rtl="0" algn="l">
              <a:lnSpc>
                <a:spcPct val="100000"/>
              </a:lnSpc>
              <a:spcBef>
                <a:spcPts val="620"/>
              </a:spcBef>
              <a:spcAft>
                <a:spcPts val="0"/>
              </a:spcAft>
              <a:buNone/>
            </a:pPr>
            <a:r>
              <a:rPr lang="en-US" sz="2800">
                <a:latin typeface="Calibri"/>
                <a:ea typeface="Calibri"/>
                <a:cs typeface="Calibri"/>
                <a:sym typeface="Calibri"/>
              </a:rPr>
              <a:t>Dynamic modeling of a software system.</a:t>
            </a:r>
            <a:endParaRPr sz="2800">
              <a:latin typeface="Calibri"/>
              <a:ea typeface="Calibri"/>
              <a:cs typeface="Calibri"/>
              <a:sym typeface="Calibri"/>
            </a:endParaRPr>
          </a:p>
          <a:p>
            <a:pPr indent="0" lvl="0" marL="12700" rtl="0" algn="l">
              <a:lnSpc>
                <a:spcPct val="100000"/>
              </a:lnSpc>
              <a:spcBef>
                <a:spcPts val="660"/>
              </a:spcBef>
              <a:spcAft>
                <a:spcPts val="0"/>
              </a:spcAft>
              <a:buNone/>
            </a:pPr>
            <a:r>
              <a:rPr lang="en-US" sz="2800">
                <a:latin typeface="Calibri"/>
                <a:ea typeface="Calibri"/>
                <a:cs typeface="Calibri"/>
                <a:sym typeface="Calibri"/>
              </a:rPr>
              <a:t>Business processes and flows can be depicted easily.</a:t>
            </a:r>
            <a:endParaRPr sz="2800">
              <a:latin typeface="Calibri"/>
              <a:ea typeface="Calibri"/>
              <a:cs typeface="Calibri"/>
              <a:sym typeface="Calibri"/>
            </a:endParaRPr>
          </a:p>
          <a:p>
            <a:pPr indent="0" lvl="0" marL="12700" marR="6985" rtl="0" algn="l">
              <a:lnSpc>
                <a:spcPct val="108214"/>
              </a:lnSpc>
              <a:spcBef>
                <a:spcPts val="1050"/>
              </a:spcBef>
              <a:spcAft>
                <a:spcPts val="0"/>
              </a:spcAft>
              <a:buNone/>
            </a:pPr>
            <a:r>
              <a:rPr lang="en-US" sz="2800">
                <a:latin typeface="Calibri"/>
                <a:ea typeface="Calibri"/>
                <a:cs typeface="Calibri"/>
                <a:sym typeface="Calibri"/>
              </a:rPr>
              <a:t>The	understanding	of	system	requirements	is	explained	in	a	lucid and simple manner.</a:t>
            </a:r>
            <a:endParaRPr sz="2800">
              <a:latin typeface="Calibri"/>
              <a:ea typeface="Calibri"/>
              <a:cs typeface="Calibri"/>
              <a:sym typeface="Calibri"/>
            </a:endParaRPr>
          </a:p>
          <a:p>
            <a:pPr indent="0" lvl="0" marL="12700" marR="7620" rtl="0" algn="l">
              <a:lnSpc>
                <a:spcPct val="107857"/>
              </a:lnSpc>
              <a:spcBef>
                <a:spcPts val="995"/>
              </a:spcBef>
              <a:spcAft>
                <a:spcPts val="0"/>
              </a:spcAft>
              <a:buNone/>
            </a:pPr>
            <a:r>
              <a:rPr lang="en-US" sz="2800">
                <a:latin typeface="Calibri"/>
                <a:ea typeface="Calibri"/>
                <a:cs typeface="Calibri"/>
                <a:sym typeface="Calibri"/>
              </a:rPr>
              <a:t>The workflow of the user and the system and user with the system is explained in detail.</a:t>
            </a:r>
            <a:endParaRPr sz="2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9" name="Shape 169"/>
        <p:cNvGrpSpPr/>
        <p:nvPr/>
      </p:nvGrpSpPr>
      <p:grpSpPr>
        <a:xfrm>
          <a:off x="0" y="0"/>
          <a:ext cx="0" cy="0"/>
          <a:chOff x="0" y="0"/>
          <a:chExt cx="0" cy="0"/>
        </a:xfrm>
      </p:grpSpPr>
      <p:sp>
        <p:nvSpPr>
          <p:cNvPr id="170" name="Google Shape;170;p15"/>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p>
            <a:pPr indent="0" lvl="0" marL="38100" rtl="0" algn="l">
              <a:lnSpc>
                <a:spcPct val="100555"/>
              </a:lnSpc>
              <a:spcBef>
                <a:spcPts val="0"/>
              </a:spcBef>
              <a:spcAft>
                <a:spcPts val="0"/>
              </a:spcAft>
              <a:buNone/>
            </a:pPr>
            <a:fld id="{00000000-1234-1234-1234-123412341234}" type="slidenum">
              <a:rPr lang="en-US"/>
              <a:t>‹#›</a:t>
            </a:fld>
            <a:endParaRPr/>
          </a:p>
        </p:txBody>
      </p:sp>
      <p:sp>
        <p:nvSpPr>
          <p:cNvPr id="171" name="Google Shape;171;p15"/>
          <p:cNvSpPr txBox="1"/>
          <p:nvPr>
            <p:ph type="ctrTitle"/>
          </p:nvPr>
        </p:nvSpPr>
        <p:spPr>
          <a:xfrm>
            <a:off x="916939" y="609676"/>
            <a:ext cx="33953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Disadvantages</a:t>
            </a:r>
            <a:endParaRPr/>
          </a:p>
        </p:txBody>
      </p:sp>
      <p:sp>
        <p:nvSpPr>
          <p:cNvPr id="172" name="Google Shape;172;p15"/>
          <p:cNvSpPr txBox="1"/>
          <p:nvPr/>
        </p:nvSpPr>
        <p:spPr>
          <a:xfrm>
            <a:off x="1374394" y="1921510"/>
            <a:ext cx="9901555" cy="1220470"/>
          </a:xfrm>
          <a:prstGeom prst="rect">
            <a:avLst/>
          </a:prstGeom>
          <a:noFill/>
          <a:ln>
            <a:noFill/>
          </a:ln>
        </p:spPr>
        <p:txBody>
          <a:bodyPr anchorCtr="0" anchor="t" bIns="0" lIns="0" spcFirstLastPara="1" rIns="0" wrap="square" tIns="54600">
            <a:spAutoFit/>
          </a:bodyPr>
          <a:lstStyle/>
          <a:p>
            <a:pPr indent="0" lvl="0" marL="12700" marR="5080" rtl="0" algn="just">
              <a:lnSpc>
                <a:spcPct val="90000"/>
              </a:lnSpc>
              <a:spcBef>
                <a:spcPts val="0"/>
              </a:spcBef>
              <a:spcAft>
                <a:spcPts val="0"/>
              </a:spcAft>
              <a:buNone/>
            </a:pPr>
            <a:r>
              <a:rPr lang="en-US" sz="2800">
                <a:latin typeface="Calibri"/>
                <a:ea typeface="Calibri"/>
                <a:cs typeface="Calibri"/>
                <a:sym typeface="Calibri"/>
              </a:rPr>
              <a:t>The only drawback is the UML Activity Diagram is the messages or the communications between two components, or the user cannot be shown.</a:t>
            </a:r>
            <a:endParaRPr sz="2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6" name="Shape 176"/>
        <p:cNvGrpSpPr/>
        <p:nvPr/>
      </p:nvGrpSpPr>
      <p:grpSpPr>
        <a:xfrm>
          <a:off x="0" y="0"/>
          <a:ext cx="0" cy="0"/>
          <a:chOff x="0" y="0"/>
          <a:chExt cx="0" cy="0"/>
        </a:xfrm>
      </p:grpSpPr>
      <p:sp>
        <p:nvSpPr>
          <p:cNvPr id="177" name="Google Shape;177;p16"/>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p>
            <a:pPr indent="0" lvl="0" marL="38100" rtl="0" algn="l">
              <a:lnSpc>
                <a:spcPct val="100555"/>
              </a:lnSpc>
              <a:spcBef>
                <a:spcPts val="0"/>
              </a:spcBef>
              <a:spcAft>
                <a:spcPts val="0"/>
              </a:spcAft>
              <a:buNone/>
            </a:pPr>
            <a:fld id="{00000000-1234-1234-1234-123412341234}" type="slidenum">
              <a:rPr lang="en-US"/>
              <a:t>‹#›</a:t>
            </a:fld>
            <a:endParaRPr/>
          </a:p>
        </p:txBody>
      </p:sp>
      <p:sp>
        <p:nvSpPr>
          <p:cNvPr id="178" name="Google Shape;178;p16"/>
          <p:cNvSpPr txBox="1"/>
          <p:nvPr>
            <p:ph type="title"/>
          </p:nvPr>
        </p:nvSpPr>
        <p:spPr>
          <a:xfrm>
            <a:off x="916939" y="609676"/>
            <a:ext cx="84118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Example 1</a:t>
            </a:r>
            <a:endParaRPr/>
          </a:p>
        </p:txBody>
      </p:sp>
      <p:sp>
        <p:nvSpPr>
          <p:cNvPr id="179" name="Google Shape;179;p16"/>
          <p:cNvSpPr txBox="1"/>
          <p:nvPr/>
        </p:nvSpPr>
        <p:spPr>
          <a:xfrm>
            <a:off x="967232" y="1921510"/>
            <a:ext cx="10307320" cy="3267075"/>
          </a:xfrm>
          <a:prstGeom prst="rect">
            <a:avLst/>
          </a:prstGeom>
          <a:noFill/>
          <a:ln>
            <a:noFill/>
          </a:ln>
        </p:spPr>
        <p:txBody>
          <a:bodyPr anchorCtr="0" anchor="t" bIns="0" lIns="0" spcFirstLastPara="1" rIns="0" wrap="square" tIns="54600">
            <a:spAutoFit/>
          </a:bodyPr>
          <a:lstStyle/>
          <a:p>
            <a:pPr indent="0" lvl="0" marL="12700" marR="5080" rtl="0" algn="just">
              <a:lnSpc>
                <a:spcPct val="90000"/>
              </a:lnSpc>
              <a:spcBef>
                <a:spcPts val="0"/>
              </a:spcBef>
              <a:spcAft>
                <a:spcPts val="0"/>
              </a:spcAft>
              <a:buNone/>
            </a:pPr>
            <a:r>
              <a:rPr lang="en-US" sz="2800">
                <a:latin typeface="Calibri"/>
                <a:ea typeface="Calibri"/>
                <a:cs typeface="Calibri"/>
                <a:sym typeface="Calibri"/>
              </a:rPr>
              <a:t>A user wants to send a text message to his friend using a messaging app “WhatsDown”. User needs to log in to the software in order to do so. They need to select to whom they want to send the message first. Afterwards, they gets to write the desired text. They may attach any additional info to the message, such as- image, audio, video or any file within 20 mb.</a:t>
            </a:r>
            <a:endParaRPr sz="2800">
              <a:latin typeface="Calibri"/>
              <a:ea typeface="Calibri"/>
              <a:cs typeface="Calibri"/>
              <a:sym typeface="Calibri"/>
            </a:endParaRPr>
          </a:p>
          <a:p>
            <a:pPr indent="0" lvl="0" marL="12700" marR="6350" rtl="0" algn="just">
              <a:lnSpc>
                <a:spcPct val="107857"/>
              </a:lnSpc>
              <a:spcBef>
                <a:spcPts val="1045"/>
              </a:spcBef>
              <a:spcAft>
                <a:spcPts val="0"/>
              </a:spcAft>
              <a:buNone/>
            </a:pPr>
            <a:r>
              <a:rPr lang="en-US" sz="2800">
                <a:latin typeface="Calibri"/>
                <a:ea typeface="Calibri"/>
                <a:cs typeface="Calibri"/>
                <a:sym typeface="Calibri"/>
              </a:rPr>
              <a:t>They may edit the message within 50 seconds. User may delete the message anytime they want.</a:t>
            </a:r>
            <a:endParaRPr sz="2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3" name="Shape 183"/>
        <p:cNvGrpSpPr/>
        <p:nvPr/>
      </p:nvGrpSpPr>
      <p:grpSpPr>
        <a:xfrm>
          <a:off x="0" y="0"/>
          <a:ext cx="0" cy="0"/>
          <a:chOff x="0" y="0"/>
          <a:chExt cx="0" cy="0"/>
        </a:xfrm>
      </p:grpSpPr>
      <p:sp>
        <p:nvSpPr>
          <p:cNvPr id="184" name="Google Shape;184;p17"/>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p>
            <a:pPr indent="0" lvl="0" marL="38100" rtl="0" algn="l">
              <a:lnSpc>
                <a:spcPct val="100555"/>
              </a:lnSpc>
              <a:spcBef>
                <a:spcPts val="0"/>
              </a:spcBef>
              <a:spcAft>
                <a:spcPts val="0"/>
              </a:spcAft>
              <a:buNone/>
            </a:pPr>
            <a:fld id="{00000000-1234-1234-1234-123412341234}" type="slidenum">
              <a:rPr lang="en-US"/>
              <a:t>‹#›</a:t>
            </a:fld>
            <a:endParaRPr/>
          </a:p>
        </p:txBody>
      </p:sp>
      <p:sp>
        <p:nvSpPr>
          <p:cNvPr id="185" name="Google Shape;185;p17"/>
          <p:cNvSpPr txBox="1"/>
          <p:nvPr>
            <p:ph type="title"/>
          </p:nvPr>
        </p:nvSpPr>
        <p:spPr>
          <a:xfrm>
            <a:off x="916939" y="609676"/>
            <a:ext cx="84118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Example 2</a:t>
            </a:r>
            <a:endParaRPr/>
          </a:p>
        </p:txBody>
      </p:sp>
      <p:sp>
        <p:nvSpPr>
          <p:cNvPr id="186" name="Google Shape;186;p17"/>
          <p:cNvSpPr txBox="1"/>
          <p:nvPr/>
        </p:nvSpPr>
        <p:spPr>
          <a:xfrm>
            <a:off x="967232" y="1921510"/>
            <a:ext cx="10306685" cy="2883535"/>
          </a:xfrm>
          <a:prstGeom prst="rect">
            <a:avLst/>
          </a:prstGeom>
          <a:noFill/>
          <a:ln>
            <a:noFill/>
          </a:ln>
        </p:spPr>
        <p:txBody>
          <a:bodyPr anchorCtr="0" anchor="t" bIns="0" lIns="0" spcFirstLastPara="1" rIns="0" wrap="square" tIns="54600">
            <a:spAutoFit/>
          </a:bodyPr>
          <a:lstStyle/>
          <a:p>
            <a:pPr indent="0" lvl="0" marL="12700" marR="5080" rtl="0" algn="just">
              <a:lnSpc>
                <a:spcPct val="90000"/>
              </a:lnSpc>
              <a:spcBef>
                <a:spcPts val="0"/>
              </a:spcBef>
              <a:spcAft>
                <a:spcPts val="0"/>
              </a:spcAft>
              <a:buNone/>
            </a:pPr>
            <a:r>
              <a:rPr lang="en-US" sz="2800">
                <a:latin typeface="Calibri"/>
                <a:ea typeface="Calibri"/>
                <a:cs typeface="Calibri"/>
                <a:sym typeface="Calibri"/>
              </a:rPr>
              <a:t>In a snake game, a snake eats a food to get a point and increases length by one unit. After eating 5 foods it gets a bonus to eat. If it eats the  bonus,  it  receives  10-point  bonus,  and  the  size  of  the  snake reduces just as the first appearance. If it cannot eat the bonus within 10 seconds, the bonus disappears, and a virus appears within the premises. After another 20 seconds the virus also disappears.</a:t>
            </a:r>
            <a:endParaRPr sz="2800">
              <a:latin typeface="Calibri"/>
              <a:ea typeface="Calibri"/>
              <a:cs typeface="Calibri"/>
              <a:sym typeface="Calibri"/>
            </a:endParaRPr>
          </a:p>
          <a:p>
            <a:pPr indent="0" lvl="0" marL="12700" rtl="0" algn="just">
              <a:lnSpc>
                <a:spcPct val="100000"/>
              </a:lnSpc>
              <a:spcBef>
                <a:spcPts val="665"/>
              </a:spcBef>
              <a:spcAft>
                <a:spcPts val="0"/>
              </a:spcAft>
              <a:buNone/>
            </a:pPr>
            <a:r>
              <a:rPr lang="en-US" sz="2800">
                <a:latin typeface="Calibri"/>
                <a:ea typeface="Calibri"/>
                <a:cs typeface="Calibri"/>
                <a:sym typeface="Calibri"/>
              </a:rPr>
              <a:t>The snake would be dead if it touches its tails or any virus.</a:t>
            </a:r>
            <a:endParaRPr sz="2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sp>
        <p:nvSpPr>
          <p:cNvPr id="50" name="Google Shape;50;p2"/>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p>
            <a:pPr indent="0" lvl="0" marL="71120" rtl="0" algn="l">
              <a:lnSpc>
                <a:spcPct val="117857"/>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sz="1400">
              <a:latin typeface="Arial"/>
              <a:ea typeface="Arial"/>
              <a:cs typeface="Arial"/>
              <a:sym typeface="Arial"/>
            </a:endParaRPr>
          </a:p>
        </p:txBody>
      </p:sp>
      <p:sp>
        <p:nvSpPr>
          <p:cNvPr id="51" name="Google Shape;51;p2"/>
          <p:cNvSpPr txBox="1"/>
          <p:nvPr>
            <p:ph type="title"/>
          </p:nvPr>
        </p:nvSpPr>
        <p:spPr>
          <a:xfrm>
            <a:off x="910844" y="2407741"/>
            <a:ext cx="4099560" cy="16998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6000"/>
              <a:t>Topic: 6</a:t>
            </a:r>
            <a:endParaRPr sz="6000"/>
          </a:p>
          <a:p>
            <a:pPr indent="0" lvl="0" marL="12700" rtl="0" algn="l">
              <a:lnSpc>
                <a:spcPct val="100000"/>
              </a:lnSpc>
              <a:spcBef>
                <a:spcPts val="220"/>
              </a:spcBef>
              <a:spcAft>
                <a:spcPts val="0"/>
              </a:spcAft>
              <a:buNone/>
            </a:pPr>
            <a:r>
              <a:rPr b="0" lang="en-US" sz="4800">
                <a:solidFill>
                  <a:srgbClr val="878787"/>
                </a:solidFill>
                <a:latin typeface="Calibri"/>
                <a:ea typeface="Calibri"/>
                <a:cs typeface="Calibri"/>
                <a:sym typeface="Calibri"/>
              </a:rPr>
              <a:t>Activity Diagram</a:t>
            </a:r>
            <a:endParaRPr sz="4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 name="Shape 55"/>
        <p:cNvGrpSpPr/>
        <p:nvPr/>
      </p:nvGrpSpPr>
      <p:grpSpPr>
        <a:xfrm>
          <a:off x="0" y="0"/>
          <a:ext cx="0" cy="0"/>
          <a:chOff x="0" y="0"/>
          <a:chExt cx="0" cy="0"/>
        </a:xfrm>
      </p:grpSpPr>
      <p:sp>
        <p:nvSpPr>
          <p:cNvPr id="56" name="Google Shape;56;p3"/>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p>
            <a:pPr indent="0" lvl="0" marL="71120" rtl="0" algn="l">
              <a:lnSpc>
                <a:spcPct val="117857"/>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sz="1400">
              <a:latin typeface="Arial"/>
              <a:ea typeface="Arial"/>
              <a:cs typeface="Arial"/>
              <a:sym typeface="Arial"/>
            </a:endParaRPr>
          </a:p>
        </p:txBody>
      </p:sp>
      <p:sp>
        <p:nvSpPr>
          <p:cNvPr id="57" name="Google Shape;57;p3"/>
          <p:cNvSpPr txBox="1"/>
          <p:nvPr>
            <p:ph type="title"/>
          </p:nvPr>
        </p:nvSpPr>
        <p:spPr>
          <a:xfrm>
            <a:off x="916939" y="609676"/>
            <a:ext cx="84118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Activity Diagram</a:t>
            </a:r>
            <a:endParaRPr/>
          </a:p>
        </p:txBody>
      </p:sp>
      <p:sp>
        <p:nvSpPr>
          <p:cNvPr id="58" name="Google Shape;58;p3"/>
          <p:cNvSpPr txBox="1"/>
          <p:nvPr/>
        </p:nvSpPr>
        <p:spPr>
          <a:xfrm>
            <a:off x="1535049" y="1851306"/>
            <a:ext cx="9901500" cy="3232500"/>
          </a:xfrm>
          <a:prstGeom prst="rect">
            <a:avLst/>
          </a:prstGeom>
          <a:noFill/>
          <a:ln>
            <a:noFill/>
          </a:ln>
        </p:spPr>
        <p:txBody>
          <a:bodyPr anchorCtr="0" anchor="t" bIns="0" lIns="0" spcFirstLastPara="1" rIns="0" wrap="square" tIns="46975">
            <a:spAutoFit/>
          </a:bodyPr>
          <a:lstStyle/>
          <a:p>
            <a:pPr indent="0" lvl="0" marL="12700" rtl="0" algn="l">
              <a:lnSpc>
                <a:spcPct val="100000"/>
              </a:lnSpc>
              <a:spcBef>
                <a:spcPts val="0"/>
              </a:spcBef>
              <a:spcAft>
                <a:spcPts val="0"/>
              </a:spcAft>
              <a:buNone/>
            </a:pPr>
            <a:r>
              <a:rPr lang="en-US" sz="2800">
                <a:latin typeface="Calibri"/>
                <a:ea typeface="Calibri"/>
                <a:cs typeface="Calibri"/>
                <a:sym typeface="Calibri"/>
              </a:rPr>
              <a:t>Activity diagrams describe </a:t>
            </a:r>
            <a:r>
              <a:rPr lang="en-US" sz="2800">
                <a:solidFill>
                  <a:srgbClr val="C00000"/>
                </a:solidFill>
                <a:latin typeface="Calibri"/>
                <a:ea typeface="Calibri"/>
                <a:cs typeface="Calibri"/>
                <a:sym typeface="Calibri"/>
              </a:rPr>
              <a:t>the workflow	behavior </a:t>
            </a:r>
            <a:r>
              <a:rPr lang="en-US" sz="2800">
                <a:latin typeface="Calibri"/>
                <a:ea typeface="Calibri"/>
                <a:cs typeface="Calibri"/>
                <a:sym typeface="Calibri"/>
              </a:rPr>
              <a:t>of a system.</a:t>
            </a:r>
            <a:endParaRPr sz="2800">
              <a:latin typeface="Calibri"/>
              <a:ea typeface="Calibri"/>
              <a:cs typeface="Calibri"/>
              <a:sym typeface="Calibri"/>
            </a:endParaRPr>
          </a:p>
          <a:p>
            <a:pPr indent="0" lvl="0" marL="469900" marR="5080" rtl="0" algn="l">
              <a:lnSpc>
                <a:spcPct val="107916"/>
              </a:lnSpc>
              <a:spcBef>
                <a:spcPts val="565"/>
              </a:spcBef>
              <a:spcAft>
                <a:spcPts val="0"/>
              </a:spcAft>
              <a:buNone/>
            </a:pPr>
            <a:r>
              <a:rPr lang="en-US" sz="2400">
                <a:latin typeface="Calibri"/>
                <a:ea typeface="Calibri"/>
                <a:cs typeface="Calibri"/>
                <a:sym typeface="Calibri"/>
              </a:rPr>
              <a:t>Activity	diagrams	are	used	in	process	modeling	and	analysis	of	during requirements engineering.</a:t>
            </a:r>
            <a:endParaRPr sz="2400">
              <a:latin typeface="Calibri"/>
              <a:ea typeface="Calibri"/>
              <a:cs typeface="Calibri"/>
              <a:sym typeface="Calibri"/>
            </a:endParaRPr>
          </a:p>
          <a:p>
            <a:pPr indent="0" lvl="0" marL="469900" marR="5080" rtl="0" algn="l">
              <a:lnSpc>
                <a:spcPct val="107916"/>
              </a:lnSpc>
              <a:spcBef>
                <a:spcPts val="505"/>
              </a:spcBef>
              <a:spcAft>
                <a:spcPts val="0"/>
              </a:spcAft>
              <a:buNone/>
            </a:pPr>
            <a:r>
              <a:rPr lang="en-US" sz="2400">
                <a:latin typeface="Calibri"/>
                <a:ea typeface="Calibri"/>
                <a:cs typeface="Calibri"/>
                <a:sym typeface="Calibri"/>
              </a:rPr>
              <a:t>A	typical	business	process	which	synchronizes	several	external	incoming events can be represented by activity diagrams.</a:t>
            </a:r>
            <a:endParaRPr sz="2400">
              <a:latin typeface="Calibri"/>
              <a:ea typeface="Calibri"/>
              <a:cs typeface="Calibri"/>
              <a:sym typeface="Calibri"/>
            </a:endParaRPr>
          </a:p>
          <a:p>
            <a:pPr indent="0" lvl="0" marL="12700" marR="5080" rtl="0" algn="l">
              <a:lnSpc>
                <a:spcPct val="107857"/>
              </a:lnSpc>
              <a:spcBef>
                <a:spcPts val="985"/>
              </a:spcBef>
              <a:spcAft>
                <a:spcPts val="0"/>
              </a:spcAft>
              <a:buNone/>
            </a:pPr>
            <a:r>
              <a:rPr lang="en-US" sz="2800">
                <a:latin typeface="Calibri"/>
                <a:ea typeface="Calibri"/>
                <a:cs typeface="Calibri"/>
                <a:sym typeface="Calibri"/>
              </a:rPr>
              <a:t>They	are	most	useful	for	understanding	workflow	 analysis	of synchronous behaviors across a process.</a:t>
            </a:r>
            <a:endParaRPr sz="2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sp>
        <p:nvSpPr>
          <p:cNvPr id="63" name="Google Shape;63;p4"/>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p>
            <a:pPr indent="0" lvl="0" marL="71120" rtl="0" algn="l">
              <a:lnSpc>
                <a:spcPct val="117857"/>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sz="1400">
              <a:latin typeface="Arial"/>
              <a:ea typeface="Arial"/>
              <a:cs typeface="Arial"/>
              <a:sym typeface="Arial"/>
            </a:endParaRPr>
          </a:p>
        </p:txBody>
      </p:sp>
      <p:sp>
        <p:nvSpPr>
          <p:cNvPr id="64" name="Google Shape;64;p4"/>
          <p:cNvSpPr txBox="1"/>
          <p:nvPr>
            <p:ph type="title"/>
          </p:nvPr>
        </p:nvSpPr>
        <p:spPr>
          <a:xfrm>
            <a:off x="916939" y="609676"/>
            <a:ext cx="84118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Activity Diagram</a:t>
            </a:r>
            <a:endParaRPr/>
          </a:p>
        </p:txBody>
      </p:sp>
      <p:sp>
        <p:nvSpPr>
          <p:cNvPr id="65" name="Google Shape;65;p4"/>
          <p:cNvSpPr txBox="1"/>
          <p:nvPr/>
        </p:nvSpPr>
        <p:spPr>
          <a:xfrm>
            <a:off x="1374394" y="1921510"/>
            <a:ext cx="9900920" cy="3039110"/>
          </a:xfrm>
          <a:prstGeom prst="rect">
            <a:avLst/>
          </a:prstGeom>
          <a:noFill/>
          <a:ln>
            <a:noFill/>
          </a:ln>
        </p:spPr>
        <p:txBody>
          <a:bodyPr anchorCtr="0" anchor="t" bIns="0" lIns="0" spcFirstLastPara="1" rIns="0" wrap="square" tIns="60950">
            <a:spAutoFit/>
          </a:bodyPr>
          <a:lstStyle/>
          <a:p>
            <a:pPr indent="0" lvl="0" marL="12700" marR="5080" rtl="0" algn="l">
              <a:lnSpc>
                <a:spcPct val="107857"/>
              </a:lnSpc>
              <a:spcBef>
                <a:spcPts val="0"/>
              </a:spcBef>
              <a:spcAft>
                <a:spcPts val="0"/>
              </a:spcAft>
              <a:buNone/>
            </a:pPr>
            <a:r>
              <a:rPr lang="en-US" sz="2800">
                <a:latin typeface="Calibri"/>
                <a:ea typeface="Calibri"/>
                <a:cs typeface="Calibri"/>
                <a:sym typeface="Calibri"/>
              </a:rPr>
              <a:t>The	diagrams	describe	the	state	of	activities	by	showing	the sequence of activities performed.</a:t>
            </a:r>
            <a:endParaRPr sz="2800">
              <a:latin typeface="Calibri"/>
              <a:ea typeface="Calibri"/>
              <a:cs typeface="Calibri"/>
              <a:sym typeface="Calibri"/>
            </a:endParaRPr>
          </a:p>
          <a:p>
            <a:pPr indent="0" lvl="0" marL="12700" marR="1663700" rtl="0" algn="l">
              <a:lnSpc>
                <a:spcPct val="143571"/>
              </a:lnSpc>
              <a:spcBef>
                <a:spcPts val="204"/>
              </a:spcBef>
              <a:spcAft>
                <a:spcPts val="0"/>
              </a:spcAft>
              <a:buNone/>
            </a:pPr>
            <a:r>
              <a:rPr lang="en-US" sz="2800">
                <a:latin typeface="Calibri"/>
                <a:ea typeface="Calibri"/>
                <a:cs typeface="Calibri"/>
                <a:sym typeface="Calibri"/>
              </a:rPr>
              <a:t>It helps to show activities that are conditional or parallel. Activity diagrams are used for-</a:t>
            </a:r>
            <a:endParaRPr sz="2800">
              <a:latin typeface="Calibri"/>
              <a:ea typeface="Calibri"/>
              <a:cs typeface="Calibri"/>
              <a:sym typeface="Calibri"/>
            </a:endParaRPr>
          </a:p>
          <a:p>
            <a:pPr indent="0" lvl="0" marL="469900" rtl="0" algn="l">
              <a:lnSpc>
                <a:spcPct val="100000"/>
              </a:lnSpc>
              <a:spcBef>
                <a:spcPts val="0"/>
              </a:spcBef>
              <a:spcAft>
                <a:spcPts val="0"/>
              </a:spcAft>
              <a:buNone/>
            </a:pPr>
            <a:r>
              <a:rPr lang="en-US" sz="2400">
                <a:latin typeface="Calibri"/>
                <a:ea typeface="Calibri"/>
                <a:cs typeface="Calibri"/>
                <a:sym typeface="Calibri"/>
              </a:rPr>
              <a:t>Documenting existing process</a:t>
            </a:r>
            <a:endParaRPr sz="2400">
              <a:latin typeface="Calibri"/>
              <a:ea typeface="Calibri"/>
              <a:cs typeface="Calibri"/>
              <a:sym typeface="Calibri"/>
            </a:endParaRPr>
          </a:p>
          <a:p>
            <a:pPr indent="0" lvl="0" marL="469900" marR="4893945" rtl="0" algn="l">
              <a:lnSpc>
                <a:spcPct val="107100"/>
              </a:lnSpc>
              <a:spcBef>
                <a:spcPts val="15"/>
              </a:spcBef>
              <a:spcAft>
                <a:spcPts val="0"/>
              </a:spcAft>
              <a:buNone/>
            </a:pPr>
            <a:r>
              <a:rPr lang="en-US" sz="2400">
                <a:latin typeface="Calibri"/>
                <a:ea typeface="Calibri"/>
                <a:cs typeface="Calibri"/>
                <a:sym typeface="Calibri"/>
              </a:rPr>
              <a:t>Analyzing new process concepts Finding reengineering opportunities.</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 name="Shape 69"/>
        <p:cNvGrpSpPr/>
        <p:nvPr/>
      </p:nvGrpSpPr>
      <p:grpSpPr>
        <a:xfrm>
          <a:off x="0" y="0"/>
          <a:ext cx="0" cy="0"/>
          <a:chOff x="0" y="0"/>
          <a:chExt cx="0" cy="0"/>
        </a:xfrm>
      </p:grpSpPr>
      <p:sp>
        <p:nvSpPr>
          <p:cNvPr id="70" name="Google Shape;70;p5"/>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p>
            <a:pPr indent="0" lvl="0" marL="71120" rtl="0" algn="l">
              <a:lnSpc>
                <a:spcPct val="117857"/>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sz="1400">
              <a:latin typeface="Arial"/>
              <a:ea typeface="Arial"/>
              <a:cs typeface="Arial"/>
              <a:sym typeface="Arial"/>
            </a:endParaRPr>
          </a:p>
        </p:txBody>
      </p:sp>
      <p:sp>
        <p:nvSpPr>
          <p:cNvPr id="71" name="Google Shape;71;p5"/>
          <p:cNvSpPr txBox="1"/>
          <p:nvPr>
            <p:ph type="title"/>
          </p:nvPr>
        </p:nvSpPr>
        <p:spPr>
          <a:xfrm>
            <a:off x="916939" y="609676"/>
            <a:ext cx="84118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Activity Diagram Concepts</a:t>
            </a:r>
            <a:endParaRPr/>
          </a:p>
        </p:txBody>
      </p:sp>
      <p:sp>
        <p:nvSpPr>
          <p:cNvPr id="72" name="Google Shape;72;p5"/>
          <p:cNvSpPr txBox="1"/>
          <p:nvPr>
            <p:ph idx="1" type="body"/>
          </p:nvPr>
        </p:nvSpPr>
        <p:spPr>
          <a:xfrm>
            <a:off x="1374394" y="1886457"/>
            <a:ext cx="9902825" cy="4034154"/>
          </a:xfrm>
          <a:prstGeom prst="rect">
            <a:avLst/>
          </a:prstGeom>
          <a:noFill/>
          <a:ln>
            <a:noFill/>
          </a:ln>
        </p:spPr>
        <p:txBody>
          <a:bodyPr anchorCtr="0" anchor="t" bIns="0" lIns="0" spcFirstLastPara="1" rIns="0" wrap="square" tIns="60950">
            <a:spAutoFit/>
          </a:bodyPr>
          <a:lstStyle/>
          <a:p>
            <a:pPr indent="0" lvl="0" marL="12700" marR="6350" rtl="0" algn="l">
              <a:lnSpc>
                <a:spcPct val="107857"/>
              </a:lnSpc>
              <a:spcBef>
                <a:spcPts val="0"/>
              </a:spcBef>
              <a:spcAft>
                <a:spcPts val="0"/>
              </a:spcAft>
              <a:buNone/>
            </a:pPr>
            <a:r>
              <a:rPr lang="en-US"/>
              <a:t>An activity is trigged by one or more events and activity may result in one or more events that may trigger other activity or processes.</a:t>
            </a:r>
            <a:endParaRPr/>
          </a:p>
          <a:p>
            <a:pPr indent="0" lvl="0" marL="12700" marR="5080" rtl="0" algn="l">
              <a:lnSpc>
                <a:spcPct val="107857"/>
              </a:lnSpc>
              <a:spcBef>
                <a:spcPts val="1005"/>
              </a:spcBef>
              <a:spcAft>
                <a:spcPts val="0"/>
              </a:spcAft>
              <a:buNone/>
            </a:pPr>
            <a:r>
              <a:rPr lang="en-US"/>
              <a:t>Events	start	from	start	symbol	and	end	with	finish	marker	having activities in between connected by events.</a:t>
            </a:r>
            <a:endParaRPr/>
          </a:p>
          <a:p>
            <a:pPr indent="0" lvl="0" marL="12700" marR="8255" rtl="0" algn="l">
              <a:lnSpc>
                <a:spcPct val="107857"/>
              </a:lnSpc>
              <a:spcBef>
                <a:spcPts val="1005"/>
              </a:spcBef>
              <a:spcAft>
                <a:spcPts val="0"/>
              </a:spcAft>
              <a:buNone/>
            </a:pPr>
            <a:r>
              <a:rPr lang="en-US"/>
              <a:t>The	activity	diagram	represents	the	decisions,	iterations	and parallel/random behavior of the processing.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6"/>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p>
            <a:pPr indent="0" lvl="0" marL="71120" rtl="0" algn="l">
              <a:lnSpc>
                <a:spcPct val="117857"/>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sz="1400">
              <a:latin typeface="Arial"/>
              <a:ea typeface="Arial"/>
              <a:cs typeface="Arial"/>
              <a:sym typeface="Arial"/>
            </a:endParaRPr>
          </a:p>
        </p:txBody>
      </p:sp>
      <p:sp>
        <p:nvSpPr>
          <p:cNvPr id="78" name="Google Shape;78;p6"/>
          <p:cNvSpPr txBox="1"/>
          <p:nvPr>
            <p:ph type="title"/>
          </p:nvPr>
        </p:nvSpPr>
        <p:spPr>
          <a:xfrm>
            <a:off x="916939" y="609676"/>
            <a:ext cx="84118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Components</a:t>
            </a:r>
            <a:endParaRPr/>
          </a:p>
        </p:txBody>
      </p:sp>
      <p:sp>
        <p:nvSpPr>
          <p:cNvPr id="79" name="Google Shape;79;p6"/>
          <p:cNvSpPr txBox="1"/>
          <p:nvPr/>
        </p:nvSpPr>
        <p:spPr>
          <a:xfrm>
            <a:off x="1374394" y="1886457"/>
            <a:ext cx="9903460" cy="4201160"/>
          </a:xfrm>
          <a:prstGeom prst="rect">
            <a:avLst/>
          </a:prstGeom>
          <a:noFill/>
          <a:ln>
            <a:noFill/>
          </a:ln>
        </p:spPr>
        <p:txBody>
          <a:bodyPr anchorCtr="0" anchor="t" bIns="0" lIns="0" spcFirstLastPara="1" rIns="0" wrap="square" tIns="93975">
            <a:spAutoFit/>
          </a:bodyPr>
          <a:lstStyle/>
          <a:p>
            <a:pPr indent="0" lvl="0" marL="12700" marR="9525" rtl="0" algn="just">
              <a:lnSpc>
                <a:spcPct val="96071"/>
              </a:lnSpc>
              <a:spcBef>
                <a:spcPts val="0"/>
              </a:spcBef>
              <a:spcAft>
                <a:spcPts val="0"/>
              </a:spcAft>
              <a:buNone/>
            </a:pPr>
            <a:r>
              <a:rPr lang="en-US" sz="2800">
                <a:latin typeface="Calibri"/>
                <a:ea typeface="Calibri"/>
                <a:cs typeface="Calibri"/>
                <a:sym typeface="Calibri"/>
              </a:rPr>
              <a:t>An </a:t>
            </a:r>
            <a:r>
              <a:rPr lang="en-US" sz="2800">
                <a:solidFill>
                  <a:srgbClr val="C00000"/>
                </a:solidFill>
                <a:latin typeface="Calibri"/>
                <a:ea typeface="Calibri"/>
                <a:cs typeface="Calibri"/>
                <a:sym typeface="Calibri"/>
              </a:rPr>
              <a:t>activity </a:t>
            </a:r>
            <a:r>
              <a:rPr lang="en-US" sz="2800">
                <a:latin typeface="Calibri"/>
                <a:ea typeface="Calibri"/>
                <a:cs typeface="Calibri"/>
                <a:sym typeface="Calibri"/>
              </a:rPr>
              <a:t>is an ongoing, though interruptible, execution of a step in a workflow (such as an </a:t>
            </a:r>
            <a:r>
              <a:rPr lang="en-US" sz="2800">
                <a:solidFill>
                  <a:srgbClr val="C00000"/>
                </a:solidFill>
                <a:latin typeface="Calibri"/>
                <a:ea typeface="Calibri"/>
                <a:cs typeface="Calibri"/>
                <a:sym typeface="Calibri"/>
              </a:rPr>
              <a:t>operation or transaction</a:t>
            </a:r>
            <a:r>
              <a:rPr lang="en-US" sz="2800">
                <a:latin typeface="Calibri"/>
                <a:ea typeface="Calibri"/>
                <a:cs typeface="Calibri"/>
                <a:sym typeface="Calibri"/>
              </a:rPr>
              <a:t>)</a:t>
            </a:r>
            <a:endParaRPr sz="2800">
              <a:latin typeface="Calibri"/>
              <a:ea typeface="Calibri"/>
              <a:cs typeface="Calibri"/>
              <a:sym typeface="Calibri"/>
            </a:endParaRPr>
          </a:p>
          <a:p>
            <a:pPr indent="0" lvl="0" marL="469900" rtl="0" algn="just">
              <a:lnSpc>
                <a:spcPct val="117083"/>
              </a:lnSpc>
              <a:spcBef>
                <a:spcPts val="5"/>
              </a:spcBef>
              <a:spcAft>
                <a:spcPts val="0"/>
              </a:spcAft>
              <a:buNone/>
            </a:pPr>
            <a:r>
              <a:rPr lang="en-US" sz="2400">
                <a:latin typeface="Calibri"/>
                <a:ea typeface="Calibri"/>
                <a:cs typeface="Calibri"/>
                <a:sym typeface="Calibri"/>
              </a:rPr>
              <a:t>Represented with a rounded rectangle.</a:t>
            </a:r>
            <a:endParaRPr sz="2400">
              <a:latin typeface="Calibri"/>
              <a:ea typeface="Calibri"/>
              <a:cs typeface="Calibri"/>
              <a:sym typeface="Calibri"/>
            </a:endParaRPr>
          </a:p>
          <a:p>
            <a:pPr indent="0" lvl="0" marL="469900" marR="7620" rtl="0" algn="just">
              <a:lnSpc>
                <a:spcPct val="95833"/>
              </a:lnSpc>
              <a:spcBef>
                <a:spcPts val="520"/>
              </a:spcBef>
              <a:spcAft>
                <a:spcPts val="0"/>
              </a:spcAft>
              <a:buNone/>
            </a:pPr>
            <a:r>
              <a:rPr lang="en-US" sz="2400">
                <a:latin typeface="Calibri"/>
                <a:ea typeface="Calibri"/>
                <a:cs typeface="Calibri"/>
                <a:sym typeface="Calibri"/>
              </a:rPr>
              <a:t>Text in the activity box should represent an activity (verb phrase in present tense).</a:t>
            </a:r>
            <a:endParaRPr sz="2400">
              <a:latin typeface="Calibri"/>
              <a:ea typeface="Calibri"/>
              <a:cs typeface="Calibri"/>
              <a:sym typeface="Calibri"/>
            </a:endParaRPr>
          </a:p>
          <a:p>
            <a:pPr indent="0" lvl="0" marL="12700" marR="8890" rtl="0" algn="just">
              <a:lnSpc>
                <a:spcPct val="96071"/>
              </a:lnSpc>
              <a:spcBef>
                <a:spcPts val="980"/>
              </a:spcBef>
              <a:spcAft>
                <a:spcPts val="0"/>
              </a:spcAft>
              <a:buNone/>
            </a:pPr>
            <a:r>
              <a:rPr lang="en-US" sz="2800">
                <a:latin typeface="Calibri"/>
                <a:ea typeface="Calibri"/>
                <a:cs typeface="Calibri"/>
                <a:sym typeface="Calibri"/>
              </a:rPr>
              <a:t>An  </a:t>
            </a:r>
            <a:r>
              <a:rPr lang="en-US" sz="2800">
                <a:solidFill>
                  <a:srgbClr val="C00000"/>
                </a:solidFill>
                <a:latin typeface="Calibri"/>
                <a:ea typeface="Calibri"/>
                <a:cs typeface="Calibri"/>
                <a:sym typeface="Calibri"/>
              </a:rPr>
              <a:t>event  </a:t>
            </a:r>
            <a:r>
              <a:rPr lang="en-US" sz="2800">
                <a:latin typeface="Calibri"/>
                <a:ea typeface="Calibri"/>
                <a:cs typeface="Calibri"/>
                <a:sym typeface="Calibri"/>
              </a:rPr>
              <a:t>is  triggered  by  an  activity.  It  specifies  a  significant </a:t>
            </a:r>
            <a:r>
              <a:rPr lang="en-US" sz="2800">
                <a:solidFill>
                  <a:srgbClr val="C00000"/>
                </a:solidFill>
                <a:latin typeface="Calibri"/>
                <a:ea typeface="Calibri"/>
                <a:cs typeface="Calibri"/>
                <a:sym typeface="Calibri"/>
              </a:rPr>
              <a:t>occurrence that has a location in time and space</a:t>
            </a:r>
            <a:r>
              <a:rPr lang="en-US" sz="2800">
                <a:latin typeface="Calibri"/>
                <a:ea typeface="Calibri"/>
                <a:cs typeface="Calibri"/>
                <a:sym typeface="Calibri"/>
              </a:rPr>
              <a:t>.</a:t>
            </a:r>
            <a:endParaRPr sz="2800">
              <a:latin typeface="Calibri"/>
              <a:ea typeface="Calibri"/>
              <a:cs typeface="Calibri"/>
              <a:sym typeface="Calibri"/>
            </a:endParaRPr>
          </a:p>
          <a:p>
            <a:pPr indent="0" lvl="0" marL="469900" marR="5080" rtl="0" algn="just">
              <a:lnSpc>
                <a:spcPct val="80000"/>
              </a:lnSpc>
              <a:spcBef>
                <a:spcPts val="545"/>
              </a:spcBef>
              <a:spcAft>
                <a:spcPts val="0"/>
              </a:spcAft>
              <a:buNone/>
            </a:pPr>
            <a:r>
              <a:rPr lang="en-US" sz="2400">
                <a:latin typeface="Calibri"/>
                <a:ea typeface="Calibri"/>
                <a:cs typeface="Calibri"/>
                <a:sym typeface="Calibri"/>
              </a:rPr>
              <a:t>An instance of an event (trigger) results in the flow from one activity to another.</a:t>
            </a:r>
            <a:endParaRPr sz="2400">
              <a:latin typeface="Calibri"/>
              <a:ea typeface="Calibri"/>
              <a:cs typeface="Calibri"/>
              <a:sym typeface="Calibri"/>
            </a:endParaRPr>
          </a:p>
          <a:p>
            <a:pPr indent="0" lvl="0" marL="469900" marR="5715" rtl="0" algn="just">
              <a:lnSpc>
                <a:spcPct val="80000"/>
              </a:lnSpc>
              <a:spcBef>
                <a:spcPts val="490"/>
              </a:spcBef>
              <a:spcAft>
                <a:spcPts val="0"/>
              </a:spcAft>
              <a:buNone/>
            </a:pPr>
            <a:r>
              <a:rPr lang="en-US" sz="2400">
                <a:latin typeface="Calibri"/>
                <a:ea typeface="Calibri"/>
                <a:cs typeface="Calibri"/>
                <a:sym typeface="Calibri"/>
              </a:rPr>
              <a:t>These are represented by directed straight lines emerging from triggering activity and ending at activity to be triggered. Label text for events should represent event but not the data involved.</a:t>
            </a:r>
            <a:endParaRPr sz="2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7"/>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p>
            <a:pPr indent="0" lvl="0" marL="71120" rtl="0" algn="l">
              <a:lnSpc>
                <a:spcPct val="117857"/>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sz="1400">
              <a:latin typeface="Arial"/>
              <a:ea typeface="Arial"/>
              <a:cs typeface="Arial"/>
              <a:sym typeface="Arial"/>
            </a:endParaRPr>
          </a:p>
        </p:txBody>
      </p:sp>
      <p:sp>
        <p:nvSpPr>
          <p:cNvPr id="85" name="Google Shape;85;p7"/>
          <p:cNvSpPr txBox="1"/>
          <p:nvPr>
            <p:ph type="title"/>
          </p:nvPr>
        </p:nvSpPr>
        <p:spPr>
          <a:xfrm>
            <a:off x="916939" y="609676"/>
            <a:ext cx="84118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Components</a:t>
            </a:r>
            <a:endParaRPr/>
          </a:p>
        </p:txBody>
      </p:sp>
      <p:sp>
        <p:nvSpPr>
          <p:cNvPr id="86" name="Google Shape;86;p7"/>
          <p:cNvSpPr txBox="1"/>
          <p:nvPr>
            <p:ph idx="1" type="body"/>
          </p:nvPr>
        </p:nvSpPr>
        <p:spPr>
          <a:xfrm>
            <a:off x="1374394" y="1886457"/>
            <a:ext cx="9902825" cy="4034154"/>
          </a:xfrm>
          <a:prstGeom prst="rect">
            <a:avLst/>
          </a:prstGeom>
          <a:noFill/>
          <a:ln>
            <a:noFill/>
          </a:ln>
        </p:spPr>
        <p:txBody>
          <a:bodyPr anchorCtr="0" anchor="t" bIns="0" lIns="0" spcFirstLastPara="1" rIns="0" wrap="square" tIns="60950">
            <a:spAutoFit/>
          </a:bodyPr>
          <a:lstStyle/>
          <a:p>
            <a:pPr indent="0" lvl="0" marL="12700" marR="5080" rtl="0" algn="just">
              <a:lnSpc>
                <a:spcPct val="107857"/>
              </a:lnSpc>
              <a:spcBef>
                <a:spcPts val="0"/>
              </a:spcBef>
              <a:spcAft>
                <a:spcPts val="0"/>
              </a:spcAft>
              <a:buNone/>
            </a:pPr>
            <a:r>
              <a:rPr lang="en-US"/>
              <a:t>A </a:t>
            </a:r>
            <a:r>
              <a:rPr lang="en-US">
                <a:solidFill>
                  <a:srgbClr val="C00000"/>
                </a:solidFill>
              </a:rPr>
              <a:t>decision </a:t>
            </a:r>
            <a:r>
              <a:rPr lang="en-US"/>
              <a:t>may be shown by labeling multiple output transitions of an activity with different guard conditions.</a:t>
            </a:r>
            <a:endParaRPr/>
          </a:p>
          <a:p>
            <a:pPr indent="0" lvl="0" marL="469900" marR="6350" rtl="0" algn="just">
              <a:lnSpc>
                <a:spcPct val="107916"/>
              </a:lnSpc>
              <a:spcBef>
                <a:spcPts val="520"/>
              </a:spcBef>
              <a:spcAft>
                <a:spcPts val="0"/>
              </a:spcAft>
              <a:buNone/>
            </a:pPr>
            <a:r>
              <a:rPr lang="en-US" sz="2400"/>
              <a:t>For convenience a stereotype is provided for a decision: the traditional diamond shape, with one or more incoming arrows and with two or more outgoing arrows, each labeled by a distinct guard condition with no event trigger.</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8"/>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p>
            <a:pPr indent="0" lvl="0" marL="71120" rtl="0" algn="l">
              <a:lnSpc>
                <a:spcPct val="117857"/>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sz="1400">
              <a:latin typeface="Arial"/>
              <a:ea typeface="Arial"/>
              <a:cs typeface="Arial"/>
              <a:sym typeface="Arial"/>
            </a:endParaRPr>
          </a:p>
        </p:txBody>
      </p:sp>
      <p:sp>
        <p:nvSpPr>
          <p:cNvPr id="92" name="Google Shape;92;p8"/>
          <p:cNvSpPr txBox="1"/>
          <p:nvPr>
            <p:ph type="title"/>
          </p:nvPr>
        </p:nvSpPr>
        <p:spPr>
          <a:xfrm>
            <a:off x="916939" y="609676"/>
            <a:ext cx="84118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How to Draw an Activity Diagram</a:t>
            </a:r>
            <a:endParaRPr/>
          </a:p>
        </p:txBody>
      </p:sp>
      <p:sp>
        <p:nvSpPr>
          <p:cNvPr id="93" name="Google Shape;93;p8"/>
          <p:cNvSpPr txBox="1"/>
          <p:nvPr>
            <p:ph idx="1" type="body"/>
          </p:nvPr>
        </p:nvSpPr>
        <p:spPr>
          <a:xfrm>
            <a:off x="1374394" y="1886457"/>
            <a:ext cx="9902825" cy="4034154"/>
          </a:xfrm>
          <a:prstGeom prst="rect">
            <a:avLst/>
          </a:prstGeom>
          <a:noFill/>
          <a:ln>
            <a:noFill/>
          </a:ln>
        </p:spPr>
        <p:txBody>
          <a:bodyPr anchorCtr="0" anchor="t" bIns="0" lIns="0" spcFirstLastPara="1" rIns="0" wrap="square" tIns="93975">
            <a:spAutoFit/>
          </a:bodyPr>
          <a:lstStyle/>
          <a:p>
            <a:pPr indent="0" lvl="0" marL="12700" marR="8890" rtl="0" algn="l">
              <a:lnSpc>
                <a:spcPct val="96071"/>
              </a:lnSpc>
              <a:spcBef>
                <a:spcPts val="0"/>
              </a:spcBef>
              <a:spcAft>
                <a:spcPts val="0"/>
              </a:spcAft>
              <a:buNone/>
            </a:pPr>
            <a:r>
              <a:rPr lang="en-US"/>
              <a:t>Diagrams are read from top to bottom and have branches and forks to describe conditions and parallel activities.</a:t>
            </a:r>
            <a:endParaRPr/>
          </a:p>
          <a:p>
            <a:pPr indent="0" lvl="0" marL="12700" marR="5080" rtl="0" algn="l">
              <a:lnSpc>
                <a:spcPct val="96071"/>
              </a:lnSpc>
              <a:spcBef>
                <a:spcPts val="1010"/>
              </a:spcBef>
              <a:spcAft>
                <a:spcPts val="0"/>
              </a:spcAft>
              <a:buNone/>
            </a:pPr>
            <a:r>
              <a:rPr lang="en-US"/>
              <a:t>A fork	is	used	when multiple activities are occurring	at the	same time.</a:t>
            </a:r>
            <a:endParaRPr/>
          </a:p>
          <a:p>
            <a:pPr indent="0" lvl="0" marL="12700" marR="7620" rtl="0" algn="l">
              <a:lnSpc>
                <a:spcPct val="96071"/>
              </a:lnSpc>
              <a:spcBef>
                <a:spcPts val="990"/>
              </a:spcBef>
              <a:spcAft>
                <a:spcPts val="0"/>
              </a:spcAft>
              <a:buNone/>
            </a:pPr>
            <a:r>
              <a:rPr lang="en-US"/>
              <a:t>A branch describes what activities will take place based on a set of conditions.</a:t>
            </a:r>
            <a:endParaRPr/>
          </a:p>
          <a:p>
            <a:pPr indent="0" lvl="0" marL="12700" marR="6985" rtl="0" algn="l">
              <a:lnSpc>
                <a:spcPct val="96071"/>
              </a:lnSpc>
              <a:spcBef>
                <a:spcPts val="994"/>
              </a:spcBef>
              <a:spcAft>
                <a:spcPts val="0"/>
              </a:spcAft>
              <a:buNone/>
            </a:pPr>
            <a:r>
              <a:rPr lang="en-US"/>
              <a:t>All branches at some point are followed by a merge to indicate the end of the conditional behavior started by that	branch.</a:t>
            </a:r>
            <a:endParaRPr/>
          </a:p>
          <a:p>
            <a:pPr indent="0" lvl="0" marL="12700" marR="8890" rtl="0" algn="l">
              <a:lnSpc>
                <a:spcPct val="96071"/>
              </a:lnSpc>
              <a:spcBef>
                <a:spcPts val="1005"/>
              </a:spcBef>
              <a:spcAft>
                <a:spcPts val="0"/>
              </a:spcAft>
              <a:buNone/>
            </a:pPr>
            <a:r>
              <a:rPr lang="en-US"/>
              <a:t>After the merge all of the parallel activities must be	combined by a join before transitioning into the final activity state.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9"/>
          <p:cNvSpPr txBox="1"/>
          <p:nvPr>
            <p:ph type="title"/>
          </p:nvPr>
        </p:nvSpPr>
        <p:spPr>
          <a:xfrm>
            <a:off x="916939" y="609676"/>
            <a:ext cx="84118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Use Case</a:t>
            </a:r>
            <a:endParaRPr/>
          </a:p>
        </p:txBody>
      </p:sp>
      <p:sp>
        <p:nvSpPr>
          <p:cNvPr id="99" name="Google Shape;99;p9"/>
          <p:cNvSpPr/>
          <p:nvPr/>
        </p:nvSpPr>
        <p:spPr>
          <a:xfrm>
            <a:off x="4278629" y="1942338"/>
            <a:ext cx="2308860" cy="535305"/>
          </a:xfrm>
          <a:custGeom>
            <a:rect b="b" l="l" r="r" t="t"/>
            <a:pathLst>
              <a:path extrusionOk="0" h="535305" w="2308859">
                <a:moveTo>
                  <a:pt x="0" y="267462"/>
                </a:moveTo>
                <a:lnTo>
                  <a:pt x="20036" y="217591"/>
                </a:lnTo>
                <a:lnTo>
                  <a:pt x="54529" y="186002"/>
                </a:lnTo>
                <a:lnTo>
                  <a:pt x="104667" y="156032"/>
                </a:lnTo>
                <a:lnTo>
                  <a:pt x="169370" y="127932"/>
                </a:lnTo>
                <a:lnTo>
                  <a:pt x="206844" y="114661"/>
                </a:lnTo>
                <a:lnTo>
                  <a:pt x="247554" y="101952"/>
                </a:lnTo>
                <a:lnTo>
                  <a:pt x="291363" y="89835"/>
                </a:lnTo>
                <a:lnTo>
                  <a:pt x="338137" y="78343"/>
                </a:lnTo>
                <a:lnTo>
                  <a:pt x="387740" y="67506"/>
                </a:lnTo>
                <a:lnTo>
                  <a:pt x="440038" y="57356"/>
                </a:lnTo>
                <a:lnTo>
                  <a:pt x="494894" y="47924"/>
                </a:lnTo>
                <a:lnTo>
                  <a:pt x="552173" y="39241"/>
                </a:lnTo>
                <a:lnTo>
                  <a:pt x="611741" y="31340"/>
                </a:lnTo>
                <a:lnTo>
                  <a:pt x="673462" y="24250"/>
                </a:lnTo>
                <a:lnTo>
                  <a:pt x="737201" y="18004"/>
                </a:lnTo>
                <a:lnTo>
                  <a:pt x="802822" y="12634"/>
                </a:lnTo>
                <a:lnTo>
                  <a:pt x="870190" y="8169"/>
                </a:lnTo>
                <a:lnTo>
                  <a:pt x="939170" y="4642"/>
                </a:lnTo>
                <a:lnTo>
                  <a:pt x="1009627" y="2084"/>
                </a:lnTo>
                <a:lnTo>
                  <a:pt x="1081425" y="526"/>
                </a:lnTo>
                <a:lnTo>
                  <a:pt x="1154430" y="0"/>
                </a:lnTo>
                <a:lnTo>
                  <a:pt x="1227434" y="526"/>
                </a:lnTo>
                <a:lnTo>
                  <a:pt x="1299232" y="2084"/>
                </a:lnTo>
                <a:lnTo>
                  <a:pt x="1369689" y="4642"/>
                </a:lnTo>
                <a:lnTo>
                  <a:pt x="1438669" y="8169"/>
                </a:lnTo>
                <a:lnTo>
                  <a:pt x="1506037" y="12634"/>
                </a:lnTo>
                <a:lnTo>
                  <a:pt x="1571658" y="18004"/>
                </a:lnTo>
                <a:lnTo>
                  <a:pt x="1635397" y="24250"/>
                </a:lnTo>
                <a:lnTo>
                  <a:pt x="1697118" y="31340"/>
                </a:lnTo>
                <a:lnTo>
                  <a:pt x="1756686" y="39241"/>
                </a:lnTo>
                <a:lnTo>
                  <a:pt x="1813965" y="47924"/>
                </a:lnTo>
                <a:lnTo>
                  <a:pt x="1868821" y="57356"/>
                </a:lnTo>
                <a:lnTo>
                  <a:pt x="1921119" y="67506"/>
                </a:lnTo>
                <a:lnTo>
                  <a:pt x="1970722" y="78343"/>
                </a:lnTo>
                <a:lnTo>
                  <a:pt x="2017496" y="89835"/>
                </a:lnTo>
                <a:lnTo>
                  <a:pt x="2061305" y="101952"/>
                </a:lnTo>
                <a:lnTo>
                  <a:pt x="2102015" y="114661"/>
                </a:lnTo>
                <a:lnTo>
                  <a:pt x="2139489" y="127932"/>
                </a:lnTo>
                <a:lnTo>
                  <a:pt x="2204192" y="156032"/>
                </a:lnTo>
                <a:lnTo>
                  <a:pt x="2254330" y="186002"/>
                </a:lnTo>
                <a:lnTo>
                  <a:pt x="2288823" y="217591"/>
                </a:lnTo>
                <a:lnTo>
                  <a:pt x="2308860" y="267462"/>
                </a:lnTo>
                <a:lnTo>
                  <a:pt x="2306588" y="284375"/>
                </a:lnTo>
                <a:lnTo>
                  <a:pt x="2273600" y="333313"/>
                </a:lnTo>
                <a:lnTo>
                  <a:pt x="2231149" y="364124"/>
                </a:lnTo>
                <a:lnTo>
                  <a:pt x="2173593" y="393190"/>
                </a:lnTo>
                <a:lnTo>
                  <a:pt x="2102015" y="420262"/>
                </a:lnTo>
                <a:lnTo>
                  <a:pt x="2061305" y="432971"/>
                </a:lnTo>
                <a:lnTo>
                  <a:pt x="2017496" y="445088"/>
                </a:lnTo>
                <a:lnTo>
                  <a:pt x="1970722" y="456580"/>
                </a:lnTo>
                <a:lnTo>
                  <a:pt x="1921119" y="467417"/>
                </a:lnTo>
                <a:lnTo>
                  <a:pt x="1868821" y="477567"/>
                </a:lnTo>
                <a:lnTo>
                  <a:pt x="1813965" y="486999"/>
                </a:lnTo>
                <a:lnTo>
                  <a:pt x="1756686" y="495682"/>
                </a:lnTo>
                <a:lnTo>
                  <a:pt x="1697118" y="503583"/>
                </a:lnTo>
                <a:lnTo>
                  <a:pt x="1635397" y="510673"/>
                </a:lnTo>
                <a:lnTo>
                  <a:pt x="1571658" y="516919"/>
                </a:lnTo>
                <a:lnTo>
                  <a:pt x="1506037" y="522289"/>
                </a:lnTo>
                <a:lnTo>
                  <a:pt x="1438669" y="526754"/>
                </a:lnTo>
                <a:lnTo>
                  <a:pt x="1369689" y="530281"/>
                </a:lnTo>
                <a:lnTo>
                  <a:pt x="1299232" y="532839"/>
                </a:lnTo>
                <a:lnTo>
                  <a:pt x="1227434" y="534397"/>
                </a:lnTo>
                <a:lnTo>
                  <a:pt x="1154430" y="534924"/>
                </a:lnTo>
                <a:lnTo>
                  <a:pt x="1081425" y="534397"/>
                </a:lnTo>
                <a:lnTo>
                  <a:pt x="1009627" y="532839"/>
                </a:lnTo>
                <a:lnTo>
                  <a:pt x="939170" y="530281"/>
                </a:lnTo>
                <a:lnTo>
                  <a:pt x="870190" y="526754"/>
                </a:lnTo>
                <a:lnTo>
                  <a:pt x="802822" y="522289"/>
                </a:lnTo>
                <a:lnTo>
                  <a:pt x="737201" y="516919"/>
                </a:lnTo>
                <a:lnTo>
                  <a:pt x="673462" y="510673"/>
                </a:lnTo>
                <a:lnTo>
                  <a:pt x="611741" y="503583"/>
                </a:lnTo>
                <a:lnTo>
                  <a:pt x="552173" y="495682"/>
                </a:lnTo>
                <a:lnTo>
                  <a:pt x="494894" y="486999"/>
                </a:lnTo>
                <a:lnTo>
                  <a:pt x="440038" y="477567"/>
                </a:lnTo>
                <a:lnTo>
                  <a:pt x="387740" y="467417"/>
                </a:lnTo>
                <a:lnTo>
                  <a:pt x="338137" y="456580"/>
                </a:lnTo>
                <a:lnTo>
                  <a:pt x="291363" y="445088"/>
                </a:lnTo>
                <a:lnTo>
                  <a:pt x="247554" y="432971"/>
                </a:lnTo>
                <a:lnTo>
                  <a:pt x="206844" y="420262"/>
                </a:lnTo>
                <a:lnTo>
                  <a:pt x="169370" y="406991"/>
                </a:lnTo>
                <a:lnTo>
                  <a:pt x="104667" y="378891"/>
                </a:lnTo>
                <a:lnTo>
                  <a:pt x="54529" y="348921"/>
                </a:lnTo>
                <a:lnTo>
                  <a:pt x="20036" y="317332"/>
                </a:lnTo>
                <a:lnTo>
                  <a:pt x="0" y="267462"/>
                </a:lnTo>
                <a:close/>
              </a:path>
            </a:pathLst>
          </a:custGeom>
          <a:noFill/>
          <a:ln cap="flat" cmpd="sng" w="254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9"/>
          <p:cNvSpPr txBox="1"/>
          <p:nvPr/>
        </p:nvSpPr>
        <p:spPr>
          <a:xfrm>
            <a:off x="4920488" y="1977008"/>
            <a:ext cx="1027430" cy="452755"/>
          </a:xfrm>
          <a:prstGeom prst="rect">
            <a:avLst/>
          </a:prstGeom>
          <a:noFill/>
          <a:ln>
            <a:noFill/>
          </a:ln>
        </p:spPr>
        <p:txBody>
          <a:bodyPr anchorCtr="0" anchor="t" bIns="0" lIns="0" spcFirstLastPara="1" rIns="0" wrap="square" tIns="13325">
            <a:spAutoFit/>
          </a:bodyPr>
          <a:lstStyle/>
          <a:p>
            <a:pPr indent="263525" lvl="0" marL="12700" marR="5080" rtl="0" algn="l">
              <a:lnSpc>
                <a:spcPct val="100000"/>
              </a:lnSpc>
              <a:spcBef>
                <a:spcPts val="0"/>
              </a:spcBef>
              <a:spcAft>
                <a:spcPts val="0"/>
              </a:spcAft>
              <a:buNone/>
            </a:pPr>
            <a:r>
              <a:rPr lang="en-US" sz="1400">
                <a:latin typeface="Arial"/>
                <a:ea typeface="Arial"/>
                <a:cs typeface="Arial"/>
                <a:sym typeface="Arial"/>
              </a:rPr>
              <a:t>Fixing Appointment</a:t>
            </a:r>
            <a:endParaRPr sz="1400">
              <a:latin typeface="Arial"/>
              <a:ea typeface="Arial"/>
              <a:cs typeface="Arial"/>
              <a:sym typeface="Arial"/>
            </a:endParaRPr>
          </a:p>
        </p:txBody>
      </p:sp>
      <p:sp>
        <p:nvSpPr>
          <p:cNvPr id="101" name="Google Shape;101;p9"/>
          <p:cNvSpPr/>
          <p:nvPr/>
        </p:nvSpPr>
        <p:spPr>
          <a:xfrm>
            <a:off x="4164329" y="2727198"/>
            <a:ext cx="2560320" cy="535305"/>
          </a:xfrm>
          <a:custGeom>
            <a:rect b="b" l="l" r="r" t="t"/>
            <a:pathLst>
              <a:path extrusionOk="0" h="535304" w="2560320">
                <a:moveTo>
                  <a:pt x="0" y="267462"/>
                </a:moveTo>
                <a:lnTo>
                  <a:pt x="19198" y="221061"/>
                </a:lnTo>
                <a:lnTo>
                  <a:pt x="52328" y="191532"/>
                </a:lnTo>
                <a:lnTo>
                  <a:pt x="100601" y="163359"/>
                </a:lnTo>
                <a:lnTo>
                  <a:pt x="163059" y="136745"/>
                </a:lnTo>
                <a:lnTo>
                  <a:pt x="199306" y="124085"/>
                </a:lnTo>
                <a:lnTo>
                  <a:pt x="238739" y="111889"/>
                </a:lnTo>
                <a:lnTo>
                  <a:pt x="281237" y="100184"/>
                </a:lnTo>
                <a:lnTo>
                  <a:pt x="326682" y="88993"/>
                </a:lnTo>
                <a:lnTo>
                  <a:pt x="374951" y="78343"/>
                </a:lnTo>
                <a:lnTo>
                  <a:pt x="425926" y="68257"/>
                </a:lnTo>
                <a:lnTo>
                  <a:pt x="479486" y="58762"/>
                </a:lnTo>
                <a:lnTo>
                  <a:pt x="535512" y="49883"/>
                </a:lnTo>
                <a:lnTo>
                  <a:pt x="593883" y="41644"/>
                </a:lnTo>
                <a:lnTo>
                  <a:pt x="654478" y="34070"/>
                </a:lnTo>
                <a:lnTo>
                  <a:pt x="717179" y="27187"/>
                </a:lnTo>
                <a:lnTo>
                  <a:pt x="781865" y="21020"/>
                </a:lnTo>
                <a:lnTo>
                  <a:pt x="848416" y="15594"/>
                </a:lnTo>
                <a:lnTo>
                  <a:pt x="916711" y="10933"/>
                </a:lnTo>
                <a:lnTo>
                  <a:pt x="986632" y="7064"/>
                </a:lnTo>
                <a:lnTo>
                  <a:pt x="1058057" y="4011"/>
                </a:lnTo>
                <a:lnTo>
                  <a:pt x="1130867" y="1799"/>
                </a:lnTo>
                <a:lnTo>
                  <a:pt x="1204941" y="454"/>
                </a:lnTo>
                <a:lnTo>
                  <a:pt x="1280160" y="0"/>
                </a:lnTo>
                <a:lnTo>
                  <a:pt x="1355378" y="454"/>
                </a:lnTo>
                <a:lnTo>
                  <a:pt x="1429452" y="1799"/>
                </a:lnTo>
                <a:lnTo>
                  <a:pt x="1502262" y="4011"/>
                </a:lnTo>
                <a:lnTo>
                  <a:pt x="1573687" y="7064"/>
                </a:lnTo>
                <a:lnTo>
                  <a:pt x="1643608" y="10933"/>
                </a:lnTo>
                <a:lnTo>
                  <a:pt x="1711903" y="15594"/>
                </a:lnTo>
                <a:lnTo>
                  <a:pt x="1778454" y="21020"/>
                </a:lnTo>
                <a:lnTo>
                  <a:pt x="1843140" y="27187"/>
                </a:lnTo>
                <a:lnTo>
                  <a:pt x="1905841" y="34070"/>
                </a:lnTo>
                <a:lnTo>
                  <a:pt x="1966436" y="41644"/>
                </a:lnTo>
                <a:lnTo>
                  <a:pt x="2024807" y="49883"/>
                </a:lnTo>
                <a:lnTo>
                  <a:pt x="2080833" y="58762"/>
                </a:lnTo>
                <a:lnTo>
                  <a:pt x="2134393" y="68257"/>
                </a:lnTo>
                <a:lnTo>
                  <a:pt x="2185368" y="78343"/>
                </a:lnTo>
                <a:lnTo>
                  <a:pt x="2233637" y="88993"/>
                </a:lnTo>
                <a:lnTo>
                  <a:pt x="2279082" y="100184"/>
                </a:lnTo>
                <a:lnTo>
                  <a:pt x="2321580" y="111889"/>
                </a:lnTo>
                <a:lnTo>
                  <a:pt x="2361013" y="124085"/>
                </a:lnTo>
                <a:lnTo>
                  <a:pt x="2397260" y="136745"/>
                </a:lnTo>
                <a:lnTo>
                  <a:pt x="2459718" y="163359"/>
                </a:lnTo>
                <a:lnTo>
                  <a:pt x="2507991" y="191532"/>
                </a:lnTo>
                <a:lnTo>
                  <a:pt x="2541121" y="221061"/>
                </a:lnTo>
                <a:lnTo>
                  <a:pt x="2560320" y="267462"/>
                </a:lnTo>
                <a:lnTo>
                  <a:pt x="2558146" y="283176"/>
                </a:lnTo>
                <a:lnTo>
                  <a:pt x="2526509" y="328784"/>
                </a:lnTo>
                <a:lnTo>
                  <a:pt x="2485688" y="357660"/>
                </a:lnTo>
                <a:lnTo>
                  <a:pt x="2430202" y="385078"/>
                </a:lnTo>
                <a:lnTo>
                  <a:pt x="2361013" y="410838"/>
                </a:lnTo>
                <a:lnTo>
                  <a:pt x="2321580" y="423034"/>
                </a:lnTo>
                <a:lnTo>
                  <a:pt x="2279082" y="434739"/>
                </a:lnTo>
                <a:lnTo>
                  <a:pt x="2233637" y="445930"/>
                </a:lnTo>
                <a:lnTo>
                  <a:pt x="2185368" y="456580"/>
                </a:lnTo>
                <a:lnTo>
                  <a:pt x="2134393" y="466666"/>
                </a:lnTo>
                <a:lnTo>
                  <a:pt x="2080833" y="476161"/>
                </a:lnTo>
                <a:lnTo>
                  <a:pt x="2024807" y="485040"/>
                </a:lnTo>
                <a:lnTo>
                  <a:pt x="1966436" y="493279"/>
                </a:lnTo>
                <a:lnTo>
                  <a:pt x="1905841" y="500853"/>
                </a:lnTo>
                <a:lnTo>
                  <a:pt x="1843140" y="507736"/>
                </a:lnTo>
                <a:lnTo>
                  <a:pt x="1778454" y="513903"/>
                </a:lnTo>
                <a:lnTo>
                  <a:pt x="1711903" y="519329"/>
                </a:lnTo>
                <a:lnTo>
                  <a:pt x="1643608" y="523990"/>
                </a:lnTo>
                <a:lnTo>
                  <a:pt x="1573687" y="527859"/>
                </a:lnTo>
                <a:lnTo>
                  <a:pt x="1502262" y="530912"/>
                </a:lnTo>
                <a:lnTo>
                  <a:pt x="1429452" y="533124"/>
                </a:lnTo>
                <a:lnTo>
                  <a:pt x="1355378" y="534469"/>
                </a:lnTo>
                <a:lnTo>
                  <a:pt x="1280160" y="534924"/>
                </a:lnTo>
                <a:lnTo>
                  <a:pt x="1204941" y="534469"/>
                </a:lnTo>
                <a:lnTo>
                  <a:pt x="1130867" y="533124"/>
                </a:lnTo>
                <a:lnTo>
                  <a:pt x="1058057" y="530912"/>
                </a:lnTo>
                <a:lnTo>
                  <a:pt x="986632" y="527859"/>
                </a:lnTo>
                <a:lnTo>
                  <a:pt x="916711" y="523990"/>
                </a:lnTo>
                <a:lnTo>
                  <a:pt x="848416" y="519329"/>
                </a:lnTo>
                <a:lnTo>
                  <a:pt x="781865" y="513903"/>
                </a:lnTo>
                <a:lnTo>
                  <a:pt x="717179" y="507736"/>
                </a:lnTo>
                <a:lnTo>
                  <a:pt x="654478" y="500853"/>
                </a:lnTo>
                <a:lnTo>
                  <a:pt x="593883" y="493279"/>
                </a:lnTo>
                <a:lnTo>
                  <a:pt x="535512" y="485040"/>
                </a:lnTo>
                <a:lnTo>
                  <a:pt x="479486" y="476161"/>
                </a:lnTo>
                <a:lnTo>
                  <a:pt x="425926" y="466666"/>
                </a:lnTo>
                <a:lnTo>
                  <a:pt x="374951" y="456580"/>
                </a:lnTo>
                <a:lnTo>
                  <a:pt x="326682" y="445930"/>
                </a:lnTo>
                <a:lnTo>
                  <a:pt x="281237" y="434739"/>
                </a:lnTo>
                <a:lnTo>
                  <a:pt x="238739" y="423034"/>
                </a:lnTo>
                <a:lnTo>
                  <a:pt x="199306" y="410838"/>
                </a:lnTo>
                <a:lnTo>
                  <a:pt x="163059" y="398178"/>
                </a:lnTo>
                <a:lnTo>
                  <a:pt x="100601" y="371564"/>
                </a:lnTo>
                <a:lnTo>
                  <a:pt x="52328" y="343391"/>
                </a:lnTo>
                <a:lnTo>
                  <a:pt x="19198" y="313862"/>
                </a:lnTo>
                <a:lnTo>
                  <a:pt x="0" y="267462"/>
                </a:lnTo>
                <a:close/>
              </a:path>
            </a:pathLst>
          </a:custGeom>
          <a:noFill/>
          <a:ln cap="flat" cmpd="sng" w="254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9"/>
          <p:cNvSpPr txBox="1"/>
          <p:nvPr/>
        </p:nvSpPr>
        <p:spPr>
          <a:xfrm>
            <a:off x="4680965" y="2762250"/>
            <a:ext cx="1527810" cy="45339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sz="1400">
                <a:latin typeface="Arial"/>
                <a:ea typeface="Arial"/>
                <a:cs typeface="Arial"/>
                <a:sym typeface="Arial"/>
              </a:rPr>
              <a:t>Taking Preparation</a:t>
            </a:r>
            <a:endParaRPr sz="1400">
              <a:latin typeface="Arial"/>
              <a:ea typeface="Arial"/>
              <a:cs typeface="Arial"/>
              <a:sym typeface="Arial"/>
            </a:endParaRPr>
          </a:p>
          <a:p>
            <a:pPr indent="0" lvl="0" marL="1905" rtl="0" algn="ctr">
              <a:lnSpc>
                <a:spcPct val="100000"/>
              </a:lnSpc>
              <a:spcBef>
                <a:spcPts val="0"/>
              </a:spcBef>
              <a:spcAft>
                <a:spcPts val="0"/>
              </a:spcAft>
              <a:buNone/>
            </a:pPr>
            <a:r>
              <a:rPr lang="en-US" sz="1400">
                <a:latin typeface="Arial"/>
                <a:ea typeface="Arial"/>
                <a:cs typeface="Arial"/>
                <a:sym typeface="Arial"/>
              </a:rPr>
              <a:t>for Appointment</a:t>
            </a:r>
            <a:endParaRPr sz="1400">
              <a:latin typeface="Arial"/>
              <a:ea typeface="Arial"/>
              <a:cs typeface="Arial"/>
              <a:sym typeface="Arial"/>
            </a:endParaRPr>
          </a:p>
        </p:txBody>
      </p:sp>
      <p:sp>
        <p:nvSpPr>
          <p:cNvPr id="103" name="Google Shape;103;p9"/>
          <p:cNvSpPr/>
          <p:nvPr/>
        </p:nvSpPr>
        <p:spPr>
          <a:xfrm>
            <a:off x="4164329" y="3425190"/>
            <a:ext cx="2560320" cy="535305"/>
          </a:xfrm>
          <a:custGeom>
            <a:rect b="b" l="l" r="r" t="t"/>
            <a:pathLst>
              <a:path extrusionOk="0" h="535304" w="2560320">
                <a:moveTo>
                  <a:pt x="0" y="267462"/>
                </a:moveTo>
                <a:lnTo>
                  <a:pt x="19198" y="221061"/>
                </a:lnTo>
                <a:lnTo>
                  <a:pt x="52328" y="191532"/>
                </a:lnTo>
                <a:lnTo>
                  <a:pt x="100601" y="163359"/>
                </a:lnTo>
                <a:lnTo>
                  <a:pt x="163059" y="136745"/>
                </a:lnTo>
                <a:lnTo>
                  <a:pt x="199306" y="124085"/>
                </a:lnTo>
                <a:lnTo>
                  <a:pt x="238739" y="111889"/>
                </a:lnTo>
                <a:lnTo>
                  <a:pt x="281237" y="100184"/>
                </a:lnTo>
                <a:lnTo>
                  <a:pt x="326682" y="88993"/>
                </a:lnTo>
                <a:lnTo>
                  <a:pt x="374951" y="78343"/>
                </a:lnTo>
                <a:lnTo>
                  <a:pt x="425926" y="68257"/>
                </a:lnTo>
                <a:lnTo>
                  <a:pt x="479486" y="58762"/>
                </a:lnTo>
                <a:lnTo>
                  <a:pt x="535512" y="49883"/>
                </a:lnTo>
                <a:lnTo>
                  <a:pt x="593883" y="41644"/>
                </a:lnTo>
                <a:lnTo>
                  <a:pt x="654478" y="34070"/>
                </a:lnTo>
                <a:lnTo>
                  <a:pt x="717179" y="27187"/>
                </a:lnTo>
                <a:lnTo>
                  <a:pt x="781865" y="21020"/>
                </a:lnTo>
                <a:lnTo>
                  <a:pt x="848416" y="15594"/>
                </a:lnTo>
                <a:lnTo>
                  <a:pt x="916711" y="10933"/>
                </a:lnTo>
                <a:lnTo>
                  <a:pt x="986632" y="7064"/>
                </a:lnTo>
                <a:lnTo>
                  <a:pt x="1058057" y="4011"/>
                </a:lnTo>
                <a:lnTo>
                  <a:pt x="1130867" y="1799"/>
                </a:lnTo>
                <a:lnTo>
                  <a:pt x="1204941" y="454"/>
                </a:lnTo>
                <a:lnTo>
                  <a:pt x="1280160" y="0"/>
                </a:lnTo>
                <a:lnTo>
                  <a:pt x="1355378" y="454"/>
                </a:lnTo>
                <a:lnTo>
                  <a:pt x="1429452" y="1799"/>
                </a:lnTo>
                <a:lnTo>
                  <a:pt x="1502262" y="4011"/>
                </a:lnTo>
                <a:lnTo>
                  <a:pt x="1573687" y="7064"/>
                </a:lnTo>
                <a:lnTo>
                  <a:pt x="1643608" y="10933"/>
                </a:lnTo>
                <a:lnTo>
                  <a:pt x="1711903" y="15594"/>
                </a:lnTo>
                <a:lnTo>
                  <a:pt x="1778454" y="21020"/>
                </a:lnTo>
                <a:lnTo>
                  <a:pt x="1843140" y="27187"/>
                </a:lnTo>
                <a:lnTo>
                  <a:pt x="1905841" y="34070"/>
                </a:lnTo>
                <a:lnTo>
                  <a:pt x="1966436" y="41644"/>
                </a:lnTo>
                <a:lnTo>
                  <a:pt x="2024807" y="49883"/>
                </a:lnTo>
                <a:lnTo>
                  <a:pt x="2080833" y="58762"/>
                </a:lnTo>
                <a:lnTo>
                  <a:pt x="2134393" y="68257"/>
                </a:lnTo>
                <a:lnTo>
                  <a:pt x="2185368" y="78343"/>
                </a:lnTo>
                <a:lnTo>
                  <a:pt x="2233637" y="88993"/>
                </a:lnTo>
                <a:lnTo>
                  <a:pt x="2279082" y="100184"/>
                </a:lnTo>
                <a:lnTo>
                  <a:pt x="2321580" y="111889"/>
                </a:lnTo>
                <a:lnTo>
                  <a:pt x="2361013" y="124085"/>
                </a:lnTo>
                <a:lnTo>
                  <a:pt x="2397260" y="136745"/>
                </a:lnTo>
                <a:lnTo>
                  <a:pt x="2459718" y="163359"/>
                </a:lnTo>
                <a:lnTo>
                  <a:pt x="2507991" y="191532"/>
                </a:lnTo>
                <a:lnTo>
                  <a:pt x="2541121" y="221061"/>
                </a:lnTo>
                <a:lnTo>
                  <a:pt x="2560320" y="267462"/>
                </a:lnTo>
                <a:lnTo>
                  <a:pt x="2558146" y="283176"/>
                </a:lnTo>
                <a:lnTo>
                  <a:pt x="2526509" y="328784"/>
                </a:lnTo>
                <a:lnTo>
                  <a:pt x="2485688" y="357660"/>
                </a:lnTo>
                <a:lnTo>
                  <a:pt x="2430202" y="385078"/>
                </a:lnTo>
                <a:lnTo>
                  <a:pt x="2361013" y="410838"/>
                </a:lnTo>
                <a:lnTo>
                  <a:pt x="2321580" y="423034"/>
                </a:lnTo>
                <a:lnTo>
                  <a:pt x="2279082" y="434739"/>
                </a:lnTo>
                <a:lnTo>
                  <a:pt x="2233637" y="445930"/>
                </a:lnTo>
                <a:lnTo>
                  <a:pt x="2185368" y="456580"/>
                </a:lnTo>
                <a:lnTo>
                  <a:pt x="2134393" y="466666"/>
                </a:lnTo>
                <a:lnTo>
                  <a:pt x="2080833" y="476161"/>
                </a:lnTo>
                <a:lnTo>
                  <a:pt x="2024807" y="485040"/>
                </a:lnTo>
                <a:lnTo>
                  <a:pt x="1966436" y="493279"/>
                </a:lnTo>
                <a:lnTo>
                  <a:pt x="1905841" y="500853"/>
                </a:lnTo>
                <a:lnTo>
                  <a:pt x="1843140" y="507736"/>
                </a:lnTo>
                <a:lnTo>
                  <a:pt x="1778454" y="513903"/>
                </a:lnTo>
                <a:lnTo>
                  <a:pt x="1711903" y="519329"/>
                </a:lnTo>
                <a:lnTo>
                  <a:pt x="1643608" y="523990"/>
                </a:lnTo>
                <a:lnTo>
                  <a:pt x="1573687" y="527859"/>
                </a:lnTo>
                <a:lnTo>
                  <a:pt x="1502262" y="530912"/>
                </a:lnTo>
                <a:lnTo>
                  <a:pt x="1429452" y="533124"/>
                </a:lnTo>
                <a:lnTo>
                  <a:pt x="1355378" y="534469"/>
                </a:lnTo>
                <a:lnTo>
                  <a:pt x="1280160" y="534924"/>
                </a:lnTo>
                <a:lnTo>
                  <a:pt x="1204941" y="534469"/>
                </a:lnTo>
                <a:lnTo>
                  <a:pt x="1130867" y="533124"/>
                </a:lnTo>
                <a:lnTo>
                  <a:pt x="1058057" y="530912"/>
                </a:lnTo>
                <a:lnTo>
                  <a:pt x="986632" y="527859"/>
                </a:lnTo>
                <a:lnTo>
                  <a:pt x="916711" y="523990"/>
                </a:lnTo>
                <a:lnTo>
                  <a:pt x="848416" y="519329"/>
                </a:lnTo>
                <a:lnTo>
                  <a:pt x="781865" y="513903"/>
                </a:lnTo>
                <a:lnTo>
                  <a:pt x="717179" y="507736"/>
                </a:lnTo>
                <a:lnTo>
                  <a:pt x="654478" y="500853"/>
                </a:lnTo>
                <a:lnTo>
                  <a:pt x="593883" y="493279"/>
                </a:lnTo>
                <a:lnTo>
                  <a:pt x="535512" y="485040"/>
                </a:lnTo>
                <a:lnTo>
                  <a:pt x="479486" y="476161"/>
                </a:lnTo>
                <a:lnTo>
                  <a:pt x="425926" y="466666"/>
                </a:lnTo>
                <a:lnTo>
                  <a:pt x="374951" y="456580"/>
                </a:lnTo>
                <a:lnTo>
                  <a:pt x="326682" y="445930"/>
                </a:lnTo>
                <a:lnTo>
                  <a:pt x="281237" y="434739"/>
                </a:lnTo>
                <a:lnTo>
                  <a:pt x="238739" y="423034"/>
                </a:lnTo>
                <a:lnTo>
                  <a:pt x="199306" y="410838"/>
                </a:lnTo>
                <a:lnTo>
                  <a:pt x="163059" y="398178"/>
                </a:lnTo>
                <a:lnTo>
                  <a:pt x="100601" y="371564"/>
                </a:lnTo>
                <a:lnTo>
                  <a:pt x="52328" y="343391"/>
                </a:lnTo>
                <a:lnTo>
                  <a:pt x="19198" y="313862"/>
                </a:lnTo>
                <a:lnTo>
                  <a:pt x="0" y="267462"/>
                </a:lnTo>
                <a:close/>
              </a:path>
            </a:pathLst>
          </a:custGeom>
          <a:noFill/>
          <a:ln cap="flat" cmpd="sng" w="254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4" name="Google Shape;104;p9"/>
          <p:cNvSpPr txBox="1"/>
          <p:nvPr/>
        </p:nvSpPr>
        <p:spPr>
          <a:xfrm>
            <a:off x="4932426" y="3459860"/>
            <a:ext cx="1026794" cy="453390"/>
          </a:xfrm>
          <a:prstGeom prst="rect">
            <a:avLst/>
          </a:prstGeom>
          <a:noFill/>
          <a:ln>
            <a:noFill/>
          </a:ln>
        </p:spPr>
        <p:txBody>
          <a:bodyPr anchorCtr="0" anchor="t" bIns="0" lIns="0" spcFirstLastPara="1" rIns="0" wrap="square" tIns="13325">
            <a:spAutoFit/>
          </a:bodyPr>
          <a:lstStyle/>
          <a:p>
            <a:pPr indent="0" lvl="0" marL="60960" rtl="0" algn="l">
              <a:lnSpc>
                <a:spcPct val="100000"/>
              </a:lnSpc>
              <a:spcBef>
                <a:spcPts val="0"/>
              </a:spcBef>
              <a:spcAft>
                <a:spcPts val="0"/>
              </a:spcAft>
              <a:buNone/>
            </a:pPr>
            <a:r>
              <a:rPr lang="en-US" sz="1400">
                <a:latin typeface="Arial"/>
                <a:ea typeface="Arial"/>
                <a:cs typeface="Arial"/>
                <a:sym typeface="Arial"/>
              </a:rPr>
              <a:t>Conducting</a:t>
            </a:r>
            <a:endParaRPr sz="1400">
              <a:latin typeface="Arial"/>
              <a:ea typeface="Arial"/>
              <a:cs typeface="Arial"/>
              <a:sym typeface="Arial"/>
            </a:endParaRPr>
          </a:p>
          <a:p>
            <a:pPr indent="0" lvl="0" marL="12700" rtl="0" algn="l">
              <a:lnSpc>
                <a:spcPct val="100000"/>
              </a:lnSpc>
              <a:spcBef>
                <a:spcPts val="0"/>
              </a:spcBef>
              <a:spcAft>
                <a:spcPts val="0"/>
              </a:spcAft>
              <a:buNone/>
            </a:pPr>
            <a:r>
              <a:rPr lang="en-US" sz="1400">
                <a:latin typeface="Arial"/>
                <a:ea typeface="Arial"/>
                <a:cs typeface="Arial"/>
                <a:sym typeface="Arial"/>
              </a:rPr>
              <a:t>Appointment</a:t>
            </a:r>
            <a:endParaRPr sz="1400">
              <a:latin typeface="Arial"/>
              <a:ea typeface="Arial"/>
              <a:cs typeface="Arial"/>
              <a:sym typeface="Arial"/>
            </a:endParaRPr>
          </a:p>
        </p:txBody>
      </p:sp>
      <p:sp>
        <p:nvSpPr>
          <p:cNvPr id="105" name="Google Shape;105;p9"/>
          <p:cNvSpPr/>
          <p:nvPr/>
        </p:nvSpPr>
        <p:spPr>
          <a:xfrm>
            <a:off x="4164329" y="4121658"/>
            <a:ext cx="2560320" cy="535305"/>
          </a:xfrm>
          <a:custGeom>
            <a:rect b="b" l="l" r="r" t="t"/>
            <a:pathLst>
              <a:path extrusionOk="0" h="535304" w="2560320">
                <a:moveTo>
                  <a:pt x="0" y="267462"/>
                </a:moveTo>
                <a:lnTo>
                  <a:pt x="19198" y="221061"/>
                </a:lnTo>
                <a:lnTo>
                  <a:pt x="52328" y="191532"/>
                </a:lnTo>
                <a:lnTo>
                  <a:pt x="100601" y="163359"/>
                </a:lnTo>
                <a:lnTo>
                  <a:pt x="163059" y="136745"/>
                </a:lnTo>
                <a:lnTo>
                  <a:pt x="199306" y="124085"/>
                </a:lnTo>
                <a:lnTo>
                  <a:pt x="238739" y="111889"/>
                </a:lnTo>
                <a:lnTo>
                  <a:pt x="281237" y="100184"/>
                </a:lnTo>
                <a:lnTo>
                  <a:pt x="326682" y="88993"/>
                </a:lnTo>
                <a:lnTo>
                  <a:pt x="374951" y="78343"/>
                </a:lnTo>
                <a:lnTo>
                  <a:pt x="425926" y="68257"/>
                </a:lnTo>
                <a:lnTo>
                  <a:pt x="479486" y="58762"/>
                </a:lnTo>
                <a:lnTo>
                  <a:pt x="535512" y="49883"/>
                </a:lnTo>
                <a:lnTo>
                  <a:pt x="593883" y="41644"/>
                </a:lnTo>
                <a:lnTo>
                  <a:pt x="654478" y="34070"/>
                </a:lnTo>
                <a:lnTo>
                  <a:pt x="717179" y="27187"/>
                </a:lnTo>
                <a:lnTo>
                  <a:pt x="781865" y="21020"/>
                </a:lnTo>
                <a:lnTo>
                  <a:pt x="848416" y="15594"/>
                </a:lnTo>
                <a:lnTo>
                  <a:pt x="916711" y="10933"/>
                </a:lnTo>
                <a:lnTo>
                  <a:pt x="986632" y="7064"/>
                </a:lnTo>
                <a:lnTo>
                  <a:pt x="1058057" y="4011"/>
                </a:lnTo>
                <a:lnTo>
                  <a:pt x="1130867" y="1799"/>
                </a:lnTo>
                <a:lnTo>
                  <a:pt x="1204941" y="454"/>
                </a:lnTo>
                <a:lnTo>
                  <a:pt x="1280160" y="0"/>
                </a:lnTo>
                <a:lnTo>
                  <a:pt x="1355378" y="454"/>
                </a:lnTo>
                <a:lnTo>
                  <a:pt x="1429452" y="1799"/>
                </a:lnTo>
                <a:lnTo>
                  <a:pt x="1502262" y="4011"/>
                </a:lnTo>
                <a:lnTo>
                  <a:pt x="1573687" y="7064"/>
                </a:lnTo>
                <a:lnTo>
                  <a:pt x="1643608" y="10933"/>
                </a:lnTo>
                <a:lnTo>
                  <a:pt x="1711903" y="15594"/>
                </a:lnTo>
                <a:lnTo>
                  <a:pt x="1778454" y="21020"/>
                </a:lnTo>
                <a:lnTo>
                  <a:pt x="1843140" y="27187"/>
                </a:lnTo>
                <a:lnTo>
                  <a:pt x="1905841" y="34070"/>
                </a:lnTo>
                <a:lnTo>
                  <a:pt x="1966436" y="41644"/>
                </a:lnTo>
                <a:lnTo>
                  <a:pt x="2024807" y="49883"/>
                </a:lnTo>
                <a:lnTo>
                  <a:pt x="2080833" y="58762"/>
                </a:lnTo>
                <a:lnTo>
                  <a:pt x="2134393" y="68257"/>
                </a:lnTo>
                <a:lnTo>
                  <a:pt x="2185368" y="78343"/>
                </a:lnTo>
                <a:lnTo>
                  <a:pt x="2233637" y="88993"/>
                </a:lnTo>
                <a:lnTo>
                  <a:pt x="2279082" y="100184"/>
                </a:lnTo>
                <a:lnTo>
                  <a:pt x="2321580" y="111889"/>
                </a:lnTo>
                <a:lnTo>
                  <a:pt x="2361013" y="124085"/>
                </a:lnTo>
                <a:lnTo>
                  <a:pt x="2397260" y="136745"/>
                </a:lnTo>
                <a:lnTo>
                  <a:pt x="2459718" y="163359"/>
                </a:lnTo>
                <a:lnTo>
                  <a:pt x="2507991" y="191532"/>
                </a:lnTo>
                <a:lnTo>
                  <a:pt x="2541121" y="221061"/>
                </a:lnTo>
                <a:lnTo>
                  <a:pt x="2560320" y="267462"/>
                </a:lnTo>
                <a:lnTo>
                  <a:pt x="2558146" y="283176"/>
                </a:lnTo>
                <a:lnTo>
                  <a:pt x="2526509" y="328784"/>
                </a:lnTo>
                <a:lnTo>
                  <a:pt x="2485688" y="357660"/>
                </a:lnTo>
                <a:lnTo>
                  <a:pt x="2430202" y="385078"/>
                </a:lnTo>
                <a:lnTo>
                  <a:pt x="2361013" y="410838"/>
                </a:lnTo>
                <a:lnTo>
                  <a:pt x="2321580" y="423034"/>
                </a:lnTo>
                <a:lnTo>
                  <a:pt x="2279082" y="434739"/>
                </a:lnTo>
                <a:lnTo>
                  <a:pt x="2233637" y="445930"/>
                </a:lnTo>
                <a:lnTo>
                  <a:pt x="2185368" y="456580"/>
                </a:lnTo>
                <a:lnTo>
                  <a:pt x="2134393" y="466666"/>
                </a:lnTo>
                <a:lnTo>
                  <a:pt x="2080833" y="476161"/>
                </a:lnTo>
                <a:lnTo>
                  <a:pt x="2024807" y="485040"/>
                </a:lnTo>
                <a:lnTo>
                  <a:pt x="1966436" y="493279"/>
                </a:lnTo>
                <a:lnTo>
                  <a:pt x="1905841" y="500853"/>
                </a:lnTo>
                <a:lnTo>
                  <a:pt x="1843140" y="507736"/>
                </a:lnTo>
                <a:lnTo>
                  <a:pt x="1778454" y="513903"/>
                </a:lnTo>
                <a:lnTo>
                  <a:pt x="1711903" y="519329"/>
                </a:lnTo>
                <a:lnTo>
                  <a:pt x="1643608" y="523990"/>
                </a:lnTo>
                <a:lnTo>
                  <a:pt x="1573687" y="527859"/>
                </a:lnTo>
                <a:lnTo>
                  <a:pt x="1502262" y="530912"/>
                </a:lnTo>
                <a:lnTo>
                  <a:pt x="1429452" y="533124"/>
                </a:lnTo>
                <a:lnTo>
                  <a:pt x="1355378" y="534469"/>
                </a:lnTo>
                <a:lnTo>
                  <a:pt x="1280160" y="534924"/>
                </a:lnTo>
                <a:lnTo>
                  <a:pt x="1204941" y="534469"/>
                </a:lnTo>
                <a:lnTo>
                  <a:pt x="1130867" y="533124"/>
                </a:lnTo>
                <a:lnTo>
                  <a:pt x="1058057" y="530912"/>
                </a:lnTo>
                <a:lnTo>
                  <a:pt x="986632" y="527859"/>
                </a:lnTo>
                <a:lnTo>
                  <a:pt x="916711" y="523990"/>
                </a:lnTo>
                <a:lnTo>
                  <a:pt x="848416" y="519329"/>
                </a:lnTo>
                <a:lnTo>
                  <a:pt x="781865" y="513903"/>
                </a:lnTo>
                <a:lnTo>
                  <a:pt x="717179" y="507736"/>
                </a:lnTo>
                <a:lnTo>
                  <a:pt x="654478" y="500853"/>
                </a:lnTo>
                <a:lnTo>
                  <a:pt x="593883" y="493279"/>
                </a:lnTo>
                <a:lnTo>
                  <a:pt x="535512" y="485040"/>
                </a:lnTo>
                <a:lnTo>
                  <a:pt x="479486" y="476161"/>
                </a:lnTo>
                <a:lnTo>
                  <a:pt x="425926" y="466666"/>
                </a:lnTo>
                <a:lnTo>
                  <a:pt x="374951" y="456580"/>
                </a:lnTo>
                <a:lnTo>
                  <a:pt x="326682" y="445930"/>
                </a:lnTo>
                <a:lnTo>
                  <a:pt x="281237" y="434739"/>
                </a:lnTo>
                <a:lnTo>
                  <a:pt x="238739" y="423034"/>
                </a:lnTo>
                <a:lnTo>
                  <a:pt x="199306" y="410838"/>
                </a:lnTo>
                <a:lnTo>
                  <a:pt x="163059" y="398178"/>
                </a:lnTo>
                <a:lnTo>
                  <a:pt x="100601" y="371564"/>
                </a:lnTo>
                <a:lnTo>
                  <a:pt x="52328" y="343391"/>
                </a:lnTo>
                <a:lnTo>
                  <a:pt x="19198" y="313862"/>
                </a:lnTo>
                <a:lnTo>
                  <a:pt x="0" y="267462"/>
                </a:lnTo>
                <a:close/>
              </a:path>
            </a:pathLst>
          </a:custGeom>
          <a:noFill/>
          <a:ln cap="flat" cmpd="sng" w="254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6" name="Google Shape;106;p9"/>
          <p:cNvSpPr txBox="1"/>
          <p:nvPr/>
        </p:nvSpPr>
        <p:spPr>
          <a:xfrm>
            <a:off x="4680965" y="4264278"/>
            <a:ext cx="152717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Arial"/>
                <a:ea typeface="Arial"/>
                <a:cs typeface="Arial"/>
                <a:sym typeface="Arial"/>
              </a:rPr>
              <a:t>Providing follow-up</a:t>
            </a:r>
            <a:endParaRPr sz="1400">
              <a:latin typeface="Arial"/>
              <a:ea typeface="Arial"/>
              <a:cs typeface="Arial"/>
              <a:sym typeface="Arial"/>
            </a:endParaRPr>
          </a:p>
        </p:txBody>
      </p:sp>
      <p:sp>
        <p:nvSpPr>
          <p:cNvPr id="107" name="Google Shape;107;p9"/>
          <p:cNvSpPr/>
          <p:nvPr/>
        </p:nvSpPr>
        <p:spPr>
          <a:xfrm>
            <a:off x="4164329" y="4827270"/>
            <a:ext cx="2560320" cy="535305"/>
          </a:xfrm>
          <a:custGeom>
            <a:rect b="b" l="l" r="r" t="t"/>
            <a:pathLst>
              <a:path extrusionOk="0" h="535304" w="2560320">
                <a:moveTo>
                  <a:pt x="0" y="267461"/>
                </a:moveTo>
                <a:lnTo>
                  <a:pt x="19198" y="221061"/>
                </a:lnTo>
                <a:lnTo>
                  <a:pt x="52328" y="191532"/>
                </a:lnTo>
                <a:lnTo>
                  <a:pt x="100601" y="163359"/>
                </a:lnTo>
                <a:lnTo>
                  <a:pt x="163059" y="136745"/>
                </a:lnTo>
                <a:lnTo>
                  <a:pt x="199306" y="124085"/>
                </a:lnTo>
                <a:lnTo>
                  <a:pt x="238739" y="111889"/>
                </a:lnTo>
                <a:lnTo>
                  <a:pt x="281237" y="100184"/>
                </a:lnTo>
                <a:lnTo>
                  <a:pt x="326682" y="88993"/>
                </a:lnTo>
                <a:lnTo>
                  <a:pt x="374951" y="78343"/>
                </a:lnTo>
                <a:lnTo>
                  <a:pt x="425926" y="68257"/>
                </a:lnTo>
                <a:lnTo>
                  <a:pt x="479486" y="58762"/>
                </a:lnTo>
                <a:lnTo>
                  <a:pt x="535512" y="49883"/>
                </a:lnTo>
                <a:lnTo>
                  <a:pt x="593883" y="41644"/>
                </a:lnTo>
                <a:lnTo>
                  <a:pt x="654478" y="34070"/>
                </a:lnTo>
                <a:lnTo>
                  <a:pt x="717179" y="27187"/>
                </a:lnTo>
                <a:lnTo>
                  <a:pt x="781865" y="21020"/>
                </a:lnTo>
                <a:lnTo>
                  <a:pt x="848416" y="15594"/>
                </a:lnTo>
                <a:lnTo>
                  <a:pt x="916711" y="10933"/>
                </a:lnTo>
                <a:lnTo>
                  <a:pt x="986632" y="7064"/>
                </a:lnTo>
                <a:lnTo>
                  <a:pt x="1058057" y="4011"/>
                </a:lnTo>
                <a:lnTo>
                  <a:pt x="1130867" y="1799"/>
                </a:lnTo>
                <a:lnTo>
                  <a:pt x="1204941" y="454"/>
                </a:lnTo>
                <a:lnTo>
                  <a:pt x="1280160" y="0"/>
                </a:lnTo>
                <a:lnTo>
                  <a:pt x="1355378" y="454"/>
                </a:lnTo>
                <a:lnTo>
                  <a:pt x="1429452" y="1799"/>
                </a:lnTo>
                <a:lnTo>
                  <a:pt x="1502262" y="4011"/>
                </a:lnTo>
                <a:lnTo>
                  <a:pt x="1573687" y="7064"/>
                </a:lnTo>
                <a:lnTo>
                  <a:pt x="1643608" y="10933"/>
                </a:lnTo>
                <a:lnTo>
                  <a:pt x="1711903" y="15594"/>
                </a:lnTo>
                <a:lnTo>
                  <a:pt x="1778454" y="21020"/>
                </a:lnTo>
                <a:lnTo>
                  <a:pt x="1843140" y="27187"/>
                </a:lnTo>
                <a:lnTo>
                  <a:pt x="1905841" y="34070"/>
                </a:lnTo>
                <a:lnTo>
                  <a:pt x="1966436" y="41644"/>
                </a:lnTo>
                <a:lnTo>
                  <a:pt x="2024807" y="49883"/>
                </a:lnTo>
                <a:lnTo>
                  <a:pt x="2080833" y="58762"/>
                </a:lnTo>
                <a:lnTo>
                  <a:pt x="2134393" y="68257"/>
                </a:lnTo>
                <a:lnTo>
                  <a:pt x="2185368" y="78343"/>
                </a:lnTo>
                <a:lnTo>
                  <a:pt x="2233637" y="88993"/>
                </a:lnTo>
                <a:lnTo>
                  <a:pt x="2279082" y="100184"/>
                </a:lnTo>
                <a:lnTo>
                  <a:pt x="2321580" y="111889"/>
                </a:lnTo>
                <a:lnTo>
                  <a:pt x="2361013" y="124085"/>
                </a:lnTo>
                <a:lnTo>
                  <a:pt x="2397260" y="136745"/>
                </a:lnTo>
                <a:lnTo>
                  <a:pt x="2459718" y="163359"/>
                </a:lnTo>
                <a:lnTo>
                  <a:pt x="2507991" y="191532"/>
                </a:lnTo>
                <a:lnTo>
                  <a:pt x="2541121" y="221061"/>
                </a:lnTo>
                <a:lnTo>
                  <a:pt x="2560320" y="267461"/>
                </a:lnTo>
                <a:lnTo>
                  <a:pt x="2558146" y="283176"/>
                </a:lnTo>
                <a:lnTo>
                  <a:pt x="2526509" y="328784"/>
                </a:lnTo>
                <a:lnTo>
                  <a:pt x="2485688" y="357660"/>
                </a:lnTo>
                <a:lnTo>
                  <a:pt x="2430202" y="385078"/>
                </a:lnTo>
                <a:lnTo>
                  <a:pt x="2361013" y="410838"/>
                </a:lnTo>
                <a:lnTo>
                  <a:pt x="2321580" y="423034"/>
                </a:lnTo>
                <a:lnTo>
                  <a:pt x="2279082" y="434739"/>
                </a:lnTo>
                <a:lnTo>
                  <a:pt x="2233637" y="445930"/>
                </a:lnTo>
                <a:lnTo>
                  <a:pt x="2185368" y="456580"/>
                </a:lnTo>
                <a:lnTo>
                  <a:pt x="2134393" y="466666"/>
                </a:lnTo>
                <a:lnTo>
                  <a:pt x="2080833" y="476161"/>
                </a:lnTo>
                <a:lnTo>
                  <a:pt x="2024807" y="485040"/>
                </a:lnTo>
                <a:lnTo>
                  <a:pt x="1966436" y="493279"/>
                </a:lnTo>
                <a:lnTo>
                  <a:pt x="1905841" y="500853"/>
                </a:lnTo>
                <a:lnTo>
                  <a:pt x="1843140" y="507736"/>
                </a:lnTo>
                <a:lnTo>
                  <a:pt x="1778454" y="513903"/>
                </a:lnTo>
                <a:lnTo>
                  <a:pt x="1711903" y="519329"/>
                </a:lnTo>
                <a:lnTo>
                  <a:pt x="1643608" y="523990"/>
                </a:lnTo>
                <a:lnTo>
                  <a:pt x="1573687" y="527859"/>
                </a:lnTo>
                <a:lnTo>
                  <a:pt x="1502262" y="530912"/>
                </a:lnTo>
                <a:lnTo>
                  <a:pt x="1429452" y="533124"/>
                </a:lnTo>
                <a:lnTo>
                  <a:pt x="1355378" y="534469"/>
                </a:lnTo>
                <a:lnTo>
                  <a:pt x="1280160" y="534923"/>
                </a:lnTo>
                <a:lnTo>
                  <a:pt x="1204941" y="534469"/>
                </a:lnTo>
                <a:lnTo>
                  <a:pt x="1130867" y="533124"/>
                </a:lnTo>
                <a:lnTo>
                  <a:pt x="1058057" y="530912"/>
                </a:lnTo>
                <a:lnTo>
                  <a:pt x="986632" y="527859"/>
                </a:lnTo>
                <a:lnTo>
                  <a:pt x="916711" y="523990"/>
                </a:lnTo>
                <a:lnTo>
                  <a:pt x="848416" y="519329"/>
                </a:lnTo>
                <a:lnTo>
                  <a:pt x="781865" y="513903"/>
                </a:lnTo>
                <a:lnTo>
                  <a:pt x="717179" y="507736"/>
                </a:lnTo>
                <a:lnTo>
                  <a:pt x="654478" y="500853"/>
                </a:lnTo>
                <a:lnTo>
                  <a:pt x="593883" y="493279"/>
                </a:lnTo>
                <a:lnTo>
                  <a:pt x="535512" y="485040"/>
                </a:lnTo>
                <a:lnTo>
                  <a:pt x="479486" y="476161"/>
                </a:lnTo>
                <a:lnTo>
                  <a:pt x="425926" y="466666"/>
                </a:lnTo>
                <a:lnTo>
                  <a:pt x="374951" y="456580"/>
                </a:lnTo>
                <a:lnTo>
                  <a:pt x="326682" y="445930"/>
                </a:lnTo>
                <a:lnTo>
                  <a:pt x="281237" y="434739"/>
                </a:lnTo>
                <a:lnTo>
                  <a:pt x="238739" y="423034"/>
                </a:lnTo>
                <a:lnTo>
                  <a:pt x="199306" y="410838"/>
                </a:lnTo>
                <a:lnTo>
                  <a:pt x="163059" y="398178"/>
                </a:lnTo>
                <a:lnTo>
                  <a:pt x="100601" y="371564"/>
                </a:lnTo>
                <a:lnTo>
                  <a:pt x="52328" y="343391"/>
                </a:lnTo>
                <a:lnTo>
                  <a:pt x="19198" y="313862"/>
                </a:lnTo>
                <a:lnTo>
                  <a:pt x="0" y="267461"/>
                </a:lnTo>
                <a:close/>
              </a:path>
            </a:pathLst>
          </a:custGeom>
          <a:noFill/>
          <a:ln cap="flat" cmpd="sng" w="254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8" name="Google Shape;108;p9"/>
          <p:cNvSpPr txBox="1"/>
          <p:nvPr/>
        </p:nvSpPr>
        <p:spPr>
          <a:xfrm>
            <a:off x="4636770" y="4969890"/>
            <a:ext cx="161607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Arial"/>
                <a:ea typeface="Arial"/>
                <a:cs typeface="Arial"/>
                <a:sym typeface="Arial"/>
              </a:rPr>
              <a:t>Confirming proposal</a:t>
            </a:r>
            <a:endParaRPr sz="1400">
              <a:latin typeface="Arial"/>
              <a:ea typeface="Arial"/>
              <a:cs typeface="Arial"/>
              <a:sym typeface="Arial"/>
            </a:endParaRPr>
          </a:p>
        </p:txBody>
      </p:sp>
      <p:sp>
        <p:nvSpPr>
          <p:cNvPr id="109" name="Google Shape;109;p9"/>
          <p:cNvSpPr/>
          <p:nvPr/>
        </p:nvSpPr>
        <p:spPr>
          <a:xfrm>
            <a:off x="3911346" y="1690877"/>
            <a:ext cx="3291840" cy="4063365"/>
          </a:xfrm>
          <a:custGeom>
            <a:rect b="b" l="l" r="r" t="t"/>
            <a:pathLst>
              <a:path extrusionOk="0" h="4063365" w="3291840">
                <a:moveTo>
                  <a:pt x="0" y="4062984"/>
                </a:moveTo>
                <a:lnTo>
                  <a:pt x="3291840" y="4062984"/>
                </a:lnTo>
                <a:lnTo>
                  <a:pt x="3291840" y="0"/>
                </a:lnTo>
                <a:lnTo>
                  <a:pt x="0" y="0"/>
                </a:lnTo>
                <a:lnTo>
                  <a:pt x="0" y="4062984"/>
                </a:lnTo>
                <a:close/>
              </a:path>
            </a:pathLst>
          </a:custGeom>
          <a:noFill/>
          <a:ln cap="flat" cmpd="sng" w="254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10" name="Google Shape;110;p9"/>
          <p:cNvPicPr preferRelativeResize="0"/>
          <p:nvPr/>
        </p:nvPicPr>
        <p:blipFill rotWithShape="1">
          <a:blip r:embed="rId3">
            <a:alphaModFix/>
          </a:blip>
          <a:srcRect b="0" l="0" r="0" t="0"/>
          <a:stretch/>
        </p:blipFill>
        <p:spPr>
          <a:xfrm>
            <a:off x="2242559" y="2058463"/>
            <a:ext cx="323213" cy="632566"/>
          </a:xfrm>
          <a:prstGeom prst="rect">
            <a:avLst/>
          </a:prstGeom>
          <a:noFill/>
          <a:ln>
            <a:noFill/>
          </a:ln>
        </p:spPr>
      </p:pic>
      <p:sp>
        <p:nvSpPr>
          <p:cNvPr id="111" name="Google Shape;111;p9"/>
          <p:cNvSpPr txBox="1"/>
          <p:nvPr/>
        </p:nvSpPr>
        <p:spPr>
          <a:xfrm>
            <a:off x="1808733" y="2695701"/>
            <a:ext cx="1231900"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a:latin typeface="Arial"/>
                <a:ea typeface="Arial"/>
                <a:cs typeface="Arial"/>
                <a:sym typeface="Arial"/>
              </a:rPr>
              <a:t>Sales Person</a:t>
            </a:r>
            <a:endParaRPr sz="1600">
              <a:latin typeface="Arial"/>
              <a:ea typeface="Arial"/>
              <a:cs typeface="Arial"/>
              <a:sym typeface="Arial"/>
            </a:endParaRPr>
          </a:p>
        </p:txBody>
      </p:sp>
      <p:pic>
        <p:nvPicPr>
          <p:cNvPr id="112" name="Google Shape;112;p9"/>
          <p:cNvPicPr preferRelativeResize="0"/>
          <p:nvPr/>
        </p:nvPicPr>
        <p:blipFill rotWithShape="1">
          <a:blip r:embed="rId3">
            <a:alphaModFix/>
          </a:blip>
          <a:srcRect b="0" l="0" r="0" t="0"/>
          <a:stretch/>
        </p:blipFill>
        <p:spPr>
          <a:xfrm>
            <a:off x="2242559" y="4130902"/>
            <a:ext cx="323213" cy="631479"/>
          </a:xfrm>
          <a:prstGeom prst="rect">
            <a:avLst/>
          </a:prstGeom>
          <a:noFill/>
          <a:ln>
            <a:noFill/>
          </a:ln>
        </p:spPr>
      </p:pic>
      <p:sp>
        <p:nvSpPr>
          <p:cNvPr id="113" name="Google Shape;113;p9"/>
          <p:cNvSpPr txBox="1"/>
          <p:nvPr/>
        </p:nvSpPr>
        <p:spPr>
          <a:xfrm>
            <a:off x="1927605" y="4768722"/>
            <a:ext cx="995680" cy="2692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a:latin typeface="Arial"/>
                <a:ea typeface="Arial"/>
                <a:cs typeface="Arial"/>
                <a:sym typeface="Arial"/>
              </a:rPr>
              <a:t>Consultant</a:t>
            </a:r>
            <a:endParaRPr sz="1600">
              <a:latin typeface="Arial"/>
              <a:ea typeface="Arial"/>
              <a:cs typeface="Arial"/>
              <a:sym typeface="Arial"/>
            </a:endParaRPr>
          </a:p>
        </p:txBody>
      </p:sp>
      <p:pic>
        <p:nvPicPr>
          <p:cNvPr id="114" name="Google Shape;114;p9"/>
          <p:cNvPicPr preferRelativeResize="0"/>
          <p:nvPr/>
        </p:nvPicPr>
        <p:blipFill rotWithShape="1">
          <a:blip r:embed="rId3">
            <a:alphaModFix/>
          </a:blip>
          <a:srcRect b="0" l="0" r="0" t="0"/>
          <a:stretch/>
        </p:blipFill>
        <p:spPr>
          <a:xfrm>
            <a:off x="8745467" y="3276139"/>
            <a:ext cx="323213" cy="632566"/>
          </a:xfrm>
          <a:prstGeom prst="rect">
            <a:avLst/>
          </a:prstGeom>
          <a:noFill/>
          <a:ln>
            <a:noFill/>
          </a:ln>
        </p:spPr>
      </p:pic>
      <p:sp>
        <p:nvSpPr>
          <p:cNvPr id="115" name="Google Shape;115;p9"/>
          <p:cNvSpPr txBox="1"/>
          <p:nvPr/>
        </p:nvSpPr>
        <p:spPr>
          <a:xfrm>
            <a:off x="8425433" y="3914013"/>
            <a:ext cx="1009650" cy="513080"/>
          </a:xfrm>
          <a:prstGeom prst="rect">
            <a:avLst/>
          </a:prstGeom>
          <a:noFill/>
          <a:ln>
            <a:noFill/>
          </a:ln>
        </p:spPr>
        <p:txBody>
          <a:bodyPr anchorCtr="0" anchor="t" bIns="0" lIns="0" spcFirstLastPara="1" rIns="0" wrap="square" tIns="12050">
            <a:spAutoFit/>
          </a:bodyPr>
          <a:lstStyle/>
          <a:p>
            <a:pPr indent="0" lvl="0" marL="53339" rtl="0" algn="l">
              <a:lnSpc>
                <a:spcPct val="100000"/>
              </a:lnSpc>
              <a:spcBef>
                <a:spcPts val="0"/>
              </a:spcBef>
              <a:spcAft>
                <a:spcPts val="0"/>
              </a:spcAft>
              <a:buNone/>
            </a:pPr>
            <a:r>
              <a:rPr lang="en-US" sz="1600">
                <a:latin typeface="Arial"/>
                <a:ea typeface="Arial"/>
                <a:cs typeface="Arial"/>
                <a:sym typeface="Arial"/>
              </a:rPr>
              <a:t>Corporate</a:t>
            </a:r>
            <a:endParaRPr sz="1600">
              <a:latin typeface="Arial"/>
              <a:ea typeface="Arial"/>
              <a:cs typeface="Arial"/>
              <a:sym typeface="Arial"/>
            </a:endParaRPr>
          </a:p>
          <a:p>
            <a:pPr indent="0" lvl="0" marL="12700" rtl="0" algn="l">
              <a:lnSpc>
                <a:spcPct val="100000"/>
              </a:lnSpc>
              <a:spcBef>
                <a:spcPts val="0"/>
              </a:spcBef>
              <a:spcAft>
                <a:spcPts val="0"/>
              </a:spcAft>
              <a:buNone/>
            </a:pPr>
            <a:r>
              <a:rPr lang="en-US" sz="1600">
                <a:latin typeface="Arial"/>
                <a:ea typeface="Arial"/>
                <a:cs typeface="Arial"/>
                <a:sym typeface="Arial"/>
              </a:rPr>
              <a:t>Technician</a:t>
            </a:r>
            <a:endParaRPr sz="1600">
              <a:latin typeface="Arial"/>
              <a:ea typeface="Arial"/>
              <a:cs typeface="Arial"/>
              <a:sym typeface="Arial"/>
            </a:endParaRPr>
          </a:p>
        </p:txBody>
      </p:sp>
      <p:sp>
        <p:nvSpPr>
          <p:cNvPr id="116" name="Google Shape;116;p9"/>
          <p:cNvSpPr/>
          <p:nvPr/>
        </p:nvSpPr>
        <p:spPr>
          <a:xfrm>
            <a:off x="2800350" y="2209038"/>
            <a:ext cx="5671185" cy="2887345"/>
          </a:xfrm>
          <a:custGeom>
            <a:rect b="b" l="l" r="r" t="t"/>
            <a:pathLst>
              <a:path extrusionOk="0" h="2887345" w="5671184">
                <a:moveTo>
                  <a:pt x="0" y="176022"/>
                </a:moveTo>
                <a:lnTo>
                  <a:pt x="1478914" y="0"/>
                </a:lnTo>
              </a:path>
              <a:path extrusionOk="0" h="2887345" w="5671184">
                <a:moveTo>
                  <a:pt x="0" y="176784"/>
                </a:moveTo>
                <a:lnTo>
                  <a:pt x="1364614" y="2181098"/>
                </a:lnTo>
              </a:path>
              <a:path extrusionOk="0" h="2887345" w="5671184">
                <a:moveTo>
                  <a:pt x="3924300" y="784860"/>
                </a:moveTo>
                <a:lnTo>
                  <a:pt x="5670931" y="1393698"/>
                </a:lnTo>
              </a:path>
              <a:path extrusionOk="0" h="2887345" w="5671184">
                <a:moveTo>
                  <a:pt x="0" y="2248027"/>
                </a:moveTo>
                <a:lnTo>
                  <a:pt x="1364614" y="784860"/>
                </a:lnTo>
              </a:path>
              <a:path extrusionOk="0" h="2887345" w="5671184">
                <a:moveTo>
                  <a:pt x="0" y="2248535"/>
                </a:moveTo>
                <a:lnTo>
                  <a:pt x="1364614" y="1482852"/>
                </a:lnTo>
              </a:path>
              <a:path extrusionOk="0" h="2887345" w="5671184">
                <a:moveTo>
                  <a:pt x="0" y="2249424"/>
                </a:moveTo>
                <a:lnTo>
                  <a:pt x="1364614" y="2886837"/>
                </a:lnTo>
              </a:path>
            </a:pathLst>
          </a:custGeom>
          <a:noFill/>
          <a:ln cap="flat" cmpd="sng" w="28575">
            <a:solidFill>
              <a:srgbClr val="3E6DC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7" name="Google Shape;117;p9"/>
          <p:cNvSpPr txBox="1"/>
          <p:nvPr>
            <p:ph idx="12" type="sldNum"/>
          </p:nvPr>
        </p:nvSpPr>
        <p:spPr>
          <a:xfrm>
            <a:off x="10992357" y="6431812"/>
            <a:ext cx="321309" cy="254635"/>
          </a:xfrm>
          <a:prstGeom prst="rect">
            <a:avLst/>
          </a:prstGeom>
          <a:noFill/>
          <a:ln>
            <a:noFill/>
          </a:ln>
        </p:spPr>
        <p:txBody>
          <a:bodyPr anchorCtr="0" anchor="t" bIns="0" lIns="0" spcFirstLastPara="1" rIns="0" wrap="square" tIns="0">
            <a:spAutoFit/>
          </a:bodyPr>
          <a:lstStyle/>
          <a:p>
            <a:pPr indent="0" lvl="0" marL="71120" rtl="0" algn="l">
              <a:lnSpc>
                <a:spcPct val="117857"/>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2025-04-06T06:39:18Z</dcterms:created>
  <dc:creator>Nishat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2024-05-02T00:00:00Z</vt:filetime>
  </property>
  <property fmtid="{D5CDD505-2E9C-101B-9397-08002B2CF9AE}" pid="3" name="Creator">
    <vt:lpwstr>Microsoft® PowerPoint® for Microsoft 365</vt:lpwstr>
  </property>
  <property fmtid="{D5CDD505-2E9C-101B-9397-08002B2CF9AE}" pid="4" name="LastSaved">
    <vt:filetime>2025-04-06T00:00:00Z</vt:filetime>
  </property>
  <property fmtid="{D5CDD505-2E9C-101B-9397-08002B2CF9AE}" pid="5" name="Producer">
    <vt:lpwstr>Microsoft® PowerPoint® for Microsoft 365</vt:lpwstr>
  </property>
</Properties>
</file>