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38" r:id="rId1"/>
    <p:sldMasterId id="2147483661" r:id="rId2"/>
  </p:sldMasterIdLst>
  <p:notesMasterIdLst>
    <p:notesMasterId r:id="rId33"/>
  </p:notesMasterIdLst>
  <p:sldIdLst>
    <p:sldId id="256" r:id="rId3"/>
    <p:sldId id="257" r:id="rId4"/>
    <p:sldId id="258" r:id="rId5"/>
    <p:sldId id="260" r:id="rId6"/>
    <p:sldId id="324" r:id="rId7"/>
    <p:sldId id="325" r:id="rId8"/>
    <p:sldId id="326" r:id="rId9"/>
    <p:sldId id="262" r:id="rId10"/>
    <p:sldId id="263" r:id="rId11"/>
    <p:sldId id="259" r:id="rId12"/>
    <p:sldId id="264" r:id="rId13"/>
    <p:sldId id="314" r:id="rId14"/>
    <p:sldId id="290" r:id="rId15"/>
    <p:sldId id="315" r:id="rId16"/>
    <p:sldId id="265" r:id="rId17"/>
    <p:sldId id="266" r:id="rId18"/>
    <p:sldId id="267" r:id="rId19"/>
    <p:sldId id="268" r:id="rId20"/>
    <p:sldId id="291" r:id="rId21"/>
    <p:sldId id="318" r:id="rId22"/>
    <p:sldId id="319" r:id="rId23"/>
    <p:sldId id="321" r:id="rId24"/>
    <p:sldId id="322" r:id="rId25"/>
    <p:sldId id="296" r:id="rId26"/>
    <p:sldId id="302" r:id="rId27"/>
    <p:sldId id="303" r:id="rId28"/>
    <p:sldId id="323" r:id="rId29"/>
    <p:sldId id="307" r:id="rId30"/>
    <p:sldId id="308" r:id="rId31"/>
    <p:sldId id="269"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7" autoAdjust="0"/>
    <p:restoredTop sz="94660"/>
  </p:normalViewPr>
  <p:slideViewPr>
    <p:cSldViewPr snapToGrid="0">
      <p:cViewPr varScale="1">
        <p:scale>
          <a:sx n="70" d="100"/>
          <a:sy n="70" d="100"/>
        </p:scale>
        <p:origin x="69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s>
</file>

<file path=ppt/diagrams/_rels/data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_rels/data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2.svg"/><Relationship Id="rId1" Type="http://schemas.openxmlformats.org/officeDocument/2006/relationships/image" Target="../media/image21.png"/><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17.svg"/></Relationships>
</file>

<file path=ppt/diagrams/_rels/data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svg"/><Relationship Id="rId1" Type="http://schemas.openxmlformats.org/officeDocument/2006/relationships/image" Target="../media/image27.png"/><Relationship Id="rId4" Type="http://schemas.openxmlformats.org/officeDocument/2006/relationships/image" Target="../media/image30.svg"/></Relationships>
</file>

<file path=ppt/diagrams/_rels/data4.xml.rels><?xml version="1.0" encoding="UTF-8" standalone="yes"?>
<Relationships xmlns="http://schemas.openxmlformats.org/package/2006/relationships"><Relationship Id="rId8" Type="http://schemas.openxmlformats.org/officeDocument/2006/relationships/image" Target="../media/image37.svg"/><Relationship Id="rId3" Type="http://schemas.openxmlformats.org/officeDocument/2006/relationships/image" Target="../media/image16.png"/><Relationship Id="rId7" Type="http://schemas.openxmlformats.org/officeDocument/2006/relationships/image" Target="../media/image36.png"/><Relationship Id="rId2" Type="http://schemas.openxmlformats.org/officeDocument/2006/relationships/image" Target="../media/image33.svg"/><Relationship Id="rId1" Type="http://schemas.openxmlformats.org/officeDocument/2006/relationships/image" Target="../media/image32.png"/><Relationship Id="rId6" Type="http://schemas.openxmlformats.org/officeDocument/2006/relationships/image" Target="../media/image35.svg"/><Relationship Id="rId5" Type="http://schemas.openxmlformats.org/officeDocument/2006/relationships/image" Target="../media/image34.png"/><Relationship Id="rId4" Type="http://schemas.openxmlformats.org/officeDocument/2006/relationships/image" Target="../media/image17.svg"/></Relationships>
</file>

<file path=ppt/diagrams/_rels/data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svg"/><Relationship Id="rId1" Type="http://schemas.openxmlformats.org/officeDocument/2006/relationships/image" Target="../media/image38.png"/><Relationship Id="rId6" Type="http://schemas.openxmlformats.org/officeDocument/2006/relationships/image" Target="../media/image43.svg"/><Relationship Id="rId5" Type="http://schemas.openxmlformats.org/officeDocument/2006/relationships/image" Target="../media/image42.png"/><Relationship Id="rId4" Type="http://schemas.openxmlformats.org/officeDocument/2006/relationships/image" Target="../media/image41.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2.svg"/><Relationship Id="rId1" Type="http://schemas.openxmlformats.org/officeDocument/2006/relationships/image" Target="../media/image21.png"/><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17.svg"/></Relationships>
</file>

<file path=ppt/diagrams/_rels/drawing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svg"/><Relationship Id="rId1" Type="http://schemas.openxmlformats.org/officeDocument/2006/relationships/image" Target="../media/image27.png"/><Relationship Id="rId4" Type="http://schemas.openxmlformats.org/officeDocument/2006/relationships/image" Target="../media/image30.svg"/></Relationships>
</file>

<file path=ppt/diagrams/_rels/drawing4.xml.rels><?xml version="1.0" encoding="UTF-8" standalone="yes"?>
<Relationships xmlns="http://schemas.openxmlformats.org/package/2006/relationships"><Relationship Id="rId8" Type="http://schemas.openxmlformats.org/officeDocument/2006/relationships/image" Target="../media/image37.svg"/><Relationship Id="rId3" Type="http://schemas.openxmlformats.org/officeDocument/2006/relationships/image" Target="../media/image16.png"/><Relationship Id="rId7" Type="http://schemas.openxmlformats.org/officeDocument/2006/relationships/image" Target="../media/image36.png"/><Relationship Id="rId2" Type="http://schemas.openxmlformats.org/officeDocument/2006/relationships/image" Target="../media/image33.svg"/><Relationship Id="rId1" Type="http://schemas.openxmlformats.org/officeDocument/2006/relationships/image" Target="../media/image32.png"/><Relationship Id="rId6" Type="http://schemas.openxmlformats.org/officeDocument/2006/relationships/image" Target="../media/image35.svg"/><Relationship Id="rId5" Type="http://schemas.openxmlformats.org/officeDocument/2006/relationships/image" Target="../media/image34.png"/><Relationship Id="rId4" Type="http://schemas.openxmlformats.org/officeDocument/2006/relationships/image" Target="../media/image17.svg"/></Relationships>
</file>

<file path=ppt/diagrams/_rels/drawing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svg"/><Relationship Id="rId1" Type="http://schemas.openxmlformats.org/officeDocument/2006/relationships/image" Target="../media/image38.png"/><Relationship Id="rId6" Type="http://schemas.openxmlformats.org/officeDocument/2006/relationships/image" Target="../media/image43.svg"/><Relationship Id="rId5" Type="http://schemas.openxmlformats.org/officeDocument/2006/relationships/image" Target="../media/image42.png"/><Relationship Id="rId4" Type="http://schemas.openxmlformats.org/officeDocument/2006/relationships/image" Target="../media/image41.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FA8733B-3FB8-45E5-A4D1-50B60808F722}"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BC1DDD9A-2675-433D-87F6-495553745614}">
      <dgm:prSet/>
      <dgm:spPr/>
      <dgm:t>
        <a:bodyPr/>
        <a:lstStyle/>
        <a:p>
          <a:r>
            <a:rPr lang="en-US"/>
            <a:t>Structured Development</a:t>
          </a:r>
        </a:p>
      </dgm:t>
    </dgm:pt>
    <dgm:pt modelId="{173CB6EB-7C7F-4F60-B19E-2DB3C6BB4188}" type="parTrans" cxnId="{6164A8DF-F89C-4A81-8645-55C6149F7B5F}">
      <dgm:prSet/>
      <dgm:spPr/>
      <dgm:t>
        <a:bodyPr/>
        <a:lstStyle/>
        <a:p>
          <a:endParaRPr lang="en-US"/>
        </a:p>
      </dgm:t>
    </dgm:pt>
    <dgm:pt modelId="{195A9E60-E20C-4B3E-AD07-5B3B6DD10BAF}" type="sibTrans" cxnId="{6164A8DF-F89C-4A81-8645-55C6149F7B5F}">
      <dgm:prSet/>
      <dgm:spPr/>
      <dgm:t>
        <a:bodyPr/>
        <a:lstStyle/>
        <a:p>
          <a:endParaRPr lang="en-US"/>
        </a:p>
      </dgm:t>
    </dgm:pt>
    <dgm:pt modelId="{A042899A-FC35-4DE0-A9F5-3507B8359A74}">
      <dgm:prSet/>
      <dgm:spPr/>
      <dgm:t>
        <a:bodyPr/>
        <a:lstStyle/>
        <a:p>
          <a:r>
            <a:rPr lang="en-US"/>
            <a:t>Waterfall Development</a:t>
          </a:r>
        </a:p>
      </dgm:t>
    </dgm:pt>
    <dgm:pt modelId="{A9113A80-31DE-4935-8CBB-D7C0F37AD5B9}" type="parTrans" cxnId="{F7DE0019-8643-408D-B32D-AB7A4CE99545}">
      <dgm:prSet/>
      <dgm:spPr/>
      <dgm:t>
        <a:bodyPr/>
        <a:lstStyle/>
        <a:p>
          <a:endParaRPr lang="en-US"/>
        </a:p>
      </dgm:t>
    </dgm:pt>
    <dgm:pt modelId="{CFB00E3F-93E5-44D5-AF2C-B85619C366C7}" type="sibTrans" cxnId="{F7DE0019-8643-408D-B32D-AB7A4CE99545}">
      <dgm:prSet/>
      <dgm:spPr/>
      <dgm:t>
        <a:bodyPr/>
        <a:lstStyle/>
        <a:p>
          <a:endParaRPr lang="en-US"/>
        </a:p>
      </dgm:t>
    </dgm:pt>
    <dgm:pt modelId="{67A97EAD-DB58-4D4E-A2C7-A311CA228D1E}">
      <dgm:prSet/>
      <dgm:spPr/>
      <dgm:t>
        <a:bodyPr/>
        <a:lstStyle/>
        <a:p>
          <a:r>
            <a:rPr lang="en-US"/>
            <a:t>Parallel Development</a:t>
          </a:r>
        </a:p>
      </dgm:t>
    </dgm:pt>
    <dgm:pt modelId="{619D2C84-D660-4886-AEDA-3E285716E92D}" type="parTrans" cxnId="{DC7F2EDC-49DC-453E-995B-314A677D8797}">
      <dgm:prSet/>
      <dgm:spPr/>
      <dgm:t>
        <a:bodyPr/>
        <a:lstStyle/>
        <a:p>
          <a:endParaRPr lang="en-US"/>
        </a:p>
      </dgm:t>
    </dgm:pt>
    <dgm:pt modelId="{9BC41F91-0E49-436E-8217-C360EF3CBFCD}" type="sibTrans" cxnId="{DC7F2EDC-49DC-453E-995B-314A677D8797}">
      <dgm:prSet/>
      <dgm:spPr/>
      <dgm:t>
        <a:bodyPr/>
        <a:lstStyle/>
        <a:p>
          <a:endParaRPr lang="en-US"/>
        </a:p>
      </dgm:t>
    </dgm:pt>
    <dgm:pt modelId="{A3FAB615-EE02-4FFF-98D2-B333321DBA05}">
      <dgm:prSet/>
      <dgm:spPr/>
      <dgm:t>
        <a:bodyPr/>
        <a:lstStyle/>
        <a:p>
          <a:r>
            <a:rPr lang="en-US"/>
            <a:t>Rapid Application Development</a:t>
          </a:r>
        </a:p>
      </dgm:t>
    </dgm:pt>
    <dgm:pt modelId="{7D64442A-568A-4C54-9FC0-540231630941}" type="parTrans" cxnId="{F6DFD559-A796-4FDD-A569-1191CAF4AAF5}">
      <dgm:prSet/>
      <dgm:spPr/>
      <dgm:t>
        <a:bodyPr/>
        <a:lstStyle/>
        <a:p>
          <a:endParaRPr lang="en-US"/>
        </a:p>
      </dgm:t>
    </dgm:pt>
    <dgm:pt modelId="{5AF12BDE-0856-4CE1-9D93-CA44B2379B0E}" type="sibTrans" cxnId="{F6DFD559-A796-4FDD-A569-1191CAF4AAF5}">
      <dgm:prSet/>
      <dgm:spPr/>
      <dgm:t>
        <a:bodyPr/>
        <a:lstStyle/>
        <a:p>
          <a:endParaRPr lang="en-US"/>
        </a:p>
      </dgm:t>
    </dgm:pt>
    <dgm:pt modelId="{58CC153D-15C6-4615-A78D-9656CB355B9C}">
      <dgm:prSet/>
      <dgm:spPr/>
      <dgm:t>
        <a:bodyPr/>
        <a:lstStyle/>
        <a:p>
          <a:r>
            <a:rPr lang="en-US"/>
            <a:t>Phased</a:t>
          </a:r>
        </a:p>
      </dgm:t>
    </dgm:pt>
    <dgm:pt modelId="{B74727A7-3E2C-43EF-884D-BFCC87342F20}" type="parTrans" cxnId="{9E238939-6454-4F42-BBA5-A86595D94900}">
      <dgm:prSet/>
      <dgm:spPr/>
      <dgm:t>
        <a:bodyPr/>
        <a:lstStyle/>
        <a:p>
          <a:endParaRPr lang="en-US"/>
        </a:p>
      </dgm:t>
    </dgm:pt>
    <dgm:pt modelId="{95FAF1C9-4FE7-4DAB-8799-36FF63687DD8}" type="sibTrans" cxnId="{9E238939-6454-4F42-BBA5-A86595D94900}">
      <dgm:prSet/>
      <dgm:spPr/>
      <dgm:t>
        <a:bodyPr/>
        <a:lstStyle/>
        <a:p>
          <a:endParaRPr lang="en-US"/>
        </a:p>
      </dgm:t>
    </dgm:pt>
    <dgm:pt modelId="{A2C2D547-613E-4153-BC3D-B319EF1BF0BD}">
      <dgm:prSet/>
      <dgm:spPr/>
      <dgm:t>
        <a:bodyPr/>
        <a:lstStyle/>
        <a:p>
          <a:r>
            <a:rPr lang="en-US"/>
            <a:t>Prototyping</a:t>
          </a:r>
        </a:p>
      </dgm:t>
    </dgm:pt>
    <dgm:pt modelId="{6B6C00F6-0224-49D3-B0DA-C37337677913}" type="parTrans" cxnId="{B7919F08-4630-441D-B71F-870F48537707}">
      <dgm:prSet/>
      <dgm:spPr/>
      <dgm:t>
        <a:bodyPr/>
        <a:lstStyle/>
        <a:p>
          <a:endParaRPr lang="en-US"/>
        </a:p>
      </dgm:t>
    </dgm:pt>
    <dgm:pt modelId="{9398F55E-7448-49C6-981E-A1C4CD0F9872}" type="sibTrans" cxnId="{B7919F08-4630-441D-B71F-870F48537707}">
      <dgm:prSet/>
      <dgm:spPr/>
      <dgm:t>
        <a:bodyPr/>
        <a:lstStyle/>
        <a:p>
          <a:endParaRPr lang="en-US"/>
        </a:p>
      </dgm:t>
    </dgm:pt>
    <dgm:pt modelId="{B34833E1-7C50-4BA0-8217-C99E42A00116}">
      <dgm:prSet/>
      <dgm:spPr/>
      <dgm:t>
        <a:bodyPr/>
        <a:lstStyle/>
        <a:p>
          <a:r>
            <a:rPr lang="en-US"/>
            <a:t>Agile Development</a:t>
          </a:r>
        </a:p>
      </dgm:t>
    </dgm:pt>
    <dgm:pt modelId="{6831E47E-B0EE-4890-B0CF-08E27D1B5C90}" type="parTrans" cxnId="{13A2EEE9-E410-4093-8D57-ED503C2D7CE4}">
      <dgm:prSet/>
      <dgm:spPr/>
      <dgm:t>
        <a:bodyPr/>
        <a:lstStyle/>
        <a:p>
          <a:endParaRPr lang="en-US"/>
        </a:p>
      </dgm:t>
    </dgm:pt>
    <dgm:pt modelId="{39EFEE6C-E3D1-4830-8789-01518607A116}" type="sibTrans" cxnId="{13A2EEE9-E410-4093-8D57-ED503C2D7CE4}">
      <dgm:prSet/>
      <dgm:spPr/>
      <dgm:t>
        <a:bodyPr/>
        <a:lstStyle/>
        <a:p>
          <a:endParaRPr lang="en-US"/>
        </a:p>
      </dgm:t>
    </dgm:pt>
    <dgm:pt modelId="{83ABD75C-F20A-4887-AD95-7ECDC47EF94E}">
      <dgm:prSet/>
      <dgm:spPr/>
      <dgm:t>
        <a:bodyPr/>
        <a:lstStyle/>
        <a:p>
          <a:r>
            <a:rPr lang="en-US"/>
            <a:t>eXtreme Programming</a:t>
          </a:r>
        </a:p>
      </dgm:t>
    </dgm:pt>
    <dgm:pt modelId="{6C92FD1F-BEC2-41F5-96DF-2424420A09C2}" type="parTrans" cxnId="{FCC1E80E-4149-4AE9-A88A-2EEE5BC2A632}">
      <dgm:prSet/>
      <dgm:spPr/>
      <dgm:t>
        <a:bodyPr/>
        <a:lstStyle/>
        <a:p>
          <a:endParaRPr lang="en-US"/>
        </a:p>
      </dgm:t>
    </dgm:pt>
    <dgm:pt modelId="{E3F24FB0-A3CE-4F05-A7D6-2F2FB7C5B925}" type="sibTrans" cxnId="{FCC1E80E-4149-4AE9-A88A-2EEE5BC2A632}">
      <dgm:prSet/>
      <dgm:spPr/>
      <dgm:t>
        <a:bodyPr/>
        <a:lstStyle/>
        <a:p>
          <a:endParaRPr lang="en-US"/>
        </a:p>
      </dgm:t>
    </dgm:pt>
    <dgm:pt modelId="{F8DF16D4-F494-418D-92ED-1633862AEE3C}">
      <dgm:prSet/>
      <dgm:spPr/>
      <dgm:t>
        <a:bodyPr/>
        <a:lstStyle/>
        <a:p>
          <a:r>
            <a:rPr lang="en-US"/>
            <a:t>SCRUM</a:t>
          </a:r>
        </a:p>
      </dgm:t>
    </dgm:pt>
    <dgm:pt modelId="{6D28AAA2-DADD-4D94-8184-2E5E3AB9BE36}" type="parTrans" cxnId="{C256F60E-E9B2-4FC6-8AD0-650C519CFB0C}">
      <dgm:prSet/>
      <dgm:spPr/>
      <dgm:t>
        <a:bodyPr/>
        <a:lstStyle/>
        <a:p>
          <a:endParaRPr lang="en-US"/>
        </a:p>
      </dgm:t>
    </dgm:pt>
    <dgm:pt modelId="{264DF513-E15E-4827-A494-16627249BA8B}" type="sibTrans" cxnId="{C256F60E-E9B2-4FC6-8AD0-650C519CFB0C}">
      <dgm:prSet/>
      <dgm:spPr/>
      <dgm:t>
        <a:bodyPr/>
        <a:lstStyle/>
        <a:p>
          <a:endParaRPr lang="en-US"/>
        </a:p>
      </dgm:t>
    </dgm:pt>
    <dgm:pt modelId="{5A728B6C-1EF0-40A7-8454-2F191EBDD1E4}" type="pres">
      <dgm:prSet presAssocID="{5FA8733B-3FB8-45E5-A4D1-50B60808F722}" presName="root" presStyleCnt="0">
        <dgm:presLayoutVars>
          <dgm:dir/>
          <dgm:resizeHandles val="exact"/>
        </dgm:presLayoutVars>
      </dgm:prSet>
      <dgm:spPr/>
    </dgm:pt>
    <dgm:pt modelId="{B468957C-4080-46C8-9C2C-CD6F33F8B781}" type="pres">
      <dgm:prSet presAssocID="{BC1DDD9A-2675-433D-87F6-495553745614}" presName="compNode" presStyleCnt="0"/>
      <dgm:spPr/>
    </dgm:pt>
    <dgm:pt modelId="{0DF8B3F7-EAC1-4DE3-8DBC-BA09837164DF}" type="pres">
      <dgm:prSet presAssocID="{BC1DDD9A-2675-433D-87F6-495553745614}" presName="bgRect" presStyleLbl="bgShp" presStyleIdx="0" presStyleCnt="3"/>
      <dgm:spPr/>
    </dgm:pt>
    <dgm:pt modelId="{02C3E473-6407-4777-AD4B-D5C314A87BC4}" type="pres">
      <dgm:prSet presAssocID="{BC1DDD9A-2675-433D-87F6-495553745614}"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mark"/>
        </a:ext>
      </dgm:extLst>
    </dgm:pt>
    <dgm:pt modelId="{7DE0DA99-845A-44E9-9628-20F7D67DF5B1}" type="pres">
      <dgm:prSet presAssocID="{BC1DDD9A-2675-433D-87F6-495553745614}" presName="spaceRect" presStyleCnt="0"/>
      <dgm:spPr/>
    </dgm:pt>
    <dgm:pt modelId="{A17F22F0-B8CD-40B1-BE5B-D046BB01AE49}" type="pres">
      <dgm:prSet presAssocID="{BC1DDD9A-2675-433D-87F6-495553745614}" presName="parTx" presStyleLbl="revTx" presStyleIdx="0" presStyleCnt="6">
        <dgm:presLayoutVars>
          <dgm:chMax val="0"/>
          <dgm:chPref val="0"/>
        </dgm:presLayoutVars>
      </dgm:prSet>
      <dgm:spPr/>
    </dgm:pt>
    <dgm:pt modelId="{F94911CE-7202-4F8F-8A4D-C56EE02E7844}" type="pres">
      <dgm:prSet presAssocID="{BC1DDD9A-2675-433D-87F6-495553745614}" presName="desTx" presStyleLbl="revTx" presStyleIdx="1" presStyleCnt="6">
        <dgm:presLayoutVars/>
      </dgm:prSet>
      <dgm:spPr/>
    </dgm:pt>
    <dgm:pt modelId="{75EE56BC-FAC6-41ED-8C7A-1344DCD3833C}" type="pres">
      <dgm:prSet presAssocID="{195A9E60-E20C-4B3E-AD07-5B3B6DD10BAF}" presName="sibTrans" presStyleCnt="0"/>
      <dgm:spPr/>
    </dgm:pt>
    <dgm:pt modelId="{00E0CD06-294E-4168-AF0D-97EDE7CE22C0}" type="pres">
      <dgm:prSet presAssocID="{A3FAB615-EE02-4FFF-98D2-B333321DBA05}" presName="compNode" presStyleCnt="0"/>
      <dgm:spPr/>
    </dgm:pt>
    <dgm:pt modelId="{F10F8295-4194-42AC-9242-ED015EB3FB5A}" type="pres">
      <dgm:prSet presAssocID="{A3FAB615-EE02-4FFF-98D2-B333321DBA05}" presName="bgRect" presStyleLbl="bgShp" presStyleIdx="1" presStyleCnt="3"/>
      <dgm:spPr/>
    </dgm:pt>
    <dgm:pt modelId="{8741E413-CE07-4984-8B6B-A871B05DBE8A}" type="pres">
      <dgm:prSet presAssocID="{A3FAB615-EE02-4FFF-98D2-B333321DBA05}"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ead with Gears"/>
        </a:ext>
      </dgm:extLst>
    </dgm:pt>
    <dgm:pt modelId="{2F922A7D-6291-4CB2-AF2E-4DE2207A975E}" type="pres">
      <dgm:prSet presAssocID="{A3FAB615-EE02-4FFF-98D2-B333321DBA05}" presName="spaceRect" presStyleCnt="0"/>
      <dgm:spPr/>
    </dgm:pt>
    <dgm:pt modelId="{D9809B07-8152-451C-9E57-AC465D2A23BC}" type="pres">
      <dgm:prSet presAssocID="{A3FAB615-EE02-4FFF-98D2-B333321DBA05}" presName="parTx" presStyleLbl="revTx" presStyleIdx="2" presStyleCnt="6">
        <dgm:presLayoutVars>
          <dgm:chMax val="0"/>
          <dgm:chPref val="0"/>
        </dgm:presLayoutVars>
      </dgm:prSet>
      <dgm:spPr/>
    </dgm:pt>
    <dgm:pt modelId="{8DCDA4C1-9BEE-41B4-A1D7-C0FD334BF92A}" type="pres">
      <dgm:prSet presAssocID="{A3FAB615-EE02-4FFF-98D2-B333321DBA05}" presName="desTx" presStyleLbl="revTx" presStyleIdx="3" presStyleCnt="6">
        <dgm:presLayoutVars/>
      </dgm:prSet>
      <dgm:spPr/>
    </dgm:pt>
    <dgm:pt modelId="{EA6E1DC2-57B3-4436-BA45-AF812E286008}" type="pres">
      <dgm:prSet presAssocID="{5AF12BDE-0856-4CE1-9D93-CA44B2379B0E}" presName="sibTrans" presStyleCnt="0"/>
      <dgm:spPr/>
    </dgm:pt>
    <dgm:pt modelId="{8B4BE943-09EC-44A8-A8E4-5AF91A2F2E17}" type="pres">
      <dgm:prSet presAssocID="{B34833E1-7C50-4BA0-8217-C99E42A00116}" presName="compNode" presStyleCnt="0"/>
      <dgm:spPr/>
    </dgm:pt>
    <dgm:pt modelId="{320C9B14-A61E-4D0C-9D16-DFF494B2C031}" type="pres">
      <dgm:prSet presAssocID="{B34833E1-7C50-4BA0-8217-C99E42A00116}" presName="bgRect" presStyleLbl="bgShp" presStyleIdx="2" presStyleCnt="3"/>
      <dgm:spPr/>
    </dgm:pt>
    <dgm:pt modelId="{0A850B64-1EC1-4A29-8BBF-79FD246506C4}" type="pres">
      <dgm:prSet presAssocID="{B34833E1-7C50-4BA0-8217-C99E42A00116}"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Users"/>
        </a:ext>
      </dgm:extLst>
    </dgm:pt>
    <dgm:pt modelId="{5D6B3E25-902C-4699-B2F6-A7D9F7D90D47}" type="pres">
      <dgm:prSet presAssocID="{B34833E1-7C50-4BA0-8217-C99E42A00116}" presName="spaceRect" presStyleCnt="0"/>
      <dgm:spPr/>
    </dgm:pt>
    <dgm:pt modelId="{7B6B97D8-8D26-49B8-9156-2B42396072BB}" type="pres">
      <dgm:prSet presAssocID="{B34833E1-7C50-4BA0-8217-C99E42A00116}" presName="parTx" presStyleLbl="revTx" presStyleIdx="4" presStyleCnt="6">
        <dgm:presLayoutVars>
          <dgm:chMax val="0"/>
          <dgm:chPref val="0"/>
        </dgm:presLayoutVars>
      </dgm:prSet>
      <dgm:spPr/>
    </dgm:pt>
    <dgm:pt modelId="{5A80ECC2-629C-4A9C-92D6-4AFCC4EAD73B}" type="pres">
      <dgm:prSet presAssocID="{B34833E1-7C50-4BA0-8217-C99E42A00116}" presName="desTx" presStyleLbl="revTx" presStyleIdx="5" presStyleCnt="6">
        <dgm:presLayoutVars/>
      </dgm:prSet>
      <dgm:spPr/>
    </dgm:pt>
  </dgm:ptLst>
  <dgm:cxnLst>
    <dgm:cxn modelId="{03568F03-2368-4AD4-B2BC-6D9A05AACEF3}" type="presOf" srcId="{A042899A-FC35-4DE0-A9F5-3507B8359A74}" destId="{F94911CE-7202-4F8F-8A4D-C56EE02E7844}" srcOrd="0" destOrd="0" presId="urn:microsoft.com/office/officeart/2018/2/layout/IconVerticalSolidList"/>
    <dgm:cxn modelId="{B7919F08-4630-441D-B71F-870F48537707}" srcId="{A3FAB615-EE02-4FFF-98D2-B333321DBA05}" destId="{A2C2D547-613E-4153-BC3D-B319EF1BF0BD}" srcOrd="1" destOrd="0" parTransId="{6B6C00F6-0224-49D3-B0DA-C37337677913}" sibTransId="{9398F55E-7448-49C6-981E-A1C4CD0F9872}"/>
    <dgm:cxn modelId="{FCC1E80E-4149-4AE9-A88A-2EEE5BC2A632}" srcId="{B34833E1-7C50-4BA0-8217-C99E42A00116}" destId="{83ABD75C-F20A-4887-AD95-7ECDC47EF94E}" srcOrd="0" destOrd="0" parTransId="{6C92FD1F-BEC2-41F5-96DF-2424420A09C2}" sibTransId="{E3F24FB0-A3CE-4F05-A7D6-2F2FB7C5B925}"/>
    <dgm:cxn modelId="{C256F60E-E9B2-4FC6-8AD0-650C519CFB0C}" srcId="{B34833E1-7C50-4BA0-8217-C99E42A00116}" destId="{F8DF16D4-F494-418D-92ED-1633862AEE3C}" srcOrd="1" destOrd="0" parTransId="{6D28AAA2-DADD-4D94-8184-2E5E3AB9BE36}" sibTransId="{264DF513-E15E-4827-A494-16627249BA8B}"/>
    <dgm:cxn modelId="{A0753311-4B01-404D-BF1D-5FC3DE83D19C}" type="presOf" srcId="{F8DF16D4-F494-418D-92ED-1633862AEE3C}" destId="{5A80ECC2-629C-4A9C-92D6-4AFCC4EAD73B}" srcOrd="0" destOrd="1" presId="urn:microsoft.com/office/officeart/2018/2/layout/IconVerticalSolidList"/>
    <dgm:cxn modelId="{F7DE0019-8643-408D-B32D-AB7A4CE99545}" srcId="{BC1DDD9A-2675-433D-87F6-495553745614}" destId="{A042899A-FC35-4DE0-A9F5-3507B8359A74}" srcOrd="0" destOrd="0" parTransId="{A9113A80-31DE-4935-8CBB-D7C0F37AD5B9}" sibTransId="{CFB00E3F-93E5-44D5-AF2C-B85619C366C7}"/>
    <dgm:cxn modelId="{9E238939-6454-4F42-BBA5-A86595D94900}" srcId="{A3FAB615-EE02-4FFF-98D2-B333321DBA05}" destId="{58CC153D-15C6-4615-A78D-9656CB355B9C}" srcOrd="0" destOrd="0" parTransId="{B74727A7-3E2C-43EF-884D-BFCC87342F20}" sibTransId="{95FAF1C9-4FE7-4DAB-8799-36FF63687DD8}"/>
    <dgm:cxn modelId="{030E2362-CCFF-483A-A6D7-8A0D675F19BE}" type="presOf" srcId="{A2C2D547-613E-4153-BC3D-B319EF1BF0BD}" destId="{8DCDA4C1-9BEE-41B4-A1D7-C0FD334BF92A}" srcOrd="0" destOrd="1" presId="urn:microsoft.com/office/officeart/2018/2/layout/IconVerticalSolidList"/>
    <dgm:cxn modelId="{E12D4D42-66CC-4D94-BA76-9BCABFD55986}" type="presOf" srcId="{83ABD75C-F20A-4887-AD95-7ECDC47EF94E}" destId="{5A80ECC2-629C-4A9C-92D6-4AFCC4EAD73B}" srcOrd="0" destOrd="0" presId="urn:microsoft.com/office/officeart/2018/2/layout/IconVerticalSolidList"/>
    <dgm:cxn modelId="{0DB86A67-1155-4961-BDCB-948B033CD049}" type="presOf" srcId="{58CC153D-15C6-4615-A78D-9656CB355B9C}" destId="{8DCDA4C1-9BEE-41B4-A1D7-C0FD334BF92A}" srcOrd="0" destOrd="0" presId="urn:microsoft.com/office/officeart/2018/2/layout/IconVerticalSolidList"/>
    <dgm:cxn modelId="{08D6A271-CA48-4AE8-8F65-C128164A4341}" type="presOf" srcId="{67A97EAD-DB58-4D4E-A2C7-A311CA228D1E}" destId="{F94911CE-7202-4F8F-8A4D-C56EE02E7844}" srcOrd="0" destOrd="1" presId="urn:microsoft.com/office/officeart/2018/2/layout/IconVerticalSolidList"/>
    <dgm:cxn modelId="{F6DFD559-A796-4FDD-A569-1191CAF4AAF5}" srcId="{5FA8733B-3FB8-45E5-A4D1-50B60808F722}" destId="{A3FAB615-EE02-4FFF-98D2-B333321DBA05}" srcOrd="1" destOrd="0" parTransId="{7D64442A-568A-4C54-9FC0-540231630941}" sibTransId="{5AF12BDE-0856-4CE1-9D93-CA44B2379B0E}"/>
    <dgm:cxn modelId="{B2DA9684-8619-4BC4-AE5D-A171A5C2947A}" type="presOf" srcId="{B34833E1-7C50-4BA0-8217-C99E42A00116}" destId="{7B6B97D8-8D26-49B8-9156-2B42396072BB}" srcOrd="0" destOrd="0" presId="urn:microsoft.com/office/officeart/2018/2/layout/IconVerticalSolidList"/>
    <dgm:cxn modelId="{DC7F2EDC-49DC-453E-995B-314A677D8797}" srcId="{BC1DDD9A-2675-433D-87F6-495553745614}" destId="{67A97EAD-DB58-4D4E-A2C7-A311CA228D1E}" srcOrd="1" destOrd="0" parTransId="{619D2C84-D660-4886-AEDA-3E285716E92D}" sibTransId="{9BC41F91-0E49-436E-8217-C360EF3CBFCD}"/>
    <dgm:cxn modelId="{6164A8DF-F89C-4A81-8645-55C6149F7B5F}" srcId="{5FA8733B-3FB8-45E5-A4D1-50B60808F722}" destId="{BC1DDD9A-2675-433D-87F6-495553745614}" srcOrd="0" destOrd="0" parTransId="{173CB6EB-7C7F-4F60-B19E-2DB3C6BB4188}" sibTransId="{195A9E60-E20C-4B3E-AD07-5B3B6DD10BAF}"/>
    <dgm:cxn modelId="{13A2EEE9-E410-4093-8D57-ED503C2D7CE4}" srcId="{5FA8733B-3FB8-45E5-A4D1-50B60808F722}" destId="{B34833E1-7C50-4BA0-8217-C99E42A00116}" srcOrd="2" destOrd="0" parTransId="{6831E47E-B0EE-4890-B0CF-08E27D1B5C90}" sibTransId="{39EFEE6C-E3D1-4830-8789-01518607A116}"/>
    <dgm:cxn modelId="{308352EC-7B35-4A98-B355-C909602493DD}" type="presOf" srcId="{5FA8733B-3FB8-45E5-A4D1-50B60808F722}" destId="{5A728B6C-1EF0-40A7-8454-2F191EBDD1E4}" srcOrd="0" destOrd="0" presId="urn:microsoft.com/office/officeart/2018/2/layout/IconVerticalSolidList"/>
    <dgm:cxn modelId="{564851EF-5301-4825-8A38-D5FE8658803B}" type="presOf" srcId="{BC1DDD9A-2675-433D-87F6-495553745614}" destId="{A17F22F0-B8CD-40B1-BE5B-D046BB01AE49}" srcOrd="0" destOrd="0" presId="urn:microsoft.com/office/officeart/2018/2/layout/IconVerticalSolidList"/>
    <dgm:cxn modelId="{B49641F5-28DE-4818-9309-B47FA4695963}" type="presOf" srcId="{A3FAB615-EE02-4FFF-98D2-B333321DBA05}" destId="{D9809B07-8152-451C-9E57-AC465D2A23BC}" srcOrd="0" destOrd="0" presId="urn:microsoft.com/office/officeart/2018/2/layout/IconVerticalSolidList"/>
    <dgm:cxn modelId="{125483C2-236F-458F-8902-A919D03CA67E}" type="presParOf" srcId="{5A728B6C-1EF0-40A7-8454-2F191EBDD1E4}" destId="{B468957C-4080-46C8-9C2C-CD6F33F8B781}" srcOrd="0" destOrd="0" presId="urn:microsoft.com/office/officeart/2018/2/layout/IconVerticalSolidList"/>
    <dgm:cxn modelId="{1DE36BE1-6EE1-460A-A948-DCFC88C27E41}" type="presParOf" srcId="{B468957C-4080-46C8-9C2C-CD6F33F8B781}" destId="{0DF8B3F7-EAC1-4DE3-8DBC-BA09837164DF}" srcOrd="0" destOrd="0" presId="urn:microsoft.com/office/officeart/2018/2/layout/IconVerticalSolidList"/>
    <dgm:cxn modelId="{164291A4-D69C-48DA-ACEC-61C7247089C0}" type="presParOf" srcId="{B468957C-4080-46C8-9C2C-CD6F33F8B781}" destId="{02C3E473-6407-4777-AD4B-D5C314A87BC4}" srcOrd="1" destOrd="0" presId="urn:microsoft.com/office/officeart/2018/2/layout/IconVerticalSolidList"/>
    <dgm:cxn modelId="{0FBA8D0C-8DC8-4164-A7D1-ACE217CA165E}" type="presParOf" srcId="{B468957C-4080-46C8-9C2C-CD6F33F8B781}" destId="{7DE0DA99-845A-44E9-9628-20F7D67DF5B1}" srcOrd="2" destOrd="0" presId="urn:microsoft.com/office/officeart/2018/2/layout/IconVerticalSolidList"/>
    <dgm:cxn modelId="{742B0C70-B35B-4CBE-8403-A2C82D8AAE28}" type="presParOf" srcId="{B468957C-4080-46C8-9C2C-CD6F33F8B781}" destId="{A17F22F0-B8CD-40B1-BE5B-D046BB01AE49}" srcOrd="3" destOrd="0" presId="urn:microsoft.com/office/officeart/2018/2/layout/IconVerticalSolidList"/>
    <dgm:cxn modelId="{906FC94A-AE03-4EFE-99DF-3E614197ADA2}" type="presParOf" srcId="{B468957C-4080-46C8-9C2C-CD6F33F8B781}" destId="{F94911CE-7202-4F8F-8A4D-C56EE02E7844}" srcOrd="4" destOrd="0" presId="urn:microsoft.com/office/officeart/2018/2/layout/IconVerticalSolidList"/>
    <dgm:cxn modelId="{8F8A019E-3774-4416-9BEA-389D16227B65}" type="presParOf" srcId="{5A728B6C-1EF0-40A7-8454-2F191EBDD1E4}" destId="{75EE56BC-FAC6-41ED-8C7A-1344DCD3833C}" srcOrd="1" destOrd="0" presId="urn:microsoft.com/office/officeart/2018/2/layout/IconVerticalSolidList"/>
    <dgm:cxn modelId="{6D3C922A-82A2-475A-8D67-6E46CF3F459D}" type="presParOf" srcId="{5A728B6C-1EF0-40A7-8454-2F191EBDD1E4}" destId="{00E0CD06-294E-4168-AF0D-97EDE7CE22C0}" srcOrd="2" destOrd="0" presId="urn:microsoft.com/office/officeart/2018/2/layout/IconVerticalSolidList"/>
    <dgm:cxn modelId="{941E318C-27C1-414F-A6C6-194FD9988E89}" type="presParOf" srcId="{00E0CD06-294E-4168-AF0D-97EDE7CE22C0}" destId="{F10F8295-4194-42AC-9242-ED015EB3FB5A}" srcOrd="0" destOrd="0" presId="urn:microsoft.com/office/officeart/2018/2/layout/IconVerticalSolidList"/>
    <dgm:cxn modelId="{727C8C5A-5219-43CA-8699-433A24AEEAB8}" type="presParOf" srcId="{00E0CD06-294E-4168-AF0D-97EDE7CE22C0}" destId="{8741E413-CE07-4984-8B6B-A871B05DBE8A}" srcOrd="1" destOrd="0" presId="urn:microsoft.com/office/officeart/2018/2/layout/IconVerticalSolidList"/>
    <dgm:cxn modelId="{7502B576-F20F-4CAF-838E-8DC00D019D77}" type="presParOf" srcId="{00E0CD06-294E-4168-AF0D-97EDE7CE22C0}" destId="{2F922A7D-6291-4CB2-AF2E-4DE2207A975E}" srcOrd="2" destOrd="0" presId="urn:microsoft.com/office/officeart/2018/2/layout/IconVerticalSolidList"/>
    <dgm:cxn modelId="{6F8A5035-5605-4FE0-98C9-05CFF34AA3B9}" type="presParOf" srcId="{00E0CD06-294E-4168-AF0D-97EDE7CE22C0}" destId="{D9809B07-8152-451C-9E57-AC465D2A23BC}" srcOrd="3" destOrd="0" presId="urn:microsoft.com/office/officeart/2018/2/layout/IconVerticalSolidList"/>
    <dgm:cxn modelId="{E7B0086A-77AD-4202-A65F-8AB8A505C6CD}" type="presParOf" srcId="{00E0CD06-294E-4168-AF0D-97EDE7CE22C0}" destId="{8DCDA4C1-9BEE-41B4-A1D7-C0FD334BF92A}" srcOrd="4" destOrd="0" presId="urn:microsoft.com/office/officeart/2018/2/layout/IconVerticalSolidList"/>
    <dgm:cxn modelId="{56CF8FB1-889B-402E-8AB0-C5AF07FD461A}" type="presParOf" srcId="{5A728B6C-1EF0-40A7-8454-2F191EBDD1E4}" destId="{EA6E1DC2-57B3-4436-BA45-AF812E286008}" srcOrd="3" destOrd="0" presId="urn:microsoft.com/office/officeart/2018/2/layout/IconVerticalSolidList"/>
    <dgm:cxn modelId="{2A1E4549-B19F-439D-990F-69D83A83ED45}" type="presParOf" srcId="{5A728B6C-1EF0-40A7-8454-2F191EBDD1E4}" destId="{8B4BE943-09EC-44A8-A8E4-5AF91A2F2E17}" srcOrd="4" destOrd="0" presId="urn:microsoft.com/office/officeart/2018/2/layout/IconVerticalSolidList"/>
    <dgm:cxn modelId="{7B33B100-0EB3-43C4-B27C-3E4EFEBE0627}" type="presParOf" srcId="{8B4BE943-09EC-44A8-A8E4-5AF91A2F2E17}" destId="{320C9B14-A61E-4D0C-9D16-DFF494B2C031}" srcOrd="0" destOrd="0" presId="urn:microsoft.com/office/officeart/2018/2/layout/IconVerticalSolidList"/>
    <dgm:cxn modelId="{CDFF46E2-9471-4D0C-8E12-F5F425FC80A4}" type="presParOf" srcId="{8B4BE943-09EC-44A8-A8E4-5AF91A2F2E17}" destId="{0A850B64-1EC1-4A29-8BBF-79FD246506C4}" srcOrd="1" destOrd="0" presId="urn:microsoft.com/office/officeart/2018/2/layout/IconVerticalSolidList"/>
    <dgm:cxn modelId="{6657BE22-ACBE-4401-87EE-3F7830976D96}" type="presParOf" srcId="{8B4BE943-09EC-44A8-A8E4-5AF91A2F2E17}" destId="{5D6B3E25-902C-4699-B2F6-A7D9F7D90D47}" srcOrd="2" destOrd="0" presId="urn:microsoft.com/office/officeart/2018/2/layout/IconVerticalSolidList"/>
    <dgm:cxn modelId="{F67807A3-FD15-4771-932A-8F8F9149A692}" type="presParOf" srcId="{8B4BE943-09EC-44A8-A8E4-5AF91A2F2E17}" destId="{7B6B97D8-8D26-49B8-9156-2B42396072BB}" srcOrd="3" destOrd="0" presId="urn:microsoft.com/office/officeart/2018/2/layout/IconVerticalSolidList"/>
    <dgm:cxn modelId="{4149C882-5E9D-41C2-9554-ACCD8840CD0A}" type="presParOf" srcId="{8B4BE943-09EC-44A8-A8E4-5AF91A2F2E17}" destId="{5A80ECC2-629C-4A9C-92D6-4AFCC4EAD73B}" srcOrd="4"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0259C59-94E6-4062-A91D-74F7263CC24F}"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4FB98803-6EC5-4927-9D02-1A81B25822D9}">
      <dgm:prSet/>
      <dgm:spPr/>
      <dgm:t>
        <a:bodyPr/>
        <a:lstStyle/>
        <a:p>
          <a:r>
            <a:rPr lang="en-US" dirty="0">
              <a:latin typeface="Amasis MT Pro" panose="02040504050005020304" pitchFamily="18" charset="0"/>
            </a:rPr>
            <a:t>The system analyst is a person who is thoroughly aware of the system and guides the system development project by giving proper directions. </a:t>
          </a:r>
        </a:p>
      </dgm:t>
    </dgm:pt>
    <dgm:pt modelId="{35653A8C-6F9E-430C-BEDF-37A87CD2E577}" type="parTrans" cxnId="{3C7659D7-3BC5-465F-832E-6E18AE060445}">
      <dgm:prSet/>
      <dgm:spPr/>
      <dgm:t>
        <a:bodyPr/>
        <a:lstStyle/>
        <a:p>
          <a:endParaRPr lang="en-US"/>
        </a:p>
      </dgm:t>
    </dgm:pt>
    <dgm:pt modelId="{1C699FF9-8AEF-4B86-96CE-BDABA5C5F230}" type="sibTrans" cxnId="{3C7659D7-3BC5-465F-832E-6E18AE060445}">
      <dgm:prSet/>
      <dgm:spPr/>
      <dgm:t>
        <a:bodyPr/>
        <a:lstStyle/>
        <a:p>
          <a:endParaRPr lang="en-US"/>
        </a:p>
      </dgm:t>
    </dgm:pt>
    <dgm:pt modelId="{7EF2B2D8-EC58-401F-8152-67369F34FC13}">
      <dgm:prSet/>
      <dgm:spPr/>
      <dgm:t>
        <a:bodyPr/>
        <a:lstStyle/>
        <a:p>
          <a:r>
            <a:rPr lang="en-US" dirty="0">
              <a:latin typeface="Amasis MT Pro" panose="02040504050005020304" pitchFamily="18" charset="0"/>
            </a:rPr>
            <a:t>He is an expert having technical and interpersonal skills to carry out development tasks required at each phase.</a:t>
          </a:r>
        </a:p>
      </dgm:t>
    </dgm:pt>
    <dgm:pt modelId="{8B3E2FE4-A793-48D0-B54A-749A7D0507B8}" type="parTrans" cxnId="{A2333E48-22EB-4025-B184-4C3A7E3147CE}">
      <dgm:prSet/>
      <dgm:spPr/>
      <dgm:t>
        <a:bodyPr/>
        <a:lstStyle/>
        <a:p>
          <a:endParaRPr lang="en-US"/>
        </a:p>
      </dgm:t>
    </dgm:pt>
    <dgm:pt modelId="{97493DD6-D61D-48FA-B25E-8FEB7DDD2F58}" type="sibTrans" cxnId="{A2333E48-22EB-4025-B184-4C3A7E3147CE}">
      <dgm:prSet/>
      <dgm:spPr/>
      <dgm:t>
        <a:bodyPr/>
        <a:lstStyle/>
        <a:p>
          <a:endParaRPr lang="en-US"/>
        </a:p>
      </dgm:t>
    </dgm:pt>
    <dgm:pt modelId="{6783E9AA-8E77-4FC4-9548-9DC3936855C7}">
      <dgm:prSet/>
      <dgm:spPr/>
      <dgm:t>
        <a:bodyPr/>
        <a:lstStyle/>
        <a:p>
          <a:r>
            <a:rPr lang="en-US" dirty="0">
              <a:latin typeface="Amasis MT Pro" panose="02040504050005020304" pitchFamily="18" charset="0"/>
            </a:rPr>
            <a:t>He pursues to match the objectives of information system with the organization goal.</a:t>
          </a:r>
        </a:p>
      </dgm:t>
    </dgm:pt>
    <dgm:pt modelId="{23A6CF0F-1E8D-4E9F-87B1-9B5AB0D35C65}" type="parTrans" cxnId="{CA6D48EA-E7B6-4E26-B2FC-23533A68C46E}">
      <dgm:prSet/>
      <dgm:spPr/>
      <dgm:t>
        <a:bodyPr/>
        <a:lstStyle/>
        <a:p>
          <a:endParaRPr lang="en-US"/>
        </a:p>
      </dgm:t>
    </dgm:pt>
    <dgm:pt modelId="{87574943-DA4D-471A-ADC2-B84600679C25}" type="sibTrans" cxnId="{CA6D48EA-E7B6-4E26-B2FC-23533A68C46E}">
      <dgm:prSet/>
      <dgm:spPr/>
      <dgm:t>
        <a:bodyPr/>
        <a:lstStyle/>
        <a:p>
          <a:endParaRPr lang="en-US"/>
        </a:p>
      </dgm:t>
    </dgm:pt>
    <dgm:pt modelId="{4E2AA9D4-E606-4C93-832C-E093309F804D}" type="pres">
      <dgm:prSet presAssocID="{40259C59-94E6-4062-A91D-74F7263CC24F}" presName="root" presStyleCnt="0">
        <dgm:presLayoutVars>
          <dgm:dir/>
          <dgm:resizeHandles val="exact"/>
        </dgm:presLayoutVars>
      </dgm:prSet>
      <dgm:spPr/>
    </dgm:pt>
    <dgm:pt modelId="{60A8EF6F-018B-42DA-B081-D8807F1AA98D}" type="pres">
      <dgm:prSet presAssocID="{4FB98803-6EC5-4927-9D02-1A81B25822D9}" presName="compNode" presStyleCnt="0"/>
      <dgm:spPr/>
    </dgm:pt>
    <dgm:pt modelId="{8E86636F-7695-4CC3-AD45-CD387C065251}" type="pres">
      <dgm:prSet presAssocID="{4FB98803-6EC5-4927-9D02-1A81B25822D9}" presName="bgRect" presStyleLbl="bgShp" presStyleIdx="0" presStyleCnt="3"/>
      <dgm:spPr/>
    </dgm:pt>
    <dgm:pt modelId="{7C0475B4-ED3C-4899-96AE-2F9DC2BF9FA5}" type="pres">
      <dgm:prSet presAssocID="{4FB98803-6EC5-4927-9D02-1A81B25822D9}"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ierarchy"/>
        </a:ext>
      </dgm:extLst>
    </dgm:pt>
    <dgm:pt modelId="{85F83B3D-6A31-4A72-B657-F97B3B54CF74}" type="pres">
      <dgm:prSet presAssocID="{4FB98803-6EC5-4927-9D02-1A81B25822D9}" presName="spaceRect" presStyleCnt="0"/>
      <dgm:spPr/>
    </dgm:pt>
    <dgm:pt modelId="{C026B94E-60B6-4941-852B-5F77D48CE13B}" type="pres">
      <dgm:prSet presAssocID="{4FB98803-6EC5-4927-9D02-1A81B25822D9}" presName="parTx" presStyleLbl="revTx" presStyleIdx="0" presStyleCnt="3">
        <dgm:presLayoutVars>
          <dgm:chMax val="0"/>
          <dgm:chPref val="0"/>
        </dgm:presLayoutVars>
      </dgm:prSet>
      <dgm:spPr/>
    </dgm:pt>
    <dgm:pt modelId="{FD97A9F2-97AE-454E-9D54-1F09FD3A62FD}" type="pres">
      <dgm:prSet presAssocID="{1C699FF9-8AEF-4B86-96CE-BDABA5C5F230}" presName="sibTrans" presStyleCnt="0"/>
      <dgm:spPr/>
    </dgm:pt>
    <dgm:pt modelId="{7405315E-06BB-46F6-AD5C-0BC1BE9F2DAC}" type="pres">
      <dgm:prSet presAssocID="{7EF2B2D8-EC58-401F-8152-67369F34FC13}" presName="compNode" presStyleCnt="0"/>
      <dgm:spPr/>
    </dgm:pt>
    <dgm:pt modelId="{F8701B84-39E3-4588-9AA6-C34F454FEDCD}" type="pres">
      <dgm:prSet presAssocID="{7EF2B2D8-EC58-401F-8152-67369F34FC13}" presName="bgRect" presStyleLbl="bgShp" presStyleIdx="1" presStyleCnt="3"/>
      <dgm:spPr/>
    </dgm:pt>
    <dgm:pt modelId="{162B26A9-F643-48BE-B820-8BABEB540F54}" type="pres">
      <dgm:prSet presAssocID="{7EF2B2D8-EC58-401F-8152-67369F34FC13}"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ead with Gears"/>
        </a:ext>
      </dgm:extLst>
    </dgm:pt>
    <dgm:pt modelId="{B2911278-0052-4CEB-A15D-D0B75D40174E}" type="pres">
      <dgm:prSet presAssocID="{7EF2B2D8-EC58-401F-8152-67369F34FC13}" presName="spaceRect" presStyleCnt="0"/>
      <dgm:spPr/>
    </dgm:pt>
    <dgm:pt modelId="{BA139B95-B0E1-4901-A9D8-52753F1B070C}" type="pres">
      <dgm:prSet presAssocID="{7EF2B2D8-EC58-401F-8152-67369F34FC13}" presName="parTx" presStyleLbl="revTx" presStyleIdx="1" presStyleCnt="3">
        <dgm:presLayoutVars>
          <dgm:chMax val="0"/>
          <dgm:chPref val="0"/>
        </dgm:presLayoutVars>
      </dgm:prSet>
      <dgm:spPr/>
    </dgm:pt>
    <dgm:pt modelId="{EA46488C-C5E6-421C-91B4-DB1AD9DB4FFE}" type="pres">
      <dgm:prSet presAssocID="{97493DD6-D61D-48FA-B25E-8FEB7DDD2F58}" presName="sibTrans" presStyleCnt="0"/>
      <dgm:spPr/>
    </dgm:pt>
    <dgm:pt modelId="{C07C0092-B849-423D-90E2-712A0FEA53A4}" type="pres">
      <dgm:prSet presAssocID="{6783E9AA-8E77-4FC4-9548-9DC3936855C7}" presName="compNode" presStyleCnt="0"/>
      <dgm:spPr/>
    </dgm:pt>
    <dgm:pt modelId="{27E333F4-CDDB-4F06-BC1E-788BC9C82BA7}" type="pres">
      <dgm:prSet presAssocID="{6783E9AA-8E77-4FC4-9548-9DC3936855C7}" presName="bgRect" presStyleLbl="bgShp" presStyleIdx="2" presStyleCnt="3"/>
      <dgm:spPr/>
    </dgm:pt>
    <dgm:pt modelId="{A7BA96D3-EBDC-415C-BBE7-624AC72B6055}" type="pres">
      <dgm:prSet presAssocID="{6783E9AA-8E77-4FC4-9548-9DC3936855C7}"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Target"/>
        </a:ext>
      </dgm:extLst>
    </dgm:pt>
    <dgm:pt modelId="{A52B22BA-C305-4D51-8142-B6449DCF8D21}" type="pres">
      <dgm:prSet presAssocID="{6783E9AA-8E77-4FC4-9548-9DC3936855C7}" presName="spaceRect" presStyleCnt="0"/>
      <dgm:spPr/>
    </dgm:pt>
    <dgm:pt modelId="{B27BA55A-F59E-4B11-9C00-8DCF159FEA3E}" type="pres">
      <dgm:prSet presAssocID="{6783E9AA-8E77-4FC4-9548-9DC3936855C7}" presName="parTx" presStyleLbl="revTx" presStyleIdx="2" presStyleCnt="3">
        <dgm:presLayoutVars>
          <dgm:chMax val="0"/>
          <dgm:chPref val="0"/>
        </dgm:presLayoutVars>
      </dgm:prSet>
      <dgm:spPr/>
    </dgm:pt>
  </dgm:ptLst>
  <dgm:cxnLst>
    <dgm:cxn modelId="{A2333E48-22EB-4025-B184-4C3A7E3147CE}" srcId="{40259C59-94E6-4062-A91D-74F7263CC24F}" destId="{7EF2B2D8-EC58-401F-8152-67369F34FC13}" srcOrd="1" destOrd="0" parTransId="{8B3E2FE4-A793-48D0-B54A-749A7D0507B8}" sibTransId="{97493DD6-D61D-48FA-B25E-8FEB7DDD2F58}"/>
    <dgm:cxn modelId="{7206537B-38EB-438F-ADCD-65D024654044}" type="presOf" srcId="{4FB98803-6EC5-4927-9D02-1A81B25822D9}" destId="{C026B94E-60B6-4941-852B-5F77D48CE13B}" srcOrd="0" destOrd="0" presId="urn:microsoft.com/office/officeart/2018/2/layout/IconVerticalSolidList"/>
    <dgm:cxn modelId="{EB1CA6C1-A229-4D45-B6AD-94A3E17754AC}" type="presOf" srcId="{6783E9AA-8E77-4FC4-9548-9DC3936855C7}" destId="{B27BA55A-F59E-4B11-9C00-8DCF159FEA3E}" srcOrd="0" destOrd="0" presId="urn:microsoft.com/office/officeart/2018/2/layout/IconVerticalSolidList"/>
    <dgm:cxn modelId="{03F8FDCC-2832-40DB-873C-CCF6506CA6AD}" type="presOf" srcId="{7EF2B2D8-EC58-401F-8152-67369F34FC13}" destId="{BA139B95-B0E1-4901-A9D8-52753F1B070C}" srcOrd="0" destOrd="0" presId="urn:microsoft.com/office/officeart/2018/2/layout/IconVerticalSolidList"/>
    <dgm:cxn modelId="{3C7659D7-3BC5-465F-832E-6E18AE060445}" srcId="{40259C59-94E6-4062-A91D-74F7263CC24F}" destId="{4FB98803-6EC5-4927-9D02-1A81B25822D9}" srcOrd="0" destOrd="0" parTransId="{35653A8C-6F9E-430C-BEDF-37A87CD2E577}" sibTransId="{1C699FF9-8AEF-4B86-96CE-BDABA5C5F230}"/>
    <dgm:cxn modelId="{CA6D48EA-E7B6-4E26-B2FC-23533A68C46E}" srcId="{40259C59-94E6-4062-A91D-74F7263CC24F}" destId="{6783E9AA-8E77-4FC4-9548-9DC3936855C7}" srcOrd="2" destOrd="0" parTransId="{23A6CF0F-1E8D-4E9F-87B1-9B5AB0D35C65}" sibTransId="{87574943-DA4D-471A-ADC2-B84600679C25}"/>
    <dgm:cxn modelId="{9DD7E9F4-03AF-47DC-B18C-EC28B8D0E8E8}" type="presOf" srcId="{40259C59-94E6-4062-A91D-74F7263CC24F}" destId="{4E2AA9D4-E606-4C93-832C-E093309F804D}" srcOrd="0" destOrd="0" presId="urn:microsoft.com/office/officeart/2018/2/layout/IconVerticalSolidList"/>
    <dgm:cxn modelId="{3C204333-34E1-44C9-929D-8F97ACB48BEC}" type="presParOf" srcId="{4E2AA9D4-E606-4C93-832C-E093309F804D}" destId="{60A8EF6F-018B-42DA-B081-D8807F1AA98D}" srcOrd="0" destOrd="0" presId="urn:microsoft.com/office/officeart/2018/2/layout/IconVerticalSolidList"/>
    <dgm:cxn modelId="{DB9BD0E7-BE6C-4902-B060-310E7BBAA5BE}" type="presParOf" srcId="{60A8EF6F-018B-42DA-B081-D8807F1AA98D}" destId="{8E86636F-7695-4CC3-AD45-CD387C065251}" srcOrd="0" destOrd="0" presId="urn:microsoft.com/office/officeart/2018/2/layout/IconVerticalSolidList"/>
    <dgm:cxn modelId="{B60205EA-3E81-4BCD-8AE0-58C384CF624E}" type="presParOf" srcId="{60A8EF6F-018B-42DA-B081-D8807F1AA98D}" destId="{7C0475B4-ED3C-4899-96AE-2F9DC2BF9FA5}" srcOrd="1" destOrd="0" presId="urn:microsoft.com/office/officeart/2018/2/layout/IconVerticalSolidList"/>
    <dgm:cxn modelId="{AB3B10B6-1A7B-4B8A-8CC7-5F23B97DE6CB}" type="presParOf" srcId="{60A8EF6F-018B-42DA-B081-D8807F1AA98D}" destId="{85F83B3D-6A31-4A72-B657-F97B3B54CF74}" srcOrd="2" destOrd="0" presId="urn:microsoft.com/office/officeart/2018/2/layout/IconVerticalSolidList"/>
    <dgm:cxn modelId="{2385381E-903E-457F-A6BF-9B7A6E8E5DBC}" type="presParOf" srcId="{60A8EF6F-018B-42DA-B081-D8807F1AA98D}" destId="{C026B94E-60B6-4941-852B-5F77D48CE13B}" srcOrd="3" destOrd="0" presId="urn:microsoft.com/office/officeart/2018/2/layout/IconVerticalSolidList"/>
    <dgm:cxn modelId="{A442C8DB-ED57-4CED-B15E-30750EBA87AE}" type="presParOf" srcId="{4E2AA9D4-E606-4C93-832C-E093309F804D}" destId="{FD97A9F2-97AE-454E-9D54-1F09FD3A62FD}" srcOrd="1" destOrd="0" presId="urn:microsoft.com/office/officeart/2018/2/layout/IconVerticalSolidList"/>
    <dgm:cxn modelId="{FF9AC672-60C0-4B7A-8866-1AC1D99B9345}" type="presParOf" srcId="{4E2AA9D4-E606-4C93-832C-E093309F804D}" destId="{7405315E-06BB-46F6-AD5C-0BC1BE9F2DAC}" srcOrd="2" destOrd="0" presId="urn:microsoft.com/office/officeart/2018/2/layout/IconVerticalSolidList"/>
    <dgm:cxn modelId="{9BC7DB78-36CF-44E5-BF3C-804A0F9F5F58}" type="presParOf" srcId="{7405315E-06BB-46F6-AD5C-0BC1BE9F2DAC}" destId="{F8701B84-39E3-4588-9AA6-C34F454FEDCD}" srcOrd="0" destOrd="0" presId="urn:microsoft.com/office/officeart/2018/2/layout/IconVerticalSolidList"/>
    <dgm:cxn modelId="{62B03A68-6322-4DB1-ACC6-D6729767EFED}" type="presParOf" srcId="{7405315E-06BB-46F6-AD5C-0BC1BE9F2DAC}" destId="{162B26A9-F643-48BE-B820-8BABEB540F54}" srcOrd="1" destOrd="0" presId="urn:microsoft.com/office/officeart/2018/2/layout/IconVerticalSolidList"/>
    <dgm:cxn modelId="{3A2F5D82-F0BD-4F65-8D05-6C4A2EF2D9BF}" type="presParOf" srcId="{7405315E-06BB-46F6-AD5C-0BC1BE9F2DAC}" destId="{B2911278-0052-4CEB-A15D-D0B75D40174E}" srcOrd="2" destOrd="0" presId="urn:microsoft.com/office/officeart/2018/2/layout/IconVerticalSolidList"/>
    <dgm:cxn modelId="{16B8705B-094C-446C-948F-48A115FF56F3}" type="presParOf" srcId="{7405315E-06BB-46F6-AD5C-0BC1BE9F2DAC}" destId="{BA139B95-B0E1-4901-A9D8-52753F1B070C}" srcOrd="3" destOrd="0" presId="urn:microsoft.com/office/officeart/2018/2/layout/IconVerticalSolidList"/>
    <dgm:cxn modelId="{138F2007-0093-4F8E-AEC6-905F2DB5641F}" type="presParOf" srcId="{4E2AA9D4-E606-4C93-832C-E093309F804D}" destId="{EA46488C-C5E6-421C-91B4-DB1AD9DB4FFE}" srcOrd="3" destOrd="0" presId="urn:microsoft.com/office/officeart/2018/2/layout/IconVerticalSolidList"/>
    <dgm:cxn modelId="{53C7B365-CF84-49DA-B9A8-3B268F4DBB02}" type="presParOf" srcId="{4E2AA9D4-E606-4C93-832C-E093309F804D}" destId="{C07C0092-B849-423D-90E2-712A0FEA53A4}" srcOrd="4" destOrd="0" presId="urn:microsoft.com/office/officeart/2018/2/layout/IconVerticalSolidList"/>
    <dgm:cxn modelId="{05A75501-7054-40EA-AB95-5741F97CCF4B}" type="presParOf" srcId="{C07C0092-B849-423D-90E2-712A0FEA53A4}" destId="{27E333F4-CDDB-4F06-BC1E-788BC9C82BA7}" srcOrd="0" destOrd="0" presId="urn:microsoft.com/office/officeart/2018/2/layout/IconVerticalSolidList"/>
    <dgm:cxn modelId="{1172C819-0D08-429B-8EBA-DD1B1B5F9E13}" type="presParOf" srcId="{C07C0092-B849-423D-90E2-712A0FEA53A4}" destId="{A7BA96D3-EBDC-415C-BBE7-624AC72B6055}" srcOrd="1" destOrd="0" presId="urn:microsoft.com/office/officeart/2018/2/layout/IconVerticalSolidList"/>
    <dgm:cxn modelId="{919E00CA-6F4C-4339-9735-44D01A5FEDA5}" type="presParOf" srcId="{C07C0092-B849-423D-90E2-712A0FEA53A4}" destId="{A52B22BA-C305-4D51-8142-B6449DCF8D21}" srcOrd="2" destOrd="0" presId="urn:microsoft.com/office/officeart/2018/2/layout/IconVerticalSolidList"/>
    <dgm:cxn modelId="{4AA1560E-7BD3-4263-9CD7-29C89269445B}" type="presParOf" srcId="{C07C0092-B849-423D-90E2-712A0FEA53A4}" destId="{B27BA55A-F59E-4B11-9C00-8DCF159FEA3E}" srcOrd="3"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7072B8A-97EB-4DE9-BA52-16EB8C3A709E}" type="doc">
      <dgm:prSet loTypeId="urn:microsoft.com/office/officeart/2018/2/layout/IconLabelDescriptionList" loCatId="icon" qsTypeId="urn:microsoft.com/office/officeart/2005/8/quickstyle/simple1" qsCatId="simple" csTypeId="urn:microsoft.com/office/officeart/2005/8/colors/accent1_2" csCatId="accent1" phldr="1"/>
      <dgm:spPr/>
      <dgm:t>
        <a:bodyPr/>
        <a:lstStyle/>
        <a:p>
          <a:endParaRPr lang="en-US"/>
        </a:p>
      </dgm:t>
    </dgm:pt>
    <dgm:pt modelId="{7B8C9847-4377-45F9-B6F6-69F45A1795BE}">
      <dgm:prSet/>
      <dgm:spPr/>
      <dgm:t>
        <a:bodyPr/>
        <a:lstStyle/>
        <a:p>
          <a:pPr>
            <a:lnSpc>
              <a:spcPct val="100000"/>
            </a:lnSpc>
            <a:defRPr b="1"/>
          </a:pPr>
          <a:r>
            <a:rPr lang="en-US"/>
            <a:t>Use-case driven</a:t>
          </a:r>
        </a:p>
      </dgm:t>
    </dgm:pt>
    <dgm:pt modelId="{2B521653-E51E-4F9D-8FA7-7C2BD7C49BBA}" type="parTrans" cxnId="{A3A53219-52AC-4DA2-BCD3-4C18E7A44EAA}">
      <dgm:prSet/>
      <dgm:spPr/>
      <dgm:t>
        <a:bodyPr/>
        <a:lstStyle/>
        <a:p>
          <a:endParaRPr lang="en-US"/>
        </a:p>
      </dgm:t>
    </dgm:pt>
    <dgm:pt modelId="{6043915D-D791-4B35-A789-75E5AD081648}" type="sibTrans" cxnId="{A3A53219-52AC-4DA2-BCD3-4C18E7A44EAA}">
      <dgm:prSet/>
      <dgm:spPr/>
      <dgm:t>
        <a:bodyPr/>
        <a:lstStyle/>
        <a:p>
          <a:endParaRPr lang="en-US"/>
        </a:p>
      </dgm:t>
    </dgm:pt>
    <dgm:pt modelId="{01787A65-E2B4-4E1E-AEB1-0FDED4971C66}">
      <dgm:prSet custT="1"/>
      <dgm:spPr/>
      <dgm:t>
        <a:bodyPr/>
        <a:lstStyle/>
        <a:p>
          <a:pPr>
            <a:lnSpc>
              <a:spcPct val="100000"/>
            </a:lnSpc>
          </a:pPr>
          <a:r>
            <a:rPr lang="en-US" sz="2000" dirty="0">
              <a:latin typeface="Amasis MT Pro" panose="02040504050005020304" pitchFamily="18" charset="0"/>
            </a:rPr>
            <a:t>Use-cases define the behavior of a system</a:t>
          </a:r>
        </a:p>
      </dgm:t>
    </dgm:pt>
    <dgm:pt modelId="{BF3EAFB1-1DC4-4F47-B42B-23B1AD324DCD}" type="parTrans" cxnId="{FF9BB338-0AF2-47C4-BBAF-BCA159C3D3EE}">
      <dgm:prSet/>
      <dgm:spPr/>
      <dgm:t>
        <a:bodyPr/>
        <a:lstStyle/>
        <a:p>
          <a:endParaRPr lang="en-US"/>
        </a:p>
      </dgm:t>
    </dgm:pt>
    <dgm:pt modelId="{F4933C7D-BF43-402C-94F0-59121B8BCF9F}" type="sibTrans" cxnId="{FF9BB338-0AF2-47C4-BBAF-BCA159C3D3EE}">
      <dgm:prSet/>
      <dgm:spPr/>
      <dgm:t>
        <a:bodyPr/>
        <a:lstStyle/>
        <a:p>
          <a:endParaRPr lang="en-US"/>
        </a:p>
      </dgm:t>
    </dgm:pt>
    <dgm:pt modelId="{C1383821-4AB2-413D-AEBF-50055C9633A6}">
      <dgm:prSet custT="1"/>
      <dgm:spPr/>
      <dgm:t>
        <a:bodyPr/>
        <a:lstStyle/>
        <a:p>
          <a:pPr>
            <a:lnSpc>
              <a:spcPct val="100000"/>
            </a:lnSpc>
          </a:pPr>
          <a:r>
            <a:rPr lang="en-US" sz="2000">
              <a:latin typeface="Amasis MT Pro" panose="02040504050005020304" pitchFamily="18" charset="0"/>
            </a:rPr>
            <a:t>Each use-case focuses on one business process</a:t>
          </a:r>
        </a:p>
      </dgm:t>
    </dgm:pt>
    <dgm:pt modelId="{ABC5E42A-8EEC-4158-AFFB-2255E34E66EE}" type="parTrans" cxnId="{ED1E7B71-5073-44B0-A443-66DFCEFCD511}">
      <dgm:prSet/>
      <dgm:spPr/>
      <dgm:t>
        <a:bodyPr/>
        <a:lstStyle/>
        <a:p>
          <a:endParaRPr lang="en-US"/>
        </a:p>
      </dgm:t>
    </dgm:pt>
    <dgm:pt modelId="{EB1AA7EB-7433-48C1-B4E4-2E59367FE941}" type="sibTrans" cxnId="{ED1E7B71-5073-44B0-A443-66DFCEFCD511}">
      <dgm:prSet/>
      <dgm:spPr/>
      <dgm:t>
        <a:bodyPr/>
        <a:lstStyle/>
        <a:p>
          <a:endParaRPr lang="en-US"/>
        </a:p>
      </dgm:t>
    </dgm:pt>
    <dgm:pt modelId="{AC8FBDDA-8918-4E36-8371-FD9BD0E8D74E}">
      <dgm:prSet/>
      <dgm:spPr/>
      <dgm:t>
        <a:bodyPr/>
        <a:lstStyle/>
        <a:p>
          <a:pPr>
            <a:lnSpc>
              <a:spcPct val="100000"/>
            </a:lnSpc>
            <a:defRPr b="1"/>
          </a:pPr>
          <a:r>
            <a:rPr lang="en-US"/>
            <a:t>Architecture centric</a:t>
          </a:r>
        </a:p>
      </dgm:t>
    </dgm:pt>
    <dgm:pt modelId="{1EEE28E6-8E61-489D-8FE1-33C0DA29D0E2}" type="parTrans" cxnId="{8D535186-1850-40C1-AFCA-EE35A4681317}">
      <dgm:prSet/>
      <dgm:spPr/>
      <dgm:t>
        <a:bodyPr/>
        <a:lstStyle/>
        <a:p>
          <a:endParaRPr lang="en-US"/>
        </a:p>
      </dgm:t>
    </dgm:pt>
    <dgm:pt modelId="{684807A9-C96B-46C2-8DCC-3131D548C9A1}" type="sibTrans" cxnId="{8D535186-1850-40C1-AFCA-EE35A4681317}">
      <dgm:prSet/>
      <dgm:spPr/>
      <dgm:t>
        <a:bodyPr/>
        <a:lstStyle/>
        <a:p>
          <a:endParaRPr lang="en-US"/>
        </a:p>
      </dgm:t>
    </dgm:pt>
    <dgm:pt modelId="{616B1F26-1FB4-4718-9874-A1624C51AC59}">
      <dgm:prSet custT="1"/>
      <dgm:spPr/>
      <dgm:t>
        <a:bodyPr/>
        <a:lstStyle/>
        <a:p>
          <a:pPr>
            <a:lnSpc>
              <a:spcPct val="100000"/>
            </a:lnSpc>
          </a:pPr>
          <a:r>
            <a:rPr lang="en-US" sz="1800">
              <a:latin typeface="Amasis MT Pro" panose="02040504050005020304" pitchFamily="18" charset="0"/>
            </a:rPr>
            <a:t>Functional (external) view: focuses on the user’s perspective</a:t>
          </a:r>
        </a:p>
      </dgm:t>
    </dgm:pt>
    <dgm:pt modelId="{42802AB5-E0AD-4ABA-BEEF-480509FDE504}" type="parTrans" cxnId="{875B9A0F-9643-440E-97FF-FF025C43FC3F}">
      <dgm:prSet/>
      <dgm:spPr/>
      <dgm:t>
        <a:bodyPr/>
        <a:lstStyle/>
        <a:p>
          <a:endParaRPr lang="en-US"/>
        </a:p>
      </dgm:t>
    </dgm:pt>
    <dgm:pt modelId="{BB2F3196-BC9F-464D-8EFB-07228D469108}" type="sibTrans" cxnId="{875B9A0F-9643-440E-97FF-FF025C43FC3F}">
      <dgm:prSet/>
      <dgm:spPr/>
      <dgm:t>
        <a:bodyPr/>
        <a:lstStyle/>
        <a:p>
          <a:endParaRPr lang="en-US"/>
        </a:p>
      </dgm:t>
    </dgm:pt>
    <dgm:pt modelId="{0305D635-CEA7-422A-AE03-2778EF82CF1E}">
      <dgm:prSet custT="1"/>
      <dgm:spPr/>
      <dgm:t>
        <a:bodyPr/>
        <a:lstStyle/>
        <a:p>
          <a:pPr>
            <a:lnSpc>
              <a:spcPct val="100000"/>
            </a:lnSpc>
          </a:pPr>
          <a:r>
            <a:rPr lang="en-US" sz="1800" dirty="0">
              <a:latin typeface="Amasis MT Pro" panose="02040504050005020304" pitchFamily="18" charset="0"/>
            </a:rPr>
            <a:t>Static (structural) view: focuses on attributes, methods, classes &amp; relationships</a:t>
          </a:r>
        </a:p>
      </dgm:t>
    </dgm:pt>
    <dgm:pt modelId="{EA66526A-DFCC-4A2D-A84F-CE9F0E7CAFC6}" type="parTrans" cxnId="{F2EB2B7D-D020-4482-AA4D-AA7ECC4D291F}">
      <dgm:prSet/>
      <dgm:spPr/>
      <dgm:t>
        <a:bodyPr/>
        <a:lstStyle/>
        <a:p>
          <a:endParaRPr lang="en-US"/>
        </a:p>
      </dgm:t>
    </dgm:pt>
    <dgm:pt modelId="{1514B668-F9B4-45ED-8EC9-98FC2C218C7C}" type="sibTrans" cxnId="{F2EB2B7D-D020-4482-AA4D-AA7ECC4D291F}">
      <dgm:prSet/>
      <dgm:spPr/>
      <dgm:t>
        <a:bodyPr/>
        <a:lstStyle/>
        <a:p>
          <a:endParaRPr lang="en-US"/>
        </a:p>
      </dgm:t>
    </dgm:pt>
    <dgm:pt modelId="{70064B67-B089-410B-A2B7-D079DE17E50F}">
      <dgm:prSet custT="1"/>
      <dgm:spPr/>
      <dgm:t>
        <a:bodyPr/>
        <a:lstStyle/>
        <a:p>
          <a:pPr>
            <a:lnSpc>
              <a:spcPct val="100000"/>
            </a:lnSpc>
          </a:pPr>
          <a:r>
            <a:rPr lang="en-US" sz="1800">
              <a:latin typeface="Amasis MT Pro" panose="02040504050005020304" pitchFamily="18" charset="0"/>
            </a:rPr>
            <a:t>Dynamic (behavioral) view: focuses on messages between classes and resulting behaviors</a:t>
          </a:r>
        </a:p>
      </dgm:t>
    </dgm:pt>
    <dgm:pt modelId="{FE28AA43-D27D-47DB-9D5F-57EC125A396B}" type="parTrans" cxnId="{D6A8AA05-BCA5-411F-BCBD-746A0EFADDF1}">
      <dgm:prSet/>
      <dgm:spPr/>
      <dgm:t>
        <a:bodyPr/>
        <a:lstStyle/>
        <a:p>
          <a:endParaRPr lang="en-US"/>
        </a:p>
      </dgm:t>
    </dgm:pt>
    <dgm:pt modelId="{94501405-14C6-4344-AD61-C170E0AFD1A0}" type="sibTrans" cxnId="{D6A8AA05-BCA5-411F-BCBD-746A0EFADDF1}">
      <dgm:prSet/>
      <dgm:spPr/>
      <dgm:t>
        <a:bodyPr/>
        <a:lstStyle/>
        <a:p>
          <a:endParaRPr lang="en-US"/>
        </a:p>
      </dgm:t>
    </dgm:pt>
    <dgm:pt modelId="{B7577E96-96F8-420A-A772-4A90C92CCC31}" type="pres">
      <dgm:prSet presAssocID="{57072B8A-97EB-4DE9-BA52-16EB8C3A709E}" presName="root" presStyleCnt="0">
        <dgm:presLayoutVars>
          <dgm:dir/>
          <dgm:resizeHandles val="exact"/>
        </dgm:presLayoutVars>
      </dgm:prSet>
      <dgm:spPr/>
    </dgm:pt>
    <dgm:pt modelId="{12183B81-F390-4A8C-8628-73CE86391A73}" type="pres">
      <dgm:prSet presAssocID="{7B8C9847-4377-45F9-B6F6-69F45A1795BE}" presName="compNode" presStyleCnt="0"/>
      <dgm:spPr/>
    </dgm:pt>
    <dgm:pt modelId="{E4B9A6F5-F248-4B25-9404-B67698487C40}" type="pres">
      <dgm:prSet presAssocID="{7B8C9847-4377-45F9-B6F6-69F45A1795BE}"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Branching Diagram"/>
        </a:ext>
      </dgm:extLst>
    </dgm:pt>
    <dgm:pt modelId="{21652566-72DC-48AA-A374-B91087930C4B}" type="pres">
      <dgm:prSet presAssocID="{7B8C9847-4377-45F9-B6F6-69F45A1795BE}" presName="iconSpace" presStyleCnt="0"/>
      <dgm:spPr/>
    </dgm:pt>
    <dgm:pt modelId="{03374D47-5E03-4517-9FFC-71425DDA6759}" type="pres">
      <dgm:prSet presAssocID="{7B8C9847-4377-45F9-B6F6-69F45A1795BE}" presName="parTx" presStyleLbl="revTx" presStyleIdx="0" presStyleCnt="4">
        <dgm:presLayoutVars>
          <dgm:chMax val="0"/>
          <dgm:chPref val="0"/>
        </dgm:presLayoutVars>
      </dgm:prSet>
      <dgm:spPr/>
    </dgm:pt>
    <dgm:pt modelId="{1512D6D5-8D59-41E0-ACCF-567F69E5B7C4}" type="pres">
      <dgm:prSet presAssocID="{7B8C9847-4377-45F9-B6F6-69F45A1795BE}" presName="txSpace" presStyleCnt="0"/>
      <dgm:spPr/>
    </dgm:pt>
    <dgm:pt modelId="{C3813B4A-4228-4C75-8E04-B482022ECC73}" type="pres">
      <dgm:prSet presAssocID="{7B8C9847-4377-45F9-B6F6-69F45A1795BE}" presName="desTx" presStyleLbl="revTx" presStyleIdx="1" presStyleCnt="4" custScaleX="110715">
        <dgm:presLayoutVars/>
      </dgm:prSet>
      <dgm:spPr/>
    </dgm:pt>
    <dgm:pt modelId="{DD4E945C-140B-4A3C-B7C9-A0EE609FCBEC}" type="pres">
      <dgm:prSet presAssocID="{6043915D-D791-4B35-A789-75E5AD081648}" presName="sibTrans" presStyleCnt="0"/>
      <dgm:spPr/>
    </dgm:pt>
    <dgm:pt modelId="{E7D69A5C-39F7-49B8-803E-AEF9CFDB4DDA}" type="pres">
      <dgm:prSet presAssocID="{AC8FBDDA-8918-4E36-8371-FD9BD0E8D74E}" presName="compNode" presStyleCnt="0"/>
      <dgm:spPr/>
    </dgm:pt>
    <dgm:pt modelId="{57B2706B-A4A4-405B-9DBB-CFAD9843E4BE}" type="pres">
      <dgm:prSet presAssocID="{AC8FBDDA-8918-4E36-8371-FD9BD0E8D74E}"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Network"/>
        </a:ext>
      </dgm:extLst>
    </dgm:pt>
    <dgm:pt modelId="{638766E3-5EE7-4F55-8257-D21A4640913E}" type="pres">
      <dgm:prSet presAssocID="{AC8FBDDA-8918-4E36-8371-FD9BD0E8D74E}" presName="iconSpace" presStyleCnt="0"/>
      <dgm:spPr/>
    </dgm:pt>
    <dgm:pt modelId="{96C017E7-C4D9-4290-A986-26C502610D57}" type="pres">
      <dgm:prSet presAssocID="{AC8FBDDA-8918-4E36-8371-FD9BD0E8D74E}" presName="parTx" presStyleLbl="revTx" presStyleIdx="2" presStyleCnt="4">
        <dgm:presLayoutVars>
          <dgm:chMax val="0"/>
          <dgm:chPref val="0"/>
        </dgm:presLayoutVars>
      </dgm:prSet>
      <dgm:spPr/>
    </dgm:pt>
    <dgm:pt modelId="{76EC88F1-6863-4216-A004-CDB2D41F1EF1}" type="pres">
      <dgm:prSet presAssocID="{AC8FBDDA-8918-4E36-8371-FD9BD0E8D74E}" presName="txSpace" presStyleCnt="0"/>
      <dgm:spPr/>
    </dgm:pt>
    <dgm:pt modelId="{2A130C2A-2E82-491B-90CA-D5AACE40C8AF}" type="pres">
      <dgm:prSet presAssocID="{AC8FBDDA-8918-4E36-8371-FD9BD0E8D74E}" presName="desTx" presStyleLbl="revTx" presStyleIdx="3" presStyleCnt="4" custLinFactNeighborX="-276" custLinFactNeighborY="-3922">
        <dgm:presLayoutVars/>
      </dgm:prSet>
      <dgm:spPr/>
    </dgm:pt>
  </dgm:ptLst>
  <dgm:cxnLst>
    <dgm:cxn modelId="{D6A8AA05-BCA5-411F-BCBD-746A0EFADDF1}" srcId="{AC8FBDDA-8918-4E36-8371-FD9BD0E8D74E}" destId="{70064B67-B089-410B-A2B7-D079DE17E50F}" srcOrd="2" destOrd="0" parTransId="{FE28AA43-D27D-47DB-9D5F-57EC125A396B}" sibTransId="{94501405-14C6-4344-AD61-C170E0AFD1A0}"/>
    <dgm:cxn modelId="{7809F608-6594-411E-A00B-5FDF8AAADA47}" type="presOf" srcId="{01787A65-E2B4-4E1E-AEB1-0FDED4971C66}" destId="{C3813B4A-4228-4C75-8E04-B482022ECC73}" srcOrd="0" destOrd="0" presId="urn:microsoft.com/office/officeart/2018/2/layout/IconLabelDescriptionList"/>
    <dgm:cxn modelId="{875B9A0F-9643-440E-97FF-FF025C43FC3F}" srcId="{AC8FBDDA-8918-4E36-8371-FD9BD0E8D74E}" destId="{616B1F26-1FB4-4718-9874-A1624C51AC59}" srcOrd="0" destOrd="0" parTransId="{42802AB5-E0AD-4ABA-BEEF-480509FDE504}" sibTransId="{BB2F3196-BC9F-464D-8EFB-07228D469108}"/>
    <dgm:cxn modelId="{DBB3EF17-39F9-44BB-95E6-5E38D69420D9}" type="presOf" srcId="{70064B67-B089-410B-A2B7-D079DE17E50F}" destId="{2A130C2A-2E82-491B-90CA-D5AACE40C8AF}" srcOrd="0" destOrd="2" presId="urn:microsoft.com/office/officeart/2018/2/layout/IconLabelDescriptionList"/>
    <dgm:cxn modelId="{A3A53219-52AC-4DA2-BCD3-4C18E7A44EAA}" srcId="{57072B8A-97EB-4DE9-BA52-16EB8C3A709E}" destId="{7B8C9847-4377-45F9-B6F6-69F45A1795BE}" srcOrd="0" destOrd="0" parTransId="{2B521653-E51E-4F9D-8FA7-7C2BD7C49BBA}" sibTransId="{6043915D-D791-4B35-A789-75E5AD081648}"/>
    <dgm:cxn modelId="{45BB872C-B3EF-4297-B5E5-63AEEA6A8A3E}" type="presOf" srcId="{616B1F26-1FB4-4718-9874-A1624C51AC59}" destId="{2A130C2A-2E82-491B-90CA-D5AACE40C8AF}" srcOrd="0" destOrd="0" presId="urn:microsoft.com/office/officeart/2018/2/layout/IconLabelDescriptionList"/>
    <dgm:cxn modelId="{FF9BB338-0AF2-47C4-BBAF-BCA159C3D3EE}" srcId="{7B8C9847-4377-45F9-B6F6-69F45A1795BE}" destId="{01787A65-E2B4-4E1E-AEB1-0FDED4971C66}" srcOrd="0" destOrd="0" parTransId="{BF3EAFB1-1DC4-4F47-B42B-23B1AD324DCD}" sibTransId="{F4933C7D-BF43-402C-94F0-59121B8BCF9F}"/>
    <dgm:cxn modelId="{ED1E7B71-5073-44B0-A443-66DFCEFCD511}" srcId="{7B8C9847-4377-45F9-B6F6-69F45A1795BE}" destId="{C1383821-4AB2-413D-AEBF-50055C9633A6}" srcOrd="1" destOrd="0" parTransId="{ABC5E42A-8EEC-4158-AFFB-2255E34E66EE}" sibTransId="{EB1AA7EB-7433-48C1-B4E4-2E59367FE941}"/>
    <dgm:cxn modelId="{99F9607B-E2DD-463F-BC26-CB8F547FA501}" type="presOf" srcId="{57072B8A-97EB-4DE9-BA52-16EB8C3A709E}" destId="{B7577E96-96F8-420A-A772-4A90C92CCC31}" srcOrd="0" destOrd="0" presId="urn:microsoft.com/office/officeart/2018/2/layout/IconLabelDescriptionList"/>
    <dgm:cxn modelId="{F2EB2B7D-D020-4482-AA4D-AA7ECC4D291F}" srcId="{AC8FBDDA-8918-4E36-8371-FD9BD0E8D74E}" destId="{0305D635-CEA7-422A-AE03-2778EF82CF1E}" srcOrd="1" destOrd="0" parTransId="{EA66526A-DFCC-4A2D-A84F-CE9F0E7CAFC6}" sibTransId="{1514B668-F9B4-45ED-8EC9-98FC2C218C7C}"/>
    <dgm:cxn modelId="{8D535186-1850-40C1-AFCA-EE35A4681317}" srcId="{57072B8A-97EB-4DE9-BA52-16EB8C3A709E}" destId="{AC8FBDDA-8918-4E36-8371-FD9BD0E8D74E}" srcOrd="1" destOrd="0" parTransId="{1EEE28E6-8E61-489D-8FE1-33C0DA29D0E2}" sibTransId="{684807A9-C96B-46C2-8DCC-3131D548C9A1}"/>
    <dgm:cxn modelId="{1A1B839B-2464-48E1-9BC0-BB724D141AC4}" type="presOf" srcId="{7B8C9847-4377-45F9-B6F6-69F45A1795BE}" destId="{03374D47-5E03-4517-9FFC-71425DDA6759}" srcOrd="0" destOrd="0" presId="urn:microsoft.com/office/officeart/2018/2/layout/IconLabelDescriptionList"/>
    <dgm:cxn modelId="{E4EDC2A0-9CC0-46CF-A4DD-0CD99CC9F7D1}" type="presOf" srcId="{C1383821-4AB2-413D-AEBF-50055C9633A6}" destId="{C3813B4A-4228-4C75-8E04-B482022ECC73}" srcOrd="0" destOrd="1" presId="urn:microsoft.com/office/officeart/2018/2/layout/IconLabelDescriptionList"/>
    <dgm:cxn modelId="{D106E6D6-E080-4DC2-82EA-6C8A289659A5}" type="presOf" srcId="{0305D635-CEA7-422A-AE03-2778EF82CF1E}" destId="{2A130C2A-2E82-491B-90CA-D5AACE40C8AF}" srcOrd="0" destOrd="1" presId="urn:microsoft.com/office/officeart/2018/2/layout/IconLabelDescriptionList"/>
    <dgm:cxn modelId="{E6C42FEB-1E99-4F7E-822C-2A634B4A2B13}" type="presOf" srcId="{AC8FBDDA-8918-4E36-8371-FD9BD0E8D74E}" destId="{96C017E7-C4D9-4290-A986-26C502610D57}" srcOrd="0" destOrd="0" presId="urn:microsoft.com/office/officeart/2018/2/layout/IconLabelDescriptionList"/>
    <dgm:cxn modelId="{5C6D0002-1DB7-412B-8B1D-C08554166840}" type="presParOf" srcId="{B7577E96-96F8-420A-A772-4A90C92CCC31}" destId="{12183B81-F390-4A8C-8628-73CE86391A73}" srcOrd="0" destOrd="0" presId="urn:microsoft.com/office/officeart/2018/2/layout/IconLabelDescriptionList"/>
    <dgm:cxn modelId="{5E3090E0-304E-4C2B-90E6-940CF9BC7DC6}" type="presParOf" srcId="{12183B81-F390-4A8C-8628-73CE86391A73}" destId="{E4B9A6F5-F248-4B25-9404-B67698487C40}" srcOrd="0" destOrd="0" presId="urn:microsoft.com/office/officeart/2018/2/layout/IconLabelDescriptionList"/>
    <dgm:cxn modelId="{7B1949CF-E90F-4353-9FEF-C89BFE77CE86}" type="presParOf" srcId="{12183B81-F390-4A8C-8628-73CE86391A73}" destId="{21652566-72DC-48AA-A374-B91087930C4B}" srcOrd="1" destOrd="0" presId="urn:microsoft.com/office/officeart/2018/2/layout/IconLabelDescriptionList"/>
    <dgm:cxn modelId="{4A3CBF89-9938-493B-945A-D985E760B422}" type="presParOf" srcId="{12183B81-F390-4A8C-8628-73CE86391A73}" destId="{03374D47-5E03-4517-9FFC-71425DDA6759}" srcOrd="2" destOrd="0" presId="urn:microsoft.com/office/officeart/2018/2/layout/IconLabelDescriptionList"/>
    <dgm:cxn modelId="{05061704-568E-4891-8E4A-D6BC07258D1F}" type="presParOf" srcId="{12183B81-F390-4A8C-8628-73CE86391A73}" destId="{1512D6D5-8D59-41E0-ACCF-567F69E5B7C4}" srcOrd="3" destOrd="0" presId="urn:microsoft.com/office/officeart/2018/2/layout/IconLabelDescriptionList"/>
    <dgm:cxn modelId="{B1EB686D-9AE1-414B-A2E7-50BCBDDA127B}" type="presParOf" srcId="{12183B81-F390-4A8C-8628-73CE86391A73}" destId="{C3813B4A-4228-4C75-8E04-B482022ECC73}" srcOrd="4" destOrd="0" presId="urn:microsoft.com/office/officeart/2018/2/layout/IconLabelDescriptionList"/>
    <dgm:cxn modelId="{C6376C66-6984-421C-BE1E-D110D3CEB5B8}" type="presParOf" srcId="{B7577E96-96F8-420A-A772-4A90C92CCC31}" destId="{DD4E945C-140B-4A3C-B7C9-A0EE609FCBEC}" srcOrd="1" destOrd="0" presId="urn:microsoft.com/office/officeart/2018/2/layout/IconLabelDescriptionList"/>
    <dgm:cxn modelId="{611E22EC-54BD-4143-8EB4-417785559634}" type="presParOf" srcId="{B7577E96-96F8-420A-A772-4A90C92CCC31}" destId="{E7D69A5C-39F7-49B8-803E-AEF9CFDB4DDA}" srcOrd="2" destOrd="0" presId="urn:microsoft.com/office/officeart/2018/2/layout/IconLabelDescriptionList"/>
    <dgm:cxn modelId="{0D30F41F-CEF8-4686-9E44-5FA434B0A678}" type="presParOf" srcId="{E7D69A5C-39F7-49B8-803E-AEF9CFDB4DDA}" destId="{57B2706B-A4A4-405B-9DBB-CFAD9843E4BE}" srcOrd="0" destOrd="0" presId="urn:microsoft.com/office/officeart/2018/2/layout/IconLabelDescriptionList"/>
    <dgm:cxn modelId="{02CF9A8A-48B4-4998-8960-34565402C184}" type="presParOf" srcId="{E7D69A5C-39F7-49B8-803E-AEF9CFDB4DDA}" destId="{638766E3-5EE7-4F55-8257-D21A4640913E}" srcOrd="1" destOrd="0" presId="urn:microsoft.com/office/officeart/2018/2/layout/IconLabelDescriptionList"/>
    <dgm:cxn modelId="{0906F8D7-136A-41EA-BF32-11D0A68AF214}" type="presParOf" srcId="{E7D69A5C-39F7-49B8-803E-AEF9CFDB4DDA}" destId="{96C017E7-C4D9-4290-A986-26C502610D57}" srcOrd="2" destOrd="0" presId="urn:microsoft.com/office/officeart/2018/2/layout/IconLabelDescriptionList"/>
    <dgm:cxn modelId="{B3EE564D-FCC6-4DDB-BFB8-8A0740F72DDE}" type="presParOf" srcId="{E7D69A5C-39F7-49B8-803E-AEF9CFDB4DDA}" destId="{76EC88F1-6863-4216-A004-CDB2D41F1EF1}" srcOrd="3" destOrd="0" presId="urn:microsoft.com/office/officeart/2018/2/layout/IconLabelDescriptionList"/>
    <dgm:cxn modelId="{FEBA94C8-C2C5-4517-9A6F-F788900CEA7C}" type="presParOf" srcId="{E7D69A5C-39F7-49B8-803E-AEF9CFDB4DDA}" destId="{2A130C2A-2E82-491B-90CA-D5AACE40C8AF}"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8FFBBE2-0864-43CB-86BD-92DECDF74ACF}"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ECDD4839-E389-45DC-A93C-CA7957B1BC8D}">
      <dgm:prSet/>
      <dgm:spPr/>
      <dgm:t>
        <a:bodyPr/>
        <a:lstStyle/>
        <a:p>
          <a:r>
            <a:rPr lang="en-US"/>
            <a:t>All systems development projects follow essentially the same process, called the system development life cycle (SDLC)</a:t>
          </a:r>
        </a:p>
      </dgm:t>
    </dgm:pt>
    <dgm:pt modelId="{D6DB535D-BA77-4FED-B0DF-22667E21A1D8}" type="parTrans" cxnId="{C605842A-41F2-4521-BB04-56ADF1140274}">
      <dgm:prSet/>
      <dgm:spPr/>
      <dgm:t>
        <a:bodyPr/>
        <a:lstStyle/>
        <a:p>
          <a:endParaRPr lang="en-US"/>
        </a:p>
      </dgm:t>
    </dgm:pt>
    <dgm:pt modelId="{958D5CDC-B3F2-49B1-ADFD-7163BBD902AC}" type="sibTrans" cxnId="{C605842A-41F2-4521-BB04-56ADF1140274}">
      <dgm:prSet/>
      <dgm:spPr/>
      <dgm:t>
        <a:bodyPr/>
        <a:lstStyle/>
        <a:p>
          <a:endParaRPr lang="en-US"/>
        </a:p>
      </dgm:t>
    </dgm:pt>
    <dgm:pt modelId="{0080324A-8573-4A98-B7A9-3E0124830EF7}">
      <dgm:prSet/>
      <dgm:spPr/>
      <dgm:t>
        <a:bodyPr/>
        <a:lstStyle/>
        <a:p>
          <a:r>
            <a:rPr lang="en-US"/>
            <a:t>System development methodologies are formalized approaches to implementing SDLCs</a:t>
          </a:r>
        </a:p>
      </dgm:t>
    </dgm:pt>
    <dgm:pt modelId="{CA20649B-A9BC-41AF-BDE1-0FAF4B80F619}" type="parTrans" cxnId="{BC73EAF1-E5DA-48B7-A215-469E3479E3D3}">
      <dgm:prSet/>
      <dgm:spPr/>
      <dgm:t>
        <a:bodyPr/>
        <a:lstStyle/>
        <a:p>
          <a:endParaRPr lang="en-US"/>
        </a:p>
      </dgm:t>
    </dgm:pt>
    <dgm:pt modelId="{E4A1A767-F437-4F16-BB28-AC07E3D32443}" type="sibTrans" cxnId="{BC73EAF1-E5DA-48B7-A215-469E3479E3D3}">
      <dgm:prSet/>
      <dgm:spPr/>
      <dgm:t>
        <a:bodyPr/>
        <a:lstStyle/>
        <a:p>
          <a:endParaRPr lang="en-US"/>
        </a:p>
      </dgm:t>
    </dgm:pt>
    <dgm:pt modelId="{10E4CB37-0869-4A20-A474-4D310016700B}">
      <dgm:prSet/>
      <dgm:spPr/>
      <dgm:t>
        <a:bodyPr/>
        <a:lstStyle/>
        <a:p>
          <a:r>
            <a:rPr lang="en-US"/>
            <a:t>The systems analyst needs a variety of skills and plays a number of different roles</a:t>
          </a:r>
        </a:p>
      </dgm:t>
    </dgm:pt>
    <dgm:pt modelId="{815FF65C-CE87-4B8D-B4A1-3FFE238DAACE}" type="parTrans" cxnId="{A5B6EE65-73AF-4D78-B5B3-8092C9D44A44}">
      <dgm:prSet/>
      <dgm:spPr/>
      <dgm:t>
        <a:bodyPr/>
        <a:lstStyle/>
        <a:p>
          <a:endParaRPr lang="en-US"/>
        </a:p>
      </dgm:t>
    </dgm:pt>
    <dgm:pt modelId="{C4D655ED-8182-438A-9906-FE4E04B45D07}" type="sibTrans" cxnId="{A5B6EE65-73AF-4D78-B5B3-8092C9D44A44}">
      <dgm:prSet/>
      <dgm:spPr/>
      <dgm:t>
        <a:bodyPr/>
        <a:lstStyle/>
        <a:p>
          <a:endParaRPr lang="en-US"/>
        </a:p>
      </dgm:t>
    </dgm:pt>
    <dgm:pt modelId="{74C9F041-9A2E-4E44-A88D-AC341B07D338}">
      <dgm:prSet/>
      <dgm:spPr/>
      <dgm:t>
        <a:bodyPr/>
        <a:lstStyle/>
        <a:p>
          <a:r>
            <a:rPr lang="en-US"/>
            <a:t>Object-oriented systems differ from traditional systems </a:t>
          </a:r>
        </a:p>
      </dgm:t>
    </dgm:pt>
    <dgm:pt modelId="{7DE28EAC-5D30-46C9-A536-68DB089F75E7}" type="parTrans" cxnId="{5A998C67-8363-4A7F-A395-44A822E4F086}">
      <dgm:prSet/>
      <dgm:spPr/>
      <dgm:t>
        <a:bodyPr/>
        <a:lstStyle/>
        <a:p>
          <a:endParaRPr lang="en-US"/>
        </a:p>
      </dgm:t>
    </dgm:pt>
    <dgm:pt modelId="{1D242861-C34E-4076-B7C3-5CD9E7F8025B}" type="sibTrans" cxnId="{5A998C67-8363-4A7F-A395-44A822E4F086}">
      <dgm:prSet/>
      <dgm:spPr/>
      <dgm:t>
        <a:bodyPr/>
        <a:lstStyle/>
        <a:p>
          <a:endParaRPr lang="en-US"/>
        </a:p>
      </dgm:t>
    </dgm:pt>
    <dgm:pt modelId="{820DDA6A-7827-4FD0-9990-D17F0DEACE0B}" type="pres">
      <dgm:prSet presAssocID="{F8FFBBE2-0864-43CB-86BD-92DECDF74ACF}" presName="root" presStyleCnt="0">
        <dgm:presLayoutVars>
          <dgm:dir/>
          <dgm:resizeHandles val="exact"/>
        </dgm:presLayoutVars>
      </dgm:prSet>
      <dgm:spPr/>
    </dgm:pt>
    <dgm:pt modelId="{5B6F1774-1887-436D-8FB6-80D20165E586}" type="pres">
      <dgm:prSet presAssocID="{ECDD4839-E389-45DC-A93C-CA7957B1BC8D}" presName="compNode" presStyleCnt="0"/>
      <dgm:spPr/>
    </dgm:pt>
    <dgm:pt modelId="{45B8E15E-4135-4BCD-A8DE-8FF4BB6DD01D}" type="pres">
      <dgm:prSet presAssocID="{ECDD4839-E389-45DC-A93C-CA7957B1BC8D}" presName="bgRect" presStyleLbl="bgShp" presStyleIdx="0" presStyleCnt="4"/>
      <dgm:spPr/>
    </dgm:pt>
    <dgm:pt modelId="{9679EEBC-E657-4173-A0B4-BA4FEFF9EF26}" type="pres">
      <dgm:prSet presAssocID="{ECDD4839-E389-45DC-A93C-CA7957B1BC8D}"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Arrow Circle"/>
        </a:ext>
      </dgm:extLst>
    </dgm:pt>
    <dgm:pt modelId="{ECF999BF-7822-43C4-83F4-63A376EEF621}" type="pres">
      <dgm:prSet presAssocID="{ECDD4839-E389-45DC-A93C-CA7957B1BC8D}" presName="spaceRect" presStyleCnt="0"/>
      <dgm:spPr/>
    </dgm:pt>
    <dgm:pt modelId="{90E7BB7A-18A4-4C97-A6C9-5D4CDFA56D70}" type="pres">
      <dgm:prSet presAssocID="{ECDD4839-E389-45DC-A93C-CA7957B1BC8D}" presName="parTx" presStyleLbl="revTx" presStyleIdx="0" presStyleCnt="4">
        <dgm:presLayoutVars>
          <dgm:chMax val="0"/>
          <dgm:chPref val="0"/>
        </dgm:presLayoutVars>
      </dgm:prSet>
      <dgm:spPr/>
    </dgm:pt>
    <dgm:pt modelId="{31CAB494-0955-4D06-B38E-2E5A1DE39877}" type="pres">
      <dgm:prSet presAssocID="{958D5CDC-B3F2-49B1-ADFD-7163BBD902AC}" presName="sibTrans" presStyleCnt="0"/>
      <dgm:spPr/>
    </dgm:pt>
    <dgm:pt modelId="{257732DB-8DA6-432C-BDA1-6358BD9A33CC}" type="pres">
      <dgm:prSet presAssocID="{0080324A-8573-4A98-B7A9-3E0124830EF7}" presName="compNode" presStyleCnt="0"/>
      <dgm:spPr/>
    </dgm:pt>
    <dgm:pt modelId="{65F0BBC1-B351-4259-92A3-0C3C748966BA}" type="pres">
      <dgm:prSet presAssocID="{0080324A-8573-4A98-B7A9-3E0124830EF7}" presName="bgRect" presStyleLbl="bgShp" presStyleIdx="1" presStyleCnt="4"/>
      <dgm:spPr/>
    </dgm:pt>
    <dgm:pt modelId="{938B67BF-6061-4094-91BD-58A261BBD3BD}" type="pres">
      <dgm:prSet presAssocID="{0080324A-8573-4A98-B7A9-3E0124830EF7}"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ead with Gears"/>
        </a:ext>
      </dgm:extLst>
    </dgm:pt>
    <dgm:pt modelId="{11BFA446-DF68-447D-AE95-BD49E66CDC88}" type="pres">
      <dgm:prSet presAssocID="{0080324A-8573-4A98-B7A9-3E0124830EF7}" presName="spaceRect" presStyleCnt="0"/>
      <dgm:spPr/>
    </dgm:pt>
    <dgm:pt modelId="{D1B9BE30-35C6-4BC8-AD10-D8060274AEE2}" type="pres">
      <dgm:prSet presAssocID="{0080324A-8573-4A98-B7A9-3E0124830EF7}" presName="parTx" presStyleLbl="revTx" presStyleIdx="1" presStyleCnt="4">
        <dgm:presLayoutVars>
          <dgm:chMax val="0"/>
          <dgm:chPref val="0"/>
        </dgm:presLayoutVars>
      </dgm:prSet>
      <dgm:spPr/>
    </dgm:pt>
    <dgm:pt modelId="{E4619F1A-3330-4D42-80C7-32805839E08A}" type="pres">
      <dgm:prSet presAssocID="{E4A1A767-F437-4F16-BB28-AC07E3D32443}" presName="sibTrans" presStyleCnt="0"/>
      <dgm:spPr/>
    </dgm:pt>
    <dgm:pt modelId="{C267C534-F517-436F-A006-72346015E6D4}" type="pres">
      <dgm:prSet presAssocID="{10E4CB37-0869-4A20-A474-4D310016700B}" presName="compNode" presStyleCnt="0"/>
      <dgm:spPr/>
    </dgm:pt>
    <dgm:pt modelId="{714FD6A9-567E-4614-A354-A5375B4ADAD4}" type="pres">
      <dgm:prSet presAssocID="{10E4CB37-0869-4A20-A474-4D310016700B}" presName="bgRect" presStyleLbl="bgShp" presStyleIdx="2" presStyleCnt="4"/>
      <dgm:spPr/>
    </dgm:pt>
    <dgm:pt modelId="{8BAFC72D-252A-4927-8CF8-EF7E58441ECD}" type="pres">
      <dgm:prSet presAssocID="{10E4CB37-0869-4A20-A474-4D310016700B}"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User"/>
        </a:ext>
      </dgm:extLst>
    </dgm:pt>
    <dgm:pt modelId="{DB0D39D8-9555-44E3-B9F7-1EBB80F3514E}" type="pres">
      <dgm:prSet presAssocID="{10E4CB37-0869-4A20-A474-4D310016700B}" presName="spaceRect" presStyleCnt="0"/>
      <dgm:spPr/>
    </dgm:pt>
    <dgm:pt modelId="{D67D8C5F-8F45-4937-BADB-F3628D4A6145}" type="pres">
      <dgm:prSet presAssocID="{10E4CB37-0869-4A20-A474-4D310016700B}" presName="parTx" presStyleLbl="revTx" presStyleIdx="2" presStyleCnt="4">
        <dgm:presLayoutVars>
          <dgm:chMax val="0"/>
          <dgm:chPref val="0"/>
        </dgm:presLayoutVars>
      </dgm:prSet>
      <dgm:spPr/>
    </dgm:pt>
    <dgm:pt modelId="{13EB3AA1-EED5-4501-98C4-69052EF051A4}" type="pres">
      <dgm:prSet presAssocID="{C4D655ED-8182-438A-9906-FE4E04B45D07}" presName="sibTrans" presStyleCnt="0"/>
      <dgm:spPr/>
    </dgm:pt>
    <dgm:pt modelId="{59A3DE5E-E33E-4AF8-9796-B9A3E871597F}" type="pres">
      <dgm:prSet presAssocID="{74C9F041-9A2E-4E44-A88D-AC341B07D338}" presName="compNode" presStyleCnt="0"/>
      <dgm:spPr/>
    </dgm:pt>
    <dgm:pt modelId="{99779949-49B8-4BF0-BD50-CF790531FC2C}" type="pres">
      <dgm:prSet presAssocID="{74C9F041-9A2E-4E44-A88D-AC341B07D338}" presName="bgRect" presStyleLbl="bgShp" presStyleIdx="3" presStyleCnt="4"/>
      <dgm:spPr/>
    </dgm:pt>
    <dgm:pt modelId="{30999327-E081-4AE8-A152-CAFDCCB42FAC}" type="pres">
      <dgm:prSet presAssocID="{74C9F041-9A2E-4E44-A88D-AC341B07D338}"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omputer"/>
        </a:ext>
      </dgm:extLst>
    </dgm:pt>
    <dgm:pt modelId="{3E5ABE70-9556-4079-9E6E-50EC1C1AB708}" type="pres">
      <dgm:prSet presAssocID="{74C9F041-9A2E-4E44-A88D-AC341B07D338}" presName="spaceRect" presStyleCnt="0"/>
      <dgm:spPr/>
    </dgm:pt>
    <dgm:pt modelId="{D5E45E37-F2F2-4598-A1E4-EEE3B008DAA6}" type="pres">
      <dgm:prSet presAssocID="{74C9F041-9A2E-4E44-A88D-AC341B07D338}" presName="parTx" presStyleLbl="revTx" presStyleIdx="3" presStyleCnt="4">
        <dgm:presLayoutVars>
          <dgm:chMax val="0"/>
          <dgm:chPref val="0"/>
        </dgm:presLayoutVars>
      </dgm:prSet>
      <dgm:spPr/>
    </dgm:pt>
  </dgm:ptLst>
  <dgm:cxnLst>
    <dgm:cxn modelId="{26322D16-3C1D-4609-8CAB-D6D10A4B1EA0}" type="presOf" srcId="{10E4CB37-0869-4A20-A474-4D310016700B}" destId="{D67D8C5F-8F45-4937-BADB-F3628D4A6145}" srcOrd="0" destOrd="0" presId="urn:microsoft.com/office/officeart/2018/2/layout/IconVerticalSolidList"/>
    <dgm:cxn modelId="{C605842A-41F2-4521-BB04-56ADF1140274}" srcId="{F8FFBBE2-0864-43CB-86BD-92DECDF74ACF}" destId="{ECDD4839-E389-45DC-A93C-CA7957B1BC8D}" srcOrd="0" destOrd="0" parTransId="{D6DB535D-BA77-4FED-B0DF-22667E21A1D8}" sibTransId="{958D5CDC-B3F2-49B1-ADFD-7163BBD902AC}"/>
    <dgm:cxn modelId="{72B61062-738D-4448-91AF-A73915AFDFE9}" type="presOf" srcId="{ECDD4839-E389-45DC-A93C-CA7957B1BC8D}" destId="{90E7BB7A-18A4-4C97-A6C9-5D4CDFA56D70}" srcOrd="0" destOrd="0" presId="urn:microsoft.com/office/officeart/2018/2/layout/IconVerticalSolidList"/>
    <dgm:cxn modelId="{A5B6EE65-73AF-4D78-B5B3-8092C9D44A44}" srcId="{F8FFBBE2-0864-43CB-86BD-92DECDF74ACF}" destId="{10E4CB37-0869-4A20-A474-4D310016700B}" srcOrd="2" destOrd="0" parTransId="{815FF65C-CE87-4B8D-B4A1-3FFE238DAACE}" sibTransId="{C4D655ED-8182-438A-9906-FE4E04B45D07}"/>
    <dgm:cxn modelId="{5A998C67-8363-4A7F-A395-44A822E4F086}" srcId="{F8FFBBE2-0864-43CB-86BD-92DECDF74ACF}" destId="{74C9F041-9A2E-4E44-A88D-AC341B07D338}" srcOrd="3" destOrd="0" parTransId="{7DE28EAC-5D30-46C9-A536-68DB089F75E7}" sibTransId="{1D242861-C34E-4076-B7C3-5CD9E7F8025B}"/>
    <dgm:cxn modelId="{B72FB373-E3A8-444C-BAA4-08A92B65A859}" type="presOf" srcId="{74C9F041-9A2E-4E44-A88D-AC341B07D338}" destId="{D5E45E37-F2F2-4598-A1E4-EEE3B008DAA6}" srcOrd="0" destOrd="0" presId="urn:microsoft.com/office/officeart/2018/2/layout/IconVerticalSolidList"/>
    <dgm:cxn modelId="{AC7B179A-2722-4DF7-906E-2760E5629A14}" type="presOf" srcId="{F8FFBBE2-0864-43CB-86BD-92DECDF74ACF}" destId="{820DDA6A-7827-4FD0-9990-D17F0DEACE0B}" srcOrd="0" destOrd="0" presId="urn:microsoft.com/office/officeart/2018/2/layout/IconVerticalSolidList"/>
    <dgm:cxn modelId="{2BAFF0B8-8CE4-4248-A6EA-E1639B716B38}" type="presOf" srcId="{0080324A-8573-4A98-B7A9-3E0124830EF7}" destId="{D1B9BE30-35C6-4BC8-AD10-D8060274AEE2}" srcOrd="0" destOrd="0" presId="urn:microsoft.com/office/officeart/2018/2/layout/IconVerticalSolidList"/>
    <dgm:cxn modelId="{BC73EAF1-E5DA-48B7-A215-469E3479E3D3}" srcId="{F8FFBBE2-0864-43CB-86BD-92DECDF74ACF}" destId="{0080324A-8573-4A98-B7A9-3E0124830EF7}" srcOrd="1" destOrd="0" parTransId="{CA20649B-A9BC-41AF-BDE1-0FAF4B80F619}" sibTransId="{E4A1A767-F437-4F16-BB28-AC07E3D32443}"/>
    <dgm:cxn modelId="{36B8ADA7-3DBB-4F04-B706-2C96DDD18356}" type="presParOf" srcId="{820DDA6A-7827-4FD0-9990-D17F0DEACE0B}" destId="{5B6F1774-1887-436D-8FB6-80D20165E586}" srcOrd="0" destOrd="0" presId="urn:microsoft.com/office/officeart/2018/2/layout/IconVerticalSolidList"/>
    <dgm:cxn modelId="{591B0F00-7A5A-415E-9E31-3C805F706FDA}" type="presParOf" srcId="{5B6F1774-1887-436D-8FB6-80D20165E586}" destId="{45B8E15E-4135-4BCD-A8DE-8FF4BB6DD01D}" srcOrd="0" destOrd="0" presId="urn:microsoft.com/office/officeart/2018/2/layout/IconVerticalSolidList"/>
    <dgm:cxn modelId="{9A35FB45-08A9-42CB-98B8-711AA74B7858}" type="presParOf" srcId="{5B6F1774-1887-436D-8FB6-80D20165E586}" destId="{9679EEBC-E657-4173-A0B4-BA4FEFF9EF26}" srcOrd="1" destOrd="0" presId="urn:microsoft.com/office/officeart/2018/2/layout/IconVerticalSolidList"/>
    <dgm:cxn modelId="{CA7272C8-A7C2-4702-99D8-39EB4F218643}" type="presParOf" srcId="{5B6F1774-1887-436D-8FB6-80D20165E586}" destId="{ECF999BF-7822-43C4-83F4-63A376EEF621}" srcOrd="2" destOrd="0" presId="urn:microsoft.com/office/officeart/2018/2/layout/IconVerticalSolidList"/>
    <dgm:cxn modelId="{FF6FD820-ED88-47D4-9E7B-9E489E7733F5}" type="presParOf" srcId="{5B6F1774-1887-436D-8FB6-80D20165E586}" destId="{90E7BB7A-18A4-4C97-A6C9-5D4CDFA56D70}" srcOrd="3" destOrd="0" presId="urn:microsoft.com/office/officeart/2018/2/layout/IconVerticalSolidList"/>
    <dgm:cxn modelId="{B4B424AE-E17D-43E2-84E6-57BDA1C97F1B}" type="presParOf" srcId="{820DDA6A-7827-4FD0-9990-D17F0DEACE0B}" destId="{31CAB494-0955-4D06-B38E-2E5A1DE39877}" srcOrd="1" destOrd="0" presId="urn:microsoft.com/office/officeart/2018/2/layout/IconVerticalSolidList"/>
    <dgm:cxn modelId="{3D33504E-73B1-4095-96C5-9654F206D47B}" type="presParOf" srcId="{820DDA6A-7827-4FD0-9990-D17F0DEACE0B}" destId="{257732DB-8DA6-432C-BDA1-6358BD9A33CC}" srcOrd="2" destOrd="0" presId="urn:microsoft.com/office/officeart/2018/2/layout/IconVerticalSolidList"/>
    <dgm:cxn modelId="{D26B11F4-B4B0-48E3-901E-7B2440C3A18B}" type="presParOf" srcId="{257732DB-8DA6-432C-BDA1-6358BD9A33CC}" destId="{65F0BBC1-B351-4259-92A3-0C3C748966BA}" srcOrd="0" destOrd="0" presId="urn:microsoft.com/office/officeart/2018/2/layout/IconVerticalSolidList"/>
    <dgm:cxn modelId="{9877DE48-F1ED-4AC2-A1FE-9E53F3DAE9CB}" type="presParOf" srcId="{257732DB-8DA6-432C-BDA1-6358BD9A33CC}" destId="{938B67BF-6061-4094-91BD-58A261BBD3BD}" srcOrd="1" destOrd="0" presId="urn:microsoft.com/office/officeart/2018/2/layout/IconVerticalSolidList"/>
    <dgm:cxn modelId="{C623C96B-7219-4F0E-99E2-20D0EDF6377C}" type="presParOf" srcId="{257732DB-8DA6-432C-BDA1-6358BD9A33CC}" destId="{11BFA446-DF68-447D-AE95-BD49E66CDC88}" srcOrd="2" destOrd="0" presId="urn:microsoft.com/office/officeart/2018/2/layout/IconVerticalSolidList"/>
    <dgm:cxn modelId="{15024641-2BC7-470F-85C5-E867242016BC}" type="presParOf" srcId="{257732DB-8DA6-432C-BDA1-6358BD9A33CC}" destId="{D1B9BE30-35C6-4BC8-AD10-D8060274AEE2}" srcOrd="3" destOrd="0" presId="urn:microsoft.com/office/officeart/2018/2/layout/IconVerticalSolidList"/>
    <dgm:cxn modelId="{D84FEC4B-36FF-48D2-99D8-B28ADC0126FD}" type="presParOf" srcId="{820DDA6A-7827-4FD0-9990-D17F0DEACE0B}" destId="{E4619F1A-3330-4D42-80C7-32805839E08A}" srcOrd="3" destOrd="0" presId="urn:microsoft.com/office/officeart/2018/2/layout/IconVerticalSolidList"/>
    <dgm:cxn modelId="{993D7FB8-B579-48B8-A00A-6A626D1A4EB2}" type="presParOf" srcId="{820DDA6A-7827-4FD0-9990-D17F0DEACE0B}" destId="{C267C534-F517-436F-A006-72346015E6D4}" srcOrd="4" destOrd="0" presId="urn:microsoft.com/office/officeart/2018/2/layout/IconVerticalSolidList"/>
    <dgm:cxn modelId="{4926360F-A22D-4CEE-8A73-7E3B93A43C99}" type="presParOf" srcId="{C267C534-F517-436F-A006-72346015E6D4}" destId="{714FD6A9-567E-4614-A354-A5375B4ADAD4}" srcOrd="0" destOrd="0" presId="urn:microsoft.com/office/officeart/2018/2/layout/IconVerticalSolidList"/>
    <dgm:cxn modelId="{A007ACC8-AA18-4F66-92A5-DF8AC8D9BD5F}" type="presParOf" srcId="{C267C534-F517-436F-A006-72346015E6D4}" destId="{8BAFC72D-252A-4927-8CF8-EF7E58441ECD}" srcOrd="1" destOrd="0" presId="urn:microsoft.com/office/officeart/2018/2/layout/IconVerticalSolidList"/>
    <dgm:cxn modelId="{8D82BEE5-F9AE-464C-BF64-9E3B801C3F28}" type="presParOf" srcId="{C267C534-F517-436F-A006-72346015E6D4}" destId="{DB0D39D8-9555-44E3-B9F7-1EBB80F3514E}" srcOrd="2" destOrd="0" presId="urn:microsoft.com/office/officeart/2018/2/layout/IconVerticalSolidList"/>
    <dgm:cxn modelId="{37A039FE-B94E-4530-B845-1628A00A38DD}" type="presParOf" srcId="{C267C534-F517-436F-A006-72346015E6D4}" destId="{D67D8C5F-8F45-4937-BADB-F3628D4A6145}" srcOrd="3" destOrd="0" presId="urn:microsoft.com/office/officeart/2018/2/layout/IconVerticalSolidList"/>
    <dgm:cxn modelId="{4F132E1D-A04C-46A8-BEF5-823C7585A0D3}" type="presParOf" srcId="{820DDA6A-7827-4FD0-9990-D17F0DEACE0B}" destId="{13EB3AA1-EED5-4501-98C4-69052EF051A4}" srcOrd="5" destOrd="0" presId="urn:microsoft.com/office/officeart/2018/2/layout/IconVerticalSolidList"/>
    <dgm:cxn modelId="{CC590F67-B74F-43E9-9F2D-E56F519DFB5F}" type="presParOf" srcId="{820DDA6A-7827-4FD0-9990-D17F0DEACE0B}" destId="{59A3DE5E-E33E-4AF8-9796-B9A3E871597F}" srcOrd="6" destOrd="0" presId="urn:microsoft.com/office/officeart/2018/2/layout/IconVerticalSolidList"/>
    <dgm:cxn modelId="{91AB4664-51E8-4784-B1D6-7D97473EBE23}" type="presParOf" srcId="{59A3DE5E-E33E-4AF8-9796-B9A3E871597F}" destId="{99779949-49B8-4BF0-BD50-CF790531FC2C}" srcOrd="0" destOrd="0" presId="urn:microsoft.com/office/officeart/2018/2/layout/IconVerticalSolidList"/>
    <dgm:cxn modelId="{7E9F180B-9107-4C3A-ABF5-7BCAC5C74E4E}" type="presParOf" srcId="{59A3DE5E-E33E-4AF8-9796-B9A3E871597F}" destId="{30999327-E081-4AE8-A152-CAFDCCB42FAC}" srcOrd="1" destOrd="0" presId="urn:microsoft.com/office/officeart/2018/2/layout/IconVerticalSolidList"/>
    <dgm:cxn modelId="{01A88BCC-81F7-4C6D-B829-84F73ABDEC6E}" type="presParOf" srcId="{59A3DE5E-E33E-4AF8-9796-B9A3E871597F}" destId="{3E5ABE70-9556-4079-9E6E-50EC1C1AB708}" srcOrd="2" destOrd="0" presId="urn:microsoft.com/office/officeart/2018/2/layout/IconVerticalSolidList"/>
    <dgm:cxn modelId="{55F2D33E-BD43-45D4-B464-8D6FAC9C0705}" type="presParOf" srcId="{59A3DE5E-E33E-4AF8-9796-B9A3E871597F}" destId="{D5E45E37-F2F2-4598-A1E4-EEE3B008DAA6}" srcOrd="3"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9504F2F-E105-40DA-B959-518BFBC5DECD}"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FD38E578-C6CA-409D-844B-93D86C5F0AFC}">
      <dgm:prSet/>
      <dgm:spPr/>
      <dgm:t>
        <a:bodyPr/>
        <a:lstStyle/>
        <a:p>
          <a:r>
            <a:rPr lang="en-US"/>
            <a:t>Object-Oriented Systems Analysis and Design (OOSAD) uses a use-case-driven, architecture-centric, iterative, and incremental information systems development approach</a:t>
          </a:r>
        </a:p>
      </dgm:t>
    </dgm:pt>
    <dgm:pt modelId="{CF8F39B9-F97A-43DA-95E7-94BD70CAC75C}" type="parTrans" cxnId="{695ABD12-EE02-4F11-9220-541F8FB5F9C9}">
      <dgm:prSet/>
      <dgm:spPr/>
      <dgm:t>
        <a:bodyPr/>
        <a:lstStyle/>
        <a:p>
          <a:endParaRPr lang="en-US"/>
        </a:p>
      </dgm:t>
    </dgm:pt>
    <dgm:pt modelId="{7FAE75AA-4FDB-4B45-85B7-C2E649740B00}" type="sibTrans" cxnId="{695ABD12-EE02-4F11-9220-541F8FB5F9C9}">
      <dgm:prSet/>
      <dgm:spPr/>
      <dgm:t>
        <a:bodyPr/>
        <a:lstStyle/>
        <a:p>
          <a:endParaRPr lang="en-US"/>
        </a:p>
      </dgm:t>
    </dgm:pt>
    <dgm:pt modelId="{0158D4F6-79E1-4AC6-8102-F91A767F2B0F}">
      <dgm:prSet/>
      <dgm:spPr/>
      <dgm:t>
        <a:bodyPr/>
        <a:lstStyle/>
        <a:p>
          <a:r>
            <a:rPr lang="en-US"/>
            <a:t>The Unified Process is a two-dimensional systems development process described with a set of phases and workflows</a:t>
          </a:r>
        </a:p>
      </dgm:t>
    </dgm:pt>
    <dgm:pt modelId="{8D257831-A850-4350-89CD-232E20F7A9F3}" type="parTrans" cxnId="{D4D308A0-6C6B-4041-9EEF-96E15479732C}">
      <dgm:prSet/>
      <dgm:spPr/>
      <dgm:t>
        <a:bodyPr/>
        <a:lstStyle/>
        <a:p>
          <a:endParaRPr lang="en-US"/>
        </a:p>
      </dgm:t>
    </dgm:pt>
    <dgm:pt modelId="{A5160E04-7A80-4EE2-A0DC-0F375BF401CA}" type="sibTrans" cxnId="{D4D308A0-6C6B-4041-9EEF-96E15479732C}">
      <dgm:prSet/>
      <dgm:spPr/>
      <dgm:t>
        <a:bodyPr/>
        <a:lstStyle/>
        <a:p>
          <a:endParaRPr lang="en-US"/>
        </a:p>
      </dgm:t>
    </dgm:pt>
    <dgm:pt modelId="{64125D13-9257-4FD9-9D0E-757C734D0493}">
      <dgm:prSet/>
      <dgm:spPr/>
      <dgm:t>
        <a:bodyPr/>
        <a:lstStyle/>
        <a:p>
          <a:r>
            <a:rPr lang="en-US"/>
            <a:t>The Unified Modeling Language, or UML, is a standard set of diagramming techniques</a:t>
          </a:r>
        </a:p>
      </dgm:t>
    </dgm:pt>
    <dgm:pt modelId="{13700B65-CC2F-4238-9466-4EBEAFA9E59E}" type="parTrans" cxnId="{D0AD686D-E477-4BD0-940F-F1600CF3799D}">
      <dgm:prSet/>
      <dgm:spPr/>
      <dgm:t>
        <a:bodyPr/>
        <a:lstStyle/>
        <a:p>
          <a:endParaRPr lang="en-US"/>
        </a:p>
      </dgm:t>
    </dgm:pt>
    <dgm:pt modelId="{4F9D1AF4-70D7-472A-92D3-903D6A189BBF}" type="sibTrans" cxnId="{D0AD686D-E477-4BD0-940F-F1600CF3799D}">
      <dgm:prSet/>
      <dgm:spPr/>
      <dgm:t>
        <a:bodyPr/>
        <a:lstStyle/>
        <a:p>
          <a:endParaRPr lang="en-US"/>
        </a:p>
      </dgm:t>
    </dgm:pt>
    <dgm:pt modelId="{DD5C04FB-24F7-4931-9372-81CDF0A78D61}" type="pres">
      <dgm:prSet presAssocID="{39504F2F-E105-40DA-B959-518BFBC5DECD}" presName="root" presStyleCnt="0">
        <dgm:presLayoutVars>
          <dgm:dir/>
          <dgm:resizeHandles val="exact"/>
        </dgm:presLayoutVars>
      </dgm:prSet>
      <dgm:spPr/>
    </dgm:pt>
    <dgm:pt modelId="{8BD70D03-E734-4B8A-ADA6-97D35C0EDD78}" type="pres">
      <dgm:prSet presAssocID="{FD38E578-C6CA-409D-844B-93D86C5F0AFC}" presName="compNode" presStyleCnt="0"/>
      <dgm:spPr/>
    </dgm:pt>
    <dgm:pt modelId="{ED675818-A9D5-4E86-9FF6-BC2E2273AA3F}" type="pres">
      <dgm:prSet presAssocID="{FD38E578-C6CA-409D-844B-93D86C5F0AFC}" presName="bgRect" presStyleLbl="bgShp" presStyleIdx="0" presStyleCnt="3"/>
      <dgm:spPr/>
    </dgm:pt>
    <dgm:pt modelId="{CC4BF8D8-0C56-4416-B16B-E58072C8E28E}" type="pres">
      <dgm:prSet presAssocID="{FD38E578-C6CA-409D-844B-93D86C5F0AFC}"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rawing Compass"/>
        </a:ext>
      </dgm:extLst>
    </dgm:pt>
    <dgm:pt modelId="{EB5EBB5E-B879-451A-B7D4-5EF6573F57AE}" type="pres">
      <dgm:prSet presAssocID="{FD38E578-C6CA-409D-844B-93D86C5F0AFC}" presName="spaceRect" presStyleCnt="0"/>
      <dgm:spPr/>
    </dgm:pt>
    <dgm:pt modelId="{5867953B-AC82-42AF-829F-F27058EC2333}" type="pres">
      <dgm:prSet presAssocID="{FD38E578-C6CA-409D-844B-93D86C5F0AFC}" presName="parTx" presStyleLbl="revTx" presStyleIdx="0" presStyleCnt="3">
        <dgm:presLayoutVars>
          <dgm:chMax val="0"/>
          <dgm:chPref val="0"/>
        </dgm:presLayoutVars>
      </dgm:prSet>
      <dgm:spPr/>
    </dgm:pt>
    <dgm:pt modelId="{4FF3AD8E-DC9B-446A-A217-B0E9BE8EF922}" type="pres">
      <dgm:prSet presAssocID="{7FAE75AA-4FDB-4B45-85B7-C2E649740B00}" presName="sibTrans" presStyleCnt="0"/>
      <dgm:spPr/>
    </dgm:pt>
    <dgm:pt modelId="{0E189593-B815-4D2C-8A3F-4CEA5BB4C3FC}" type="pres">
      <dgm:prSet presAssocID="{0158D4F6-79E1-4AC6-8102-F91A767F2B0F}" presName="compNode" presStyleCnt="0"/>
      <dgm:spPr/>
    </dgm:pt>
    <dgm:pt modelId="{F0A427A8-14F7-4C46-9DEA-D8AA3A754C1F}" type="pres">
      <dgm:prSet presAssocID="{0158D4F6-79E1-4AC6-8102-F91A767F2B0F}" presName="bgRect" presStyleLbl="bgShp" presStyleIdx="1" presStyleCnt="3"/>
      <dgm:spPr/>
    </dgm:pt>
    <dgm:pt modelId="{DC380D56-ED0F-48AD-A260-89BDAB73F0DB}" type="pres">
      <dgm:prSet presAssocID="{0158D4F6-79E1-4AC6-8102-F91A767F2B0F}"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lowchart"/>
        </a:ext>
      </dgm:extLst>
    </dgm:pt>
    <dgm:pt modelId="{F7C90D32-5D75-44AF-823D-6DBFEA2D6935}" type="pres">
      <dgm:prSet presAssocID="{0158D4F6-79E1-4AC6-8102-F91A767F2B0F}" presName="spaceRect" presStyleCnt="0"/>
      <dgm:spPr/>
    </dgm:pt>
    <dgm:pt modelId="{3C886ADC-49B0-4AEC-98E9-B209973E98CB}" type="pres">
      <dgm:prSet presAssocID="{0158D4F6-79E1-4AC6-8102-F91A767F2B0F}" presName="parTx" presStyleLbl="revTx" presStyleIdx="1" presStyleCnt="3">
        <dgm:presLayoutVars>
          <dgm:chMax val="0"/>
          <dgm:chPref val="0"/>
        </dgm:presLayoutVars>
      </dgm:prSet>
      <dgm:spPr/>
    </dgm:pt>
    <dgm:pt modelId="{FF920EBD-C998-4A95-A1D3-F1DB00A0CD40}" type="pres">
      <dgm:prSet presAssocID="{A5160E04-7A80-4EE2-A0DC-0F375BF401CA}" presName="sibTrans" presStyleCnt="0"/>
      <dgm:spPr/>
    </dgm:pt>
    <dgm:pt modelId="{085CC8E9-5DE8-4784-8A90-1A42119283C6}" type="pres">
      <dgm:prSet presAssocID="{64125D13-9257-4FD9-9D0E-757C734D0493}" presName="compNode" presStyleCnt="0"/>
      <dgm:spPr/>
    </dgm:pt>
    <dgm:pt modelId="{EDE8EEEB-D6DD-4E6F-BD32-3993809E90FD}" type="pres">
      <dgm:prSet presAssocID="{64125D13-9257-4FD9-9D0E-757C734D0493}" presName="bgRect" presStyleLbl="bgShp" presStyleIdx="2" presStyleCnt="3"/>
      <dgm:spPr/>
    </dgm:pt>
    <dgm:pt modelId="{A68A3C61-9C79-4DC6-AE24-E9312DEA0FCD}" type="pres">
      <dgm:prSet presAssocID="{64125D13-9257-4FD9-9D0E-757C734D0493}"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rogrammer"/>
        </a:ext>
      </dgm:extLst>
    </dgm:pt>
    <dgm:pt modelId="{C6052FB5-743D-4963-8315-8B801EF1DDE0}" type="pres">
      <dgm:prSet presAssocID="{64125D13-9257-4FD9-9D0E-757C734D0493}" presName="spaceRect" presStyleCnt="0"/>
      <dgm:spPr/>
    </dgm:pt>
    <dgm:pt modelId="{8FB37EDC-D088-4337-9ED2-156A053B87E2}" type="pres">
      <dgm:prSet presAssocID="{64125D13-9257-4FD9-9D0E-757C734D0493}" presName="parTx" presStyleLbl="revTx" presStyleIdx="2" presStyleCnt="3">
        <dgm:presLayoutVars>
          <dgm:chMax val="0"/>
          <dgm:chPref val="0"/>
        </dgm:presLayoutVars>
      </dgm:prSet>
      <dgm:spPr/>
    </dgm:pt>
  </dgm:ptLst>
  <dgm:cxnLst>
    <dgm:cxn modelId="{6ADC2509-6C01-46A3-8F8A-F98F3171842F}" type="presOf" srcId="{39504F2F-E105-40DA-B959-518BFBC5DECD}" destId="{DD5C04FB-24F7-4931-9372-81CDF0A78D61}" srcOrd="0" destOrd="0" presId="urn:microsoft.com/office/officeart/2018/2/layout/IconVerticalSolidList"/>
    <dgm:cxn modelId="{2DDB680A-BDB7-4773-8865-1D16DC50C9DE}" type="presOf" srcId="{64125D13-9257-4FD9-9D0E-757C734D0493}" destId="{8FB37EDC-D088-4337-9ED2-156A053B87E2}" srcOrd="0" destOrd="0" presId="urn:microsoft.com/office/officeart/2018/2/layout/IconVerticalSolidList"/>
    <dgm:cxn modelId="{695ABD12-EE02-4F11-9220-541F8FB5F9C9}" srcId="{39504F2F-E105-40DA-B959-518BFBC5DECD}" destId="{FD38E578-C6CA-409D-844B-93D86C5F0AFC}" srcOrd="0" destOrd="0" parTransId="{CF8F39B9-F97A-43DA-95E7-94BD70CAC75C}" sibTransId="{7FAE75AA-4FDB-4B45-85B7-C2E649740B00}"/>
    <dgm:cxn modelId="{D0AD686D-E477-4BD0-940F-F1600CF3799D}" srcId="{39504F2F-E105-40DA-B959-518BFBC5DECD}" destId="{64125D13-9257-4FD9-9D0E-757C734D0493}" srcOrd="2" destOrd="0" parTransId="{13700B65-CC2F-4238-9466-4EBEAFA9E59E}" sibTransId="{4F9D1AF4-70D7-472A-92D3-903D6A189BBF}"/>
    <dgm:cxn modelId="{7D8BA454-B4F3-4CCE-9BA1-35ECFFD82799}" type="presOf" srcId="{FD38E578-C6CA-409D-844B-93D86C5F0AFC}" destId="{5867953B-AC82-42AF-829F-F27058EC2333}" srcOrd="0" destOrd="0" presId="urn:microsoft.com/office/officeart/2018/2/layout/IconVerticalSolidList"/>
    <dgm:cxn modelId="{D4D308A0-6C6B-4041-9EEF-96E15479732C}" srcId="{39504F2F-E105-40DA-B959-518BFBC5DECD}" destId="{0158D4F6-79E1-4AC6-8102-F91A767F2B0F}" srcOrd="1" destOrd="0" parTransId="{8D257831-A850-4350-89CD-232E20F7A9F3}" sibTransId="{A5160E04-7A80-4EE2-A0DC-0F375BF401CA}"/>
    <dgm:cxn modelId="{07FF3DD3-5657-4377-A405-F52280B60F6A}" type="presOf" srcId="{0158D4F6-79E1-4AC6-8102-F91A767F2B0F}" destId="{3C886ADC-49B0-4AEC-98E9-B209973E98CB}" srcOrd="0" destOrd="0" presId="urn:microsoft.com/office/officeart/2018/2/layout/IconVerticalSolidList"/>
    <dgm:cxn modelId="{3AEB1375-9460-406A-88E6-33E45C9D7791}" type="presParOf" srcId="{DD5C04FB-24F7-4931-9372-81CDF0A78D61}" destId="{8BD70D03-E734-4B8A-ADA6-97D35C0EDD78}" srcOrd="0" destOrd="0" presId="urn:microsoft.com/office/officeart/2018/2/layout/IconVerticalSolidList"/>
    <dgm:cxn modelId="{BB2A0851-90DE-43A6-923D-8AF79D7B0F95}" type="presParOf" srcId="{8BD70D03-E734-4B8A-ADA6-97D35C0EDD78}" destId="{ED675818-A9D5-4E86-9FF6-BC2E2273AA3F}" srcOrd="0" destOrd="0" presId="urn:microsoft.com/office/officeart/2018/2/layout/IconVerticalSolidList"/>
    <dgm:cxn modelId="{5678091D-0BA7-417C-9373-66093F65C316}" type="presParOf" srcId="{8BD70D03-E734-4B8A-ADA6-97D35C0EDD78}" destId="{CC4BF8D8-0C56-4416-B16B-E58072C8E28E}" srcOrd="1" destOrd="0" presId="urn:microsoft.com/office/officeart/2018/2/layout/IconVerticalSolidList"/>
    <dgm:cxn modelId="{CA9B47BA-A556-41AE-A8C1-D57C98B236E6}" type="presParOf" srcId="{8BD70D03-E734-4B8A-ADA6-97D35C0EDD78}" destId="{EB5EBB5E-B879-451A-B7D4-5EF6573F57AE}" srcOrd="2" destOrd="0" presId="urn:microsoft.com/office/officeart/2018/2/layout/IconVerticalSolidList"/>
    <dgm:cxn modelId="{194E7410-ECFB-414B-B9B8-493F5FD3F139}" type="presParOf" srcId="{8BD70D03-E734-4B8A-ADA6-97D35C0EDD78}" destId="{5867953B-AC82-42AF-829F-F27058EC2333}" srcOrd="3" destOrd="0" presId="urn:microsoft.com/office/officeart/2018/2/layout/IconVerticalSolidList"/>
    <dgm:cxn modelId="{C1B8A6AF-DC1E-40E9-BA55-B62E4C59BF26}" type="presParOf" srcId="{DD5C04FB-24F7-4931-9372-81CDF0A78D61}" destId="{4FF3AD8E-DC9B-446A-A217-B0E9BE8EF922}" srcOrd="1" destOrd="0" presId="urn:microsoft.com/office/officeart/2018/2/layout/IconVerticalSolidList"/>
    <dgm:cxn modelId="{6D2B814F-C6B1-44AC-BB48-32CEDC882054}" type="presParOf" srcId="{DD5C04FB-24F7-4931-9372-81CDF0A78D61}" destId="{0E189593-B815-4D2C-8A3F-4CEA5BB4C3FC}" srcOrd="2" destOrd="0" presId="urn:microsoft.com/office/officeart/2018/2/layout/IconVerticalSolidList"/>
    <dgm:cxn modelId="{5B318C1E-FC9A-4D75-8397-62EE8D49A1D4}" type="presParOf" srcId="{0E189593-B815-4D2C-8A3F-4CEA5BB4C3FC}" destId="{F0A427A8-14F7-4C46-9DEA-D8AA3A754C1F}" srcOrd="0" destOrd="0" presId="urn:microsoft.com/office/officeart/2018/2/layout/IconVerticalSolidList"/>
    <dgm:cxn modelId="{78EF212F-0A46-4A82-A3FD-4C69CD188470}" type="presParOf" srcId="{0E189593-B815-4D2C-8A3F-4CEA5BB4C3FC}" destId="{DC380D56-ED0F-48AD-A260-89BDAB73F0DB}" srcOrd="1" destOrd="0" presId="urn:microsoft.com/office/officeart/2018/2/layout/IconVerticalSolidList"/>
    <dgm:cxn modelId="{3FDF5CE0-0ABE-4E30-96AC-17B08824216F}" type="presParOf" srcId="{0E189593-B815-4D2C-8A3F-4CEA5BB4C3FC}" destId="{F7C90D32-5D75-44AF-823D-6DBFEA2D6935}" srcOrd="2" destOrd="0" presId="urn:microsoft.com/office/officeart/2018/2/layout/IconVerticalSolidList"/>
    <dgm:cxn modelId="{832EB101-9544-488D-B956-4F42B9126F36}" type="presParOf" srcId="{0E189593-B815-4D2C-8A3F-4CEA5BB4C3FC}" destId="{3C886ADC-49B0-4AEC-98E9-B209973E98CB}" srcOrd="3" destOrd="0" presId="urn:microsoft.com/office/officeart/2018/2/layout/IconVerticalSolidList"/>
    <dgm:cxn modelId="{7449CD0D-F9E4-4DD8-9D29-EBF14488BF94}" type="presParOf" srcId="{DD5C04FB-24F7-4931-9372-81CDF0A78D61}" destId="{FF920EBD-C998-4A95-A1D3-F1DB00A0CD40}" srcOrd="3" destOrd="0" presId="urn:microsoft.com/office/officeart/2018/2/layout/IconVerticalSolidList"/>
    <dgm:cxn modelId="{0B197FA7-0FA3-4315-B7A2-028D2F24C9A0}" type="presParOf" srcId="{DD5C04FB-24F7-4931-9372-81CDF0A78D61}" destId="{085CC8E9-5DE8-4784-8A90-1A42119283C6}" srcOrd="4" destOrd="0" presId="urn:microsoft.com/office/officeart/2018/2/layout/IconVerticalSolidList"/>
    <dgm:cxn modelId="{DCE3C7AB-621A-4D4C-872F-76DCA4F2694B}" type="presParOf" srcId="{085CC8E9-5DE8-4784-8A90-1A42119283C6}" destId="{EDE8EEEB-D6DD-4E6F-BD32-3993809E90FD}" srcOrd="0" destOrd="0" presId="urn:microsoft.com/office/officeart/2018/2/layout/IconVerticalSolidList"/>
    <dgm:cxn modelId="{5ABB47FB-B00B-4A66-A719-B0032FB55B34}" type="presParOf" srcId="{085CC8E9-5DE8-4784-8A90-1A42119283C6}" destId="{A68A3C61-9C79-4DC6-AE24-E9312DEA0FCD}" srcOrd="1" destOrd="0" presId="urn:microsoft.com/office/officeart/2018/2/layout/IconVerticalSolidList"/>
    <dgm:cxn modelId="{A5E3183D-2858-40AA-843F-8CA7940ED8DE}" type="presParOf" srcId="{085CC8E9-5DE8-4784-8A90-1A42119283C6}" destId="{C6052FB5-743D-4963-8315-8B801EF1DDE0}" srcOrd="2" destOrd="0" presId="urn:microsoft.com/office/officeart/2018/2/layout/IconVerticalSolidList"/>
    <dgm:cxn modelId="{E4CFE390-574F-45E1-A71A-87CD4376797C}" type="presParOf" srcId="{085CC8E9-5DE8-4784-8A90-1A42119283C6}" destId="{8FB37EDC-D088-4337-9ED2-156A053B87E2}"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F8B3F7-EAC1-4DE3-8DBC-BA09837164DF}">
      <dsp:nvSpPr>
        <dsp:cNvPr id="0" name=""/>
        <dsp:cNvSpPr/>
      </dsp:nvSpPr>
      <dsp:spPr>
        <a:xfrm>
          <a:off x="0" y="713"/>
          <a:ext cx="7003777" cy="166919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2C3E473-6407-4777-AD4B-D5C314A87BC4}">
      <dsp:nvSpPr>
        <dsp:cNvPr id="0" name=""/>
        <dsp:cNvSpPr/>
      </dsp:nvSpPr>
      <dsp:spPr>
        <a:xfrm>
          <a:off x="504931" y="376281"/>
          <a:ext cx="918056" cy="91805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17F22F0-B8CD-40B1-BE5B-D046BB01AE49}">
      <dsp:nvSpPr>
        <dsp:cNvPr id="0" name=""/>
        <dsp:cNvSpPr/>
      </dsp:nvSpPr>
      <dsp:spPr>
        <a:xfrm>
          <a:off x="1927918" y="713"/>
          <a:ext cx="3151699" cy="16691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6656" tIns="176656" rIns="176656" bIns="176656" numCol="1" spcCol="1270" anchor="ctr" anchorCtr="0">
          <a:noAutofit/>
        </a:bodyPr>
        <a:lstStyle/>
        <a:p>
          <a:pPr marL="0" lvl="0" indent="0" algn="l" defTabSz="1111250">
            <a:lnSpc>
              <a:spcPct val="90000"/>
            </a:lnSpc>
            <a:spcBef>
              <a:spcPct val="0"/>
            </a:spcBef>
            <a:spcAft>
              <a:spcPct val="35000"/>
            </a:spcAft>
            <a:buNone/>
          </a:pPr>
          <a:r>
            <a:rPr lang="en-US" sz="2500" kern="1200"/>
            <a:t>Structured Development</a:t>
          </a:r>
        </a:p>
      </dsp:txBody>
      <dsp:txXfrm>
        <a:off x="1927918" y="713"/>
        <a:ext cx="3151699" cy="1669193"/>
      </dsp:txXfrm>
    </dsp:sp>
    <dsp:sp modelId="{F94911CE-7202-4F8F-8A4D-C56EE02E7844}">
      <dsp:nvSpPr>
        <dsp:cNvPr id="0" name=""/>
        <dsp:cNvSpPr/>
      </dsp:nvSpPr>
      <dsp:spPr>
        <a:xfrm>
          <a:off x="5079618" y="713"/>
          <a:ext cx="1924158" cy="16691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6656" tIns="176656" rIns="176656" bIns="176656" numCol="1" spcCol="1270" anchor="ctr" anchorCtr="0">
          <a:noAutofit/>
        </a:bodyPr>
        <a:lstStyle/>
        <a:p>
          <a:pPr marL="0" lvl="0" indent="0" algn="l" defTabSz="800100">
            <a:lnSpc>
              <a:spcPct val="90000"/>
            </a:lnSpc>
            <a:spcBef>
              <a:spcPct val="0"/>
            </a:spcBef>
            <a:spcAft>
              <a:spcPct val="35000"/>
            </a:spcAft>
            <a:buNone/>
          </a:pPr>
          <a:r>
            <a:rPr lang="en-US" sz="1800" kern="1200"/>
            <a:t>Waterfall Development</a:t>
          </a:r>
        </a:p>
        <a:p>
          <a:pPr marL="0" lvl="0" indent="0" algn="l" defTabSz="800100">
            <a:lnSpc>
              <a:spcPct val="90000"/>
            </a:lnSpc>
            <a:spcBef>
              <a:spcPct val="0"/>
            </a:spcBef>
            <a:spcAft>
              <a:spcPct val="35000"/>
            </a:spcAft>
            <a:buNone/>
          </a:pPr>
          <a:r>
            <a:rPr lang="en-US" sz="1800" kern="1200"/>
            <a:t>Parallel Development</a:t>
          </a:r>
        </a:p>
      </dsp:txBody>
      <dsp:txXfrm>
        <a:off x="5079618" y="713"/>
        <a:ext cx="1924158" cy="1669193"/>
      </dsp:txXfrm>
    </dsp:sp>
    <dsp:sp modelId="{F10F8295-4194-42AC-9242-ED015EB3FB5A}">
      <dsp:nvSpPr>
        <dsp:cNvPr id="0" name=""/>
        <dsp:cNvSpPr/>
      </dsp:nvSpPr>
      <dsp:spPr>
        <a:xfrm>
          <a:off x="0" y="2087205"/>
          <a:ext cx="7003777" cy="166919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741E413-CE07-4984-8B6B-A871B05DBE8A}">
      <dsp:nvSpPr>
        <dsp:cNvPr id="0" name=""/>
        <dsp:cNvSpPr/>
      </dsp:nvSpPr>
      <dsp:spPr>
        <a:xfrm>
          <a:off x="504931" y="2462774"/>
          <a:ext cx="918056" cy="91805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9809B07-8152-451C-9E57-AC465D2A23BC}">
      <dsp:nvSpPr>
        <dsp:cNvPr id="0" name=""/>
        <dsp:cNvSpPr/>
      </dsp:nvSpPr>
      <dsp:spPr>
        <a:xfrm>
          <a:off x="1927918" y="2087205"/>
          <a:ext cx="3151699" cy="16691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6656" tIns="176656" rIns="176656" bIns="176656" numCol="1" spcCol="1270" anchor="ctr" anchorCtr="0">
          <a:noAutofit/>
        </a:bodyPr>
        <a:lstStyle/>
        <a:p>
          <a:pPr marL="0" lvl="0" indent="0" algn="l" defTabSz="1111250">
            <a:lnSpc>
              <a:spcPct val="90000"/>
            </a:lnSpc>
            <a:spcBef>
              <a:spcPct val="0"/>
            </a:spcBef>
            <a:spcAft>
              <a:spcPct val="35000"/>
            </a:spcAft>
            <a:buNone/>
          </a:pPr>
          <a:r>
            <a:rPr lang="en-US" sz="2500" kern="1200"/>
            <a:t>Rapid Application Development</a:t>
          </a:r>
        </a:p>
      </dsp:txBody>
      <dsp:txXfrm>
        <a:off x="1927918" y="2087205"/>
        <a:ext cx="3151699" cy="1669193"/>
      </dsp:txXfrm>
    </dsp:sp>
    <dsp:sp modelId="{8DCDA4C1-9BEE-41B4-A1D7-C0FD334BF92A}">
      <dsp:nvSpPr>
        <dsp:cNvPr id="0" name=""/>
        <dsp:cNvSpPr/>
      </dsp:nvSpPr>
      <dsp:spPr>
        <a:xfrm>
          <a:off x="5079618" y="2087205"/>
          <a:ext cx="1924158" cy="16691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6656" tIns="176656" rIns="176656" bIns="176656" numCol="1" spcCol="1270" anchor="ctr" anchorCtr="0">
          <a:noAutofit/>
        </a:bodyPr>
        <a:lstStyle/>
        <a:p>
          <a:pPr marL="0" lvl="0" indent="0" algn="l" defTabSz="800100">
            <a:lnSpc>
              <a:spcPct val="90000"/>
            </a:lnSpc>
            <a:spcBef>
              <a:spcPct val="0"/>
            </a:spcBef>
            <a:spcAft>
              <a:spcPct val="35000"/>
            </a:spcAft>
            <a:buNone/>
          </a:pPr>
          <a:r>
            <a:rPr lang="en-US" sz="1800" kern="1200"/>
            <a:t>Phased</a:t>
          </a:r>
        </a:p>
        <a:p>
          <a:pPr marL="0" lvl="0" indent="0" algn="l" defTabSz="800100">
            <a:lnSpc>
              <a:spcPct val="90000"/>
            </a:lnSpc>
            <a:spcBef>
              <a:spcPct val="0"/>
            </a:spcBef>
            <a:spcAft>
              <a:spcPct val="35000"/>
            </a:spcAft>
            <a:buNone/>
          </a:pPr>
          <a:r>
            <a:rPr lang="en-US" sz="1800" kern="1200"/>
            <a:t>Prototyping</a:t>
          </a:r>
        </a:p>
      </dsp:txBody>
      <dsp:txXfrm>
        <a:off x="5079618" y="2087205"/>
        <a:ext cx="1924158" cy="1669193"/>
      </dsp:txXfrm>
    </dsp:sp>
    <dsp:sp modelId="{320C9B14-A61E-4D0C-9D16-DFF494B2C031}">
      <dsp:nvSpPr>
        <dsp:cNvPr id="0" name=""/>
        <dsp:cNvSpPr/>
      </dsp:nvSpPr>
      <dsp:spPr>
        <a:xfrm>
          <a:off x="0" y="4173697"/>
          <a:ext cx="7003777" cy="166919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A850B64-1EC1-4A29-8BBF-79FD246506C4}">
      <dsp:nvSpPr>
        <dsp:cNvPr id="0" name=""/>
        <dsp:cNvSpPr/>
      </dsp:nvSpPr>
      <dsp:spPr>
        <a:xfrm>
          <a:off x="504931" y="4549266"/>
          <a:ext cx="918056" cy="91805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B6B97D8-8D26-49B8-9156-2B42396072BB}">
      <dsp:nvSpPr>
        <dsp:cNvPr id="0" name=""/>
        <dsp:cNvSpPr/>
      </dsp:nvSpPr>
      <dsp:spPr>
        <a:xfrm>
          <a:off x="1927918" y="4173697"/>
          <a:ext cx="3151699" cy="16691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6656" tIns="176656" rIns="176656" bIns="176656" numCol="1" spcCol="1270" anchor="ctr" anchorCtr="0">
          <a:noAutofit/>
        </a:bodyPr>
        <a:lstStyle/>
        <a:p>
          <a:pPr marL="0" lvl="0" indent="0" algn="l" defTabSz="1111250">
            <a:lnSpc>
              <a:spcPct val="90000"/>
            </a:lnSpc>
            <a:spcBef>
              <a:spcPct val="0"/>
            </a:spcBef>
            <a:spcAft>
              <a:spcPct val="35000"/>
            </a:spcAft>
            <a:buNone/>
          </a:pPr>
          <a:r>
            <a:rPr lang="en-US" sz="2500" kern="1200"/>
            <a:t>Agile Development</a:t>
          </a:r>
        </a:p>
      </dsp:txBody>
      <dsp:txXfrm>
        <a:off x="1927918" y="4173697"/>
        <a:ext cx="3151699" cy="1669193"/>
      </dsp:txXfrm>
    </dsp:sp>
    <dsp:sp modelId="{5A80ECC2-629C-4A9C-92D6-4AFCC4EAD73B}">
      <dsp:nvSpPr>
        <dsp:cNvPr id="0" name=""/>
        <dsp:cNvSpPr/>
      </dsp:nvSpPr>
      <dsp:spPr>
        <a:xfrm>
          <a:off x="5079618" y="4173697"/>
          <a:ext cx="1924158" cy="16691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6656" tIns="176656" rIns="176656" bIns="176656" numCol="1" spcCol="1270" anchor="ctr" anchorCtr="0">
          <a:noAutofit/>
        </a:bodyPr>
        <a:lstStyle/>
        <a:p>
          <a:pPr marL="0" lvl="0" indent="0" algn="l" defTabSz="800100">
            <a:lnSpc>
              <a:spcPct val="90000"/>
            </a:lnSpc>
            <a:spcBef>
              <a:spcPct val="0"/>
            </a:spcBef>
            <a:spcAft>
              <a:spcPct val="35000"/>
            </a:spcAft>
            <a:buNone/>
          </a:pPr>
          <a:r>
            <a:rPr lang="en-US" sz="1800" kern="1200"/>
            <a:t>eXtreme Programming</a:t>
          </a:r>
        </a:p>
        <a:p>
          <a:pPr marL="0" lvl="0" indent="0" algn="l" defTabSz="800100">
            <a:lnSpc>
              <a:spcPct val="90000"/>
            </a:lnSpc>
            <a:spcBef>
              <a:spcPct val="0"/>
            </a:spcBef>
            <a:spcAft>
              <a:spcPct val="35000"/>
            </a:spcAft>
            <a:buNone/>
          </a:pPr>
          <a:r>
            <a:rPr lang="en-US" sz="1800" kern="1200"/>
            <a:t>SCRUM</a:t>
          </a:r>
        </a:p>
      </dsp:txBody>
      <dsp:txXfrm>
        <a:off x="5079618" y="4173697"/>
        <a:ext cx="1924158" cy="166919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86636F-7695-4CC3-AD45-CD387C065251}">
      <dsp:nvSpPr>
        <dsp:cNvPr id="0" name=""/>
        <dsp:cNvSpPr/>
      </dsp:nvSpPr>
      <dsp:spPr>
        <a:xfrm>
          <a:off x="0" y="713"/>
          <a:ext cx="7003777" cy="166919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C0475B4-ED3C-4899-96AE-2F9DC2BF9FA5}">
      <dsp:nvSpPr>
        <dsp:cNvPr id="0" name=""/>
        <dsp:cNvSpPr/>
      </dsp:nvSpPr>
      <dsp:spPr>
        <a:xfrm>
          <a:off x="504931" y="376281"/>
          <a:ext cx="918056" cy="91805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026B94E-60B6-4941-852B-5F77D48CE13B}">
      <dsp:nvSpPr>
        <dsp:cNvPr id="0" name=""/>
        <dsp:cNvSpPr/>
      </dsp:nvSpPr>
      <dsp:spPr>
        <a:xfrm>
          <a:off x="1927918" y="713"/>
          <a:ext cx="5075858" cy="16691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6656" tIns="176656" rIns="176656" bIns="176656" numCol="1" spcCol="1270" anchor="ctr" anchorCtr="0">
          <a:noAutofit/>
        </a:bodyPr>
        <a:lstStyle/>
        <a:p>
          <a:pPr marL="0" lvl="0" indent="0" algn="l" defTabSz="1022350">
            <a:lnSpc>
              <a:spcPct val="90000"/>
            </a:lnSpc>
            <a:spcBef>
              <a:spcPct val="0"/>
            </a:spcBef>
            <a:spcAft>
              <a:spcPct val="35000"/>
            </a:spcAft>
            <a:buNone/>
          </a:pPr>
          <a:r>
            <a:rPr lang="en-US" sz="2300" kern="1200" dirty="0">
              <a:latin typeface="Amasis MT Pro" panose="02040504050005020304" pitchFamily="18" charset="0"/>
            </a:rPr>
            <a:t>The system analyst is a person who is thoroughly aware of the system and guides the system development project by giving proper directions. </a:t>
          </a:r>
        </a:p>
      </dsp:txBody>
      <dsp:txXfrm>
        <a:off x="1927918" y="713"/>
        <a:ext cx="5075858" cy="1669193"/>
      </dsp:txXfrm>
    </dsp:sp>
    <dsp:sp modelId="{F8701B84-39E3-4588-9AA6-C34F454FEDCD}">
      <dsp:nvSpPr>
        <dsp:cNvPr id="0" name=""/>
        <dsp:cNvSpPr/>
      </dsp:nvSpPr>
      <dsp:spPr>
        <a:xfrm>
          <a:off x="0" y="2087205"/>
          <a:ext cx="7003777" cy="166919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62B26A9-F643-48BE-B820-8BABEB540F54}">
      <dsp:nvSpPr>
        <dsp:cNvPr id="0" name=""/>
        <dsp:cNvSpPr/>
      </dsp:nvSpPr>
      <dsp:spPr>
        <a:xfrm>
          <a:off x="504931" y="2462774"/>
          <a:ext cx="918056" cy="91805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A139B95-B0E1-4901-A9D8-52753F1B070C}">
      <dsp:nvSpPr>
        <dsp:cNvPr id="0" name=""/>
        <dsp:cNvSpPr/>
      </dsp:nvSpPr>
      <dsp:spPr>
        <a:xfrm>
          <a:off x="1927918" y="2087205"/>
          <a:ext cx="5075858" cy="16691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6656" tIns="176656" rIns="176656" bIns="176656" numCol="1" spcCol="1270" anchor="ctr" anchorCtr="0">
          <a:noAutofit/>
        </a:bodyPr>
        <a:lstStyle/>
        <a:p>
          <a:pPr marL="0" lvl="0" indent="0" algn="l" defTabSz="1022350">
            <a:lnSpc>
              <a:spcPct val="90000"/>
            </a:lnSpc>
            <a:spcBef>
              <a:spcPct val="0"/>
            </a:spcBef>
            <a:spcAft>
              <a:spcPct val="35000"/>
            </a:spcAft>
            <a:buNone/>
          </a:pPr>
          <a:r>
            <a:rPr lang="en-US" sz="2300" kern="1200" dirty="0">
              <a:latin typeface="Amasis MT Pro" panose="02040504050005020304" pitchFamily="18" charset="0"/>
            </a:rPr>
            <a:t>He is an expert having technical and interpersonal skills to carry out development tasks required at each phase.</a:t>
          </a:r>
        </a:p>
      </dsp:txBody>
      <dsp:txXfrm>
        <a:off x="1927918" y="2087205"/>
        <a:ext cx="5075858" cy="1669193"/>
      </dsp:txXfrm>
    </dsp:sp>
    <dsp:sp modelId="{27E333F4-CDDB-4F06-BC1E-788BC9C82BA7}">
      <dsp:nvSpPr>
        <dsp:cNvPr id="0" name=""/>
        <dsp:cNvSpPr/>
      </dsp:nvSpPr>
      <dsp:spPr>
        <a:xfrm>
          <a:off x="0" y="4173697"/>
          <a:ext cx="7003777" cy="166919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7BA96D3-EBDC-415C-BBE7-624AC72B6055}">
      <dsp:nvSpPr>
        <dsp:cNvPr id="0" name=""/>
        <dsp:cNvSpPr/>
      </dsp:nvSpPr>
      <dsp:spPr>
        <a:xfrm>
          <a:off x="504931" y="4549266"/>
          <a:ext cx="918056" cy="91805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27BA55A-F59E-4B11-9C00-8DCF159FEA3E}">
      <dsp:nvSpPr>
        <dsp:cNvPr id="0" name=""/>
        <dsp:cNvSpPr/>
      </dsp:nvSpPr>
      <dsp:spPr>
        <a:xfrm>
          <a:off x="1927918" y="4173697"/>
          <a:ext cx="5075858" cy="16691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6656" tIns="176656" rIns="176656" bIns="176656" numCol="1" spcCol="1270" anchor="ctr" anchorCtr="0">
          <a:noAutofit/>
        </a:bodyPr>
        <a:lstStyle/>
        <a:p>
          <a:pPr marL="0" lvl="0" indent="0" algn="l" defTabSz="1022350">
            <a:lnSpc>
              <a:spcPct val="90000"/>
            </a:lnSpc>
            <a:spcBef>
              <a:spcPct val="0"/>
            </a:spcBef>
            <a:spcAft>
              <a:spcPct val="35000"/>
            </a:spcAft>
            <a:buNone/>
          </a:pPr>
          <a:r>
            <a:rPr lang="en-US" sz="2300" kern="1200" dirty="0">
              <a:latin typeface="Amasis MT Pro" panose="02040504050005020304" pitchFamily="18" charset="0"/>
            </a:rPr>
            <a:t>He pursues to match the objectives of information system with the organization goal.</a:t>
          </a:r>
        </a:p>
      </dsp:txBody>
      <dsp:txXfrm>
        <a:off x="1927918" y="4173697"/>
        <a:ext cx="5075858" cy="166919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B9A6F5-F248-4B25-9404-B67698487C40}">
      <dsp:nvSpPr>
        <dsp:cNvPr id="0" name=""/>
        <dsp:cNvSpPr/>
      </dsp:nvSpPr>
      <dsp:spPr>
        <a:xfrm>
          <a:off x="1075888" y="37678"/>
          <a:ext cx="1512000" cy="1512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3374D47-5E03-4517-9FFC-71425DDA6759}">
      <dsp:nvSpPr>
        <dsp:cNvPr id="0" name=""/>
        <dsp:cNvSpPr/>
      </dsp:nvSpPr>
      <dsp:spPr>
        <a:xfrm>
          <a:off x="1075888" y="1745823"/>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555750">
            <a:lnSpc>
              <a:spcPct val="100000"/>
            </a:lnSpc>
            <a:spcBef>
              <a:spcPct val="0"/>
            </a:spcBef>
            <a:spcAft>
              <a:spcPct val="35000"/>
            </a:spcAft>
            <a:buNone/>
            <a:defRPr b="1"/>
          </a:pPr>
          <a:r>
            <a:rPr lang="en-US" sz="3500" kern="1200"/>
            <a:t>Use-case driven</a:t>
          </a:r>
        </a:p>
      </dsp:txBody>
      <dsp:txXfrm>
        <a:off x="1075888" y="1745823"/>
        <a:ext cx="4320000" cy="648000"/>
      </dsp:txXfrm>
    </dsp:sp>
    <dsp:sp modelId="{C3813B4A-4228-4C75-8E04-B482022ECC73}">
      <dsp:nvSpPr>
        <dsp:cNvPr id="0" name=""/>
        <dsp:cNvSpPr/>
      </dsp:nvSpPr>
      <dsp:spPr>
        <a:xfrm>
          <a:off x="844443" y="2485054"/>
          <a:ext cx="4782888" cy="21141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889000">
            <a:lnSpc>
              <a:spcPct val="100000"/>
            </a:lnSpc>
            <a:spcBef>
              <a:spcPct val="0"/>
            </a:spcBef>
            <a:spcAft>
              <a:spcPct val="35000"/>
            </a:spcAft>
            <a:buNone/>
          </a:pPr>
          <a:r>
            <a:rPr lang="en-US" sz="2000" kern="1200" dirty="0">
              <a:latin typeface="Amasis MT Pro" panose="02040504050005020304" pitchFamily="18" charset="0"/>
            </a:rPr>
            <a:t>Use-cases define the behavior of a system</a:t>
          </a:r>
        </a:p>
        <a:p>
          <a:pPr marL="0" lvl="0" indent="0" algn="l" defTabSz="889000">
            <a:lnSpc>
              <a:spcPct val="100000"/>
            </a:lnSpc>
            <a:spcBef>
              <a:spcPct val="0"/>
            </a:spcBef>
            <a:spcAft>
              <a:spcPct val="35000"/>
            </a:spcAft>
            <a:buNone/>
          </a:pPr>
          <a:r>
            <a:rPr lang="en-US" sz="2000" kern="1200">
              <a:latin typeface="Amasis MT Pro" panose="02040504050005020304" pitchFamily="18" charset="0"/>
            </a:rPr>
            <a:t>Each use-case focuses on one business process</a:t>
          </a:r>
        </a:p>
      </dsp:txBody>
      <dsp:txXfrm>
        <a:off x="844443" y="2485054"/>
        <a:ext cx="4782888" cy="2114148"/>
      </dsp:txXfrm>
    </dsp:sp>
    <dsp:sp modelId="{57B2706B-A4A4-405B-9DBB-CFAD9843E4BE}">
      <dsp:nvSpPr>
        <dsp:cNvPr id="0" name=""/>
        <dsp:cNvSpPr/>
      </dsp:nvSpPr>
      <dsp:spPr>
        <a:xfrm>
          <a:off x="6383332" y="37678"/>
          <a:ext cx="1512000" cy="1512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6C017E7-C4D9-4290-A986-26C502610D57}">
      <dsp:nvSpPr>
        <dsp:cNvPr id="0" name=""/>
        <dsp:cNvSpPr/>
      </dsp:nvSpPr>
      <dsp:spPr>
        <a:xfrm>
          <a:off x="6383332" y="1745823"/>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555750">
            <a:lnSpc>
              <a:spcPct val="100000"/>
            </a:lnSpc>
            <a:spcBef>
              <a:spcPct val="0"/>
            </a:spcBef>
            <a:spcAft>
              <a:spcPct val="35000"/>
            </a:spcAft>
            <a:buNone/>
            <a:defRPr b="1"/>
          </a:pPr>
          <a:r>
            <a:rPr lang="en-US" sz="3500" kern="1200"/>
            <a:t>Architecture centric</a:t>
          </a:r>
        </a:p>
      </dsp:txBody>
      <dsp:txXfrm>
        <a:off x="6383332" y="1745823"/>
        <a:ext cx="4320000" cy="648000"/>
      </dsp:txXfrm>
    </dsp:sp>
    <dsp:sp modelId="{2A130C2A-2E82-491B-90CA-D5AACE40C8AF}">
      <dsp:nvSpPr>
        <dsp:cNvPr id="0" name=""/>
        <dsp:cNvSpPr/>
      </dsp:nvSpPr>
      <dsp:spPr>
        <a:xfrm>
          <a:off x="6371408" y="2402137"/>
          <a:ext cx="4320000" cy="21141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800100">
            <a:lnSpc>
              <a:spcPct val="100000"/>
            </a:lnSpc>
            <a:spcBef>
              <a:spcPct val="0"/>
            </a:spcBef>
            <a:spcAft>
              <a:spcPct val="35000"/>
            </a:spcAft>
            <a:buNone/>
          </a:pPr>
          <a:r>
            <a:rPr lang="en-US" sz="1800" kern="1200">
              <a:latin typeface="Amasis MT Pro" panose="02040504050005020304" pitchFamily="18" charset="0"/>
            </a:rPr>
            <a:t>Functional (external) view: focuses on the user’s perspective</a:t>
          </a:r>
        </a:p>
        <a:p>
          <a:pPr marL="0" lvl="0" indent="0" algn="l" defTabSz="800100">
            <a:lnSpc>
              <a:spcPct val="100000"/>
            </a:lnSpc>
            <a:spcBef>
              <a:spcPct val="0"/>
            </a:spcBef>
            <a:spcAft>
              <a:spcPct val="35000"/>
            </a:spcAft>
            <a:buNone/>
          </a:pPr>
          <a:r>
            <a:rPr lang="en-US" sz="1800" kern="1200" dirty="0">
              <a:latin typeface="Amasis MT Pro" panose="02040504050005020304" pitchFamily="18" charset="0"/>
            </a:rPr>
            <a:t>Static (structural) view: focuses on attributes, methods, classes &amp; relationships</a:t>
          </a:r>
        </a:p>
        <a:p>
          <a:pPr marL="0" lvl="0" indent="0" algn="l" defTabSz="800100">
            <a:lnSpc>
              <a:spcPct val="100000"/>
            </a:lnSpc>
            <a:spcBef>
              <a:spcPct val="0"/>
            </a:spcBef>
            <a:spcAft>
              <a:spcPct val="35000"/>
            </a:spcAft>
            <a:buNone/>
          </a:pPr>
          <a:r>
            <a:rPr lang="en-US" sz="1800" kern="1200">
              <a:latin typeface="Amasis MT Pro" panose="02040504050005020304" pitchFamily="18" charset="0"/>
            </a:rPr>
            <a:t>Dynamic (behavioral) view: focuses on messages between classes and resulting behaviors</a:t>
          </a:r>
        </a:p>
      </dsp:txBody>
      <dsp:txXfrm>
        <a:off x="6371408" y="2402137"/>
        <a:ext cx="4320000" cy="211414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B8E15E-4135-4BCD-A8DE-8FF4BB6DD01D}">
      <dsp:nvSpPr>
        <dsp:cNvPr id="0" name=""/>
        <dsp:cNvSpPr/>
      </dsp:nvSpPr>
      <dsp:spPr>
        <a:xfrm>
          <a:off x="0" y="2425"/>
          <a:ext cx="7003777" cy="122921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679EEBC-E657-4173-A0B4-BA4FEFF9EF26}">
      <dsp:nvSpPr>
        <dsp:cNvPr id="0" name=""/>
        <dsp:cNvSpPr/>
      </dsp:nvSpPr>
      <dsp:spPr>
        <a:xfrm>
          <a:off x="371836" y="278997"/>
          <a:ext cx="676066" cy="67606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0E7BB7A-18A4-4C97-A6C9-5D4CDFA56D70}">
      <dsp:nvSpPr>
        <dsp:cNvPr id="0" name=""/>
        <dsp:cNvSpPr/>
      </dsp:nvSpPr>
      <dsp:spPr>
        <a:xfrm>
          <a:off x="1419739" y="2425"/>
          <a:ext cx="5584037" cy="12292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092" tIns="130092" rIns="130092" bIns="130092" numCol="1" spcCol="1270" anchor="ctr" anchorCtr="0">
          <a:noAutofit/>
        </a:bodyPr>
        <a:lstStyle/>
        <a:p>
          <a:pPr marL="0" lvl="0" indent="0" algn="l" defTabSz="977900">
            <a:lnSpc>
              <a:spcPct val="90000"/>
            </a:lnSpc>
            <a:spcBef>
              <a:spcPct val="0"/>
            </a:spcBef>
            <a:spcAft>
              <a:spcPct val="35000"/>
            </a:spcAft>
            <a:buNone/>
          </a:pPr>
          <a:r>
            <a:rPr lang="en-US" sz="2200" kern="1200"/>
            <a:t>All systems development projects follow essentially the same process, called the system development life cycle (SDLC)</a:t>
          </a:r>
        </a:p>
      </dsp:txBody>
      <dsp:txXfrm>
        <a:off x="1419739" y="2425"/>
        <a:ext cx="5584037" cy="1229211"/>
      </dsp:txXfrm>
    </dsp:sp>
    <dsp:sp modelId="{65F0BBC1-B351-4259-92A3-0C3C748966BA}">
      <dsp:nvSpPr>
        <dsp:cNvPr id="0" name=""/>
        <dsp:cNvSpPr/>
      </dsp:nvSpPr>
      <dsp:spPr>
        <a:xfrm>
          <a:off x="0" y="1538939"/>
          <a:ext cx="7003777" cy="122921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38B67BF-6061-4094-91BD-58A261BBD3BD}">
      <dsp:nvSpPr>
        <dsp:cNvPr id="0" name=""/>
        <dsp:cNvSpPr/>
      </dsp:nvSpPr>
      <dsp:spPr>
        <a:xfrm>
          <a:off x="371836" y="1815512"/>
          <a:ext cx="676066" cy="67606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1B9BE30-35C6-4BC8-AD10-D8060274AEE2}">
      <dsp:nvSpPr>
        <dsp:cNvPr id="0" name=""/>
        <dsp:cNvSpPr/>
      </dsp:nvSpPr>
      <dsp:spPr>
        <a:xfrm>
          <a:off x="1419739" y="1538939"/>
          <a:ext cx="5584037" cy="12292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092" tIns="130092" rIns="130092" bIns="130092" numCol="1" spcCol="1270" anchor="ctr" anchorCtr="0">
          <a:noAutofit/>
        </a:bodyPr>
        <a:lstStyle/>
        <a:p>
          <a:pPr marL="0" lvl="0" indent="0" algn="l" defTabSz="977900">
            <a:lnSpc>
              <a:spcPct val="90000"/>
            </a:lnSpc>
            <a:spcBef>
              <a:spcPct val="0"/>
            </a:spcBef>
            <a:spcAft>
              <a:spcPct val="35000"/>
            </a:spcAft>
            <a:buNone/>
          </a:pPr>
          <a:r>
            <a:rPr lang="en-US" sz="2200" kern="1200"/>
            <a:t>System development methodologies are formalized approaches to implementing SDLCs</a:t>
          </a:r>
        </a:p>
      </dsp:txBody>
      <dsp:txXfrm>
        <a:off x="1419739" y="1538939"/>
        <a:ext cx="5584037" cy="1229211"/>
      </dsp:txXfrm>
    </dsp:sp>
    <dsp:sp modelId="{714FD6A9-567E-4614-A354-A5375B4ADAD4}">
      <dsp:nvSpPr>
        <dsp:cNvPr id="0" name=""/>
        <dsp:cNvSpPr/>
      </dsp:nvSpPr>
      <dsp:spPr>
        <a:xfrm>
          <a:off x="0" y="3075453"/>
          <a:ext cx="7003777" cy="122921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BAFC72D-252A-4927-8CF8-EF7E58441ECD}">
      <dsp:nvSpPr>
        <dsp:cNvPr id="0" name=""/>
        <dsp:cNvSpPr/>
      </dsp:nvSpPr>
      <dsp:spPr>
        <a:xfrm>
          <a:off x="371836" y="3352026"/>
          <a:ext cx="676066" cy="67606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67D8C5F-8F45-4937-BADB-F3628D4A6145}">
      <dsp:nvSpPr>
        <dsp:cNvPr id="0" name=""/>
        <dsp:cNvSpPr/>
      </dsp:nvSpPr>
      <dsp:spPr>
        <a:xfrm>
          <a:off x="1419739" y="3075453"/>
          <a:ext cx="5584037" cy="12292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092" tIns="130092" rIns="130092" bIns="130092" numCol="1" spcCol="1270" anchor="ctr" anchorCtr="0">
          <a:noAutofit/>
        </a:bodyPr>
        <a:lstStyle/>
        <a:p>
          <a:pPr marL="0" lvl="0" indent="0" algn="l" defTabSz="977900">
            <a:lnSpc>
              <a:spcPct val="90000"/>
            </a:lnSpc>
            <a:spcBef>
              <a:spcPct val="0"/>
            </a:spcBef>
            <a:spcAft>
              <a:spcPct val="35000"/>
            </a:spcAft>
            <a:buNone/>
          </a:pPr>
          <a:r>
            <a:rPr lang="en-US" sz="2200" kern="1200"/>
            <a:t>The systems analyst needs a variety of skills and plays a number of different roles</a:t>
          </a:r>
        </a:p>
      </dsp:txBody>
      <dsp:txXfrm>
        <a:off x="1419739" y="3075453"/>
        <a:ext cx="5584037" cy="1229211"/>
      </dsp:txXfrm>
    </dsp:sp>
    <dsp:sp modelId="{99779949-49B8-4BF0-BD50-CF790531FC2C}">
      <dsp:nvSpPr>
        <dsp:cNvPr id="0" name=""/>
        <dsp:cNvSpPr/>
      </dsp:nvSpPr>
      <dsp:spPr>
        <a:xfrm>
          <a:off x="0" y="4611968"/>
          <a:ext cx="7003777" cy="122921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0999327-E081-4AE8-A152-CAFDCCB42FAC}">
      <dsp:nvSpPr>
        <dsp:cNvPr id="0" name=""/>
        <dsp:cNvSpPr/>
      </dsp:nvSpPr>
      <dsp:spPr>
        <a:xfrm>
          <a:off x="371836" y="4888540"/>
          <a:ext cx="676066" cy="67606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5E45E37-F2F2-4598-A1E4-EEE3B008DAA6}">
      <dsp:nvSpPr>
        <dsp:cNvPr id="0" name=""/>
        <dsp:cNvSpPr/>
      </dsp:nvSpPr>
      <dsp:spPr>
        <a:xfrm>
          <a:off x="1419739" y="4611968"/>
          <a:ext cx="5584037" cy="12292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092" tIns="130092" rIns="130092" bIns="130092" numCol="1" spcCol="1270" anchor="ctr" anchorCtr="0">
          <a:noAutofit/>
        </a:bodyPr>
        <a:lstStyle/>
        <a:p>
          <a:pPr marL="0" lvl="0" indent="0" algn="l" defTabSz="977900">
            <a:lnSpc>
              <a:spcPct val="90000"/>
            </a:lnSpc>
            <a:spcBef>
              <a:spcPct val="0"/>
            </a:spcBef>
            <a:spcAft>
              <a:spcPct val="35000"/>
            </a:spcAft>
            <a:buNone/>
          </a:pPr>
          <a:r>
            <a:rPr lang="en-US" sz="2200" kern="1200"/>
            <a:t>Object-oriented systems differ from traditional systems </a:t>
          </a:r>
        </a:p>
      </dsp:txBody>
      <dsp:txXfrm>
        <a:off x="1419739" y="4611968"/>
        <a:ext cx="5584037" cy="122921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675818-A9D5-4E86-9FF6-BC2E2273AA3F}">
      <dsp:nvSpPr>
        <dsp:cNvPr id="0" name=""/>
        <dsp:cNvSpPr/>
      </dsp:nvSpPr>
      <dsp:spPr>
        <a:xfrm>
          <a:off x="0" y="713"/>
          <a:ext cx="7003777" cy="166919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C4BF8D8-0C56-4416-B16B-E58072C8E28E}">
      <dsp:nvSpPr>
        <dsp:cNvPr id="0" name=""/>
        <dsp:cNvSpPr/>
      </dsp:nvSpPr>
      <dsp:spPr>
        <a:xfrm>
          <a:off x="504931" y="376281"/>
          <a:ext cx="918056" cy="91805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867953B-AC82-42AF-829F-F27058EC2333}">
      <dsp:nvSpPr>
        <dsp:cNvPr id="0" name=""/>
        <dsp:cNvSpPr/>
      </dsp:nvSpPr>
      <dsp:spPr>
        <a:xfrm>
          <a:off x="1927918" y="713"/>
          <a:ext cx="5075858" cy="16691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6656" tIns="176656" rIns="176656" bIns="176656" numCol="1" spcCol="1270" anchor="ctr" anchorCtr="0">
          <a:noAutofit/>
        </a:bodyPr>
        <a:lstStyle/>
        <a:p>
          <a:pPr marL="0" lvl="0" indent="0" algn="l" defTabSz="800100">
            <a:lnSpc>
              <a:spcPct val="90000"/>
            </a:lnSpc>
            <a:spcBef>
              <a:spcPct val="0"/>
            </a:spcBef>
            <a:spcAft>
              <a:spcPct val="35000"/>
            </a:spcAft>
            <a:buNone/>
          </a:pPr>
          <a:r>
            <a:rPr lang="en-US" sz="1800" kern="1200"/>
            <a:t>Object-Oriented Systems Analysis and Design (OOSAD) uses a use-case-driven, architecture-centric, iterative, and incremental information systems development approach</a:t>
          </a:r>
        </a:p>
      </dsp:txBody>
      <dsp:txXfrm>
        <a:off x="1927918" y="713"/>
        <a:ext cx="5075858" cy="1669193"/>
      </dsp:txXfrm>
    </dsp:sp>
    <dsp:sp modelId="{F0A427A8-14F7-4C46-9DEA-D8AA3A754C1F}">
      <dsp:nvSpPr>
        <dsp:cNvPr id="0" name=""/>
        <dsp:cNvSpPr/>
      </dsp:nvSpPr>
      <dsp:spPr>
        <a:xfrm>
          <a:off x="0" y="2087205"/>
          <a:ext cx="7003777" cy="166919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C380D56-ED0F-48AD-A260-89BDAB73F0DB}">
      <dsp:nvSpPr>
        <dsp:cNvPr id="0" name=""/>
        <dsp:cNvSpPr/>
      </dsp:nvSpPr>
      <dsp:spPr>
        <a:xfrm>
          <a:off x="504931" y="2462774"/>
          <a:ext cx="918056" cy="91805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C886ADC-49B0-4AEC-98E9-B209973E98CB}">
      <dsp:nvSpPr>
        <dsp:cNvPr id="0" name=""/>
        <dsp:cNvSpPr/>
      </dsp:nvSpPr>
      <dsp:spPr>
        <a:xfrm>
          <a:off x="1927918" y="2087205"/>
          <a:ext cx="5075858" cy="16691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6656" tIns="176656" rIns="176656" bIns="176656" numCol="1" spcCol="1270" anchor="ctr" anchorCtr="0">
          <a:noAutofit/>
        </a:bodyPr>
        <a:lstStyle/>
        <a:p>
          <a:pPr marL="0" lvl="0" indent="0" algn="l" defTabSz="800100">
            <a:lnSpc>
              <a:spcPct val="90000"/>
            </a:lnSpc>
            <a:spcBef>
              <a:spcPct val="0"/>
            </a:spcBef>
            <a:spcAft>
              <a:spcPct val="35000"/>
            </a:spcAft>
            <a:buNone/>
          </a:pPr>
          <a:r>
            <a:rPr lang="en-US" sz="1800" kern="1200"/>
            <a:t>The Unified Process is a two-dimensional systems development process described with a set of phases and workflows</a:t>
          </a:r>
        </a:p>
      </dsp:txBody>
      <dsp:txXfrm>
        <a:off x="1927918" y="2087205"/>
        <a:ext cx="5075858" cy="1669193"/>
      </dsp:txXfrm>
    </dsp:sp>
    <dsp:sp modelId="{EDE8EEEB-D6DD-4E6F-BD32-3993809E90FD}">
      <dsp:nvSpPr>
        <dsp:cNvPr id="0" name=""/>
        <dsp:cNvSpPr/>
      </dsp:nvSpPr>
      <dsp:spPr>
        <a:xfrm>
          <a:off x="0" y="4173697"/>
          <a:ext cx="7003777" cy="166919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68A3C61-9C79-4DC6-AE24-E9312DEA0FCD}">
      <dsp:nvSpPr>
        <dsp:cNvPr id="0" name=""/>
        <dsp:cNvSpPr/>
      </dsp:nvSpPr>
      <dsp:spPr>
        <a:xfrm>
          <a:off x="504931" y="4549266"/>
          <a:ext cx="918056" cy="91805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FB37EDC-D088-4337-9ED2-156A053B87E2}">
      <dsp:nvSpPr>
        <dsp:cNvPr id="0" name=""/>
        <dsp:cNvSpPr/>
      </dsp:nvSpPr>
      <dsp:spPr>
        <a:xfrm>
          <a:off x="1927918" y="4173697"/>
          <a:ext cx="5075858" cy="16691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6656" tIns="176656" rIns="176656" bIns="176656" numCol="1" spcCol="1270" anchor="ctr" anchorCtr="0">
          <a:noAutofit/>
        </a:bodyPr>
        <a:lstStyle/>
        <a:p>
          <a:pPr marL="0" lvl="0" indent="0" algn="l" defTabSz="800100">
            <a:lnSpc>
              <a:spcPct val="90000"/>
            </a:lnSpc>
            <a:spcBef>
              <a:spcPct val="0"/>
            </a:spcBef>
            <a:spcAft>
              <a:spcPct val="35000"/>
            </a:spcAft>
            <a:buNone/>
          </a:pPr>
          <a:r>
            <a:rPr lang="en-US" sz="1800" kern="1200"/>
            <a:t>The Unified Modeling Language, or UML, is a standard set of diagramming techniques</a:t>
          </a:r>
        </a:p>
      </dsp:txBody>
      <dsp:txXfrm>
        <a:off x="1927918" y="4173697"/>
        <a:ext cx="5075858" cy="1669193"/>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2FC2A7-2083-4172-A8C3-234D747B13A6}" type="datetimeFigureOut">
              <a:rPr lang="en-US" smtClean="0"/>
              <a:t>2/23/2025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F0AA8BB-6C44-4B22-8C53-D9E48EB42D29}" type="slidenum">
              <a:rPr lang="en-US" smtClean="0"/>
              <a:t>‹#›</a:t>
            </a:fld>
            <a:endParaRPr lang="en-US"/>
          </a:p>
        </p:txBody>
      </p:sp>
    </p:spTree>
    <p:extLst>
      <p:ext uri="{BB962C8B-B14F-4D97-AF65-F5344CB8AC3E}">
        <p14:creationId xmlns:p14="http://schemas.microsoft.com/office/powerpoint/2010/main" val="10048299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lnSpc>
                <a:spcPct val="90000"/>
              </a:lnSpc>
            </a:pPr>
            <a:endParaRPr lang="en-US" altLang="en-US">
              <a:ea typeface="ＭＳ Ｐゴシック" panose="020B0600070205080204" pitchFamily="34" charset="-128"/>
            </a:endParaRPr>
          </a:p>
        </p:txBody>
      </p:sp>
      <p:sp>
        <p:nvSpPr>
          <p:cNvPr id="583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fld id="{3126C3E2-AFE7-46E4-9585-CDBBAA01B46D}" type="slidenum">
              <a:rPr lang="en-US" altLang="en-US">
                <a:latin typeface="Calibri" panose="020F0502020204030204" pitchFamily="34" charset="0"/>
              </a:rPr>
              <a:pPr eaLnBrk="1" hangingPunct="1"/>
              <a:t>13</a:t>
            </a:fld>
            <a:endParaRPr lang="en-US" altLang="en-US">
              <a:latin typeface="Calibri" panose="020F0502020204030204" pitchFamily="34" charset="0"/>
            </a:endParaRPr>
          </a:p>
        </p:txBody>
      </p:sp>
    </p:spTree>
    <p:extLst>
      <p:ext uri="{BB962C8B-B14F-4D97-AF65-F5344CB8AC3E}">
        <p14:creationId xmlns:p14="http://schemas.microsoft.com/office/powerpoint/2010/main" val="21867036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93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lnSpc>
                <a:spcPct val="90000"/>
              </a:lnSpc>
            </a:pPr>
            <a:endParaRPr lang="en-US" altLang="en-US" sz="1200">
              <a:ea typeface="ＭＳ Ｐゴシック" panose="020B0600070205080204" pitchFamily="34" charset="-128"/>
            </a:endParaRPr>
          </a:p>
        </p:txBody>
      </p:sp>
      <p:sp>
        <p:nvSpPr>
          <p:cNvPr id="593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fld id="{E22E0C3C-2480-46EB-837C-C2A0CFCE1EC7}" type="slidenum">
              <a:rPr lang="en-US" altLang="en-US">
                <a:latin typeface="Calibri" panose="020F0502020204030204" pitchFamily="34" charset="0"/>
              </a:rPr>
              <a:pPr eaLnBrk="1" hangingPunct="1"/>
              <a:t>19</a:t>
            </a:fld>
            <a:endParaRPr lang="en-US" altLang="en-US">
              <a:latin typeface="Calibri" panose="020F0502020204030204" pitchFamily="34" charset="0"/>
            </a:endParaRPr>
          </a:p>
        </p:txBody>
      </p:sp>
    </p:spTree>
    <p:extLst>
      <p:ext uri="{BB962C8B-B14F-4D97-AF65-F5344CB8AC3E}">
        <p14:creationId xmlns:p14="http://schemas.microsoft.com/office/powerpoint/2010/main" val="41779617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65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ea typeface="ＭＳ Ｐゴシック" panose="020B0600070205080204" pitchFamily="34" charset="-128"/>
            </a:endParaRPr>
          </a:p>
        </p:txBody>
      </p:sp>
      <p:sp>
        <p:nvSpPr>
          <p:cNvPr id="6656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fld id="{89F9BC98-BA20-4BCB-9440-2810AF693018}" type="slidenum">
              <a:rPr lang="en-US" altLang="en-US">
                <a:latin typeface="Calibri" panose="020F0502020204030204" pitchFamily="34" charset="0"/>
              </a:rPr>
              <a:pPr eaLnBrk="1" hangingPunct="1"/>
              <a:t>24</a:t>
            </a:fld>
            <a:endParaRPr lang="en-US" altLang="en-US">
              <a:latin typeface="Calibri" panose="020F0502020204030204" pitchFamily="34" charset="0"/>
            </a:endParaRPr>
          </a:p>
        </p:txBody>
      </p:sp>
    </p:spTree>
    <p:extLst>
      <p:ext uri="{BB962C8B-B14F-4D97-AF65-F5344CB8AC3E}">
        <p14:creationId xmlns:p14="http://schemas.microsoft.com/office/powerpoint/2010/main" val="37712458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75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ea typeface="ＭＳ Ｐゴシック" panose="020B0600070205080204" pitchFamily="34" charset="-128"/>
            </a:endParaRPr>
          </a:p>
        </p:txBody>
      </p:sp>
      <p:sp>
        <p:nvSpPr>
          <p:cNvPr id="675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fld id="{FF4C8B06-35E8-4F7F-B8E4-311633ABECE5}" type="slidenum">
              <a:rPr lang="en-US" altLang="en-US">
                <a:latin typeface="Calibri" panose="020F0502020204030204" pitchFamily="34" charset="0"/>
              </a:rPr>
              <a:pPr eaLnBrk="1" hangingPunct="1"/>
              <a:t>26</a:t>
            </a:fld>
            <a:endParaRPr lang="en-US" altLang="en-US">
              <a:latin typeface="Calibri" panose="020F0502020204030204" pitchFamily="34" charset="0"/>
            </a:endParaRPr>
          </a:p>
        </p:txBody>
      </p:sp>
    </p:spTree>
    <p:extLst>
      <p:ext uri="{BB962C8B-B14F-4D97-AF65-F5344CB8AC3E}">
        <p14:creationId xmlns:p14="http://schemas.microsoft.com/office/powerpoint/2010/main" val="27073033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86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ea typeface="ＭＳ Ｐゴシック" panose="020B0600070205080204" pitchFamily="34" charset="-128"/>
            </a:endParaRPr>
          </a:p>
        </p:txBody>
      </p:sp>
      <p:sp>
        <p:nvSpPr>
          <p:cNvPr id="686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fld id="{81F25F02-6241-42DB-BF13-619F685C4971}" type="slidenum">
              <a:rPr lang="en-US" altLang="en-US">
                <a:latin typeface="Calibri" panose="020F0502020204030204" pitchFamily="34" charset="0"/>
              </a:rPr>
              <a:pPr eaLnBrk="1" hangingPunct="1"/>
              <a:t>28</a:t>
            </a:fld>
            <a:endParaRPr lang="en-US" altLang="en-US">
              <a:latin typeface="Calibri" panose="020F0502020204030204" pitchFamily="34" charset="0"/>
            </a:endParaRPr>
          </a:p>
        </p:txBody>
      </p:sp>
    </p:spTree>
    <p:extLst>
      <p:ext uri="{BB962C8B-B14F-4D97-AF65-F5344CB8AC3E}">
        <p14:creationId xmlns:p14="http://schemas.microsoft.com/office/powerpoint/2010/main" val="9934377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F9204-3F29-4C3A-BA41-3063400202C4}"/>
              </a:ext>
            </a:extLst>
          </p:cNvPr>
          <p:cNvSpPr>
            <a:spLocks noGrp="1"/>
          </p:cNvSpPr>
          <p:nvPr>
            <p:ph type="ctrTitle"/>
          </p:nvPr>
        </p:nvSpPr>
        <p:spPr>
          <a:xfrm>
            <a:off x="1524000" y="1122363"/>
            <a:ext cx="9144000" cy="2387600"/>
          </a:xfrm>
        </p:spPr>
        <p:txBody>
          <a:bodyPr anchor="b"/>
          <a:lstStyle>
            <a:lvl1pPr algn="ctr">
              <a:defRPr sz="4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203393CD-7262-4AC7-80E6-52FE6F3F39BA}"/>
              </a:ext>
            </a:extLst>
          </p:cNvPr>
          <p:cNvSpPr>
            <a:spLocks noGrp="1"/>
          </p:cNvSpPr>
          <p:nvPr>
            <p:ph type="subTitle" idx="1"/>
          </p:nvPr>
        </p:nvSpPr>
        <p:spPr>
          <a:xfrm>
            <a:off x="1524000" y="3602038"/>
            <a:ext cx="9144000" cy="1655762"/>
          </a:xfrm>
        </p:spPr>
        <p:txBody>
          <a:bodyPr/>
          <a:lstStyle>
            <a:lvl1pPr marL="0" indent="0" algn="ctr">
              <a:buNone/>
              <a:defRPr sz="20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D7D430AE-0210-4E82-AD7B-41B112DE7F7D}"/>
              </a:ext>
            </a:extLst>
          </p:cNvPr>
          <p:cNvSpPr>
            <a:spLocks noGrp="1"/>
          </p:cNvSpPr>
          <p:nvPr>
            <p:ph type="dt" sz="half" idx="10"/>
          </p:nvPr>
        </p:nvSpPr>
        <p:spPr/>
        <p:txBody>
          <a:bodyPr/>
          <a:lstStyle>
            <a:lvl1pPr>
              <a:defRPr>
                <a:solidFill>
                  <a:schemeClr val="tx1">
                    <a:alpha val="60000"/>
                  </a:schemeClr>
                </a:solidFill>
                <a:latin typeface="+mn-lt"/>
              </a:defRPr>
            </a:lvl1pPr>
          </a:lstStyle>
          <a:p>
            <a:fld id="{0CEFACC3-C9EE-4B3F-A54C-E56462182A42}" type="datetime1">
              <a:rPr lang="en-US" smtClean="0"/>
              <a:t>2/23/2025</a:t>
            </a:fld>
            <a:endParaRPr lang="en-US" dirty="0"/>
          </a:p>
        </p:txBody>
      </p:sp>
      <p:sp>
        <p:nvSpPr>
          <p:cNvPr id="5" name="Footer Placeholder 4">
            <a:extLst>
              <a:ext uri="{FF2B5EF4-FFF2-40B4-BE49-F238E27FC236}">
                <a16:creationId xmlns:a16="http://schemas.microsoft.com/office/drawing/2014/main" id="{0F221974-7DEC-459D-9642-CB5B59C82771}"/>
              </a:ext>
            </a:extLst>
          </p:cNvPr>
          <p:cNvSpPr>
            <a:spLocks noGrp="1"/>
          </p:cNvSpPr>
          <p:nvPr>
            <p:ph type="ftr" sz="quarter" idx="11"/>
          </p:nvPr>
        </p:nvSpPr>
        <p:spPr/>
        <p:txBody>
          <a:bodyPr/>
          <a:lstStyle>
            <a:lvl1pPr>
              <a:defRPr>
                <a:solidFill>
                  <a:schemeClr val="tx1">
                    <a:alpha val="60000"/>
                  </a:schemeClr>
                </a:solidFill>
                <a:latin typeface="+mn-lt"/>
              </a:defRPr>
            </a:lvl1pPr>
          </a:lstStyle>
          <a:p>
            <a:r>
              <a:rPr lang="en-US">
                <a:solidFill>
                  <a:schemeClr val="tx1">
                    <a:alpha val="60000"/>
                  </a:schemeClr>
                </a:solidFill>
              </a:rPr>
              <a:t>CSE347, DSHR, EWU</a:t>
            </a:r>
          </a:p>
        </p:txBody>
      </p:sp>
      <p:sp>
        <p:nvSpPr>
          <p:cNvPr id="6" name="Slide Number Placeholder 5">
            <a:extLst>
              <a:ext uri="{FF2B5EF4-FFF2-40B4-BE49-F238E27FC236}">
                <a16:creationId xmlns:a16="http://schemas.microsoft.com/office/drawing/2014/main" id="{60731837-C94E-4B5B-BCF0-110C69EDB41C}"/>
              </a:ext>
            </a:extLst>
          </p:cNvPr>
          <p:cNvSpPr>
            <a:spLocks noGrp="1"/>
          </p:cNvSpPr>
          <p:nvPr>
            <p:ph type="sldNum" sz="quarter" idx="12"/>
          </p:nvPr>
        </p:nvSpPr>
        <p:spPr/>
        <p:txBody>
          <a:bodyPr/>
          <a:lstStyle>
            <a:lvl1pPr>
              <a:defRPr>
                <a:solidFill>
                  <a:schemeClr val="tx1">
                    <a:alpha val="60000"/>
                  </a:schemeClr>
                </a:solidFill>
                <a:latin typeface="+mn-lt"/>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31908724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ABDD2-E186-4F25-8FDE-D1E875E9C30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318CC5B-A7E0-48B1-8329-6533AC76E7B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905B1B-77FE-4BFC-BF87-87DA989F0082}"/>
              </a:ext>
            </a:extLst>
          </p:cNvPr>
          <p:cNvSpPr>
            <a:spLocks noGrp="1"/>
          </p:cNvSpPr>
          <p:nvPr>
            <p:ph type="dt" sz="half" idx="10"/>
          </p:nvPr>
        </p:nvSpPr>
        <p:spPr/>
        <p:txBody>
          <a:bodyPr/>
          <a:lstStyle/>
          <a:p>
            <a:fld id="{049C9D3C-CD42-4EBC-B0AD-D20B87EFF43B}" type="datetime1">
              <a:rPr lang="en-US" smtClean="0"/>
              <a:t>2/23/2025</a:t>
            </a:fld>
            <a:endParaRPr lang="en-US"/>
          </a:p>
        </p:txBody>
      </p:sp>
      <p:sp>
        <p:nvSpPr>
          <p:cNvPr id="5" name="Footer Placeholder 4">
            <a:extLst>
              <a:ext uri="{FF2B5EF4-FFF2-40B4-BE49-F238E27FC236}">
                <a16:creationId xmlns:a16="http://schemas.microsoft.com/office/drawing/2014/main" id="{3118531E-1B90-4631-BD37-4BB1DBFABF44}"/>
              </a:ext>
            </a:extLst>
          </p:cNvPr>
          <p:cNvSpPr>
            <a:spLocks noGrp="1"/>
          </p:cNvSpPr>
          <p:nvPr>
            <p:ph type="ftr" sz="quarter" idx="11"/>
          </p:nvPr>
        </p:nvSpPr>
        <p:spPr/>
        <p:txBody>
          <a:bodyPr/>
          <a:lstStyle/>
          <a:p>
            <a:r>
              <a:rPr lang="en-US"/>
              <a:t>CSE347, DSHR, EWU</a:t>
            </a:r>
          </a:p>
        </p:txBody>
      </p:sp>
      <p:sp>
        <p:nvSpPr>
          <p:cNvPr id="6" name="Slide Number Placeholder 5">
            <a:extLst>
              <a:ext uri="{FF2B5EF4-FFF2-40B4-BE49-F238E27FC236}">
                <a16:creationId xmlns:a16="http://schemas.microsoft.com/office/drawing/2014/main" id="{238A55E8-88DC-4280-8E04-FF50FF8EDB5A}"/>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855502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60633D-90E4-4F5A-9EBF-DDEC2B0B471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DDD3065-FA3D-42C8-BFDA-967C87F4F28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DC126F-38E2-4425-861F-98ED432284BA}"/>
              </a:ext>
            </a:extLst>
          </p:cNvPr>
          <p:cNvSpPr>
            <a:spLocks noGrp="1"/>
          </p:cNvSpPr>
          <p:nvPr>
            <p:ph type="dt" sz="half" idx="10"/>
          </p:nvPr>
        </p:nvSpPr>
        <p:spPr/>
        <p:txBody>
          <a:bodyPr/>
          <a:lstStyle/>
          <a:p>
            <a:fld id="{86ECD9BA-6037-48BD-863B-8E2DFC2BE5C2}" type="datetime1">
              <a:rPr lang="en-US" smtClean="0"/>
              <a:t>2/23/2025</a:t>
            </a:fld>
            <a:endParaRPr lang="en-US"/>
          </a:p>
        </p:txBody>
      </p:sp>
      <p:sp>
        <p:nvSpPr>
          <p:cNvPr id="5" name="Footer Placeholder 4">
            <a:extLst>
              <a:ext uri="{FF2B5EF4-FFF2-40B4-BE49-F238E27FC236}">
                <a16:creationId xmlns:a16="http://schemas.microsoft.com/office/drawing/2014/main" id="{CA9645D8-F22A-4354-A8B3-96E8A2D232AE}"/>
              </a:ext>
            </a:extLst>
          </p:cNvPr>
          <p:cNvSpPr>
            <a:spLocks noGrp="1"/>
          </p:cNvSpPr>
          <p:nvPr>
            <p:ph type="ftr" sz="quarter" idx="11"/>
          </p:nvPr>
        </p:nvSpPr>
        <p:spPr/>
        <p:txBody>
          <a:bodyPr/>
          <a:lstStyle/>
          <a:p>
            <a:r>
              <a:rPr lang="en-US"/>
              <a:t>CSE347, DSHR, EWU</a:t>
            </a:r>
          </a:p>
        </p:txBody>
      </p:sp>
      <p:sp>
        <p:nvSpPr>
          <p:cNvPr id="6" name="Slide Number Placeholder 5">
            <a:extLst>
              <a:ext uri="{FF2B5EF4-FFF2-40B4-BE49-F238E27FC236}">
                <a16:creationId xmlns:a16="http://schemas.microsoft.com/office/drawing/2014/main" id="{E59E2295-A616-4D57-8800-7B7E213A8CC8}"/>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4747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01V1">
    <p:spTree>
      <p:nvGrpSpPr>
        <p:cNvPr id="1" name=""/>
        <p:cNvGrpSpPr/>
        <p:nvPr/>
      </p:nvGrpSpPr>
      <p:grpSpPr>
        <a:xfrm>
          <a:off x="0" y="0"/>
          <a:ext cx="0" cy="0"/>
          <a:chOff x="0" y="0"/>
          <a:chExt cx="0" cy="0"/>
        </a:xfrm>
      </p:grpSpPr>
      <p:sp>
        <p:nvSpPr>
          <p:cNvPr id="3" name="Freeform: Shape 2">
            <a:extLst>
              <a:ext uri="{FF2B5EF4-FFF2-40B4-BE49-F238E27FC236}">
                <a16:creationId xmlns:a16="http://schemas.microsoft.com/office/drawing/2014/main" id="{108F4F8C-F006-0E45-6632-B03E09A65D4A}"/>
              </a:ext>
            </a:extLst>
          </p:cNvPr>
          <p:cNvSpPr/>
          <p:nvPr userDrawn="1"/>
        </p:nvSpPr>
        <p:spPr>
          <a:xfrm>
            <a:off x="0" y="0"/>
            <a:ext cx="635000" cy="6858000"/>
          </a:xfrm>
          <a:custGeom>
            <a:avLst/>
            <a:gdLst>
              <a:gd name="connsiteX0" fmla="*/ 0 w 952500"/>
              <a:gd name="connsiteY0" fmla="*/ 0 h 10287000"/>
              <a:gd name="connsiteX1" fmla="*/ 952500 w 952500"/>
              <a:gd name="connsiteY1" fmla="*/ 0 h 10287000"/>
              <a:gd name="connsiteX2" fmla="*/ 952500 w 952500"/>
              <a:gd name="connsiteY2" fmla="*/ 10287000 h 10287000"/>
              <a:gd name="connsiteX3" fmla="*/ 0 w 952500"/>
              <a:gd name="connsiteY3" fmla="*/ 10287000 h 10287000"/>
            </a:gdLst>
            <a:ahLst/>
            <a:cxnLst>
              <a:cxn ang="0">
                <a:pos x="connsiteX0" y="connsiteY0"/>
              </a:cxn>
              <a:cxn ang="0">
                <a:pos x="connsiteX1" y="connsiteY1"/>
              </a:cxn>
              <a:cxn ang="0">
                <a:pos x="connsiteX2" y="connsiteY2"/>
              </a:cxn>
              <a:cxn ang="0">
                <a:pos x="connsiteX3" y="connsiteY3"/>
              </a:cxn>
            </a:cxnLst>
            <a:rect l="l" t="t" r="r" b="b"/>
            <a:pathLst>
              <a:path w="952500" h="10287000">
                <a:moveTo>
                  <a:pt x="0" y="0"/>
                </a:moveTo>
                <a:lnTo>
                  <a:pt x="952500" y="0"/>
                </a:lnTo>
                <a:lnTo>
                  <a:pt x="952500" y="10287000"/>
                </a:lnTo>
                <a:lnTo>
                  <a:pt x="0" y="10287000"/>
                </a:lnTo>
                <a:close/>
              </a:path>
            </a:pathLst>
          </a:custGeom>
          <a:solidFill>
            <a:srgbClr val="FFFFFF"/>
          </a:solidFill>
          <a:ln w="9525" cap="flat">
            <a:noFill/>
            <a:prstDash val="solid"/>
            <a:miter/>
          </a:ln>
        </p:spPr>
        <p:txBody>
          <a:bodyPr rtlCol="0" anchor="ctr"/>
          <a:lstStyle/>
          <a:p>
            <a:endParaRPr lang="en-ID" sz="1200"/>
          </a:p>
        </p:txBody>
      </p:sp>
      <p:sp>
        <p:nvSpPr>
          <p:cNvPr id="2" name="Title 1"/>
          <p:cNvSpPr>
            <a:spLocks noGrp="1"/>
          </p:cNvSpPr>
          <p:nvPr>
            <p:ph type="ctrTitle"/>
          </p:nvPr>
        </p:nvSpPr>
        <p:spPr>
          <a:xfrm>
            <a:off x="944665" y="1274474"/>
            <a:ext cx="9220098" cy="4309053"/>
          </a:xfrm>
        </p:spPr>
        <p:txBody>
          <a:bodyPr lIns="90000" tIns="45720" rIns="91440" bIns="45720" anchor="ctr">
            <a:noAutofit/>
          </a:bodyPr>
          <a:lstStyle>
            <a:lvl1pPr algn="l">
              <a:lnSpc>
                <a:spcPct val="100000"/>
              </a:lnSpc>
              <a:defRPr sz="5400"/>
            </a:lvl1pPr>
          </a:lstStyle>
          <a:p>
            <a:r>
              <a:rPr lang="en-US" dirty="0"/>
              <a:t>Click to edit Master title style</a:t>
            </a:r>
          </a:p>
        </p:txBody>
      </p:sp>
      <p:sp>
        <p:nvSpPr>
          <p:cNvPr id="5" name="Footer Placeholder 4"/>
          <p:cNvSpPr>
            <a:spLocks noGrp="1"/>
          </p:cNvSpPr>
          <p:nvPr>
            <p:ph type="ftr" sz="quarter" idx="11"/>
          </p:nvPr>
        </p:nvSpPr>
        <p:spPr>
          <a:xfrm>
            <a:off x="116906" y="620714"/>
            <a:ext cx="413319" cy="5615514"/>
          </a:xfrm>
        </p:spPr>
        <p:txBody>
          <a:bodyPr/>
          <a:lstStyle>
            <a:lvl1pPr algn="ctr">
              <a:defRPr>
                <a:solidFill>
                  <a:srgbClr val="000000"/>
                </a:solidFill>
              </a:defRPr>
            </a:lvl1pPr>
          </a:lstStyle>
          <a:p>
            <a:r>
              <a:rPr lang="en-ID" sz="1250" dirty="0"/>
              <a:t>PRESENTATION</a:t>
            </a:r>
            <a:r>
              <a:rPr lang="en-ID" dirty="0"/>
              <a:t> TITLE</a:t>
            </a:r>
          </a:p>
        </p:txBody>
      </p:sp>
      <p:sp>
        <p:nvSpPr>
          <p:cNvPr id="12" name="Text Placeholder 11">
            <a:extLst>
              <a:ext uri="{FF2B5EF4-FFF2-40B4-BE49-F238E27FC236}">
                <a16:creationId xmlns:a16="http://schemas.microsoft.com/office/drawing/2014/main" id="{C6FBC030-7547-D6BF-8EBD-57B72AEB38B7}"/>
              </a:ext>
            </a:extLst>
          </p:cNvPr>
          <p:cNvSpPr>
            <a:spLocks noGrp="1"/>
          </p:cNvSpPr>
          <p:nvPr>
            <p:ph type="body" sz="quarter" idx="12"/>
          </p:nvPr>
        </p:nvSpPr>
        <p:spPr>
          <a:xfrm>
            <a:off x="944665" y="359410"/>
            <a:ext cx="4800600" cy="522000"/>
          </a:xfrm>
        </p:spPr>
        <p:txBody>
          <a:bodyPr anchor="t">
            <a:noAutofit/>
          </a:bodyPr>
          <a:lstStyle>
            <a:lvl1pPr>
              <a:lnSpc>
                <a:spcPct val="100000"/>
              </a:lnSpc>
              <a:defRPr sz="1800" b="1"/>
            </a:lvl1pPr>
          </a:lstStyle>
          <a:p>
            <a:pPr lvl="0"/>
            <a:r>
              <a:rPr lang="en-US" dirty="0"/>
              <a:t>Click to edit Master text styles</a:t>
            </a:r>
          </a:p>
        </p:txBody>
      </p:sp>
      <p:sp>
        <p:nvSpPr>
          <p:cNvPr id="4" name="Text Placeholder 11">
            <a:extLst>
              <a:ext uri="{FF2B5EF4-FFF2-40B4-BE49-F238E27FC236}">
                <a16:creationId xmlns:a16="http://schemas.microsoft.com/office/drawing/2014/main" id="{34330011-D9C9-DF0F-22AC-66443473007A}"/>
              </a:ext>
            </a:extLst>
          </p:cNvPr>
          <p:cNvSpPr>
            <a:spLocks noGrp="1"/>
          </p:cNvSpPr>
          <p:nvPr>
            <p:ph type="body" sz="quarter" idx="13"/>
          </p:nvPr>
        </p:nvSpPr>
        <p:spPr>
          <a:xfrm>
            <a:off x="944665" y="5981701"/>
            <a:ext cx="4800600" cy="522000"/>
          </a:xfrm>
        </p:spPr>
        <p:txBody>
          <a:bodyPr anchor="b">
            <a:noAutofit/>
          </a:bodyPr>
          <a:lstStyle>
            <a:lvl1pPr>
              <a:lnSpc>
                <a:spcPct val="100000"/>
              </a:lnSpc>
              <a:defRPr sz="1800" b="1"/>
            </a:lvl1pPr>
          </a:lstStyle>
          <a:p>
            <a:pPr lvl="0"/>
            <a:r>
              <a:rPr lang="en-US" dirty="0"/>
              <a:t>Click to edit Master text styles</a:t>
            </a:r>
          </a:p>
        </p:txBody>
      </p:sp>
      <p:sp>
        <p:nvSpPr>
          <p:cNvPr id="6" name="Slide Number Placeholder 3">
            <a:extLst>
              <a:ext uri="{FF2B5EF4-FFF2-40B4-BE49-F238E27FC236}">
                <a16:creationId xmlns:a16="http://schemas.microsoft.com/office/drawing/2014/main" id="{40748EFA-DE3C-5CB4-BDB1-4848A83A9BFB}"/>
              </a:ext>
            </a:extLst>
          </p:cNvPr>
          <p:cNvSpPr>
            <a:spLocks noGrp="1"/>
          </p:cNvSpPr>
          <p:nvPr>
            <p:ph type="sldNum" sz="quarter" idx="14"/>
          </p:nvPr>
        </p:nvSpPr>
        <p:spPr>
          <a:xfrm>
            <a:off x="1" y="6240674"/>
            <a:ext cx="628649" cy="365125"/>
          </a:xfrm>
        </p:spPr>
        <p:txBody>
          <a:bodyPr/>
          <a:lstStyle/>
          <a:p>
            <a:fld id="{F5342A4C-1D06-4798-B51F-D5804CA03D28}" type="slidenum">
              <a:rPr lang="en-ID" smtClean="0"/>
              <a:pPr/>
              <a:t>‹#›</a:t>
            </a:fld>
            <a:endParaRPr lang="en-ID" dirty="0"/>
          </a:p>
        </p:txBody>
      </p:sp>
    </p:spTree>
    <p:extLst>
      <p:ext uri="{BB962C8B-B14F-4D97-AF65-F5344CB8AC3E}">
        <p14:creationId xmlns:p14="http://schemas.microsoft.com/office/powerpoint/2010/main" val="15292805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01V2">
    <p:spTree>
      <p:nvGrpSpPr>
        <p:cNvPr id="1" name=""/>
        <p:cNvGrpSpPr/>
        <p:nvPr/>
      </p:nvGrpSpPr>
      <p:grpSpPr>
        <a:xfrm>
          <a:off x="0" y="0"/>
          <a:ext cx="0" cy="0"/>
          <a:chOff x="0" y="0"/>
          <a:chExt cx="0" cy="0"/>
        </a:xfrm>
      </p:grpSpPr>
      <p:sp>
        <p:nvSpPr>
          <p:cNvPr id="3" name="Freeform: Shape 2">
            <a:extLst>
              <a:ext uri="{FF2B5EF4-FFF2-40B4-BE49-F238E27FC236}">
                <a16:creationId xmlns:a16="http://schemas.microsoft.com/office/drawing/2014/main" id="{108F4F8C-F006-0E45-6632-B03E09A65D4A}"/>
              </a:ext>
            </a:extLst>
          </p:cNvPr>
          <p:cNvSpPr/>
          <p:nvPr userDrawn="1"/>
        </p:nvSpPr>
        <p:spPr>
          <a:xfrm>
            <a:off x="0" y="0"/>
            <a:ext cx="635000" cy="6858000"/>
          </a:xfrm>
          <a:custGeom>
            <a:avLst/>
            <a:gdLst>
              <a:gd name="connsiteX0" fmla="*/ 0 w 952500"/>
              <a:gd name="connsiteY0" fmla="*/ 0 h 10287000"/>
              <a:gd name="connsiteX1" fmla="*/ 952500 w 952500"/>
              <a:gd name="connsiteY1" fmla="*/ 0 h 10287000"/>
              <a:gd name="connsiteX2" fmla="*/ 952500 w 952500"/>
              <a:gd name="connsiteY2" fmla="*/ 10287000 h 10287000"/>
              <a:gd name="connsiteX3" fmla="*/ 0 w 952500"/>
              <a:gd name="connsiteY3" fmla="*/ 10287000 h 10287000"/>
            </a:gdLst>
            <a:ahLst/>
            <a:cxnLst>
              <a:cxn ang="0">
                <a:pos x="connsiteX0" y="connsiteY0"/>
              </a:cxn>
              <a:cxn ang="0">
                <a:pos x="connsiteX1" y="connsiteY1"/>
              </a:cxn>
              <a:cxn ang="0">
                <a:pos x="connsiteX2" y="connsiteY2"/>
              </a:cxn>
              <a:cxn ang="0">
                <a:pos x="connsiteX3" y="connsiteY3"/>
              </a:cxn>
            </a:cxnLst>
            <a:rect l="l" t="t" r="r" b="b"/>
            <a:pathLst>
              <a:path w="952500" h="10287000">
                <a:moveTo>
                  <a:pt x="0" y="0"/>
                </a:moveTo>
                <a:lnTo>
                  <a:pt x="952500" y="0"/>
                </a:lnTo>
                <a:lnTo>
                  <a:pt x="952500" y="10287000"/>
                </a:lnTo>
                <a:lnTo>
                  <a:pt x="0" y="10287000"/>
                </a:lnTo>
                <a:close/>
              </a:path>
            </a:pathLst>
          </a:custGeom>
          <a:solidFill>
            <a:srgbClr val="FFFFFF"/>
          </a:solidFill>
          <a:ln w="9525" cap="flat">
            <a:noFill/>
            <a:prstDash val="solid"/>
            <a:miter/>
          </a:ln>
        </p:spPr>
        <p:txBody>
          <a:bodyPr rtlCol="0" anchor="ctr"/>
          <a:lstStyle/>
          <a:p>
            <a:endParaRPr lang="en-ID" sz="1200"/>
          </a:p>
        </p:txBody>
      </p:sp>
      <p:sp>
        <p:nvSpPr>
          <p:cNvPr id="5" name="Footer Placeholder 4"/>
          <p:cNvSpPr>
            <a:spLocks noGrp="1"/>
          </p:cNvSpPr>
          <p:nvPr>
            <p:ph type="ftr" sz="quarter" idx="11"/>
          </p:nvPr>
        </p:nvSpPr>
        <p:spPr>
          <a:xfrm>
            <a:off x="116906" y="620714"/>
            <a:ext cx="413319" cy="5615514"/>
          </a:xfrm>
        </p:spPr>
        <p:txBody>
          <a:bodyPr/>
          <a:lstStyle>
            <a:lvl1pPr algn="ctr">
              <a:defRPr>
                <a:solidFill>
                  <a:srgbClr val="000000"/>
                </a:solidFill>
              </a:defRPr>
            </a:lvl1pPr>
          </a:lstStyle>
          <a:p>
            <a:r>
              <a:rPr lang="en-ID" sz="1250" dirty="0"/>
              <a:t>PRESENTATION</a:t>
            </a:r>
            <a:r>
              <a:rPr lang="en-ID" dirty="0"/>
              <a:t> TITLE</a:t>
            </a:r>
          </a:p>
        </p:txBody>
      </p:sp>
      <p:sp>
        <p:nvSpPr>
          <p:cNvPr id="6" name="Slide Number Placeholder 3">
            <a:extLst>
              <a:ext uri="{FF2B5EF4-FFF2-40B4-BE49-F238E27FC236}">
                <a16:creationId xmlns:a16="http://schemas.microsoft.com/office/drawing/2014/main" id="{40748EFA-DE3C-5CB4-BDB1-4848A83A9BFB}"/>
              </a:ext>
            </a:extLst>
          </p:cNvPr>
          <p:cNvSpPr>
            <a:spLocks noGrp="1"/>
          </p:cNvSpPr>
          <p:nvPr>
            <p:ph type="sldNum" sz="quarter" idx="14"/>
          </p:nvPr>
        </p:nvSpPr>
        <p:spPr>
          <a:xfrm>
            <a:off x="1" y="6240674"/>
            <a:ext cx="628649" cy="365125"/>
          </a:xfrm>
        </p:spPr>
        <p:txBody>
          <a:bodyPr/>
          <a:lstStyle/>
          <a:p>
            <a:fld id="{F5342A4C-1D06-4798-B51F-D5804CA03D28}" type="slidenum">
              <a:rPr lang="en-ID" smtClean="0"/>
              <a:pPr/>
              <a:t>‹#›</a:t>
            </a:fld>
            <a:endParaRPr lang="en-ID" dirty="0"/>
          </a:p>
        </p:txBody>
      </p:sp>
      <p:sp>
        <p:nvSpPr>
          <p:cNvPr id="7" name="Title 1">
            <a:extLst>
              <a:ext uri="{FF2B5EF4-FFF2-40B4-BE49-F238E27FC236}">
                <a16:creationId xmlns:a16="http://schemas.microsoft.com/office/drawing/2014/main" id="{D7FA2DAE-D1BD-2597-E500-AC42B3699BEB}"/>
              </a:ext>
            </a:extLst>
          </p:cNvPr>
          <p:cNvSpPr>
            <a:spLocks noGrp="1"/>
          </p:cNvSpPr>
          <p:nvPr>
            <p:ph type="ctrTitle"/>
          </p:nvPr>
        </p:nvSpPr>
        <p:spPr>
          <a:xfrm>
            <a:off x="944665" y="1274474"/>
            <a:ext cx="6180032" cy="4309053"/>
          </a:xfrm>
        </p:spPr>
        <p:txBody>
          <a:bodyPr lIns="90000" tIns="45720" rIns="91440" bIns="45720" anchor="ctr">
            <a:noAutofit/>
          </a:bodyPr>
          <a:lstStyle>
            <a:lvl1pPr algn="l">
              <a:lnSpc>
                <a:spcPct val="100000"/>
              </a:lnSpc>
              <a:defRPr sz="5400"/>
            </a:lvl1pPr>
          </a:lstStyle>
          <a:p>
            <a:r>
              <a:rPr lang="en-US" dirty="0"/>
              <a:t>Click to edit Master title style</a:t>
            </a:r>
          </a:p>
        </p:txBody>
      </p:sp>
      <p:sp>
        <p:nvSpPr>
          <p:cNvPr id="8" name="Text Placeholder 11">
            <a:extLst>
              <a:ext uri="{FF2B5EF4-FFF2-40B4-BE49-F238E27FC236}">
                <a16:creationId xmlns:a16="http://schemas.microsoft.com/office/drawing/2014/main" id="{F3A90E62-319E-5DD6-CEEA-238EB0982B0E}"/>
              </a:ext>
            </a:extLst>
          </p:cNvPr>
          <p:cNvSpPr>
            <a:spLocks noGrp="1"/>
          </p:cNvSpPr>
          <p:nvPr>
            <p:ph type="body" sz="quarter" idx="12"/>
          </p:nvPr>
        </p:nvSpPr>
        <p:spPr>
          <a:xfrm>
            <a:off x="944664" y="621773"/>
            <a:ext cx="6180031" cy="522000"/>
          </a:xfrm>
        </p:spPr>
        <p:txBody>
          <a:bodyPr anchor="b">
            <a:noAutofit/>
          </a:bodyPr>
          <a:lstStyle>
            <a:lvl1pPr>
              <a:lnSpc>
                <a:spcPct val="100000"/>
              </a:lnSpc>
              <a:defRPr sz="1800" b="1"/>
            </a:lvl1pPr>
          </a:lstStyle>
          <a:p>
            <a:pPr lvl="0"/>
            <a:r>
              <a:rPr lang="en-US" dirty="0"/>
              <a:t>Click to edit Master text styles</a:t>
            </a:r>
          </a:p>
        </p:txBody>
      </p:sp>
      <p:sp>
        <p:nvSpPr>
          <p:cNvPr id="9" name="Text Placeholder 11">
            <a:extLst>
              <a:ext uri="{FF2B5EF4-FFF2-40B4-BE49-F238E27FC236}">
                <a16:creationId xmlns:a16="http://schemas.microsoft.com/office/drawing/2014/main" id="{ECCFF322-337B-7F9A-AE08-A2B00416053E}"/>
              </a:ext>
            </a:extLst>
          </p:cNvPr>
          <p:cNvSpPr>
            <a:spLocks noGrp="1"/>
          </p:cNvSpPr>
          <p:nvPr>
            <p:ph type="body" sz="quarter" idx="13"/>
          </p:nvPr>
        </p:nvSpPr>
        <p:spPr>
          <a:xfrm>
            <a:off x="944664" y="5714228"/>
            <a:ext cx="6180032" cy="522000"/>
          </a:xfrm>
        </p:spPr>
        <p:txBody>
          <a:bodyPr anchor="t">
            <a:noAutofit/>
          </a:bodyPr>
          <a:lstStyle>
            <a:lvl1pPr>
              <a:lnSpc>
                <a:spcPct val="100000"/>
              </a:lnSpc>
              <a:defRPr sz="1800" b="1"/>
            </a:lvl1pPr>
          </a:lstStyle>
          <a:p>
            <a:pPr lvl="0"/>
            <a:r>
              <a:rPr lang="en-US" dirty="0"/>
              <a:t>Click to edit Master text styles</a:t>
            </a:r>
          </a:p>
        </p:txBody>
      </p:sp>
      <p:sp>
        <p:nvSpPr>
          <p:cNvPr id="10" name="Picture Placeholder 5">
            <a:extLst>
              <a:ext uri="{FF2B5EF4-FFF2-40B4-BE49-F238E27FC236}">
                <a16:creationId xmlns:a16="http://schemas.microsoft.com/office/drawing/2014/main" id="{5E1B1CC1-E877-55CD-033A-E47EFBCB384C}"/>
              </a:ext>
            </a:extLst>
          </p:cNvPr>
          <p:cNvSpPr>
            <a:spLocks noGrp="1"/>
          </p:cNvSpPr>
          <p:nvPr>
            <p:ph type="pic" sz="quarter" idx="15"/>
          </p:nvPr>
        </p:nvSpPr>
        <p:spPr>
          <a:xfrm>
            <a:off x="8148638" y="620713"/>
            <a:ext cx="3404235" cy="5619962"/>
          </a:xfrm>
        </p:spPr>
        <p:txBody>
          <a:bodyPr/>
          <a:lstStyle/>
          <a:p>
            <a:endParaRPr lang="en-ID" dirty="0"/>
          </a:p>
        </p:txBody>
      </p:sp>
    </p:spTree>
    <p:extLst>
      <p:ext uri="{BB962C8B-B14F-4D97-AF65-F5344CB8AC3E}">
        <p14:creationId xmlns:p14="http://schemas.microsoft.com/office/powerpoint/2010/main" val="15849578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01V3">
    <p:spTree>
      <p:nvGrpSpPr>
        <p:cNvPr id="1" name=""/>
        <p:cNvGrpSpPr/>
        <p:nvPr/>
      </p:nvGrpSpPr>
      <p:grpSpPr>
        <a:xfrm>
          <a:off x="0" y="0"/>
          <a:ext cx="0" cy="0"/>
          <a:chOff x="0" y="0"/>
          <a:chExt cx="0" cy="0"/>
        </a:xfrm>
      </p:grpSpPr>
      <p:sp>
        <p:nvSpPr>
          <p:cNvPr id="3" name="Freeform: Shape 2">
            <a:extLst>
              <a:ext uri="{FF2B5EF4-FFF2-40B4-BE49-F238E27FC236}">
                <a16:creationId xmlns:a16="http://schemas.microsoft.com/office/drawing/2014/main" id="{108F4F8C-F006-0E45-6632-B03E09A65D4A}"/>
              </a:ext>
            </a:extLst>
          </p:cNvPr>
          <p:cNvSpPr/>
          <p:nvPr userDrawn="1"/>
        </p:nvSpPr>
        <p:spPr>
          <a:xfrm>
            <a:off x="0" y="0"/>
            <a:ext cx="635000" cy="6858000"/>
          </a:xfrm>
          <a:custGeom>
            <a:avLst/>
            <a:gdLst>
              <a:gd name="connsiteX0" fmla="*/ 0 w 952500"/>
              <a:gd name="connsiteY0" fmla="*/ 0 h 10287000"/>
              <a:gd name="connsiteX1" fmla="*/ 952500 w 952500"/>
              <a:gd name="connsiteY1" fmla="*/ 0 h 10287000"/>
              <a:gd name="connsiteX2" fmla="*/ 952500 w 952500"/>
              <a:gd name="connsiteY2" fmla="*/ 10287000 h 10287000"/>
              <a:gd name="connsiteX3" fmla="*/ 0 w 952500"/>
              <a:gd name="connsiteY3" fmla="*/ 10287000 h 10287000"/>
            </a:gdLst>
            <a:ahLst/>
            <a:cxnLst>
              <a:cxn ang="0">
                <a:pos x="connsiteX0" y="connsiteY0"/>
              </a:cxn>
              <a:cxn ang="0">
                <a:pos x="connsiteX1" y="connsiteY1"/>
              </a:cxn>
              <a:cxn ang="0">
                <a:pos x="connsiteX2" y="connsiteY2"/>
              </a:cxn>
              <a:cxn ang="0">
                <a:pos x="connsiteX3" y="connsiteY3"/>
              </a:cxn>
            </a:cxnLst>
            <a:rect l="l" t="t" r="r" b="b"/>
            <a:pathLst>
              <a:path w="952500" h="10287000">
                <a:moveTo>
                  <a:pt x="0" y="0"/>
                </a:moveTo>
                <a:lnTo>
                  <a:pt x="952500" y="0"/>
                </a:lnTo>
                <a:lnTo>
                  <a:pt x="952500" y="10287000"/>
                </a:lnTo>
                <a:lnTo>
                  <a:pt x="0" y="10287000"/>
                </a:lnTo>
                <a:close/>
              </a:path>
            </a:pathLst>
          </a:custGeom>
          <a:solidFill>
            <a:srgbClr val="FFFFFF"/>
          </a:solidFill>
          <a:ln w="9525" cap="flat">
            <a:noFill/>
            <a:prstDash val="solid"/>
            <a:miter/>
          </a:ln>
        </p:spPr>
        <p:txBody>
          <a:bodyPr rtlCol="0" anchor="ctr"/>
          <a:lstStyle/>
          <a:p>
            <a:endParaRPr lang="en-ID" sz="1200"/>
          </a:p>
        </p:txBody>
      </p:sp>
      <p:sp>
        <p:nvSpPr>
          <p:cNvPr id="5" name="Footer Placeholder 4"/>
          <p:cNvSpPr>
            <a:spLocks noGrp="1"/>
          </p:cNvSpPr>
          <p:nvPr>
            <p:ph type="ftr" sz="quarter" idx="11"/>
          </p:nvPr>
        </p:nvSpPr>
        <p:spPr>
          <a:xfrm>
            <a:off x="116906" y="620714"/>
            <a:ext cx="413319" cy="5615514"/>
          </a:xfrm>
        </p:spPr>
        <p:txBody>
          <a:bodyPr/>
          <a:lstStyle>
            <a:lvl1pPr algn="ctr">
              <a:defRPr>
                <a:solidFill>
                  <a:srgbClr val="000000"/>
                </a:solidFill>
              </a:defRPr>
            </a:lvl1pPr>
          </a:lstStyle>
          <a:p>
            <a:r>
              <a:rPr lang="en-ID" sz="1250" dirty="0"/>
              <a:t>PRESENTATION</a:t>
            </a:r>
            <a:r>
              <a:rPr lang="en-ID" dirty="0"/>
              <a:t> TITLE</a:t>
            </a:r>
          </a:p>
        </p:txBody>
      </p:sp>
      <p:sp>
        <p:nvSpPr>
          <p:cNvPr id="6" name="Slide Number Placeholder 3">
            <a:extLst>
              <a:ext uri="{FF2B5EF4-FFF2-40B4-BE49-F238E27FC236}">
                <a16:creationId xmlns:a16="http://schemas.microsoft.com/office/drawing/2014/main" id="{40748EFA-DE3C-5CB4-BDB1-4848A83A9BFB}"/>
              </a:ext>
            </a:extLst>
          </p:cNvPr>
          <p:cNvSpPr>
            <a:spLocks noGrp="1"/>
          </p:cNvSpPr>
          <p:nvPr>
            <p:ph type="sldNum" sz="quarter" idx="14"/>
          </p:nvPr>
        </p:nvSpPr>
        <p:spPr>
          <a:xfrm>
            <a:off x="1" y="6240674"/>
            <a:ext cx="628649" cy="365125"/>
          </a:xfrm>
        </p:spPr>
        <p:txBody>
          <a:bodyPr/>
          <a:lstStyle/>
          <a:p>
            <a:fld id="{F5342A4C-1D06-4798-B51F-D5804CA03D28}" type="slidenum">
              <a:rPr lang="en-ID" smtClean="0"/>
              <a:pPr/>
              <a:t>‹#›</a:t>
            </a:fld>
            <a:endParaRPr lang="en-ID" dirty="0"/>
          </a:p>
        </p:txBody>
      </p:sp>
      <p:sp>
        <p:nvSpPr>
          <p:cNvPr id="2" name="Rectangle: Rounded Corners 4">
            <a:extLst>
              <a:ext uri="{FF2B5EF4-FFF2-40B4-BE49-F238E27FC236}">
                <a16:creationId xmlns:a16="http://schemas.microsoft.com/office/drawing/2014/main" id="{E90DD7B0-CEF7-7BB7-D565-516341FB4719}"/>
              </a:ext>
            </a:extLst>
          </p:cNvPr>
          <p:cNvSpPr/>
          <p:nvPr userDrawn="1"/>
        </p:nvSpPr>
        <p:spPr>
          <a:xfrm rot="16200000">
            <a:off x="4413805" y="-2194669"/>
            <a:ext cx="4309056" cy="11247335"/>
          </a:xfrm>
          <a:prstGeom prst="round2SameRect">
            <a:avLst>
              <a:gd name="adj1" fmla="val 3108"/>
              <a:gd name="adj2" fmla="val 0"/>
            </a:avLst>
          </a:pr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ID" sz="1200" dirty="0"/>
          </a:p>
        </p:txBody>
      </p:sp>
      <p:sp>
        <p:nvSpPr>
          <p:cNvPr id="4" name="Title 1">
            <a:extLst>
              <a:ext uri="{FF2B5EF4-FFF2-40B4-BE49-F238E27FC236}">
                <a16:creationId xmlns:a16="http://schemas.microsoft.com/office/drawing/2014/main" id="{E51EEAB8-1AEF-1BED-7DDD-6301E162E2DA}"/>
              </a:ext>
            </a:extLst>
          </p:cNvPr>
          <p:cNvSpPr>
            <a:spLocks noGrp="1"/>
          </p:cNvSpPr>
          <p:nvPr>
            <p:ph type="ctrTitle"/>
          </p:nvPr>
        </p:nvSpPr>
        <p:spPr>
          <a:xfrm>
            <a:off x="1232003" y="1552576"/>
            <a:ext cx="10048772" cy="3752850"/>
          </a:xfrm>
        </p:spPr>
        <p:txBody>
          <a:bodyPr lIns="90000" tIns="45720" rIns="91440" bIns="45720" anchor="ctr">
            <a:noAutofit/>
          </a:bodyPr>
          <a:lstStyle>
            <a:lvl1pPr algn="l">
              <a:lnSpc>
                <a:spcPct val="100000"/>
              </a:lnSpc>
              <a:defRPr sz="5400">
                <a:solidFill>
                  <a:schemeClr val="accent1"/>
                </a:solidFill>
              </a:defRPr>
            </a:lvl1pPr>
          </a:lstStyle>
          <a:p>
            <a:r>
              <a:rPr lang="en-US" dirty="0"/>
              <a:t>Click to edit Master title style</a:t>
            </a:r>
          </a:p>
        </p:txBody>
      </p:sp>
      <p:sp>
        <p:nvSpPr>
          <p:cNvPr id="11" name="Text Placeholder 11">
            <a:extLst>
              <a:ext uri="{FF2B5EF4-FFF2-40B4-BE49-F238E27FC236}">
                <a16:creationId xmlns:a16="http://schemas.microsoft.com/office/drawing/2014/main" id="{5BEF2E24-1FCA-03A7-8847-670CAEE74A73}"/>
              </a:ext>
            </a:extLst>
          </p:cNvPr>
          <p:cNvSpPr>
            <a:spLocks noGrp="1"/>
          </p:cNvSpPr>
          <p:nvPr>
            <p:ph type="body" sz="quarter" idx="12"/>
          </p:nvPr>
        </p:nvSpPr>
        <p:spPr>
          <a:xfrm>
            <a:off x="1232002" y="621773"/>
            <a:ext cx="10048770" cy="522000"/>
          </a:xfrm>
        </p:spPr>
        <p:txBody>
          <a:bodyPr anchor="b">
            <a:noAutofit/>
          </a:bodyPr>
          <a:lstStyle>
            <a:lvl1pPr algn="l">
              <a:lnSpc>
                <a:spcPct val="100000"/>
              </a:lnSpc>
              <a:defRPr sz="1800" b="1"/>
            </a:lvl1pPr>
          </a:lstStyle>
          <a:p>
            <a:pPr lvl="0"/>
            <a:r>
              <a:rPr lang="en-US" dirty="0"/>
              <a:t>Click to edit Master text styles</a:t>
            </a:r>
          </a:p>
        </p:txBody>
      </p:sp>
      <p:sp>
        <p:nvSpPr>
          <p:cNvPr id="12" name="Text Placeholder 11">
            <a:extLst>
              <a:ext uri="{FF2B5EF4-FFF2-40B4-BE49-F238E27FC236}">
                <a16:creationId xmlns:a16="http://schemas.microsoft.com/office/drawing/2014/main" id="{9442DC9B-EAD8-0048-B4A7-5494DF856CED}"/>
              </a:ext>
            </a:extLst>
          </p:cNvPr>
          <p:cNvSpPr>
            <a:spLocks noGrp="1"/>
          </p:cNvSpPr>
          <p:nvPr>
            <p:ph type="body" sz="quarter" idx="13"/>
          </p:nvPr>
        </p:nvSpPr>
        <p:spPr>
          <a:xfrm>
            <a:off x="1232002" y="5714228"/>
            <a:ext cx="10048772" cy="522000"/>
          </a:xfrm>
        </p:spPr>
        <p:txBody>
          <a:bodyPr anchor="t">
            <a:noAutofit/>
          </a:bodyPr>
          <a:lstStyle>
            <a:lvl1pPr algn="l">
              <a:lnSpc>
                <a:spcPct val="100000"/>
              </a:lnSpc>
              <a:defRPr sz="1800" b="1"/>
            </a:lvl1pPr>
          </a:lstStyle>
          <a:p>
            <a:pPr lvl="0"/>
            <a:r>
              <a:rPr lang="en-US" dirty="0"/>
              <a:t>Click to edit Master text styles</a:t>
            </a:r>
          </a:p>
        </p:txBody>
      </p:sp>
    </p:spTree>
    <p:extLst>
      <p:ext uri="{BB962C8B-B14F-4D97-AF65-F5344CB8AC3E}">
        <p14:creationId xmlns:p14="http://schemas.microsoft.com/office/powerpoint/2010/main" val="19417251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Header S02V1">
    <p:spTree>
      <p:nvGrpSpPr>
        <p:cNvPr id="1" name=""/>
        <p:cNvGrpSpPr/>
        <p:nvPr/>
      </p:nvGrpSpPr>
      <p:grpSpPr>
        <a:xfrm>
          <a:off x="0" y="0"/>
          <a:ext cx="0" cy="0"/>
          <a:chOff x="0" y="0"/>
          <a:chExt cx="0" cy="0"/>
        </a:xfrm>
      </p:grpSpPr>
      <p:sp>
        <p:nvSpPr>
          <p:cNvPr id="3" name="Freeform: Shape 2">
            <a:extLst>
              <a:ext uri="{FF2B5EF4-FFF2-40B4-BE49-F238E27FC236}">
                <a16:creationId xmlns:a16="http://schemas.microsoft.com/office/drawing/2014/main" id="{108F4F8C-F006-0E45-6632-B03E09A65D4A}"/>
              </a:ext>
            </a:extLst>
          </p:cNvPr>
          <p:cNvSpPr/>
          <p:nvPr userDrawn="1"/>
        </p:nvSpPr>
        <p:spPr>
          <a:xfrm>
            <a:off x="0" y="0"/>
            <a:ext cx="635000" cy="6858000"/>
          </a:xfrm>
          <a:custGeom>
            <a:avLst/>
            <a:gdLst>
              <a:gd name="connsiteX0" fmla="*/ 0 w 952500"/>
              <a:gd name="connsiteY0" fmla="*/ 0 h 10287000"/>
              <a:gd name="connsiteX1" fmla="*/ 952500 w 952500"/>
              <a:gd name="connsiteY1" fmla="*/ 0 h 10287000"/>
              <a:gd name="connsiteX2" fmla="*/ 952500 w 952500"/>
              <a:gd name="connsiteY2" fmla="*/ 10287000 h 10287000"/>
              <a:gd name="connsiteX3" fmla="*/ 0 w 952500"/>
              <a:gd name="connsiteY3" fmla="*/ 10287000 h 10287000"/>
            </a:gdLst>
            <a:ahLst/>
            <a:cxnLst>
              <a:cxn ang="0">
                <a:pos x="connsiteX0" y="connsiteY0"/>
              </a:cxn>
              <a:cxn ang="0">
                <a:pos x="connsiteX1" y="connsiteY1"/>
              </a:cxn>
              <a:cxn ang="0">
                <a:pos x="connsiteX2" y="connsiteY2"/>
              </a:cxn>
              <a:cxn ang="0">
                <a:pos x="connsiteX3" y="connsiteY3"/>
              </a:cxn>
            </a:cxnLst>
            <a:rect l="l" t="t" r="r" b="b"/>
            <a:pathLst>
              <a:path w="952500" h="10287000">
                <a:moveTo>
                  <a:pt x="0" y="0"/>
                </a:moveTo>
                <a:lnTo>
                  <a:pt x="952500" y="0"/>
                </a:lnTo>
                <a:lnTo>
                  <a:pt x="952500" y="10287000"/>
                </a:lnTo>
                <a:lnTo>
                  <a:pt x="0" y="10287000"/>
                </a:lnTo>
                <a:close/>
              </a:path>
            </a:pathLst>
          </a:custGeom>
          <a:solidFill>
            <a:srgbClr val="FFFFFF"/>
          </a:solidFill>
          <a:ln w="9525" cap="flat">
            <a:noFill/>
            <a:prstDash val="solid"/>
            <a:miter/>
          </a:ln>
        </p:spPr>
        <p:txBody>
          <a:bodyPr rtlCol="0" anchor="ctr"/>
          <a:lstStyle/>
          <a:p>
            <a:endParaRPr lang="en-ID" sz="1200"/>
          </a:p>
        </p:txBody>
      </p:sp>
      <p:sp>
        <p:nvSpPr>
          <p:cNvPr id="2" name="Title 1"/>
          <p:cNvSpPr>
            <a:spLocks noGrp="1"/>
          </p:cNvSpPr>
          <p:nvPr>
            <p:ph type="ctrTitle"/>
          </p:nvPr>
        </p:nvSpPr>
        <p:spPr>
          <a:xfrm>
            <a:off x="944665" y="1215814"/>
            <a:ext cx="9220098" cy="2543386"/>
          </a:xfrm>
        </p:spPr>
        <p:txBody>
          <a:bodyPr lIns="90000" tIns="45720" rIns="91440" bIns="45720" anchor="b">
            <a:noAutofit/>
          </a:bodyPr>
          <a:lstStyle>
            <a:lvl1pPr algn="l">
              <a:lnSpc>
                <a:spcPct val="100000"/>
              </a:lnSpc>
              <a:defRPr sz="4400"/>
            </a:lvl1pPr>
          </a:lstStyle>
          <a:p>
            <a:r>
              <a:rPr lang="en-US" dirty="0"/>
              <a:t>Click to edit Master title style</a:t>
            </a:r>
          </a:p>
        </p:txBody>
      </p:sp>
      <p:sp>
        <p:nvSpPr>
          <p:cNvPr id="6" name="Text Placeholder 10">
            <a:extLst>
              <a:ext uri="{FF2B5EF4-FFF2-40B4-BE49-F238E27FC236}">
                <a16:creationId xmlns:a16="http://schemas.microsoft.com/office/drawing/2014/main" id="{970C1AC0-39F4-7FA6-6D4A-51DE6B972406}"/>
              </a:ext>
            </a:extLst>
          </p:cNvPr>
          <p:cNvSpPr>
            <a:spLocks noGrp="1"/>
          </p:cNvSpPr>
          <p:nvPr>
            <p:ph type="body" sz="quarter" idx="15"/>
          </p:nvPr>
        </p:nvSpPr>
        <p:spPr>
          <a:xfrm>
            <a:off x="944666" y="3867201"/>
            <a:ext cx="9220097" cy="1558239"/>
          </a:xfrm>
        </p:spPr>
        <p:txBody>
          <a:bodyPr>
            <a:noAutofit/>
          </a:bodyPr>
          <a:lstStyle>
            <a:lvl1pPr>
              <a:lnSpc>
                <a:spcPct val="150000"/>
              </a:lnSpc>
              <a:defRPr sz="1800"/>
            </a:lvl1pPr>
            <a:lvl2pPr>
              <a:defRPr sz="933"/>
            </a:lvl2pPr>
            <a:lvl3pPr>
              <a:defRPr sz="800"/>
            </a:lvl3pPr>
            <a:lvl4pPr>
              <a:defRPr sz="733"/>
            </a:lvl4pPr>
            <a:lvl5pPr>
              <a:defRPr sz="733"/>
            </a:lvl5pPr>
          </a:lstStyle>
          <a:p>
            <a:pPr lvl="0"/>
            <a:r>
              <a:rPr lang="en-US" dirty="0"/>
              <a:t>Click to edit Master text styles</a:t>
            </a:r>
          </a:p>
        </p:txBody>
      </p:sp>
      <p:sp>
        <p:nvSpPr>
          <p:cNvPr id="8" name="Slide Number Placeholder 3">
            <a:extLst>
              <a:ext uri="{FF2B5EF4-FFF2-40B4-BE49-F238E27FC236}">
                <a16:creationId xmlns:a16="http://schemas.microsoft.com/office/drawing/2014/main" id="{10005B8B-8E06-7D90-12A9-58F35A83B4D0}"/>
              </a:ext>
            </a:extLst>
          </p:cNvPr>
          <p:cNvSpPr>
            <a:spLocks noGrp="1"/>
          </p:cNvSpPr>
          <p:nvPr>
            <p:ph type="sldNum" sz="quarter" idx="16"/>
          </p:nvPr>
        </p:nvSpPr>
        <p:spPr>
          <a:xfrm>
            <a:off x="1" y="6240674"/>
            <a:ext cx="628649" cy="365125"/>
          </a:xfrm>
        </p:spPr>
        <p:txBody>
          <a:bodyPr/>
          <a:lstStyle/>
          <a:p>
            <a:fld id="{F5342A4C-1D06-4798-B51F-D5804CA03D28}" type="slidenum">
              <a:rPr lang="en-ID" smtClean="0"/>
              <a:pPr/>
              <a:t>‹#›</a:t>
            </a:fld>
            <a:endParaRPr lang="en-ID" dirty="0"/>
          </a:p>
        </p:txBody>
      </p:sp>
      <p:sp>
        <p:nvSpPr>
          <p:cNvPr id="9" name="Footer Placeholder 4">
            <a:extLst>
              <a:ext uri="{FF2B5EF4-FFF2-40B4-BE49-F238E27FC236}">
                <a16:creationId xmlns:a16="http://schemas.microsoft.com/office/drawing/2014/main" id="{F84DACDA-80A1-3110-899E-6B2DDEAD73DE}"/>
              </a:ext>
            </a:extLst>
          </p:cNvPr>
          <p:cNvSpPr>
            <a:spLocks noGrp="1"/>
          </p:cNvSpPr>
          <p:nvPr>
            <p:ph type="ftr" sz="quarter" idx="11"/>
          </p:nvPr>
        </p:nvSpPr>
        <p:spPr>
          <a:xfrm>
            <a:off x="116906" y="620714"/>
            <a:ext cx="413319" cy="5615514"/>
          </a:xfrm>
        </p:spPr>
        <p:txBody>
          <a:bodyPr/>
          <a:lstStyle>
            <a:lvl1pPr algn="ctr">
              <a:defRPr>
                <a:solidFill>
                  <a:srgbClr val="000000"/>
                </a:solidFill>
              </a:defRPr>
            </a:lvl1pPr>
          </a:lstStyle>
          <a:p>
            <a:r>
              <a:rPr lang="en-ID" sz="1250" dirty="0"/>
              <a:t>PRESENTATION</a:t>
            </a:r>
            <a:r>
              <a:rPr lang="en-ID" dirty="0"/>
              <a:t> TITLE</a:t>
            </a:r>
          </a:p>
        </p:txBody>
      </p:sp>
    </p:spTree>
    <p:extLst>
      <p:ext uri="{BB962C8B-B14F-4D97-AF65-F5344CB8AC3E}">
        <p14:creationId xmlns:p14="http://schemas.microsoft.com/office/powerpoint/2010/main" val="36257101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Header S02V2">
    <p:spTree>
      <p:nvGrpSpPr>
        <p:cNvPr id="1" name=""/>
        <p:cNvGrpSpPr/>
        <p:nvPr/>
      </p:nvGrpSpPr>
      <p:grpSpPr>
        <a:xfrm>
          <a:off x="0" y="0"/>
          <a:ext cx="0" cy="0"/>
          <a:chOff x="0" y="0"/>
          <a:chExt cx="0" cy="0"/>
        </a:xfrm>
      </p:grpSpPr>
      <p:sp>
        <p:nvSpPr>
          <p:cNvPr id="3" name="Freeform: Shape 2">
            <a:extLst>
              <a:ext uri="{FF2B5EF4-FFF2-40B4-BE49-F238E27FC236}">
                <a16:creationId xmlns:a16="http://schemas.microsoft.com/office/drawing/2014/main" id="{108F4F8C-F006-0E45-6632-B03E09A65D4A}"/>
              </a:ext>
            </a:extLst>
          </p:cNvPr>
          <p:cNvSpPr/>
          <p:nvPr userDrawn="1"/>
        </p:nvSpPr>
        <p:spPr>
          <a:xfrm>
            <a:off x="0" y="0"/>
            <a:ext cx="635000" cy="6858000"/>
          </a:xfrm>
          <a:custGeom>
            <a:avLst/>
            <a:gdLst>
              <a:gd name="connsiteX0" fmla="*/ 0 w 952500"/>
              <a:gd name="connsiteY0" fmla="*/ 0 h 10287000"/>
              <a:gd name="connsiteX1" fmla="*/ 952500 w 952500"/>
              <a:gd name="connsiteY1" fmla="*/ 0 h 10287000"/>
              <a:gd name="connsiteX2" fmla="*/ 952500 w 952500"/>
              <a:gd name="connsiteY2" fmla="*/ 10287000 h 10287000"/>
              <a:gd name="connsiteX3" fmla="*/ 0 w 952500"/>
              <a:gd name="connsiteY3" fmla="*/ 10287000 h 10287000"/>
            </a:gdLst>
            <a:ahLst/>
            <a:cxnLst>
              <a:cxn ang="0">
                <a:pos x="connsiteX0" y="connsiteY0"/>
              </a:cxn>
              <a:cxn ang="0">
                <a:pos x="connsiteX1" y="connsiteY1"/>
              </a:cxn>
              <a:cxn ang="0">
                <a:pos x="connsiteX2" y="connsiteY2"/>
              </a:cxn>
              <a:cxn ang="0">
                <a:pos x="connsiteX3" y="connsiteY3"/>
              </a:cxn>
            </a:cxnLst>
            <a:rect l="l" t="t" r="r" b="b"/>
            <a:pathLst>
              <a:path w="952500" h="10287000">
                <a:moveTo>
                  <a:pt x="0" y="0"/>
                </a:moveTo>
                <a:lnTo>
                  <a:pt x="952500" y="0"/>
                </a:lnTo>
                <a:lnTo>
                  <a:pt x="952500" y="10287000"/>
                </a:lnTo>
                <a:lnTo>
                  <a:pt x="0" y="10287000"/>
                </a:lnTo>
                <a:close/>
              </a:path>
            </a:pathLst>
          </a:custGeom>
          <a:solidFill>
            <a:srgbClr val="FFFFFF"/>
          </a:solidFill>
          <a:ln w="9525" cap="flat">
            <a:noFill/>
            <a:prstDash val="solid"/>
            <a:miter/>
          </a:ln>
        </p:spPr>
        <p:txBody>
          <a:bodyPr rtlCol="0" anchor="ctr"/>
          <a:lstStyle/>
          <a:p>
            <a:endParaRPr lang="en-ID" sz="1200"/>
          </a:p>
        </p:txBody>
      </p:sp>
      <p:sp>
        <p:nvSpPr>
          <p:cNvPr id="8" name="Slide Number Placeholder 3">
            <a:extLst>
              <a:ext uri="{FF2B5EF4-FFF2-40B4-BE49-F238E27FC236}">
                <a16:creationId xmlns:a16="http://schemas.microsoft.com/office/drawing/2014/main" id="{10005B8B-8E06-7D90-12A9-58F35A83B4D0}"/>
              </a:ext>
            </a:extLst>
          </p:cNvPr>
          <p:cNvSpPr>
            <a:spLocks noGrp="1"/>
          </p:cNvSpPr>
          <p:nvPr>
            <p:ph type="sldNum" sz="quarter" idx="16"/>
          </p:nvPr>
        </p:nvSpPr>
        <p:spPr>
          <a:xfrm>
            <a:off x="1" y="6240674"/>
            <a:ext cx="628649" cy="365125"/>
          </a:xfrm>
        </p:spPr>
        <p:txBody>
          <a:bodyPr/>
          <a:lstStyle/>
          <a:p>
            <a:fld id="{F5342A4C-1D06-4798-B51F-D5804CA03D28}" type="slidenum">
              <a:rPr lang="en-ID" smtClean="0"/>
              <a:pPr/>
              <a:t>‹#›</a:t>
            </a:fld>
            <a:endParaRPr lang="en-ID" dirty="0"/>
          </a:p>
        </p:txBody>
      </p:sp>
      <p:sp>
        <p:nvSpPr>
          <p:cNvPr id="9" name="Footer Placeholder 4">
            <a:extLst>
              <a:ext uri="{FF2B5EF4-FFF2-40B4-BE49-F238E27FC236}">
                <a16:creationId xmlns:a16="http://schemas.microsoft.com/office/drawing/2014/main" id="{F84DACDA-80A1-3110-899E-6B2DDEAD73DE}"/>
              </a:ext>
            </a:extLst>
          </p:cNvPr>
          <p:cNvSpPr>
            <a:spLocks noGrp="1"/>
          </p:cNvSpPr>
          <p:nvPr>
            <p:ph type="ftr" sz="quarter" idx="11"/>
          </p:nvPr>
        </p:nvSpPr>
        <p:spPr>
          <a:xfrm>
            <a:off x="116906" y="620714"/>
            <a:ext cx="413319" cy="5615514"/>
          </a:xfrm>
        </p:spPr>
        <p:txBody>
          <a:bodyPr/>
          <a:lstStyle>
            <a:lvl1pPr algn="ctr">
              <a:defRPr>
                <a:solidFill>
                  <a:srgbClr val="000000"/>
                </a:solidFill>
              </a:defRPr>
            </a:lvl1pPr>
          </a:lstStyle>
          <a:p>
            <a:r>
              <a:rPr lang="en-ID" sz="1250" dirty="0"/>
              <a:t>PRESENTATION</a:t>
            </a:r>
            <a:r>
              <a:rPr lang="en-ID" dirty="0"/>
              <a:t> TITLE</a:t>
            </a:r>
          </a:p>
        </p:txBody>
      </p:sp>
      <p:sp>
        <p:nvSpPr>
          <p:cNvPr id="14" name="Title 1">
            <a:extLst>
              <a:ext uri="{FF2B5EF4-FFF2-40B4-BE49-F238E27FC236}">
                <a16:creationId xmlns:a16="http://schemas.microsoft.com/office/drawing/2014/main" id="{40CE5567-0422-B7E9-0648-EA9CBEB1585F}"/>
              </a:ext>
            </a:extLst>
          </p:cNvPr>
          <p:cNvSpPr>
            <a:spLocks noGrp="1"/>
          </p:cNvSpPr>
          <p:nvPr>
            <p:ph type="ctrTitle"/>
          </p:nvPr>
        </p:nvSpPr>
        <p:spPr>
          <a:xfrm>
            <a:off x="6095999" y="1079457"/>
            <a:ext cx="5472113" cy="2543386"/>
          </a:xfrm>
        </p:spPr>
        <p:txBody>
          <a:bodyPr lIns="90000" tIns="45720" rIns="91440" bIns="45720" anchor="b">
            <a:noAutofit/>
          </a:bodyPr>
          <a:lstStyle>
            <a:lvl1pPr algn="l">
              <a:lnSpc>
                <a:spcPct val="100000"/>
              </a:lnSpc>
              <a:defRPr sz="4400"/>
            </a:lvl1pPr>
          </a:lstStyle>
          <a:p>
            <a:r>
              <a:rPr lang="en-US" dirty="0"/>
              <a:t>Click to edit Master title style</a:t>
            </a:r>
          </a:p>
        </p:txBody>
      </p:sp>
      <p:sp>
        <p:nvSpPr>
          <p:cNvPr id="15" name="Text Placeholder 11">
            <a:extLst>
              <a:ext uri="{FF2B5EF4-FFF2-40B4-BE49-F238E27FC236}">
                <a16:creationId xmlns:a16="http://schemas.microsoft.com/office/drawing/2014/main" id="{13320ADD-D05D-143D-144B-4502440A429D}"/>
              </a:ext>
            </a:extLst>
          </p:cNvPr>
          <p:cNvSpPr>
            <a:spLocks noGrp="1"/>
          </p:cNvSpPr>
          <p:nvPr>
            <p:ph type="body" sz="quarter" idx="12"/>
          </p:nvPr>
        </p:nvSpPr>
        <p:spPr>
          <a:xfrm>
            <a:off x="944665" y="359410"/>
            <a:ext cx="4800600" cy="522000"/>
          </a:xfrm>
        </p:spPr>
        <p:txBody>
          <a:bodyPr anchor="t">
            <a:noAutofit/>
          </a:bodyPr>
          <a:lstStyle>
            <a:lvl1pPr>
              <a:defRPr sz="1200" b="1"/>
            </a:lvl1pPr>
          </a:lstStyle>
          <a:p>
            <a:pPr lvl="0"/>
            <a:r>
              <a:rPr lang="en-US" dirty="0"/>
              <a:t>Click to edit Master text styles</a:t>
            </a:r>
          </a:p>
        </p:txBody>
      </p:sp>
      <p:sp>
        <p:nvSpPr>
          <p:cNvPr id="16" name="Text Placeholder 11">
            <a:extLst>
              <a:ext uri="{FF2B5EF4-FFF2-40B4-BE49-F238E27FC236}">
                <a16:creationId xmlns:a16="http://schemas.microsoft.com/office/drawing/2014/main" id="{2ACD9772-FAB0-7395-4A30-056F4FE99D00}"/>
              </a:ext>
            </a:extLst>
          </p:cNvPr>
          <p:cNvSpPr>
            <a:spLocks noGrp="1"/>
          </p:cNvSpPr>
          <p:nvPr>
            <p:ph type="body" sz="quarter" idx="13"/>
          </p:nvPr>
        </p:nvSpPr>
        <p:spPr>
          <a:xfrm>
            <a:off x="944665" y="5981701"/>
            <a:ext cx="4800600" cy="522000"/>
          </a:xfrm>
        </p:spPr>
        <p:txBody>
          <a:bodyPr anchor="b">
            <a:noAutofit/>
          </a:bodyPr>
          <a:lstStyle>
            <a:lvl1pPr>
              <a:defRPr sz="1200" b="1"/>
            </a:lvl1pPr>
          </a:lstStyle>
          <a:p>
            <a:pPr lvl="0"/>
            <a:r>
              <a:rPr lang="en-US" dirty="0"/>
              <a:t>Click to edit Master text styles</a:t>
            </a:r>
          </a:p>
        </p:txBody>
      </p:sp>
      <p:sp>
        <p:nvSpPr>
          <p:cNvPr id="17" name="Text Placeholder 10">
            <a:extLst>
              <a:ext uri="{FF2B5EF4-FFF2-40B4-BE49-F238E27FC236}">
                <a16:creationId xmlns:a16="http://schemas.microsoft.com/office/drawing/2014/main" id="{714AEFD5-23FA-2382-BE0F-9C8DE031C728}"/>
              </a:ext>
            </a:extLst>
          </p:cNvPr>
          <p:cNvSpPr>
            <a:spLocks noGrp="1"/>
          </p:cNvSpPr>
          <p:nvPr>
            <p:ph type="body" sz="quarter" idx="15"/>
          </p:nvPr>
        </p:nvSpPr>
        <p:spPr>
          <a:xfrm>
            <a:off x="6096001" y="3730844"/>
            <a:ext cx="5472112" cy="1558239"/>
          </a:xfrm>
        </p:spPr>
        <p:txBody>
          <a:bodyPr>
            <a:noAutofit/>
          </a:bodyPr>
          <a:lstStyle>
            <a:lvl1pPr>
              <a:lnSpc>
                <a:spcPct val="150000"/>
              </a:lnSpc>
              <a:defRPr sz="1800"/>
            </a:lvl1pPr>
            <a:lvl2pPr>
              <a:defRPr sz="933"/>
            </a:lvl2pPr>
            <a:lvl3pPr>
              <a:defRPr sz="800"/>
            </a:lvl3pPr>
            <a:lvl4pPr>
              <a:defRPr sz="733"/>
            </a:lvl4pPr>
            <a:lvl5pPr>
              <a:defRPr sz="733"/>
            </a:lvl5pPr>
          </a:lstStyle>
          <a:p>
            <a:pPr lvl="0"/>
            <a:r>
              <a:rPr lang="en-US" dirty="0"/>
              <a:t>Click to edit Master text styles</a:t>
            </a:r>
          </a:p>
        </p:txBody>
      </p:sp>
      <p:sp>
        <p:nvSpPr>
          <p:cNvPr id="18" name="Picture Placeholder 5">
            <a:extLst>
              <a:ext uri="{FF2B5EF4-FFF2-40B4-BE49-F238E27FC236}">
                <a16:creationId xmlns:a16="http://schemas.microsoft.com/office/drawing/2014/main" id="{67019324-9CE1-B240-6584-465CC2BBCD51}"/>
              </a:ext>
            </a:extLst>
          </p:cNvPr>
          <p:cNvSpPr>
            <a:spLocks noGrp="1"/>
          </p:cNvSpPr>
          <p:nvPr>
            <p:ph type="pic" sz="quarter" idx="14"/>
          </p:nvPr>
        </p:nvSpPr>
        <p:spPr>
          <a:xfrm>
            <a:off x="944665" y="1215814"/>
            <a:ext cx="4800600" cy="4209626"/>
          </a:xfrm>
        </p:spPr>
        <p:txBody>
          <a:bodyPr/>
          <a:lstStyle/>
          <a:p>
            <a:endParaRPr lang="en-ID" dirty="0"/>
          </a:p>
        </p:txBody>
      </p:sp>
    </p:spTree>
    <p:extLst>
      <p:ext uri="{BB962C8B-B14F-4D97-AF65-F5344CB8AC3E}">
        <p14:creationId xmlns:p14="http://schemas.microsoft.com/office/powerpoint/2010/main" val="40545319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Header S02V3">
    <p:spTree>
      <p:nvGrpSpPr>
        <p:cNvPr id="1" name=""/>
        <p:cNvGrpSpPr/>
        <p:nvPr/>
      </p:nvGrpSpPr>
      <p:grpSpPr>
        <a:xfrm>
          <a:off x="0" y="0"/>
          <a:ext cx="0" cy="0"/>
          <a:chOff x="0" y="0"/>
          <a:chExt cx="0" cy="0"/>
        </a:xfrm>
      </p:grpSpPr>
      <p:sp>
        <p:nvSpPr>
          <p:cNvPr id="3" name="Freeform: Shape 2">
            <a:extLst>
              <a:ext uri="{FF2B5EF4-FFF2-40B4-BE49-F238E27FC236}">
                <a16:creationId xmlns:a16="http://schemas.microsoft.com/office/drawing/2014/main" id="{108F4F8C-F006-0E45-6632-B03E09A65D4A}"/>
              </a:ext>
            </a:extLst>
          </p:cNvPr>
          <p:cNvSpPr/>
          <p:nvPr userDrawn="1"/>
        </p:nvSpPr>
        <p:spPr>
          <a:xfrm>
            <a:off x="0" y="0"/>
            <a:ext cx="635000" cy="6858000"/>
          </a:xfrm>
          <a:custGeom>
            <a:avLst/>
            <a:gdLst>
              <a:gd name="connsiteX0" fmla="*/ 0 w 952500"/>
              <a:gd name="connsiteY0" fmla="*/ 0 h 10287000"/>
              <a:gd name="connsiteX1" fmla="*/ 952500 w 952500"/>
              <a:gd name="connsiteY1" fmla="*/ 0 h 10287000"/>
              <a:gd name="connsiteX2" fmla="*/ 952500 w 952500"/>
              <a:gd name="connsiteY2" fmla="*/ 10287000 h 10287000"/>
              <a:gd name="connsiteX3" fmla="*/ 0 w 952500"/>
              <a:gd name="connsiteY3" fmla="*/ 10287000 h 10287000"/>
            </a:gdLst>
            <a:ahLst/>
            <a:cxnLst>
              <a:cxn ang="0">
                <a:pos x="connsiteX0" y="connsiteY0"/>
              </a:cxn>
              <a:cxn ang="0">
                <a:pos x="connsiteX1" y="connsiteY1"/>
              </a:cxn>
              <a:cxn ang="0">
                <a:pos x="connsiteX2" y="connsiteY2"/>
              </a:cxn>
              <a:cxn ang="0">
                <a:pos x="connsiteX3" y="connsiteY3"/>
              </a:cxn>
            </a:cxnLst>
            <a:rect l="l" t="t" r="r" b="b"/>
            <a:pathLst>
              <a:path w="952500" h="10287000">
                <a:moveTo>
                  <a:pt x="0" y="0"/>
                </a:moveTo>
                <a:lnTo>
                  <a:pt x="952500" y="0"/>
                </a:lnTo>
                <a:lnTo>
                  <a:pt x="952500" y="10287000"/>
                </a:lnTo>
                <a:lnTo>
                  <a:pt x="0" y="10287000"/>
                </a:lnTo>
                <a:close/>
              </a:path>
            </a:pathLst>
          </a:custGeom>
          <a:solidFill>
            <a:srgbClr val="FFFFFF"/>
          </a:solidFill>
          <a:ln w="9525" cap="flat">
            <a:noFill/>
            <a:prstDash val="solid"/>
            <a:miter/>
          </a:ln>
        </p:spPr>
        <p:txBody>
          <a:bodyPr rtlCol="0" anchor="ctr"/>
          <a:lstStyle/>
          <a:p>
            <a:endParaRPr lang="en-ID" sz="1200"/>
          </a:p>
        </p:txBody>
      </p:sp>
      <p:sp>
        <p:nvSpPr>
          <p:cNvPr id="8" name="Slide Number Placeholder 3">
            <a:extLst>
              <a:ext uri="{FF2B5EF4-FFF2-40B4-BE49-F238E27FC236}">
                <a16:creationId xmlns:a16="http://schemas.microsoft.com/office/drawing/2014/main" id="{10005B8B-8E06-7D90-12A9-58F35A83B4D0}"/>
              </a:ext>
            </a:extLst>
          </p:cNvPr>
          <p:cNvSpPr>
            <a:spLocks noGrp="1"/>
          </p:cNvSpPr>
          <p:nvPr>
            <p:ph type="sldNum" sz="quarter" idx="16"/>
          </p:nvPr>
        </p:nvSpPr>
        <p:spPr>
          <a:xfrm>
            <a:off x="1" y="6240674"/>
            <a:ext cx="628649" cy="365125"/>
          </a:xfrm>
        </p:spPr>
        <p:txBody>
          <a:bodyPr/>
          <a:lstStyle/>
          <a:p>
            <a:fld id="{F5342A4C-1D06-4798-B51F-D5804CA03D28}" type="slidenum">
              <a:rPr lang="en-ID" smtClean="0"/>
              <a:pPr/>
              <a:t>‹#›</a:t>
            </a:fld>
            <a:endParaRPr lang="en-ID" dirty="0"/>
          </a:p>
        </p:txBody>
      </p:sp>
      <p:sp>
        <p:nvSpPr>
          <p:cNvPr id="9" name="Footer Placeholder 4">
            <a:extLst>
              <a:ext uri="{FF2B5EF4-FFF2-40B4-BE49-F238E27FC236}">
                <a16:creationId xmlns:a16="http://schemas.microsoft.com/office/drawing/2014/main" id="{F84DACDA-80A1-3110-899E-6B2DDEAD73DE}"/>
              </a:ext>
            </a:extLst>
          </p:cNvPr>
          <p:cNvSpPr>
            <a:spLocks noGrp="1"/>
          </p:cNvSpPr>
          <p:nvPr>
            <p:ph type="ftr" sz="quarter" idx="11"/>
          </p:nvPr>
        </p:nvSpPr>
        <p:spPr>
          <a:xfrm>
            <a:off x="116906" y="620714"/>
            <a:ext cx="413319" cy="5615514"/>
          </a:xfrm>
        </p:spPr>
        <p:txBody>
          <a:bodyPr/>
          <a:lstStyle>
            <a:lvl1pPr algn="ctr">
              <a:defRPr>
                <a:solidFill>
                  <a:srgbClr val="000000"/>
                </a:solidFill>
              </a:defRPr>
            </a:lvl1pPr>
          </a:lstStyle>
          <a:p>
            <a:r>
              <a:rPr lang="en-ID" sz="1250" dirty="0"/>
              <a:t>PRESENTATION</a:t>
            </a:r>
            <a:r>
              <a:rPr lang="en-ID" dirty="0"/>
              <a:t> TITLE</a:t>
            </a:r>
          </a:p>
        </p:txBody>
      </p:sp>
      <p:sp>
        <p:nvSpPr>
          <p:cNvPr id="2" name="Rectangle: Rounded Corners 4">
            <a:extLst>
              <a:ext uri="{FF2B5EF4-FFF2-40B4-BE49-F238E27FC236}">
                <a16:creationId xmlns:a16="http://schemas.microsoft.com/office/drawing/2014/main" id="{CCE5B3B1-F613-0F14-B74F-8B5A3D6E2837}"/>
              </a:ext>
            </a:extLst>
          </p:cNvPr>
          <p:cNvSpPr/>
          <p:nvPr userDrawn="1"/>
        </p:nvSpPr>
        <p:spPr>
          <a:xfrm rot="5400000" flipH="1">
            <a:off x="5295107" y="-2141566"/>
            <a:ext cx="1592259" cy="9548872"/>
          </a:xfrm>
          <a:prstGeom prst="roundRect">
            <a:avLst>
              <a:gd name="adj" fmla="val 7096"/>
            </a:avLst>
          </a:pr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ID" sz="1200" dirty="0"/>
          </a:p>
        </p:txBody>
      </p:sp>
      <p:sp>
        <p:nvSpPr>
          <p:cNvPr id="4" name="Title 1">
            <a:extLst>
              <a:ext uri="{FF2B5EF4-FFF2-40B4-BE49-F238E27FC236}">
                <a16:creationId xmlns:a16="http://schemas.microsoft.com/office/drawing/2014/main" id="{A41CB110-B840-0FC3-72FA-A875E32EAAFE}"/>
              </a:ext>
            </a:extLst>
          </p:cNvPr>
          <p:cNvSpPr>
            <a:spLocks noGrp="1"/>
          </p:cNvSpPr>
          <p:nvPr>
            <p:ph type="ctrTitle"/>
          </p:nvPr>
        </p:nvSpPr>
        <p:spPr>
          <a:xfrm>
            <a:off x="1327150" y="1836738"/>
            <a:ext cx="9537702" cy="1592261"/>
          </a:xfrm>
        </p:spPr>
        <p:txBody>
          <a:bodyPr vert="horz" lIns="90000" tIns="45720" rIns="90000" bIns="45720" rtlCol="0" anchor="b">
            <a:noAutofit/>
          </a:bodyPr>
          <a:lstStyle>
            <a:lvl1pPr algn="ctr">
              <a:defRPr lang="en-US" dirty="0"/>
            </a:lvl1pPr>
          </a:lstStyle>
          <a:p>
            <a:pPr lvl="0">
              <a:lnSpc>
                <a:spcPct val="100000"/>
              </a:lnSpc>
            </a:pPr>
            <a:r>
              <a:rPr lang="en-US" dirty="0"/>
              <a:t>Click to edit Master title style</a:t>
            </a:r>
          </a:p>
        </p:txBody>
      </p:sp>
      <p:sp>
        <p:nvSpPr>
          <p:cNvPr id="5" name="Text Placeholder 11">
            <a:extLst>
              <a:ext uri="{FF2B5EF4-FFF2-40B4-BE49-F238E27FC236}">
                <a16:creationId xmlns:a16="http://schemas.microsoft.com/office/drawing/2014/main" id="{4BD98484-8B13-3F56-B82B-3CA815035E4C}"/>
              </a:ext>
            </a:extLst>
          </p:cNvPr>
          <p:cNvSpPr>
            <a:spLocks noGrp="1"/>
          </p:cNvSpPr>
          <p:nvPr>
            <p:ph type="body" sz="quarter" idx="12"/>
          </p:nvPr>
        </p:nvSpPr>
        <p:spPr>
          <a:xfrm>
            <a:off x="3695700" y="359410"/>
            <a:ext cx="4800600" cy="522000"/>
          </a:xfrm>
        </p:spPr>
        <p:txBody>
          <a:bodyPr anchor="t">
            <a:noAutofit/>
          </a:bodyPr>
          <a:lstStyle>
            <a:lvl1pPr algn="ctr">
              <a:defRPr sz="1200" b="1"/>
            </a:lvl1pPr>
          </a:lstStyle>
          <a:p>
            <a:pPr lvl="0"/>
            <a:r>
              <a:rPr lang="en-US" dirty="0"/>
              <a:t>Click to edit Master text styles</a:t>
            </a:r>
          </a:p>
        </p:txBody>
      </p:sp>
      <p:sp>
        <p:nvSpPr>
          <p:cNvPr id="6" name="Text Placeholder 11">
            <a:extLst>
              <a:ext uri="{FF2B5EF4-FFF2-40B4-BE49-F238E27FC236}">
                <a16:creationId xmlns:a16="http://schemas.microsoft.com/office/drawing/2014/main" id="{1948555F-FA32-209D-C7C5-5AB42B30C471}"/>
              </a:ext>
            </a:extLst>
          </p:cNvPr>
          <p:cNvSpPr>
            <a:spLocks noGrp="1"/>
          </p:cNvSpPr>
          <p:nvPr>
            <p:ph type="body" sz="quarter" idx="13"/>
          </p:nvPr>
        </p:nvSpPr>
        <p:spPr>
          <a:xfrm>
            <a:off x="3695700" y="5981701"/>
            <a:ext cx="4800600" cy="522000"/>
          </a:xfrm>
        </p:spPr>
        <p:txBody>
          <a:bodyPr anchor="b">
            <a:noAutofit/>
          </a:bodyPr>
          <a:lstStyle>
            <a:lvl1pPr algn="ctr">
              <a:defRPr sz="1200" b="1"/>
            </a:lvl1pPr>
          </a:lstStyle>
          <a:p>
            <a:pPr lvl="0"/>
            <a:r>
              <a:rPr lang="en-US" dirty="0"/>
              <a:t>Click to edit Master text styles</a:t>
            </a:r>
          </a:p>
        </p:txBody>
      </p:sp>
      <p:sp>
        <p:nvSpPr>
          <p:cNvPr id="7" name="Text Placeholder 10">
            <a:extLst>
              <a:ext uri="{FF2B5EF4-FFF2-40B4-BE49-F238E27FC236}">
                <a16:creationId xmlns:a16="http://schemas.microsoft.com/office/drawing/2014/main" id="{CFD7AAF0-8344-E385-F254-817CAF271A5B}"/>
              </a:ext>
            </a:extLst>
          </p:cNvPr>
          <p:cNvSpPr>
            <a:spLocks noGrp="1"/>
          </p:cNvSpPr>
          <p:nvPr>
            <p:ph type="body" sz="quarter" idx="15"/>
          </p:nvPr>
        </p:nvSpPr>
        <p:spPr>
          <a:xfrm>
            <a:off x="2027241" y="3867202"/>
            <a:ext cx="8137522" cy="1153978"/>
          </a:xfrm>
        </p:spPr>
        <p:txBody>
          <a:bodyPr vert="horz" lIns="91440" tIns="45720" rIns="91440" bIns="45720" rtlCol="0">
            <a:noAutofit/>
          </a:bodyPr>
          <a:lstStyle>
            <a:lvl1pPr algn="ctr">
              <a:defRPr lang="en-US" sz="1800" dirty="0"/>
            </a:lvl1pPr>
          </a:lstStyle>
          <a:p>
            <a:pPr lvl="0">
              <a:lnSpc>
                <a:spcPct val="150000"/>
              </a:lnSpc>
            </a:pPr>
            <a:r>
              <a:rPr lang="en-US" dirty="0"/>
              <a:t>Click to edit Master text styles</a:t>
            </a:r>
          </a:p>
        </p:txBody>
      </p:sp>
    </p:spTree>
    <p:extLst>
      <p:ext uri="{BB962C8B-B14F-4D97-AF65-F5344CB8AC3E}">
        <p14:creationId xmlns:p14="http://schemas.microsoft.com/office/powerpoint/2010/main" val="126102849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genda S03V1">
    <p:spTree>
      <p:nvGrpSpPr>
        <p:cNvPr id="1" name=""/>
        <p:cNvGrpSpPr/>
        <p:nvPr/>
      </p:nvGrpSpPr>
      <p:grpSpPr>
        <a:xfrm>
          <a:off x="0" y="0"/>
          <a:ext cx="0" cy="0"/>
          <a:chOff x="0" y="0"/>
          <a:chExt cx="0" cy="0"/>
        </a:xfrm>
      </p:grpSpPr>
      <p:sp>
        <p:nvSpPr>
          <p:cNvPr id="3" name="Freeform: Shape 2">
            <a:extLst>
              <a:ext uri="{FF2B5EF4-FFF2-40B4-BE49-F238E27FC236}">
                <a16:creationId xmlns:a16="http://schemas.microsoft.com/office/drawing/2014/main" id="{108F4F8C-F006-0E45-6632-B03E09A65D4A}"/>
              </a:ext>
            </a:extLst>
          </p:cNvPr>
          <p:cNvSpPr/>
          <p:nvPr userDrawn="1"/>
        </p:nvSpPr>
        <p:spPr>
          <a:xfrm>
            <a:off x="0" y="0"/>
            <a:ext cx="635000" cy="6858000"/>
          </a:xfrm>
          <a:custGeom>
            <a:avLst/>
            <a:gdLst>
              <a:gd name="connsiteX0" fmla="*/ 0 w 952500"/>
              <a:gd name="connsiteY0" fmla="*/ 0 h 10287000"/>
              <a:gd name="connsiteX1" fmla="*/ 952500 w 952500"/>
              <a:gd name="connsiteY1" fmla="*/ 0 h 10287000"/>
              <a:gd name="connsiteX2" fmla="*/ 952500 w 952500"/>
              <a:gd name="connsiteY2" fmla="*/ 10287000 h 10287000"/>
              <a:gd name="connsiteX3" fmla="*/ 0 w 952500"/>
              <a:gd name="connsiteY3" fmla="*/ 10287000 h 10287000"/>
            </a:gdLst>
            <a:ahLst/>
            <a:cxnLst>
              <a:cxn ang="0">
                <a:pos x="connsiteX0" y="connsiteY0"/>
              </a:cxn>
              <a:cxn ang="0">
                <a:pos x="connsiteX1" y="connsiteY1"/>
              </a:cxn>
              <a:cxn ang="0">
                <a:pos x="connsiteX2" y="connsiteY2"/>
              </a:cxn>
              <a:cxn ang="0">
                <a:pos x="connsiteX3" y="connsiteY3"/>
              </a:cxn>
            </a:cxnLst>
            <a:rect l="l" t="t" r="r" b="b"/>
            <a:pathLst>
              <a:path w="952500" h="10287000">
                <a:moveTo>
                  <a:pt x="0" y="0"/>
                </a:moveTo>
                <a:lnTo>
                  <a:pt x="952500" y="0"/>
                </a:lnTo>
                <a:lnTo>
                  <a:pt x="952500" y="10287000"/>
                </a:lnTo>
                <a:lnTo>
                  <a:pt x="0" y="10287000"/>
                </a:lnTo>
                <a:close/>
              </a:path>
            </a:pathLst>
          </a:custGeom>
          <a:solidFill>
            <a:srgbClr val="FFFFFF"/>
          </a:solidFill>
          <a:ln w="9525" cap="flat">
            <a:noFill/>
            <a:prstDash val="solid"/>
            <a:miter/>
          </a:ln>
        </p:spPr>
        <p:txBody>
          <a:bodyPr rtlCol="0" anchor="ctr"/>
          <a:lstStyle/>
          <a:p>
            <a:endParaRPr lang="en-ID" sz="1200"/>
          </a:p>
        </p:txBody>
      </p:sp>
      <p:sp>
        <p:nvSpPr>
          <p:cNvPr id="9" name="Title 1">
            <a:extLst>
              <a:ext uri="{FF2B5EF4-FFF2-40B4-BE49-F238E27FC236}">
                <a16:creationId xmlns:a16="http://schemas.microsoft.com/office/drawing/2014/main" id="{38737074-9BEA-F188-8380-A7BF75A72777}"/>
              </a:ext>
            </a:extLst>
          </p:cNvPr>
          <p:cNvSpPr>
            <a:spLocks noGrp="1"/>
          </p:cNvSpPr>
          <p:nvPr>
            <p:ph type="title"/>
          </p:nvPr>
        </p:nvSpPr>
        <p:spPr>
          <a:xfrm>
            <a:off x="940857" y="620714"/>
            <a:ext cx="10339918" cy="734284"/>
          </a:xfrm>
        </p:spPr>
        <p:txBody>
          <a:bodyPr vert="horz" lIns="91440" tIns="45720" rIns="91440" bIns="45720" rtlCol="0" anchor="t">
            <a:noAutofit/>
          </a:bodyPr>
          <a:lstStyle>
            <a:lvl1pPr>
              <a:defRPr lang="en-ID" dirty="0"/>
            </a:lvl1pPr>
          </a:lstStyle>
          <a:p>
            <a:pPr lvl="0"/>
            <a:r>
              <a:rPr lang="en-US" dirty="0"/>
              <a:t>Click to edit Master title style</a:t>
            </a:r>
            <a:endParaRPr lang="en-ID" dirty="0"/>
          </a:p>
        </p:txBody>
      </p:sp>
      <p:sp>
        <p:nvSpPr>
          <p:cNvPr id="15" name="Text Placeholder 10">
            <a:extLst>
              <a:ext uri="{FF2B5EF4-FFF2-40B4-BE49-F238E27FC236}">
                <a16:creationId xmlns:a16="http://schemas.microsoft.com/office/drawing/2014/main" id="{B8AB931E-2AAB-32F2-7B76-E498E61D567F}"/>
              </a:ext>
            </a:extLst>
          </p:cNvPr>
          <p:cNvSpPr>
            <a:spLocks noGrp="1"/>
          </p:cNvSpPr>
          <p:nvPr>
            <p:ph type="body" sz="quarter" idx="16"/>
          </p:nvPr>
        </p:nvSpPr>
        <p:spPr>
          <a:xfrm>
            <a:off x="946149" y="1744842"/>
            <a:ext cx="4517391" cy="784904"/>
          </a:xfrm>
        </p:spPr>
        <p:txBody>
          <a:bodyPr anchor="ctr">
            <a:noAutofit/>
          </a:bodyPr>
          <a:lstStyle>
            <a:lvl1pPr>
              <a:lnSpc>
                <a:spcPct val="100000"/>
              </a:lnSpc>
              <a:defRPr sz="1800" b="1"/>
            </a:lvl1pPr>
            <a:lvl2pPr>
              <a:defRPr sz="933" b="1"/>
            </a:lvl2pPr>
            <a:lvl3pPr>
              <a:defRPr sz="800" b="1"/>
            </a:lvl3pPr>
            <a:lvl4pPr>
              <a:defRPr sz="733" b="1"/>
            </a:lvl4pPr>
            <a:lvl5pPr>
              <a:defRPr sz="733" b="1"/>
            </a:lvl5pPr>
          </a:lstStyle>
          <a:p>
            <a:pPr lvl="0"/>
            <a:r>
              <a:rPr lang="en-US" dirty="0"/>
              <a:t>Click to edit Master text styles</a:t>
            </a:r>
          </a:p>
        </p:txBody>
      </p:sp>
      <p:sp>
        <p:nvSpPr>
          <p:cNvPr id="16" name="Text Placeholder 10">
            <a:extLst>
              <a:ext uri="{FF2B5EF4-FFF2-40B4-BE49-F238E27FC236}">
                <a16:creationId xmlns:a16="http://schemas.microsoft.com/office/drawing/2014/main" id="{D669FA61-9831-1372-1A61-C18CF3D7BBC2}"/>
              </a:ext>
            </a:extLst>
          </p:cNvPr>
          <p:cNvSpPr>
            <a:spLocks noGrp="1"/>
          </p:cNvSpPr>
          <p:nvPr>
            <p:ph type="body" sz="quarter" idx="18"/>
          </p:nvPr>
        </p:nvSpPr>
        <p:spPr>
          <a:xfrm>
            <a:off x="946149" y="2980689"/>
            <a:ext cx="4517391" cy="784904"/>
          </a:xfrm>
        </p:spPr>
        <p:txBody>
          <a:bodyPr anchor="ctr">
            <a:noAutofit/>
          </a:bodyPr>
          <a:lstStyle>
            <a:lvl1pPr>
              <a:lnSpc>
                <a:spcPct val="100000"/>
              </a:lnSpc>
              <a:defRPr sz="1800" b="1"/>
            </a:lvl1pPr>
            <a:lvl2pPr>
              <a:defRPr sz="933" b="1"/>
            </a:lvl2pPr>
            <a:lvl3pPr>
              <a:defRPr sz="800" b="1"/>
            </a:lvl3pPr>
            <a:lvl4pPr>
              <a:defRPr sz="733" b="1"/>
            </a:lvl4pPr>
            <a:lvl5pPr>
              <a:defRPr sz="733" b="1"/>
            </a:lvl5pPr>
          </a:lstStyle>
          <a:p>
            <a:pPr lvl="0"/>
            <a:r>
              <a:rPr lang="en-US" dirty="0"/>
              <a:t>Click to edit Master text styles</a:t>
            </a:r>
          </a:p>
        </p:txBody>
      </p:sp>
      <p:sp>
        <p:nvSpPr>
          <p:cNvPr id="17" name="Text Placeholder 10">
            <a:extLst>
              <a:ext uri="{FF2B5EF4-FFF2-40B4-BE49-F238E27FC236}">
                <a16:creationId xmlns:a16="http://schemas.microsoft.com/office/drawing/2014/main" id="{A39E2E74-0E5D-08C3-2ACE-0ADE382EA69A}"/>
              </a:ext>
            </a:extLst>
          </p:cNvPr>
          <p:cNvSpPr>
            <a:spLocks noGrp="1"/>
          </p:cNvSpPr>
          <p:nvPr>
            <p:ph type="body" sz="quarter" idx="20"/>
          </p:nvPr>
        </p:nvSpPr>
        <p:spPr>
          <a:xfrm>
            <a:off x="946149" y="4216536"/>
            <a:ext cx="4517391" cy="784904"/>
          </a:xfrm>
        </p:spPr>
        <p:txBody>
          <a:bodyPr anchor="ctr">
            <a:noAutofit/>
          </a:bodyPr>
          <a:lstStyle>
            <a:lvl1pPr>
              <a:lnSpc>
                <a:spcPct val="100000"/>
              </a:lnSpc>
              <a:defRPr sz="1800" b="1"/>
            </a:lvl1pPr>
            <a:lvl2pPr>
              <a:defRPr sz="933" b="1"/>
            </a:lvl2pPr>
            <a:lvl3pPr>
              <a:defRPr sz="800" b="1"/>
            </a:lvl3pPr>
            <a:lvl4pPr>
              <a:defRPr sz="733" b="1"/>
            </a:lvl4pPr>
            <a:lvl5pPr>
              <a:defRPr sz="733" b="1"/>
            </a:lvl5pPr>
          </a:lstStyle>
          <a:p>
            <a:pPr lvl="0"/>
            <a:r>
              <a:rPr lang="en-US" dirty="0"/>
              <a:t>Click to edit Master text styles</a:t>
            </a:r>
          </a:p>
        </p:txBody>
      </p:sp>
      <p:sp>
        <p:nvSpPr>
          <p:cNvPr id="18" name="Text Placeholder 10">
            <a:extLst>
              <a:ext uri="{FF2B5EF4-FFF2-40B4-BE49-F238E27FC236}">
                <a16:creationId xmlns:a16="http://schemas.microsoft.com/office/drawing/2014/main" id="{C6E7ED37-64DE-D527-CE68-BF7F6C350B16}"/>
              </a:ext>
            </a:extLst>
          </p:cNvPr>
          <p:cNvSpPr>
            <a:spLocks noGrp="1"/>
          </p:cNvSpPr>
          <p:nvPr>
            <p:ph type="body" sz="quarter" idx="22"/>
          </p:nvPr>
        </p:nvSpPr>
        <p:spPr>
          <a:xfrm>
            <a:off x="946149" y="5452384"/>
            <a:ext cx="4517391" cy="784904"/>
          </a:xfrm>
        </p:spPr>
        <p:txBody>
          <a:bodyPr anchor="ctr">
            <a:noAutofit/>
          </a:bodyPr>
          <a:lstStyle>
            <a:lvl1pPr>
              <a:lnSpc>
                <a:spcPct val="100000"/>
              </a:lnSpc>
              <a:defRPr sz="1800" b="1"/>
            </a:lvl1pPr>
            <a:lvl2pPr>
              <a:defRPr sz="933" b="1"/>
            </a:lvl2pPr>
            <a:lvl3pPr>
              <a:defRPr sz="800" b="1"/>
            </a:lvl3pPr>
            <a:lvl4pPr>
              <a:defRPr sz="733" b="1"/>
            </a:lvl4pPr>
            <a:lvl5pPr>
              <a:defRPr sz="733" b="1"/>
            </a:lvl5pPr>
          </a:lstStyle>
          <a:p>
            <a:pPr lvl="0"/>
            <a:r>
              <a:rPr lang="en-US" dirty="0"/>
              <a:t>Click to edit Master text styles</a:t>
            </a:r>
          </a:p>
        </p:txBody>
      </p:sp>
      <p:sp>
        <p:nvSpPr>
          <p:cNvPr id="19" name="Text Placeholder 10">
            <a:extLst>
              <a:ext uri="{FF2B5EF4-FFF2-40B4-BE49-F238E27FC236}">
                <a16:creationId xmlns:a16="http://schemas.microsoft.com/office/drawing/2014/main" id="{41B52FCB-09C4-4EEE-90EE-E6A1F0A456EF}"/>
              </a:ext>
            </a:extLst>
          </p:cNvPr>
          <p:cNvSpPr>
            <a:spLocks noGrp="1"/>
          </p:cNvSpPr>
          <p:nvPr>
            <p:ph type="body" sz="quarter" idx="24"/>
          </p:nvPr>
        </p:nvSpPr>
        <p:spPr>
          <a:xfrm>
            <a:off x="6728460" y="1744842"/>
            <a:ext cx="4517391" cy="784904"/>
          </a:xfrm>
        </p:spPr>
        <p:txBody>
          <a:bodyPr anchor="ctr">
            <a:noAutofit/>
          </a:bodyPr>
          <a:lstStyle>
            <a:lvl1pPr>
              <a:lnSpc>
                <a:spcPct val="100000"/>
              </a:lnSpc>
              <a:defRPr sz="1800" b="1"/>
            </a:lvl1pPr>
            <a:lvl2pPr>
              <a:defRPr sz="933" b="1"/>
            </a:lvl2pPr>
            <a:lvl3pPr>
              <a:defRPr sz="800" b="1"/>
            </a:lvl3pPr>
            <a:lvl4pPr>
              <a:defRPr sz="733" b="1"/>
            </a:lvl4pPr>
            <a:lvl5pPr>
              <a:defRPr sz="733" b="1"/>
            </a:lvl5pPr>
          </a:lstStyle>
          <a:p>
            <a:pPr lvl="0"/>
            <a:r>
              <a:rPr lang="en-US" dirty="0"/>
              <a:t>Click to edit Master text styles</a:t>
            </a:r>
          </a:p>
        </p:txBody>
      </p:sp>
      <p:sp>
        <p:nvSpPr>
          <p:cNvPr id="20" name="Text Placeholder 10">
            <a:extLst>
              <a:ext uri="{FF2B5EF4-FFF2-40B4-BE49-F238E27FC236}">
                <a16:creationId xmlns:a16="http://schemas.microsoft.com/office/drawing/2014/main" id="{75538FE7-963B-0A33-FE47-20EA869B980A}"/>
              </a:ext>
            </a:extLst>
          </p:cNvPr>
          <p:cNvSpPr>
            <a:spLocks noGrp="1"/>
          </p:cNvSpPr>
          <p:nvPr>
            <p:ph type="body" sz="quarter" idx="26"/>
          </p:nvPr>
        </p:nvSpPr>
        <p:spPr>
          <a:xfrm>
            <a:off x="6728460" y="2980689"/>
            <a:ext cx="4517391" cy="784904"/>
          </a:xfrm>
        </p:spPr>
        <p:txBody>
          <a:bodyPr anchor="ctr">
            <a:noAutofit/>
          </a:bodyPr>
          <a:lstStyle>
            <a:lvl1pPr>
              <a:lnSpc>
                <a:spcPct val="100000"/>
              </a:lnSpc>
              <a:defRPr sz="1800" b="1"/>
            </a:lvl1pPr>
            <a:lvl2pPr>
              <a:defRPr sz="933" b="1"/>
            </a:lvl2pPr>
            <a:lvl3pPr>
              <a:defRPr sz="800" b="1"/>
            </a:lvl3pPr>
            <a:lvl4pPr>
              <a:defRPr sz="733" b="1"/>
            </a:lvl4pPr>
            <a:lvl5pPr>
              <a:defRPr sz="733" b="1"/>
            </a:lvl5pPr>
          </a:lstStyle>
          <a:p>
            <a:pPr lvl="0"/>
            <a:r>
              <a:rPr lang="en-US" dirty="0"/>
              <a:t>Click to edit Master text styles</a:t>
            </a:r>
          </a:p>
        </p:txBody>
      </p:sp>
      <p:sp>
        <p:nvSpPr>
          <p:cNvPr id="21" name="Text Placeholder 10">
            <a:extLst>
              <a:ext uri="{FF2B5EF4-FFF2-40B4-BE49-F238E27FC236}">
                <a16:creationId xmlns:a16="http://schemas.microsoft.com/office/drawing/2014/main" id="{EEF0169F-28E2-6EE3-7D48-6BB6505E3E37}"/>
              </a:ext>
            </a:extLst>
          </p:cNvPr>
          <p:cNvSpPr>
            <a:spLocks noGrp="1"/>
          </p:cNvSpPr>
          <p:nvPr>
            <p:ph type="body" sz="quarter" idx="28"/>
          </p:nvPr>
        </p:nvSpPr>
        <p:spPr>
          <a:xfrm>
            <a:off x="6728460" y="4216536"/>
            <a:ext cx="4517391" cy="784904"/>
          </a:xfrm>
        </p:spPr>
        <p:txBody>
          <a:bodyPr anchor="ctr">
            <a:noAutofit/>
          </a:bodyPr>
          <a:lstStyle>
            <a:lvl1pPr>
              <a:lnSpc>
                <a:spcPct val="100000"/>
              </a:lnSpc>
              <a:defRPr sz="1800" b="1"/>
            </a:lvl1pPr>
            <a:lvl2pPr>
              <a:defRPr sz="933" b="1"/>
            </a:lvl2pPr>
            <a:lvl3pPr>
              <a:defRPr sz="800" b="1"/>
            </a:lvl3pPr>
            <a:lvl4pPr>
              <a:defRPr sz="733" b="1"/>
            </a:lvl4pPr>
            <a:lvl5pPr>
              <a:defRPr sz="733" b="1"/>
            </a:lvl5pPr>
          </a:lstStyle>
          <a:p>
            <a:pPr lvl="0"/>
            <a:r>
              <a:rPr lang="en-US" dirty="0"/>
              <a:t>Click to edit Master text styles</a:t>
            </a:r>
          </a:p>
        </p:txBody>
      </p:sp>
      <p:sp>
        <p:nvSpPr>
          <p:cNvPr id="22" name="Text Placeholder 10">
            <a:extLst>
              <a:ext uri="{FF2B5EF4-FFF2-40B4-BE49-F238E27FC236}">
                <a16:creationId xmlns:a16="http://schemas.microsoft.com/office/drawing/2014/main" id="{5BBEE820-C99B-C208-169D-7CFE4FADB46A}"/>
              </a:ext>
            </a:extLst>
          </p:cNvPr>
          <p:cNvSpPr>
            <a:spLocks noGrp="1"/>
          </p:cNvSpPr>
          <p:nvPr>
            <p:ph type="body" sz="quarter" idx="30"/>
          </p:nvPr>
        </p:nvSpPr>
        <p:spPr>
          <a:xfrm>
            <a:off x="6728460" y="5452384"/>
            <a:ext cx="4517391" cy="784904"/>
          </a:xfrm>
        </p:spPr>
        <p:txBody>
          <a:bodyPr anchor="ctr">
            <a:noAutofit/>
          </a:bodyPr>
          <a:lstStyle>
            <a:lvl1pPr>
              <a:lnSpc>
                <a:spcPct val="100000"/>
              </a:lnSpc>
              <a:defRPr sz="1800" b="1"/>
            </a:lvl1pPr>
            <a:lvl2pPr>
              <a:defRPr sz="933" b="1"/>
            </a:lvl2pPr>
            <a:lvl3pPr>
              <a:defRPr sz="800" b="1"/>
            </a:lvl3pPr>
            <a:lvl4pPr>
              <a:defRPr sz="733" b="1"/>
            </a:lvl4pPr>
            <a:lvl5pPr>
              <a:defRPr sz="733" b="1"/>
            </a:lvl5pPr>
          </a:lstStyle>
          <a:p>
            <a:pPr lvl="0"/>
            <a:r>
              <a:rPr lang="en-US" dirty="0"/>
              <a:t>Click to edit Master text styles</a:t>
            </a:r>
          </a:p>
        </p:txBody>
      </p:sp>
      <p:sp>
        <p:nvSpPr>
          <p:cNvPr id="4" name="Slide Number Placeholder 3">
            <a:extLst>
              <a:ext uri="{FF2B5EF4-FFF2-40B4-BE49-F238E27FC236}">
                <a16:creationId xmlns:a16="http://schemas.microsoft.com/office/drawing/2014/main" id="{96D19091-5F4C-1F42-FB1F-E27CB3D78DD3}"/>
              </a:ext>
            </a:extLst>
          </p:cNvPr>
          <p:cNvSpPr>
            <a:spLocks noGrp="1"/>
          </p:cNvSpPr>
          <p:nvPr>
            <p:ph type="sldNum" sz="quarter" idx="31"/>
          </p:nvPr>
        </p:nvSpPr>
        <p:spPr>
          <a:xfrm>
            <a:off x="1" y="6240674"/>
            <a:ext cx="628649" cy="365125"/>
          </a:xfrm>
        </p:spPr>
        <p:txBody>
          <a:bodyPr/>
          <a:lstStyle/>
          <a:p>
            <a:fld id="{F5342A4C-1D06-4798-B51F-D5804CA03D28}" type="slidenum">
              <a:rPr lang="en-ID" smtClean="0"/>
              <a:pPr/>
              <a:t>‹#›</a:t>
            </a:fld>
            <a:endParaRPr lang="en-ID" dirty="0"/>
          </a:p>
        </p:txBody>
      </p:sp>
      <p:sp>
        <p:nvSpPr>
          <p:cNvPr id="6" name="Footer Placeholder 4">
            <a:extLst>
              <a:ext uri="{FF2B5EF4-FFF2-40B4-BE49-F238E27FC236}">
                <a16:creationId xmlns:a16="http://schemas.microsoft.com/office/drawing/2014/main" id="{1491422C-712A-516E-BC52-7FE06DB64840}"/>
              </a:ext>
            </a:extLst>
          </p:cNvPr>
          <p:cNvSpPr>
            <a:spLocks noGrp="1"/>
          </p:cNvSpPr>
          <p:nvPr>
            <p:ph type="ftr" sz="quarter" idx="11"/>
          </p:nvPr>
        </p:nvSpPr>
        <p:spPr>
          <a:xfrm>
            <a:off x="116906" y="620714"/>
            <a:ext cx="413319" cy="5615514"/>
          </a:xfrm>
        </p:spPr>
        <p:txBody>
          <a:bodyPr/>
          <a:lstStyle>
            <a:lvl1pPr algn="ctr">
              <a:defRPr>
                <a:solidFill>
                  <a:srgbClr val="000000"/>
                </a:solidFill>
              </a:defRPr>
            </a:lvl1pPr>
          </a:lstStyle>
          <a:p>
            <a:r>
              <a:rPr lang="en-ID" sz="1250" dirty="0"/>
              <a:t>PRESENTATION</a:t>
            </a:r>
            <a:r>
              <a:rPr lang="en-ID" dirty="0"/>
              <a:t> TITLE</a:t>
            </a:r>
          </a:p>
        </p:txBody>
      </p:sp>
    </p:spTree>
    <p:extLst>
      <p:ext uri="{BB962C8B-B14F-4D97-AF65-F5344CB8AC3E}">
        <p14:creationId xmlns:p14="http://schemas.microsoft.com/office/powerpoint/2010/main" val="403814704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S03V2">
    <p:spTree>
      <p:nvGrpSpPr>
        <p:cNvPr id="1" name=""/>
        <p:cNvGrpSpPr/>
        <p:nvPr/>
      </p:nvGrpSpPr>
      <p:grpSpPr>
        <a:xfrm>
          <a:off x="0" y="0"/>
          <a:ext cx="0" cy="0"/>
          <a:chOff x="0" y="0"/>
          <a:chExt cx="0" cy="0"/>
        </a:xfrm>
      </p:grpSpPr>
      <p:sp>
        <p:nvSpPr>
          <p:cNvPr id="3" name="Freeform: Shape 2">
            <a:extLst>
              <a:ext uri="{FF2B5EF4-FFF2-40B4-BE49-F238E27FC236}">
                <a16:creationId xmlns:a16="http://schemas.microsoft.com/office/drawing/2014/main" id="{108F4F8C-F006-0E45-6632-B03E09A65D4A}"/>
              </a:ext>
            </a:extLst>
          </p:cNvPr>
          <p:cNvSpPr/>
          <p:nvPr userDrawn="1"/>
        </p:nvSpPr>
        <p:spPr>
          <a:xfrm>
            <a:off x="0" y="0"/>
            <a:ext cx="635000" cy="6858000"/>
          </a:xfrm>
          <a:custGeom>
            <a:avLst/>
            <a:gdLst>
              <a:gd name="connsiteX0" fmla="*/ 0 w 952500"/>
              <a:gd name="connsiteY0" fmla="*/ 0 h 10287000"/>
              <a:gd name="connsiteX1" fmla="*/ 952500 w 952500"/>
              <a:gd name="connsiteY1" fmla="*/ 0 h 10287000"/>
              <a:gd name="connsiteX2" fmla="*/ 952500 w 952500"/>
              <a:gd name="connsiteY2" fmla="*/ 10287000 h 10287000"/>
              <a:gd name="connsiteX3" fmla="*/ 0 w 952500"/>
              <a:gd name="connsiteY3" fmla="*/ 10287000 h 10287000"/>
            </a:gdLst>
            <a:ahLst/>
            <a:cxnLst>
              <a:cxn ang="0">
                <a:pos x="connsiteX0" y="connsiteY0"/>
              </a:cxn>
              <a:cxn ang="0">
                <a:pos x="connsiteX1" y="connsiteY1"/>
              </a:cxn>
              <a:cxn ang="0">
                <a:pos x="connsiteX2" y="connsiteY2"/>
              </a:cxn>
              <a:cxn ang="0">
                <a:pos x="connsiteX3" y="connsiteY3"/>
              </a:cxn>
            </a:cxnLst>
            <a:rect l="l" t="t" r="r" b="b"/>
            <a:pathLst>
              <a:path w="952500" h="10287000">
                <a:moveTo>
                  <a:pt x="0" y="0"/>
                </a:moveTo>
                <a:lnTo>
                  <a:pt x="952500" y="0"/>
                </a:lnTo>
                <a:lnTo>
                  <a:pt x="952500" y="10287000"/>
                </a:lnTo>
                <a:lnTo>
                  <a:pt x="0" y="10287000"/>
                </a:lnTo>
                <a:close/>
              </a:path>
            </a:pathLst>
          </a:custGeom>
          <a:solidFill>
            <a:srgbClr val="FFFFFF"/>
          </a:solidFill>
          <a:ln w="9525" cap="flat">
            <a:noFill/>
            <a:prstDash val="solid"/>
            <a:miter/>
          </a:ln>
        </p:spPr>
        <p:txBody>
          <a:bodyPr rtlCol="0" anchor="ctr"/>
          <a:lstStyle/>
          <a:p>
            <a:endParaRPr lang="en-ID" sz="1200"/>
          </a:p>
        </p:txBody>
      </p:sp>
      <p:sp>
        <p:nvSpPr>
          <p:cNvPr id="4" name="Slide Number Placeholder 3">
            <a:extLst>
              <a:ext uri="{FF2B5EF4-FFF2-40B4-BE49-F238E27FC236}">
                <a16:creationId xmlns:a16="http://schemas.microsoft.com/office/drawing/2014/main" id="{96D19091-5F4C-1F42-FB1F-E27CB3D78DD3}"/>
              </a:ext>
            </a:extLst>
          </p:cNvPr>
          <p:cNvSpPr>
            <a:spLocks noGrp="1"/>
          </p:cNvSpPr>
          <p:nvPr>
            <p:ph type="sldNum" sz="quarter" idx="31"/>
          </p:nvPr>
        </p:nvSpPr>
        <p:spPr>
          <a:xfrm>
            <a:off x="1" y="6240674"/>
            <a:ext cx="628649" cy="365125"/>
          </a:xfrm>
        </p:spPr>
        <p:txBody>
          <a:bodyPr/>
          <a:lstStyle/>
          <a:p>
            <a:fld id="{F5342A4C-1D06-4798-B51F-D5804CA03D28}" type="slidenum">
              <a:rPr lang="en-ID" smtClean="0"/>
              <a:pPr/>
              <a:t>‹#›</a:t>
            </a:fld>
            <a:endParaRPr lang="en-ID" dirty="0"/>
          </a:p>
        </p:txBody>
      </p:sp>
      <p:sp>
        <p:nvSpPr>
          <p:cNvPr id="6" name="Footer Placeholder 4">
            <a:extLst>
              <a:ext uri="{FF2B5EF4-FFF2-40B4-BE49-F238E27FC236}">
                <a16:creationId xmlns:a16="http://schemas.microsoft.com/office/drawing/2014/main" id="{1491422C-712A-516E-BC52-7FE06DB64840}"/>
              </a:ext>
            </a:extLst>
          </p:cNvPr>
          <p:cNvSpPr>
            <a:spLocks noGrp="1"/>
          </p:cNvSpPr>
          <p:nvPr>
            <p:ph type="ftr" sz="quarter" idx="11"/>
          </p:nvPr>
        </p:nvSpPr>
        <p:spPr>
          <a:xfrm>
            <a:off x="116906" y="620714"/>
            <a:ext cx="413319" cy="5615514"/>
          </a:xfrm>
        </p:spPr>
        <p:txBody>
          <a:bodyPr/>
          <a:lstStyle>
            <a:lvl1pPr algn="ctr">
              <a:defRPr>
                <a:solidFill>
                  <a:srgbClr val="000000"/>
                </a:solidFill>
              </a:defRPr>
            </a:lvl1pPr>
          </a:lstStyle>
          <a:p>
            <a:r>
              <a:rPr lang="en-ID" sz="1250" dirty="0"/>
              <a:t>PRESENTATION</a:t>
            </a:r>
            <a:r>
              <a:rPr lang="en-ID" dirty="0"/>
              <a:t> TITLE</a:t>
            </a:r>
          </a:p>
        </p:txBody>
      </p:sp>
      <p:sp>
        <p:nvSpPr>
          <p:cNvPr id="2" name="Title 1">
            <a:extLst>
              <a:ext uri="{FF2B5EF4-FFF2-40B4-BE49-F238E27FC236}">
                <a16:creationId xmlns:a16="http://schemas.microsoft.com/office/drawing/2014/main" id="{DE25E1D9-5264-2B9F-F2D8-0EBE48AB2024}"/>
              </a:ext>
            </a:extLst>
          </p:cNvPr>
          <p:cNvSpPr>
            <a:spLocks noGrp="1"/>
          </p:cNvSpPr>
          <p:nvPr>
            <p:ph type="title"/>
          </p:nvPr>
        </p:nvSpPr>
        <p:spPr>
          <a:xfrm>
            <a:off x="6096001" y="620713"/>
            <a:ext cx="5184774" cy="1124129"/>
          </a:xfrm>
        </p:spPr>
        <p:txBody>
          <a:bodyPr vert="horz" lIns="91440" tIns="45720" rIns="91440" bIns="45720" rtlCol="0" anchor="t">
            <a:noAutofit/>
          </a:bodyPr>
          <a:lstStyle>
            <a:lvl1pPr>
              <a:defRPr lang="en-ID" dirty="0"/>
            </a:lvl1pPr>
          </a:lstStyle>
          <a:p>
            <a:pPr lvl="0"/>
            <a:r>
              <a:rPr lang="en-US" dirty="0"/>
              <a:t>Click to edit Master title</a:t>
            </a:r>
            <a:endParaRPr lang="en-ID" dirty="0"/>
          </a:p>
        </p:txBody>
      </p:sp>
      <p:sp>
        <p:nvSpPr>
          <p:cNvPr id="5" name="Text Placeholder 10">
            <a:extLst>
              <a:ext uri="{FF2B5EF4-FFF2-40B4-BE49-F238E27FC236}">
                <a16:creationId xmlns:a16="http://schemas.microsoft.com/office/drawing/2014/main" id="{7600ABB1-4EB9-C925-41B5-F52FE60921DC}"/>
              </a:ext>
            </a:extLst>
          </p:cNvPr>
          <p:cNvSpPr>
            <a:spLocks noGrp="1"/>
          </p:cNvSpPr>
          <p:nvPr>
            <p:ph type="body" sz="quarter" idx="16"/>
          </p:nvPr>
        </p:nvSpPr>
        <p:spPr>
          <a:xfrm>
            <a:off x="6096000" y="2083050"/>
            <a:ext cx="5184775" cy="784904"/>
          </a:xfrm>
        </p:spPr>
        <p:txBody>
          <a:bodyPr anchor="ctr">
            <a:noAutofit/>
          </a:bodyPr>
          <a:lstStyle>
            <a:lvl1pPr>
              <a:lnSpc>
                <a:spcPct val="100000"/>
              </a:lnSpc>
              <a:defRPr sz="1800" b="1"/>
            </a:lvl1pPr>
            <a:lvl2pPr>
              <a:defRPr sz="933" b="1"/>
            </a:lvl2pPr>
            <a:lvl3pPr>
              <a:defRPr sz="800" b="1"/>
            </a:lvl3pPr>
            <a:lvl4pPr>
              <a:defRPr sz="733" b="1"/>
            </a:lvl4pPr>
            <a:lvl5pPr>
              <a:defRPr sz="733" b="1"/>
            </a:lvl5pPr>
          </a:lstStyle>
          <a:p>
            <a:pPr lvl="0"/>
            <a:r>
              <a:rPr lang="en-US" dirty="0"/>
              <a:t>Click to edit Master text styles</a:t>
            </a:r>
          </a:p>
        </p:txBody>
      </p:sp>
      <p:sp>
        <p:nvSpPr>
          <p:cNvPr id="7" name="Text Placeholder 10">
            <a:extLst>
              <a:ext uri="{FF2B5EF4-FFF2-40B4-BE49-F238E27FC236}">
                <a16:creationId xmlns:a16="http://schemas.microsoft.com/office/drawing/2014/main" id="{68AE5E00-A514-B9BD-C799-DEFD92FC83AA}"/>
              </a:ext>
            </a:extLst>
          </p:cNvPr>
          <p:cNvSpPr>
            <a:spLocks noGrp="1"/>
          </p:cNvSpPr>
          <p:nvPr>
            <p:ph type="body" sz="quarter" idx="18"/>
          </p:nvPr>
        </p:nvSpPr>
        <p:spPr>
          <a:xfrm>
            <a:off x="6096000" y="3206162"/>
            <a:ext cx="5184775" cy="784904"/>
          </a:xfrm>
        </p:spPr>
        <p:txBody>
          <a:bodyPr anchor="ctr">
            <a:noAutofit/>
          </a:bodyPr>
          <a:lstStyle>
            <a:lvl1pPr>
              <a:lnSpc>
                <a:spcPct val="100000"/>
              </a:lnSpc>
              <a:defRPr sz="1800" b="1"/>
            </a:lvl1pPr>
            <a:lvl2pPr>
              <a:defRPr sz="933" b="1"/>
            </a:lvl2pPr>
            <a:lvl3pPr>
              <a:defRPr sz="800" b="1"/>
            </a:lvl3pPr>
            <a:lvl4pPr>
              <a:defRPr sz="733" b="1"/>
            </a:lvl4pPr>
            <a:lvl5pPr>
              <a:defRPr sz="733" b="1"/>
            </a:lvl5pPr>
          </a:lstStyle>
          <a:p>
            <a:pPr lvl="0"/>
            <a:r>
              <a:rPr lang="en-US" dirty="0"/>
              <a:t>Click to edit Master text styles</a:t>
            </a:r>
          </a:p>
        </p:txBody>
      </p:sp>
      <p:sp>
        <p:nvSpPr>
          <p:cNvPr id="8" name="Text Placeholder 10">
            <a:extLst>
              <a:ext uri="{FF2B5EF4-FFF2-40B4-BE49-F238E27FC236}">
                <a16:creationId xmlns:a16="http://schemas.microsoft.com/office/drawing/2014/main" id="{7D8FC7D7-45AD-2E56-9C02-520A15B8D003}"/>
              </a:ext>
            </a:extLst>
          </p:cNvPr>
          <p:cNvSpPr>
            <a:spLocks noGrp="1"/>
          </p:cNvSpPr>
          <p:nvPr>
            <p:ph type="body" sz="quarter" idx="20"/>
          </p:nvPr>
        </p:nvSpPr>
        <p:spPr>
          <a:xfrm>
            <a:off x="6096000" y="4329274"/>
            <a:ext cx="5184775" cy="784904"/>
          </a:xfrm>
        </p:spPr>
        <p:txBody>
          <a:bodyPr anchor="ctr">
            <a:noAutofit/>
          </a:bodyPr>
          <a:lstStyle>
            <a:lvl1pPr>
              <a:lnSpc>
                <a:spcPct val="100000"/>
              </a:lnSpc>
              <a:defRPr sz="1800" b="1"/>
            </a:lvl1pPr>
            <a:lvl2pPr>
              <a:defRPr sz="933" b="1"/>
            </a:lvl2pPr>
            <a:lvl3pPr>
              <a:defRPr sz="800" b="1"/>
            </a:lvl3pPr>
            <a:lvl4pPr>
              <a:defRPr sz="733" b="1"/>
            </a:lvl4pPr>
            <a:lvl5pPr>
              <a:defRPr sz="733" b="1"/>
            </a:lvl5pPr>
          </a:lstStyle>
          <a:p>
            <a:pPr lvl="0"/>
            <a:r>
              <a:rPr lang="en-US" dirty="0"/>
              <a:t>Click to edit Master text styles</a:t>
            </a:r>
          </a:p>
        </p:txBody>
      </p:sp>
      <p:sp>
        <p:nvSpPr>
          <p:cNvPr id="10" name="Text Placeholder 10">
            <a:extLst>
              <a:ext uri="{FF2B5EF4-FFF2-40B4-BE49-F238E27FC236}">
                <a16:creationId xmlns:a16="http://schemas.microsoft.com/office/drawing/2014/main" id="{AE7320CF-400D-08AF-74E5-49B76990BB19}"/>
              </a:ext>
            </a:extLst>
          </p:cNvPr>
          <p:cNvSpPr>
            <a:spLocks noGrp="1"/>
          </p:cNvSpPr>
          <p:nvPr>
            <p:ph type="body" sz="quarter" idx="22"/>
          </p:nvPr>
        </p:nvSpPr>
        <p:spPr>
          <a:xfrm>
            <a:off x="6096000" y="5452384"/>
            <a:ext cx="5184775" cy="784904"/>
          </a:xfrm>
        </p:spPr>
        <p:txBody>
          <a:bodyPr anchor="ctr">
            <a:noAutofit/>
          </a:bodyPr>
          <a:lstStyle>
            <a:lvl1pPr>
              <a:lnSpc>
                <a:spcPct val="100000"/>
              </a:lnSpc>
              <a:defRPr sz="1800" b="1"/>
            </a:lvl1pPr>
            <a:lvl2pPr>
              <a:defRPr sz="933" b="1"/>
            </a:lvl2pPr>
            <a:lvl3pPr>
              <a:defRPr sz="800" b="1"/>
            </a:lvl3pPr>
            <a:lvl4pPr>
              <a:defRPr sz="733" b="1"/>
            </a:lvl4pPr>
            <a:lvl5pPr>
              <a:defRPr sz="733" b="1"/>
            </a:lvl5pPr>
          </a:lstStyle>
          <a:p>
            <a:pPr lvl="0"/>
            <a:r>
              <a:rPr lang="en-US" dirty="0"/>
              <a:t>Click to edit Master text styles</a:t>
            </a:r>
          </a:p>
        </p:txBody>
      </p:sp>
      <p:sp>
        <p:nvSpPr>
          <p:cNvPr id="11" name="Picture Placeholder 5">
            <a:extLst>
              <a:ext uri="{FF2B5EF4-FFF2-40B4-BE49-F238E27FC236}">
                <a16:creationId xmlns:a16="http://schemas.microsoft.com/office/drawing/2014/main" id="{F776D9F0-F64B-AC96-5A37-F5B186B14BF0}"/>
              </a:ext>
            </a:extLst>
          </p:cNvPr>
          <p:cNvSpPr>
            <a:spLocks noGrp="1"/>
          </p:cNvSpPr>
          <p:nvPr>
            <p:ph type="pic" sz="quarter" idx="12"/>
          </p:nvPr>
        </p:nvSpPr>
        <p:spPr>
          <a:xfrm>
            <a:off x="946148" y="620713"/>
            <a:ext cx="4749401" cy="5619962"/>
          </a:xfrm>
        </p:spPr>
        <p:txBody>
          <a:bodyPr/>
          <a:lstStyle/>
          <a:p>
            <a:endParaRPr lang="en-ID" dirty="0"/>
          </a:p>
        </p:txBody>
      </p:sp>
    </p:spTree>
    <p:extLst>
      <p:ext uri="{BB962C8B-B14F-4D97-AF65-F5344CB8AC3E}">
        <p14:creationId xmlns:p14="http://schemas.microsoft.com/office/powerpoint/2010/main" val="38051869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CC1FC-ADE8-488C-A1DA-2FD569FD4D09}"/>
              </a:ext>
            </a:extLst>
          </p:cNvPr>
          <p:cNvSpPr>
            <a:spLocks noGrp="1"/>
          </p:cNvSpPr>
          <p:nvPr>
            <p:ph type="title"/>
          </p:nvPr>
        </p:nvSpPr>
        <p:spPr>
          <a:xfrm>
            <a:off x="458694" y="365760"/>
            <a:ext cx="10895106" cy="1325563"/>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F02842-38C3-46D6-8527-0F6FE623C51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E864CF5-F681-40C2-88CC-E02206C9CECB}"/>
              </a:ext>
            </a:extLst>
          </p:cNvPr>
          <p:cNvSpPr>
            <a:spLocks noGrp="1"/>
          </p:cNvSpPr>
          <p:nvPr>
            <p:ph type="dt" sz="half" idx="10"/>
          </p:nvPr>
        </p:nvSpPr>
        <p:spPr/>
        <p:txBody>
          <a:bodyPr/>
          <a:lstStyle/>
          <a:p>
            <a:fld id="{CC6307B9-0C2C-4477-A48A-221094FBD638}" type="datetime1">
              <a:rPr lang="en-US" smtClean="0"/>
              <a:t>2/23/2025</a:t>
            </a:fld>
            <a:endParaRPr lang="en-US" dirty="0"/>
          </a:p>
        </p:txBody>
      </p:sp>
      <p:sp>
        <p:nvSpPr>
          <p:cNvPr id="5" name="Footer Placeholder 4">
            <a:extLst>
              <a:ext uri="{FF2B5EF4-FFF2-40B4-BE49-F238E27FC236}">
                <a16:creationId xmlns:a16="http://schemas.microsoft.com/office/drawing/2014/main" id="{82C04753-4FE4-4A6F-99BB-CFFC92E0CD06}"/>
              </a:ext>
            </a:extLst>
          </p:cNvPr>
          <p:cNvSpPr>
            <a:spLocks noGrp="1"/>
          </p:cNvSpPr>
          <p:nvPr>
            <p:ph type="ftr" sz="quarter" idx="11"/>
          </p:nvPr>
        </p:nvSpPr>
        <p:spPr/>
        <p:txBody>
          <a:bodyPr/>
          <a:lstStyle/>
          <a:p>
            <a:r>
              <a:rPr lang="en-US"/>
              <a:t>CSE347, DSHR, EWU</a:t>
            </a:r>
          </a:p>
        </p:txBody>
      </p:sp>
      <p:sp>
        <p:nvSpPr>
          <p:cNvPr id="6" name="Slide Number Placeholder 5">
            <a:extLst>
              <a:ext uri="{FF2B5EF4-FFF2-40B4-BE49-F238E27FC236}">
                <a16:creationId xmlns:a16="http://schemas.microsoft.com/office/drawing/2014/main" id="{80A569D1-DB13-4BD9-8BA9-0DEAD98F893F}"/>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83391725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ummary S04V1">
    <p:spTree>
      <p:nvGrpSpPr>
        <p:cNvPr id="1" name=""/>
        <p:cNvGrpSpPr/>
        <p:nvPr/>
      </p:nvGrpSpPr>
      <p:grpSpPr>
        <a:xfrm>
          <a:off x="0" y="0"/>
          <a:ext cx="0" cy="0"/>
          <a:chOff x="0" y="0"/>
          <a:chExt cx="0" cy="0"/>
        </a:xfrm>
      </p:grpSpPr>
      <p:sp>
        <p:nvSpPr>
          <p:cNvPr id="3" name="Freeform: Shape 2">
            <a:extLst>
              <a:ext uri="{FF2B5EF4-FFF2-40B4-BE49-F238E27FC236}">
                <a16:creationId xmlns:a16="http://schemas.microsoft.com/office/drawing/2014/main" id="{108F4F8C-F006-0E45-6632-B03E09A65D4A}"/>
              </a:ext>
            </a:extLst>
          </p:cNvPr>
          <p:cNvSpPr/>
          <p:nvPr userDrawn="1"/>
        </p:nvSpPr>
        <p:spPr>
          <a:xfrm>
            <a:off x="0" y="0"/>
            <a:ext cx="635000" cy="6858000"/>
          </a:xfrm>
          <a:custGeom>
            <a:avLst/>
            <a:gdLst>
              <a:gd name="connsiteX0" fmla="*/ 0 w 952500"/>
              <a:gd name="connsiteY0" fmla="*/ 0 h 10287000"/>
              <a:gd name="connsiteX1" fmla="*/ 952500 w 952500"/>
              <a:gd name="connsiteY1" fmla="*/ 0 h 10287000"/>
              <a:gd name="connsiteX2" fmla="*/ 952500 w 952500"/>
              <a:gd name="connsiteY2" fmla="*/ 10287000 h 10287000"/>
              <a:gd name="connsiteX3" fmla="*/ 0 w 952500"/>
              <a:gd name="connsiteY3" fmla="*/ 10287000 h 10287000"/>
            </a:gdLst>
            <a:ahLst/>
            <a:cxnLst>
              <a:cxn ang="0">
                <a:pos x="connsiteX0" y="connsiteY0"/>
              </a:cxn>
              <a:cxn ang="0">
                <a:pos x="connsiteX1" y="connsiteY1"/>
              </a:cxn>
              <a:cxn ang="0">
                <a:pos x="connsiteX2" y="connsiteY2"/>
              </a:cxn>
              <a:cxn ang="0">
                <a:pos x="connsiteX3" y="connsiteY3"/>
              </a:cxn>
            </a:cxnLst>
            <a:rect l="l" t="t" r="r" b="b"/>
            <a:pathLst>
              <a:path w="952500" h="10287000">
                <a:moveTo>
                  <a:pt x="0" y="0"/>
                </a:moveTo>
                <a:lnTo>
                  <a:pt x="952500" y="0"/>
                </a:lnTo>
                <a:lnTo>
                  <a:pt x="952500" y="10287000"/>
                </a:lnTo>
                <a:lnTo>
                  <a:pt x="0" y="10287000"/>
                </a:lnTo>
                <a:close/>
              </a:path>
            </a:pathLst>
          </a:custGeom>
          <a:solidFill>
            <a:srgbClr val="FFFFFF"/>
          </a:solidFill>
          <a:ln w="9525" cap="flat">
            <a:noFill/>
            <a:prstDash val="solid"/>
            <a:miter/>
          </a:ln>
        </p:spPr>
        <p:txBody>
          <a:bodyPr rtlCol="0" anchor="ctr"/>
          <a:lstStyle/>
          <a:p>
            <a:endParaRPr lang="en-ID" sz="1200"/>
          </a:p>
        </p:txBody>
      </p:sp>
      <p:sp>
        <p:nvSpPr>
          <p:cNvPr id="4" name="Slide Number Placeholder 3">
            <a:extLst>
              <a:ext uri="{FF2B5EF4-FFF2-40B4-BE49-F238E27FC236}">
                <a16:creationId xmlns:a16="http://schemas.microsoft.com/office/drawing/2014/main" id="{B3D62C6A-3372-8C09-5443-EF9764772812}"/>
              </a:ext>
            </a:extLst>
          </p:cNvPr>
          <p:cNvSpPr>
            <a:spLocks noGrp="1"/>
          </p:cNvSpPr>
          <p:nvPr>
            <p:ph type="sldNum" sz="quarter" idx="21"/>
          </p:nvPr>
        </p:nvSpPr>
        <p:spPr>
          <a:xfrm>
            <a:off x="1" y="6240674"/>
            <a:ext cx="628649" cy="365125"/>
          </a:xfrm>
        </p:spPr>
        <p:txBody>
          <a:bodyPr/>
          <a:lstStyle/>
          <a:p>
            <a:fld id="{F5342A4C-1D06-4798-B51F-D5804CA03D28}" type="slidenum">
              <a:rPr lang="en-ID" smtClean="0"/>
              <a:pPr/>
              <a:t>‹#›</a:t>
            </a:fld>
            <a:endParaRPr lang="en-ID" dirty="0"/>
          </a:p>
        </p:txBody>
      </p:sp>
      <p:sp>
        <p:nvSpPr>
          <p:cNvPr id="6" name="Footer Placeholder 4">
            <a:extLst>
              <a:ext uri="{FF2B5EF4-FFF2-40B4-BE49-F238E27FC236}">
                <a16:creationId xmlns:a16="http://schemas.microsoft.com/office/drawing/2014/main" id="{801760FB-9A52-06BD-7397-CE1271CB19A2}"/>
              </a:ext>
            </a:extLst>
          </p:cNvPr>
          <p:cNvSpPr>
            <a:spLocks noGrp="1"/>
          </p:cNvSpPr>
          <p:nvPr>
            <p:ph type="ftr" sz="quarter" idx="11"/>
          </p:nvPr>
        </p:nvSpPr>
        <p:spPr>
          <a:xfrm>
            <a:off x="116906" y="620714"/>
            <a:ext cx="413319" cy="5615514"/>
          </a:xfrm>
        </p:spPr>
        <p:txBody>
          <a:bodyPr/>
          <a:lstStyle>
            <a:lvl1pPr algn="ctr">
              <a:defRPr>
                <a:solidFill>
                  <a:srgbClr val="000000"/>
                </a:solidFill>
              </a:defRPr>
            </a:lvl1pPr>
          </a:lstStyle>
          <a:p>
            <a:r>
              <a:rPr lang="en-ID" sz="1250" dirty="0"/>
              <a:t>PRESENTATION</a:t>
            </a:r>
            <a:r>
              <a:rPr lang="en-ID" dirty="0"/>
              <a:t> TITLE</a:t>
            </a:r>
          </a:p>
        </p:txBody>
      </p:sp>
      <p:sp>
        <p:nvSpPr>
          <p:cNvPr id="2" name="Title 1">
            <a:extLst>
              <a:ext uri="{FF2B5EF4-FFF2-40B4-BE49-F238E27FC236}">
                <a16:creationId xmlns:a16="http://schemas.microsoft.com/office/drawing/2014/main" id="{4A7AF26D-E3B2-CF9E-D069-7418B4EEB1A7}"/>
              </a:ext>
            </a:extLst>
          </p:cNvPr>
          <p:cNvSpPr>
            <a:spLocks noGrp="1"/>
          </p:cNvSpPr>
          <p:nvPr>
            <p:ph type="title"/>
          </p:nvPr>
        </p:nvSpPr>
        <p:spPr>
          <a:xfrm>
            <a:off x="940857" y="620713"/>
            <a:ext cx="6174318" cy="1124127"/>
          </a:xfrm>
        </p:spPr>
        <p:txBody>
          <a:bodyPr vert="horz" lIns="91440" tIns="45720" rIns="91440" bIns="45720" rtlCol="0" anchor="t">
            <a:noAutofit/>
          </a:bodyPr>
          <a:lstStyle>
            <a:lvl1pPr>
              <a:defRPr lang="en-ID" dirty="0"/>
            </a:lvl1pPr>
          </a:lstStyle>
          <a:p>
            <a:pPr lvl="0"/>
            <a:r>
              <a:rPr lang="en-US" dirty="0"/>
              <a:t>Click to edit Master title style</a:t>
            </a:r>
            <a:endParaRPr lang="en-ID" dirty="0"/>
          </a:p>
        </p:txBody>
      </p:sp>
      <p:sp>
        <p:nvSpPr>
          <p:cNvPr id="5" name="Text Placeholder 10">
            <a:extLst>
              <a:ext uri="{FF2B5EF4-FFF2-40B4-BE49-F238E27FC236}">
                <a16:creationId xmlns:a16="http://schemas.microsoft.com/office/drawing/2014/main" id="{19CE3885-6093-689E-BD45-8877414336D5}"/>
              </a:ext>
            </a:extLst>
          </p:cNvPr>
          <p:cNvSpPr>
            <a:spLocks noGrp="1"/>
          </p:cNvSpPr>
          <p:nvPr>
            <p:ph type="body" sz="quarter" idx="16"/>
          </p:nvPr>
        </p:nvSpPr>
        <p:spPr>
          <a:xfrm>
            <a:off x="946149" y="1909047"/>
            <a:ext cx="6171158" cy="734283"/>
          </a:xfrm>
        </p:spPr>
        <p:txBody>
          <a:bodyPr anchor="ctr">
            <a:noAutofit/>
          </a:bodyPr>
          <a:lstStyle>
            <a:lvl1pPr>
              <a:lnSpc>
                <a:spcPct val="100000"/>
              </a:lnSpc>
              <a:defRPr sz="1800" b="1"/>
            </a:lvl1pPr>
            <a:lvl2pPr>
              <a:defRPr sz="933" b="1"/>
            </a:lvl2pPr>
            <a:lvl3pPr>
              <a:defRPr sz="800" b="1"/>
            </a:lvl3pPr>
            <a:lvl4pPr>
              <a:defRPr sz="733" b="1"/>
            </a:lvl4pPr>
            <a:lvl5pPr>
              <a:defRPr sz="733" b="1"/>
            </a:lvl5pPr>
          </a:lstStyle>
          <a:p>
            <a:pPr lvl="0"/>
            <a:r>
              <a:rPr lang="en-US" dirty="0"/>
              <a:t>Click to edit Master text styles</a:t>
            </a:r>
          </a:p>
        </p:txBody>
      </p:sp>
      <p:sp>
        <p:nvSpPr>
          <p:cNvPr id="7" name="Text Placeholder 10">
            <a:extLst>
              <a:ext uri="{FF2B5EF4-FFF2-40B4-BE49-F238E27FC236}">
                <a16:creationId xmlns:a16="http://schemas.microsoft.com/office/drawing/2014/main" id="{4F601F5E-1C53-1D14-0DAF-B3835E89492C}"/>
              </a:ext>
            </a:extLst>
          </p:cNvPr>
          <p:cNvSpPr>
            <a:spLocks noGrp="1"/>
          </p:cNvSpPr>
          <p:nvPr>
            <p:ph type="body" sz="quarter" idx="17"/>
          </p:nvPr>
        </p:nvSpPr>
        <p:spPr>
          <a:xfrm>
            <a:off x="946149" y="2807537"/>
            <a:ext cx="6171158" cy="734283"/>
          </a:xfrm>
        </p:spPr>
        <p:txBody>
          <a:bodyPr anchor="ctr">
            <a:noAutofit/>
          </a:bodyPr>
          <a:lstStyle>
            <a:lvl1pPr>
              <a:lnSpc>
                <a:spcPct val="100000"/>
              </a:lnSpc>
              <a:defRPr sz="1800" b="1"/>
            </a:lvl1pPr>
            <a:lvl2pPr>
              <a:defRPr sz="933" b="1"/>
            </a:lvl2pPr>
            <a:lvl3pPr>
              <a:defRPr sz="800" b="1"/>
            </a:lvl3pPr>
            <a:lvl4pPr>
              <a:defRPr sz="733" b="1"/>
            </a:lvl4pPr>
            <a:lvl5pPr>
              <a:defRPr sz="733" b="1"/>
            </a:lvl5pPr>
          </a:lstStyle>
          <a:p>
            <a:pPr lvl="0"/>
            <a:r>
              <a:rPr lang="en-US" dirty="0"/>
              <a:t>Click to edit Master text styles</a:t>
            </a:r>
          </a:p>
        </p:txBody>
      </p:sp>
      <p:sp>
        <p:nvSpPr>
          <p:cNvPr id="8" name="Text Placeholder 10">
            <a:extLst>
              <a:ext uri="{FF2B5EF4-FFF2-40B4-BE49-F238E27FC236}">
                <a16:creationId xmlns:a16="http://schemas.microsoft.com/office/drawing/2014/main" id="{F671A3B7-7B6E-FB2A-66AA-AF5AB4DD338D}"/>
              </a:ext>
            </a:extLst>
          </p:cNvPr>
          <p:cNvSpPr>
            <a:spLocks noGrp="1"/>
          </p:cNvSpPr>
          <p:nvPr>
            <p:ph type="body" sz="quarter" idx="18"/>
          </p:nvPr>
        </p:nvSpPr>
        <p:spPr>
          <a:xfrm>
            <a:off x="946149" y="3706027"/>
            <a:ext cx="6171158" cy="734283"/>
          </a:xfrm>
        </p:spPr>
        <p:txBody>
          <a:bodyPr anchor="ctr">
            <a:noAutofit/>
          </a:bodyPr>
          <a:lstStyle>
            <a:lvl1pPr>
              <a:lnSpc>
                <a:spcPct val="100000"/>
              </a:lnSpc>
              <a:defRPr sz="1800" b="1"/>
            </a:lvl1pPr>
            <a:lvl2pPr>
              <a:defRPr sz="933" b="1"/>
            </a:lvl2pPr>
            <a:lvl3pPr>
              <a:defRPr sz="800" b="1"/>
            </a:lvl3pPr>
            <a:lvl4pPr>
              <a:defRPr sz="733" b="1"/>
            </a:lvl4pPr>
            <a:lvl5pPr>
              <a:defRPr sz="733" b="1"/>
            </a:lvl5pPr>
          </a:lstStyle>
          <a:p>
            <a:pPr lvl="0"/>
            <a:r>
              <a:rPr lang="en-US" dirty="0"/>
              <a:t>Click to edit Master text styles</a:t>
            </a:r>
          </a:p>
        </p:txBody>
      </p:sp>
      <p:sp>
        <p:nvSpPr>
          <p:cNvPr id="9" name="Text Placeholder 10">
            <a:extLst>
              <a:ext uri="{FF2B5EF4-FFF2-40B4-BE49-F238E27FC236}">
                <a16:creationId xmlns:a16="http://schemas.microsoft.com/office/drawing/2014/main" id="{08B15F13-9FE8-8075-D605-2E033A9681CE}"/>
              </a:ext>
            </a:extLst>
          </p:cNvPr>
          <p:cNvSpPr>
            <a:spLocks noGrp="1"/>
          </p:cNvSpPr>
          <p:nvPr>
            <p:ph type="body" sz="quarter" idx="19"/>
          </p:nvPr>
        </p:nvSpPr>
        <p:spPr>
          <a:xfrm>
            <a:off x="946149" y="4604517"/>
            <a:ext cx="6171158" cy="734283"/>
          </a:xfrm>
        </p:spPr>
        <p:txBody>
          <a:bodyPr anchor="ctr">
            <a:noAutofit/>
          </a:bodyPr>
          <a:lstStyle>
            <a:lvl1pPr>
              <a:lnSpc>
                <a:spcPct val="100000"/>
              </a:lnSpc>
              <a:defRPr sz="1800" b="1"/>
            </a:lvl1pPr>
            <a:lvl2pPr>
              <a:defRPr sz="933" b="1"/>
            </a:lvl2pPr>
            <a:lvl3pPr>
              <a:defRPr sz="800" b="1"/>
            </a:lvl3pPr>
            <a:lvl4pPr>
              <a:defRPr sz="733" b="1"/>
            </a:lvl4pPr>
            <a:lvl5pPr>
              <a:defRPr sz="733" b="1"/>
            </a:lvl5pPr>
          </a:lstStyle>
          <a:p>
            <a:pPr lvl="0"/>
            <a:r>
              <a:rPr lang="en-US" dirty="0"/>
              <a:t>Click to edit Master text styles</a:t>
            </a:r>
          </a:p>
        </p:txBody>
      </p:sp>
      <p:sp>
        <p:nvSpPr>
          <p:cNvPr id="10" name="Text Placeholder 10">
            <a:extLst>
              <a:ext uri="{FF2B5EF4-FFF2-40B4-BE49-F238E27FC236}">
                <a16:creationId xmlns:a16="http://schemas.microsoft.com/office/drawing/2014/main" id="{715A26ED-6CEB-9130-8E04-93D9720BBAAD}"/>
              </a:ext>
            </a:extLst>
          </p:cNvPr>
          <p:cNvSpPr>
            <a:spLocks noGrp="1"/>
          </p:cNvSpPr>
          <p:nvPr>
            <p:ph type="body" sz="quarter" idx="20"/>
          </p:nvPr>
        </p:nvSpPr>
        <p:spPr>
          <a:xfrm>
            <a:off x="946149" y="5503005"/>
            <a:ext cx="6171158" cy="734283"/>
          </a:xfrm>
        </p:spPr>
        <p:txBody>
          <a:bodyPr anchor="ctr">
            <a:noAutofit/>
          </a:bodyPr>
          <a:lstStyle>
            <a:lvl1pPr>
              <a:lnSpc>
                <a:spcPct val="100000"/>
              </a:lnSpc>
              <a:defRPr sz="1800" b="1"/>
            </a:lvl1pPr>
            <a:lvl2pPr>
              <a:defRPr sz="933" b="1"/>
            </a:lvl2pPr>
            <a:lvl3pPr>
              <a:defRPr sz="800" b="1"/>
            </a:lvl3pPr>
            <a:lvl4pPr>
              <a:defRPr sz="733" b="1"/>
            </a:lvl4pPr>
            <a:lvl5pPr>
              <a:defRPr sz="733" b="1"/>
            </a:lvl5pPr>
          </a:lstStyle>
          <a:p>
            <a:pPr lvl="0"/>
            <a:r>
              <a:rPr lang="en-US" dirty="0"/>
              <a:t>Click to edit Master text styles</a:t>
            </a:r>
          </a:p>
        </p:txBody>
      </p:sp>
      <p:sp>
        <p:nvSpPr>
          <p:cNvPr id="15" name="Picture Placeholder 5">
            <a:extLst>
              <a:ext uri="{FF2B5EF4-FFF2-40B4-BE49-F238E27FC236}">
                <a16:creationId xmlns:a16="http://schemas.microsoft.com/office/drawing/2014/main" id="{94A7A253-CE41-D5A6-DB47-B99BA0FDC8E4}"/>
              </a:ext>
            </a:extLst>
          </p:cNvPr>
          <p:cNvSpPr>
            <a:spLocks noGrp="1"/>
          </p:cNvSpPr>
          <p:nvPr>
            <p:ph type="pic" sz="quarter" idx="12"/>
          </p:nvPr>
        </p:nvSpPr>
        <p:spPr>
          <a:xfrm>
            <a:off x="8148638" y="620713"/>
            <a:ext cx="3419475" cy="5619962"/>
          </a:xfrm>
        </p:spPr>
        <p:txBody>
          <a:bodyPr/>
          <a:lstStyle/>
          <a:p>
            <a:endParaRPr lang="en-ID" dirty="0"/>
          </a:p>
        </p:txBody>
      </p:sp>
    </p:spTree>
    <p:extLst>
      <p:ext uri="{BB962C8B-B14F-4D97-AF65-F5344CB8AC3E}">
        <p14:creationId xmlns:p14="http://schemas.microsoft.com/office/powerpoint/2010/main" val="369616668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ummary S04V2">
    <p:spTree>
      <p:nvGrpSpPr>
        <p:cNvPr id="1" name=""/>
        <p:cNvGrpSpPr/>
        <p:nvPr/>
      </p:nvGrpSpPr>
      <p:grpSpPr>
        <a:xfrm>
          <a:off x="0" y="0"/>
          <a:ext cx="0" cy="0"/>
          <a:chOff x="0" y="0"/>
          <a:chExt cx="0" cy="0"/>
        </a:xfrm>
      </p:grpSpPr>
      <p:sp>
        <p:nvSpPr>
          <p:cNvPr id="3" name="Freeform: Shape 2">
            <a:extLst>
              <a:ext uri="{FF2B5EF4-FFF2-40B4-BE49-F238E27FC236}">
                <a16:creationId xmlns:a16="http://schemas.microsoft.com/office/drawing/2014/main" id="{108F4F8C-F006-0E45-6632-B03E09A65D4A}"/>
              </a:ext>
            </a:extLst>
          </p:cNvPr>
          <p:cNvSpPr/>
          <p:nvPr userDrawn="1"/>
        </p:nvSpPr>
        <p:spPr>
          <a:xfrm>
            <a:off x="0" y="0"/>
            <a:ext cx="635000" cy="6858000"/>
          </a:xfrm>
          <a:custGeom>
            <a:avLst/>
            <a:gdLst>
              <a:gd name="connsiteX0" fmla="*/ 0 w 952500"/>
              <a:gd name="connsiteY0" fmla="*/ 0 h 10287000"/>
              <a:gd name="connsiteX1" fmla="*/ 952500 w 952500"/>
              <a:gd name="connsiteY1" fmla="*/ 0 h 10287000"/>
              <a:gd name="connsiteX2" fmla="*/ 952500 w 952500"/>
              <a:gd name="connsiteY2" fmla="*/ 10287000 h 10287000"/>
              <a:gd name="connsiteX3" fmla="*/ 0 w 952500"/>
              <a:gd name="connsiteY3" fmla="*/ 10287000 h 10287000"/>
            </a:gdLst>
            <a:ahLst/>
            <a:cxnLst>
              <a:cxn ang="0">
                <a:pos x="connsiteX0" y="connsiteY0"/>
              </a:cxn>
              <a:cxn ang="0">
                <a:pos x="connsiteX1" y="connsiteY1"/>
              </a:cxn>
              <a:cxn ang="0">
                <a:pos x="connsiteX2" y="connsiteY2"/>
              </a:cxn>
              <a:cxn ang="0">
                <a:pos x="connsiteX3" y="connsiteY3"/>
              </a:cxn>
            </a:cxnLst>
            <a:rect l="l" t="t" r="r" b="b"/>
            <a:pathLst>
              <a:path w="952500" h="10287000">
                <a:moveTo>
                  <a:pt x="0" y="0"/>
                </a:moveTo>
                <a:lnTo>
                  <a:pt x="952500" y="0"/>
                </a:lnTo>
                <a:lnTo>
                  <a:pt x="952500" y="10287000"/>
                </a:lnTo>
                <a:lnTo>
                  <a:pt x="0" y="10287000"/>
                </a:lnTo>
                <a:close/>
              </a:path>
            </a:pathLst>
          </a:custGeom>
          <a:solidFill>
            <a:srgbClr val="FFFFFF"/>
          </a:solidFill>
          <a:ln w="9525" cap="flat">
            <a:noFill/>
            <a:prstDash val="solid"/>
            <a:miter/>
          </a:ln>
        </p:spPr>
        <p:txBody>
          <a:bodyPr rtlCol="0" anchor="ctr"/>
          <a:lstStyle/>
          <a:p>
            <a:endParaRPr lang="en-ID" sz="1200"/>
          </a:p>
        </p:txBody>
      </p:sp>
      <p:sp>
        <p:nvSpPr>
          <p:cNvPr id="4" name="Slide Number Placeholder 3">
            <a:extLst>
              <a:ext uri="{FF2B5EF4-FFF2-40B4-BE49-F238E27FC236}">
                <a16:creationId xmlns:a16="http://schemas.microsoft.com/office/drawing/2014/main" id="{B3D62C6A-3372-8C09-5443-EF9764772812}"/>
              </a:ext>
            </a:extLst>
          </p:cNvPr>
          <p:cNvSpPr>
            <a:spLocks noGrp="1"/>
          </p:cNvSpPr>
          <p:nvPr>
            <p:ph type="sldNum" sz="quarter" idx="21"/>
          </p:nvPr>
        </p:nvSpPr>
        <p:spPr>
          <a:xfrm>
            <a:off x="1" y="6240674"/>
            <a:ext cx="628649" cy="365125"/>
          </a:xfrm>
        </p:spPr>
        <p:txBody>
          <a:bodyPr/>
          <a:lstStyle/>
          <a:p>
            <a:fld id="{F5342A4C-1D06-4798-B51F-D5804CA03D28}" type="slidenum">
              <a:rPr lang="en-ID" smtClean="0"/>
              <a:pPr/>
              <a:t>‹#›</a:t>
            </a:fld>
            <a:endParaRPr lang="en-ID" dirty="0"/>
          </a:p>
        </p:txBody>
      </p:sp>
      <p:sp>
        <p:nvSpPr>
          <p:cNvPr id="6" name="Footer Placeholder 4">
            <a:extLst>
              <a:ext uri="{FF2B5EF4-FFF2-40B4-BE49-F238E27FC236}">
                <a16:creationId xmlns:a16="http://schemas.microsoft.com/office/drawing/2014/main" id="{801760FB-9A52-06BD-7397-CE1271CB19A2}"/>
              </a:ext>
            </a:extLst>
          </p:cNvPr>
          <p:cNvSpPr>
            <a:spLocks noGrp="1"/>
          </p:cNvSpPr>
          <p:nvPr>
            <p:ph type="ftr" sz="quarter" idx="11"/>
          </p:nvPr>
        </p:nvSpPr>
        <p:spPr>
          <a:xfrm>
            <a:off x="116906" y="620714"/>
            <a:ext cx="413319" cy="5615514"/>
          </a:xfrm>
        </p:spPr>
        <p:txBody>
          <a:bodyPr/>
          <a:lstStyle>
            <a:lvl1pPr algn="ctr">
              <a:defRPr>
                <a:solidFill>
                  <a:srgbClr val="000000"/>
                </a:solidFill>
              </a:defRPr>
            </a:lvl1pPr>
          </a:lstStyle>
          <a:p>
            <a:r>
              <a:rPr lang="en-ID" sz="1250" dirty="0"/>
              <a:t>PRESENTATION</a:t>
            </a:r>
            <a:r>
              <a:rPr lang="en-ID" dirty="0"/>
              <a:t> TITLE</a:t>
            </a:r>
          </a:p>
        </p:txBody>
      </p:sp>
      <p:sp>
        <p:nvSpPr>
          <p:cNvPr id="11" name="Title 1">
            <a:extLst>
              <a:ext uri="{FF2B5EF4-FFF2-40B4-BE49-F238E27FC236}">
                <a16:creationId xmlns:a16="http://schemas.microsoft.com/office/drawing/2014/main" id="{2286D396-4B84-5B9F-FBD2-3CAB3AAD13D6}"/>
              </a:ext>
            </a:extLst>
          </p:cNvPr>
          <p:cNvSpPr>
            <a:spLocks noGrp="1"/>
          </p:cNvSpPr>
          <p:nvPr>
            <p:ph type="title"/>
          </p:nvPr>
        </p:nvSpPr>
        <p:spPr>
          <a:xfrm rot="16200000">
            <a:off x="-1306466" y="2717759"/>
            <a:ext cx="5616576" cy="1422487"/>
          </a:xfrm>
        </p:spPr>
        <p:txBody>
          <a:bodyPr vert="horz" lIns="91440" tIns="45720" rIns="91440" bIns="45720" rtlCol="0" anchor="b">
            <a:noAutofit/>
          </a:bodyPr>
          <a:lstStyle>
            <a:lvl1pPr algn="ctr">
              <a:defRPr lang="en-ID" dirty="0"/>
            </a:lvl1pPr>
          </a:lstStyle>
          <a:p>
            <a:pPr lvl="0"/>
            <a:r>
              <a:rPr lang="en-US" dirty="0"/>
              <a:t>Click to edit Master title style</a:t>
            </a:r>
            <a:endParaRPr lang="en-ID" dirty="0"/>
          </a:p>
        </p:txBody>
      </p:sp>
      <p:sp>
        <p:nvSpPr>
          <p:cNvPr id="12" name="Text Placeholder 10">
            <a:extLst>
              <a:ext uri="{FF2B5EF4-FFF2-40B4-BE49-F238E27FC236}">
                <a16:creationId xmlns:a16="http://schemas.microsoft.com/office/drawing/2014/main" id="{8A1415FC-2B8C-5F54-4BB8-F46838F937E4}"/>
              </a:ext>
            </a:extLst>
          </p:cNvPr>
          <p:cNvSpPr>
            <a:spLocks noGrp="1"/>
          </p:cNvSpPr>
          <p:nvPr>
            <p:ph type="body" sz="quarter" idx="16"/>
          </p:nvPr>
        </p:nvSpPr>
        <p:spPr>
          <a:xfrm>
            <a:off x="3035300" y="620713"/>
            <a:ext cx="8532813" cy="734283"/>
          </a:xfrm>
        </p:spPr>
        <p:txBody>
          <a:bodyPr anchor="ctr">
            <a:noAutofit/>
          </a:bodyPr>
          <a:lstStyle>
            <a:lvl1pPr>
              <a:lnSpc>
                <a:spcPct val="100000"/>
              </a:lnSpc>
              <a:defRPr sz="1800" b="1"/>
            </a:lvl1pPr>
            <a:lvl2pPr>
              <a:defRPr sz="933" b="1"/>
            </a:lvl2pPr>
            <a:lvl3pPr>
              <a:defRPr sz="800" b="1"/>
            </a:lvl3pPr>
            <a:lvl4pPr>
              <a:defRPr sz="733" b="1"/>
            </a:lvl4pPr>
            <a:lvl5pPr>
              <a:defRPr sz="733" b="1"/>
            </a:lvl5pPr>
          </a:lstStyle>
          <a:p>
            <a:pPr lvl="0"/>
            <a:r>
              <a:rPr lang="en-US" dirty="0"/>
              <a:t>Click to edit Master text styles</a:t>
            </a:r>
          </a:p>
        </p:txBody>
      </p:sp>
      <p:sp>
        <p:nvSpPr>
          <p:cNvPr id="13" name="Text Placeholder 10">
            <a:extLst>
              <a:ext uri="{FF2B5EF4-FFF2-40B4-BE49-F238E27FC236}">
                <a16:creationId xmlns:a16="http://schemas.microsoft.com/office/drawing/2014/main" id="{5829B14C-C6D3-9212-6BEC-D1B59CA2CF2A}"/>
              </a:ext>
            </a:extLst>
          </p:cNvPr>
          <p:cNvSpPr>
            <a:spLocks noGrp="1"/>
          </p:cNvSpPr>
          <p:nvPr>
            <p:ph type="body" sz="quarter" idx="17"/>
          </p:nvPr>
        </p:nvSpPr>
        <p:spPr>
          <a:xfrm>
            <a:off x="3035300" y="1840889"/>
            <a:ext cx="8532813" cy="734283"/>
          </a:xfrm>
        </p:spPr>
        <p:txBody>
          <a:bodyPr anchor="ctr">
            <a:noAutofit/>
          </a:bodyPr>
          <a:lstStyle>
            <a:lvl1pPr>
              <a:lnSpc>
                <a:spcPct val="100000"/>
              </a:lnSpc>
              <a:defRPr sz="1800" b="1"/>
            </a:lvl1pPr>
            <a:lvl2pPr>
              <a:defRPr sz="933" b="1"/>
            </a:lvl2pPr>
            <a:lvl3pPr>
              <a:defRPr sz="800" b="1"/>
            </a:lvl3pPr>
            <a:lvl4pPr>
              <a:defRPr sz="733" b="1"/>
            </a:lvl4pPr>
            <a:lvl5pPr>
              <a:defRPr sz="733" b="1"/>
            </a:lvl5pPr>
          </a:lstStyle>
          <a:p>
            <a:pPr lvl="0"/>
            <a:r>
              <a:rPr lang="en-US" dirty="0"/>
              <a:t>Click to edit Master text styles</a:t>
            </a:r>
          </a:p>
        </p:txBody>
      </p:sp>
      <p:sp>
        <p:nvSpPr>
          <p:cNvPr id="14" name="Text Placeholder 10">
            <a:extLst>
              <a:ext uri="{FF2B5EF4-FFF2-40B4-BE49-F238E27FC236}">
                <a16:creationId xmlns:a16="http://schemas.microsoft.com/office/drawing/2014/main" id="{8597C9BD-1DAF-25C4-C5D3-516C344BA19F}"/>
              </a:ext>
            </a:extLst>
          </p:cNvPr>
          <p:cNvSpPr>
            <a:spLocks noGrp="1"/>
          </p:cNvSpPr>
          <p:nvPr>
            <p:ph type="body" sz="quarter" idx="18"/>
          </p:nvPr>
        </p:nvSpPr>
        <p:spPr>
          <a:xfrm>
            <a:off x="3035300" y="3061065"/>
            <a:ext cx="8532813" cy="734283"/>
          </a:xfrm>
        </p:spPr>
        <p:txBody>
          <a:bodyPr anchor="ctr">
            <a:noAutofit/>
          </a:bodyPr>
          <a:lstStyle>
            <a:lvl1pPr>
              <a:lnSpc>
                <a:spcPct val="100000"/>
              </a:lnSpc>
              <a:defRPr sz="1800" b="1"/>
            </a:lvl1pPr>
            <a:lvl2pPr>
              <a:defRPr sz="933" b="1"/>
            </a:lvl2pPr>
            <a:lvl3pPr>
              <a:defRPr sz="800" b="1"/>
            </a:lvl3pPr>
            <a:lvl4pPr>
              <a:defRPr sz="733" b="1"/>
            </a:lvl4pPr>
            <a:lvl5pPr>
              <a:defRPr sz="733" b="1"/>
            </a:lvl5pPr>
          </a:lstStyle>
          <a:p>
            <a:pPr lvl="0"/>
            <a:r>
              <a:rPr lang="en-US" dirty="0"/>
              <a:t>Click to edit Master text styles</a:t>
            </a:r>
          </a:p>
        </p:txBody>
      </p:sp>
      <p:sp>
        <p:nvSpPr>
          <p:cNvPr id="16" name="Text Placeholder 10">
            <a:extLst>
              <a:ext uri="{FF2B5EF4-FFF2-40B4-BE49-F238E27FC236}">
                <a16:creationId xmlns:a16="http://schemas.microsoft.com/office/drawing/2014/main" id="{4A7E9287-73DC-B5BA-3C0E-F0AD64FBC264}"/>
              </a:ext>
            </a:extLst>
          </p:cNvPr>
          <p:cNvSpPr>
            <a:spLocks noGrp="1"/>
          </p:cNvSpPr>
          <p:nvPr>
            <p:ph type="body" sz="quarter" idx="19"/>
          </p:nvPr>
        </p:nvSpPr>
        <p:spPr>
          <a:xfrm>
            <a:off x="3035300" y="4281241"/>
            <a:ext cx="8532813" cy="734283"/>
          </a:xfrm>
        </p:spPr>
        <p:txBody>
          <a:bodyPr anchor="ctr">
            <a:noAutofit/>
          </a:bodyPr>
          <a:lstStyle>
            <a:lvl1pPr>
              <a:lnSpc>
                <a:spcPct val="100000"/>
              </a:lnSpc>
              <a:defRPr sz="1800" b="1"/>
            </a:lvl1pPr>
            <a:lvl2pPr>
              <a:defRPr sz="933" b="1"/>
            </a:lvl2pPr>
            <a:lvl3pPr>
              <a:defRPr sz="800" b="1"/>
            </a:lvl3pPr>
            <a:lvl4pPr>
              <a:defRPr sz="733" b="1"/>
            </a:lvl4pPr>
            <a:lvl5pPr>
              <a:defRPr sz="733" b="1"/>
            </a:lvl5pPr>
          </a:lstStyle>
          <a:p>
            <a:pPr lvl="0"/>
            <a:r>
              <a:rPr lang="en-US" dirty="0"/>
              <a:t>Click to edit Master text styles</a:t>
            </a:r>
          </a:p>
        </p:txBody>
      </p:sp>
      <p:sp>
        <p:nvSpPr>
          <p:cNvPr id="17" name="Text Placeholder 10">
            <a:extLst>
              <a:ext uri="{FF2B5EF4-FFF2-40B4-BE49-F238E27FC236}">
                <a16:creationId xmlns:a16="http://schemas.microsoft.com/office/drawing/2014/main" id="{6B4DF6D0-46A3-FC0D-A046-8944EDBAEBDC}"/>
              </a:ext>
            </a:extLst>
          </p:cNvPr>
          <p:cNvSpPr>
            <a:spLocks noGrp="1"/>
          </p:cNvSpPr>
          <p:nvPr>
            <p:ph type="body" sz="quarter" idx="20"/>
          </p:nvPr>
        </p:nvSpPr>
        <p:spPr>
          <a:xfrm>
            <a:off x="3035300" y="5501417"/>
            <a:ext cx="8532813" cy="734283"/>
          </a:xfrm>
        </p:spPr>
        <p:txBody>
          <a:bodyPr anchor="ctr">
            <a:noAutofit/>
          </a:bodyPr>
          <a:lstStyle>
            <a:lvl1pPr>
              <a:lnSpc>
                <a:spcPct val="100000"/>
              </a:lnSpc>
              <a:defRPr sz="1800" b="1"/>
            </a:lvl1pPr>
            <a:lvl2pPr>
              <a:defRPr sz="933" b="1"/>
            </a:lvl2pPr>
            <a:lvl3pPr>
              <a:defRPr sz="800" b="1"/>
            </a:lvl3pPr>
            <a:lvl4pPr>
              <a:defRPr sz="733" b="1"/>
            </a:lvl4pPr>
            <a:lvl5pPr>
              <a:defRPr sz="733" b="1"/>
            </a:lvl5pPr>
          </a:lstStyle>
          <a:p>
            <a:pPr lvl="0"/>
            <a:r>
              <a:rPr lang="en-US" dirty="0"/>
              <a:t>Click to edit Master text styles</a:t>
            </a:r>
          </a:p>
        </p:txBody>
      </p:sp>
    </p:spTree>
    <p:extLst>
      <p:ext uri="{BB962C8B-B14F-4D97-AF65-F5344CB8AC3E}">
        <p14:creationId xmlns:p14="http://schemas.microsoft.com/office/powerpoint/2010/main" val="360331475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ummary S04V3">
    <p:spTree>
      <p:nvGrpSpPr>
        <p:cNvPr id="1" name=""/>
        <p:cNvGrpSpPr/>
        <p:nvPr/>
      </p:nvGrpSpPr>
      <p:grpSpPr>
        <a:xfrm>
          <a:off x="0" y="0"/>
          <a:ext cx="0" cy="0"/>
          <a:chOff x="0" y="0"/>
          <a:chExt cx="0" cy="0"/>
        </a:xfrm>
      </p:grpSpPr>
      <p:sp>
        <p:nvSpPr>
          <p:cNvPr id="3" name="Freeform: Shape 2">
            <a:extLst>
              <a:ext uri="{FF2B5EF4-FFF2-40B4-BE49-F238E27FC236}">
                <a16:creationId xmlns:a16="http://schemas.microsoft.com/office/drawing/2014/main" id="{108F4F8C-F006-0E45-6632-B03E09A65D4A}"/>
              </a:ext>
            </a:extLst>
          </p:cNvPr>
          <p:cNvSpPr/>
          <p:nvPr userDrawn="1"/>
        </p:nvSpPr>
        <p:spPr>
          <a:xfrm>
            <a:off x="0" y="0"/>
            <a:ext cx="635000" cy="6858000"/>
          </a:xfrm>
          <a:custGeom>
            <a:avLst/>
            <a:gdLst>
              <a:gd name="connsiteX0" fmla="*/ 0 w 952500"/>
              <a:gd name="connsiteY0" fmla="*/ 0 h 10287000"/>
              <a:gd name="connsiteX1" fmla="*/ 952500 w 952500"/>
              <a:gd name="connsiteY1" fmla="*/ 0 h 10287000"/>
              <a:gd name="connsiteX2" fmla="*/ 952500 w 952500"/>
              <a:gd name="connsiteY2" fmla="*/ 10287000 h 10287000"/>
              <a:gd name="connsiteX3" fmla="*/ 0 w 952500"/>
              <a:gd name="connsiteY3" fmla="*/ 10287000 h 10287000"/>
            </a:gdLst>
            <a:ahLst/>
            <a:cxnLst>
              <a:cxn ang="0">
                <a:pos x="connsiteX0" y="connsiteY0"/>
              </a:cxn>
              <a:cxn ang="0">
                <a:pos x="connsiteX1" y="connsiteY1"/>
              </a:cxn>
              <a:cxn ang="0">
                <a:pos x="connsiteX2" y="connsiteY2"/>
              </a:cxn>
              <a:cxn ang="0">
                <a:pos x="connsiteX3" y="connsiteY3"/>
              </a:cxn>
            </a:cxnLst>
            <a:rect l="l" t="t" r="r" b="b"/>
            <a:pathLst>
              <a:path w="952500" h="10287000">
                <a:moveTo>
                  <a:pt x="0" y="0"/>
                </a:moveTo>
                <a:lnTo>
                  <a:pt x="952500" y="0"/>
                </a:lnTo>
                <a:lnTo>
                  <a:pt x="952500" y="10287000"/>
                </a:lnTo>
                <a:lnTo>
                  <a:pt x="0" y="10287000"/>
                </a:lnTo>
                <a:close/>
              </a:path>
            </a:pathLst>
          </a:custGeom>
          <a:solidFill>
            <a:srgbClr val="FFFFFF"/>
          </a:solidFill>
          <a:ln w="9525" cap="flat">
            <a:noFill/>
            <a:prstDash val="solid"/>
            <a:miter/>
          </a:ln>
        </p:spPr>
        <p:txBody>
          <a:bodyPr rtlCol="0" anchor="ctr"/>
          <a:lstStyle/>
          <a:p>
            <a:endParaRPr lang="en-ID" sz="1200"/>
          </a:p>
        </p:txBody>
      </p:sp>
      <p:sp>
        <p:nvSpPr>
          <p:cNvPr id="4" name="Slide Number Placeholder 3">
            <a:extLst>
              <a:ext uri="{FF2B5EF4-FFF2-40B4-BE49-F238E27FC236}">
                <a16:creationId xmlns:a16="http://schemas.microsoft.com/office/drawing/2014/main" id="{B3D62C6A-3372-8C09-5443-EF9764772812}"/>
              </a:ext>
            </a:extLst>
          </p:cNvPr>
          <p:cNvSpPr>
            <a:spLocks noGrp="1"/>
          </p:cNvSpPr>
          <p:nvPr>
            <p:ph type="sldNum" sz="quarter" idx="21"/>
          </p:nvPr>
        </p:nvSpPr>
        <p:spPr>
          <a:xfrm>
            <a:off x="1" y="6240674"/>
            <a:ext cx="628649" cy="365125"/>
          </a:xfrm>
        </p:spPr>
        <p:txBody>
          <a:bodyPr/>
          <a:lstStyle/>
          <a:p>
            <a:fld id="{F5342A4C-1D06-4798-B51F-D5804CA03D28}" type="slidenum">
              <a:rPr lang="en-ID" smtClean="0"/>
              <a:pPr/>
              <a:t>‹#›</a:t>
            </a:fld>
            <a:endParaRPr lang="en-ID" dirty="0"/>
          </a:p>
        </p:txBody>
      </p:sp>
      <p:sp>
        <p:nvSpPr>
          <p:cNvPr id="6" name="Footer Placeholder 4">
            <a:extLst>
              <a:ext uri="{FF2B5EF4-FFF2-40B4-BE49-F238E27FC236}">
                <a16:creationId xmlns:a16="http://schemas.microsoft.com/office/drawing/2014/main" id="{801760FB-9A52-06BD-7397-CE1271CB19A2}"/>
              </a:ext>
            </a:extLst>
          </p:cNvPr>
          <p:cNvSpPr>
            <a:spLocks noGrp="1"/>
          </p:cNvSpPr>
          <p:nvPr>
            <p:ph type="ftr" sz="quarter" idx="11"/>
          </p:nvPr>
        </p:nvSpPr>
        <p:spPr>
          <a:xfrm>
            <a:off x="116906" y="620714"/>
            <a:ext cx="413319" cy="5615514"/>
          </a:xfrm>
        </p:spPr>
        <p:txBody>
          <a:bodyPr/>
          <a:lstStyle>
            <a:lvl1pPr algn="ctr">
              <a:defRPr>
                <a:solidFill>
                  <a:srgbClr val="000000"/>
                </a:solidFill>
              </a:defRPr>
            </a:lvl1pPr>
          </a:lstStyle>
          <a:p>
            <a:r>
              <a:rPr lang="en-ID" sz="1250" dirty="0"/>
              <a:t>PRESENTATION</a:t>
            </a:r>
            <a:r>
              <a:rPr lang="en-ID" dirty="0"/>
              <a:t> TITLE</a:t>
            </a:r>
          </a:p>
        </p:txBody>
      </p:sp>
      <p:sp>
        <p:nvSpPr>
          <p:cNvPr id="2" name="Title 1">
            <a:extLst>
              <a:ext uri="{FF2B5EF4-FFF2-40B4-BE49-F238E27FC236}">
                <a16:creationId xmlns:a16="http://schemas.microsoft.com/office/drawing/2014/main" id="{3B3E36F2-7AD3-C4AB-12E9-4D905099E269}"/>
              </a:ext>
            </a:extLst>
          </p:cNvPr>
          <p:cNvSpPr>
            <a:spLocks noGrp="1"/>
          </p:cNvSpPr>
          <p:nvPr>
            <p:ph type="title"/>
          </p:nvPr>
        </p:nvSpPr>
        <p:spPr>
          <a:xfrm>
            <a:off x="940857" y="620714"/>
            <a:ext cx="10339918" cy="734284"/>
          </a:xfrm>
        </p:spPr>
        <p:txBody>
          <a:bodyPr vert="horz" lIns="91440" tIns="45720" rIns="91440" bIns="45720" rtlCol="0" anchor="t">
            <a:noAutofit/>
          </a:bodyPr>
          <a:lstStyle>
            <a:lvl1pPr>
              <a:defRPr lang="en-ID" dirty="0"/>
            </a:lvl1pPr>
          </a:lstStyle>
          <a:p>
            <a:pPr lvl="0"/>
            <a:r>
              <a:rPr lang="en-US" dirty="0"/>
              <a:t>Click to edit Master title style</a:t>
            </a:r>
            <a:endParaRPr lang="en-ID" dirty="0"/>
          </a:p>
        </p:txBody>
      </p:sp>
      <p:sp>
        <p:nvSpPr>
          <p:cNvPr id="5" name="Text Placeholder 10">
            <a:extLst>
              <a:ext uri="{FF2B5EF4-FFF2-40B4-BE49-F238E27FC236}">
                <a16:creationId xmlns:a16="http://schemas.microsoft.com/office/drawing/2014/main" id="{F650CC3E-35C3-F873-8700-95DE9485D064}"/>
              </a:ext>
            </a:extLst>
          </p:cNvPr>
          <p:cNvSpPr>
            <a:spLocks noGrp="1"/>
          </p:cNvSpPr>
          <p:nvPr>
            <p:ph type="body" sz="quarter" idx="16"/>
          </p:nvPr>
        </p:nvSpPr>
        <p:spPr>
          <a:xfrm>
            <a:off x="946149" y="1763143"/>
            <a:ext cx="10334626" cy="734285"/>
          </a:xfrm>
        </p:spPr>
        <p:txBody>
          <a:bodyPr anchor="ctr">
            <a:noAutofit/>
          </a:bodyPr>
          <a:lstStyle>
            <a:lvl1pPr algn="l">
              <a:lnSpc>
                <a:spcPct val="100000"/>
              </a:lnSpc>
              <a:defRPr sz="1800" b="1"/>
            </a:lvl1pPr>
            <a:lvl2pPr>
              <a:defRPr sz="933" b="1"/>
            </a:lvl2pPr>
            <a:lvl3pPr>
              <a:defRPr sz="800" b="1"/>
            </a:lvl3pPr>
            <a:lvl4pPr>
              <a:defRPr sz="733" b="1"/>
            </a:lvl4pPr>
            <a:lvl5pPr>
              <a:defRPr sz="733" b="1"/>
            </a:lvl5pPr>
          </a:lstStyle>
          <a:p>
            <a:pPr lvl="0"/>
            <a:r>
              <a:rPr lang="en-US" dirty="0"/>
              <a:t>Click to edit Master text styles</a:t>
            </a:r>
          </a:p>
        </p:txBody>
      </p:sp>
      <p:sp>
        <p:nvSpPr>
          <p:cNvPr id="7" name="Text Placeholder 10">
            <a:extLst>
              <a:ext uri="{FF2B5EF4-FFF2-40B4-BE49-F238E27FC236}">
                <a16:creationId xmlns:a16="http://schemas.microsoft.com/office/drawing/2014/main" id="{10DF7FB9-915C-83A4-D3BF-966FEB058655}"/>
              </a:ext>
            </a:extLst>
          </p:cNvPr>
          <p:cNvSpPr>
            <a:spLocks noGrp="1"/>
          </p:cNvSpPr>
          <p:nvPr>
            <p:ph type="body" sz="quarter" idx="17"/>
          </p:nvPr>
        </p:nvSpPr>
        <p:spPr>
          <a:xfrm>
            <a:off x="946149" y="2697843"/>
            <a:ext cx="10334626" cy="734285"/>
          </a:xfrm>
        </p:spPr>
        <p:txBody>
          <a:bodyPr anchor="ctr">
            <a:noAutofit/>
          </a:bodyPr>
          <a:lstStyle>
            <a:lvl1pPr algn="l">
              <a:lnSpc>
                <a:spcPct val="100000"/>
              </a:lnSpc>
              <a:defRPr sz="1800" b="1"/>
            </a:lvl1pPr>
            <a:lvl2pPr>
              <a:defRPr sz="933" b="1"/>
            </a:lvl2pPr>
            <a:lvl3pPr>
              <a:defRPr sz="800" b="1"/>
            </a:lvl3pPr>
            <a:lvl4pPr>
              <a:defRPr sz="733" b="1"/>
            </a:lvl4pPr>
            <a:lvl5pPr>
              <a:defRPr sz="733" b="1"/>
            </a:lvl5pPr>
          </a:lstStyle>
          <a:p>
            <a:pPr lvl="0"/>
            <a:r>
              <a:rPr lang="en-US" dirty="0"/>
              <a:t>Click to edit Master text styles</a:t>
            </a:r>
          </a:p>
        </p:txBody>
      </p:sp>
      <p:sp>
        <p:nvSpPr>
          <p:cNvPr id="8" name="Text Placeholder 10">
            <a:extLst>
              <a:ext uri="{FF2B5EF4-FFF2-40B4-BE49-F238E27FC236}">
                <a16:creationId xmlns:a16="http://schemas.microsoft.com/office/drawing/2014/main" id="{FBB84BCA-426A-CF29-798E-D796F85ABDA9}"/>
              </a:ext>
            </a:extLst>
          </p:cNvPr>
          <p:cNvSpPr>
            <a:spLocks noGrp="1"/>
          </p:cNvSpPr>
          <p:nvPr>
            <p:ph type="body" sz="quarter" idx="18"/>
          </p:nvPr>
        </p:nvSpPr>
        <p:spPr>
          <a:xfrm>
            <a:off x="946149" y="3632543"/>
            <a:ext cx="10334626" cy="734285"/>
          </a:xfrm>
        </p:spPr>
        <p:txBody>
          <a:bodyPr anchor="ctr">
            <a:noAutofit/>
          </a:bodyPr>
          <a:lstStyle>
            <a:lvl1pPr algn="l">
              <a:lnSpc>
                <a:spcPct val="100000"/>
              </a:lnSpc>
              <a:defRPr sz="1800" b="1"/>
            </a:lvl1pPr>
            <a:lvl2pPr>
              <a:defRPr sz="933" b="1"/>
            </a:lvl2pPr>
            <a:lvl3pPr>
              <a:defRPr sz="800" b="1"/>
            </a:lvl3pPr>
            <a:lvl4pPr>
              <a:defRPr sz="733" b="1"/>
            </a:lvl4pPr>
            <a:lvl5pPr>
              <a:defRPr sz="733" b="1"/>
            </a:lvl5pPr>
          </a:lstStyle>
          <a:p>
            <a:pPr lvl="0"/>
            <a:r>
              <a:rPr lang="en-US" dirty="0"/>
              <a:t>Click to edit Master text styles</a:t>
            </a:r>
          </a:p>
        </p:txBody>
      </p:sp>
      <p:sp>
        <p:nvSpPr>
          <p:cNvPr id="9" name="Text Placeholder 10">
            <a:extLst>
              <a:ext uri="{FF2B5EF4-FFF2-40B4-BE49-F238E27FC236}">
                <a16:creationId xmlns:a16="http://schemas.microsoft.com/office/drawing/2014/main" id="{1FAF9672-9DD6-CF16-84A6-495AC19FE8EA}"/>
              </a:ext>
            </a:extLst>
          </p:cNvPr>
          <p:cNvSpPr>
            <a:spLocks noGrp="1"/>
          </p:cNvSpPr>
          <p:nvPr>
            <p:ph type="body" sz="quarter" idx="19"/>
          </p:nvPr>
        </p:nvSpPr>
        <p:spPr>
          <a:xfrm>
            <a:off x="946149" y="4567243"/>
            <a:ext cx="10334626" cy="734285"/>
          </a:xfrm>
        </p:spPr>
        <p:txBody>
          <a:bodyPr anchor="ctr">
            <a:noAutofit/>
          </a:bodyPr>
          <a:lstStyle>
            <a:lvl1pPr algn="l">
              <a:lnSpc>
                <a:spcPct val="100000"/>
              </a:lnSpc>
              <a:defRPr sz="1800" b="1"/>
            </a:lvl1pPr>
            <a:lvl2pPr>
              <a:defRPr sz="933" b="1"/>
            </a:lvl2pPr>
            <a:lvl3pPr>
              <a:defRPr sz="800" b="1"/>
            </a:lvl3pPr>
            <a:lvl4pPr>
              <a:defRPr sz="733" b="1"/>
            </a:lvl4pPr>
            <a:lvl5pPr>
              <a:defRPr sz="733" b="1"/>
            </a:lvl5pPr>
          </a:lstStyle>
          <a:p>
            <a:pPr lvl="0"/>
            <a:r>
              <a:rPr lang="en-US" dirty="0"/>
              <a:t>Click to edit Master text styles</a:t>
            </a:r>
          </a:p>
        </p:txBody>
      </p:sp>
      <p:sp>
        <p:nvSpPr>
          <p:cNvPr id="10" name="Text Placeholder 10">
            <a:extLst>
              <a:ext uri="{FF2B5EF4-FFF2-40B4-BE49-F238E27FC236}">
                <a16:creationId xmlns:a16="http://schemas.microsoft.com/office/drawing/2014/main" id="{9D72D0DC-4521-8A70-1D20-7FFCC70D6655}"/>
              </a:ext>
            </a:extLst>
          </p:cNvPr>
          <p:cNvSpPr>
            <a:spLocks noGrp="1"/>
          </p:cNvSpPr>
          <p:nvPr>
            <p:ph type="body" sz="quarter" idx="20"/>
          </p:nvPr>
        </p:nvSpPr>
        <p:spPr>
          <a:xfrm>
            <a:off x="946149" y="5501943"/>
            <a:ext cx="10334626" cy="734285"/>
          </a:xfrm>
        </p:spPr>
        <p:txBody>
          <a:bodyPr anchor="ctr">
            <a:noAutofit/>
          </a:bodyPr>
          <a:lstStyle>
            <a:lvl1pPr algn="l">
              <a:lnSpc>
                <a:spcPct val="100000"/>
              </a:lnSpc>
              <a:defRPr sz="1800" b="1"/>
            </a:lvl1pPr>
            <a:lvl2pPr>
              <a:defRPr sz="933" b="1"/>
            </a:lvl2pPr>
            <a:lvl3pPr>
              <a:defRPr sz="800" b="1"/>
            </a:lvl3pPr>
            <a:lvl4pPr>
              <a:defRPr sz="733" b="1"/>
            </a:lvl4pPr>
            <a:lvl5pPr>
              <a:defRPr sz="733" b="1"/>
            </a:lvl5pPr>
          </a:lstStyle>
          <a:p>
            <a:pPr lvl="0"/>
            <a:r>
              <a:rPr lang="en-US" dirty="0"/>
              <a:t>Click to edit Master text styles</a:t>
            </a:r>
          </a:p>
        </p:txBody>
      </p:sp>
    </p:spTree>
    <p:extLst>
      <p:ext uri="{BB962C8B-B14F-4D97-AF65-F5344CB8AC3E}">
        <p14:creationId xmlns:p14="http://schemas.microsoft.com/office/powerpoint/2010/main" val="242324920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act Us S05V1">
    <p:spTree>
      <p:nvGrpSpPr>
        <p:cNvPr id="1" name=""/>
        <p:cNvGrpSpPr/>
        <p:nvPr/>
      </p:nvGrpSpPr>
      <p:grpSpPr>
        <a:xfrm>
          <a:off x="0" y="0"/>
          <a:ext cx="0" cy="0"/>
          <a:chOff x="0" y="0"/>
          <a:chExt cx="0" cy="0"/>
        </a:xfrm>
      </p:grpSpPr>
      <p:sp>
        <p:nvSpPr>
          <p:cNvPr id="3" name="Freeform: Shape 2">
            <a:extLst>
              <a:ext uri="{FF2B5EF4-FFF2-40B4-BE49-F238E27FC236}">
                <a16:creationId xmlns:a16="http://schemas.microsoft.com/office/drawing/2014/main" id="{108F4F8C-F006-0E45-6632-B03E09A65D4A}"/>
              </a:ext>
            </a:extLst>
          </p:cNvPr>
          <p:cNvSpPr/>
          <p:nvPr userDrawn="1"/>
        </p:nvSpPr>
        <p:spPr>
          <a:xfrm>
            <a:off x="0" y="0"/>
            <a:ext cx="635000" cy="6858000"/>
          </a:xfrm>
          <a:custGeom>
            <a:avLst/>
            <a:gdLst>
              <a:gd name="connsiteX0" fmla="*/ 0 w 952500"/>
              <a:gd name="connsiteY0" fmla="*/ 0 h 10287000"/>
              <a:gd name="connsiteX1" fmla="*/ 952500 w 952500"/>
              <a:gd name="connsiteY1" fmla="*/ 0 h 10287000"/>
              <a:gd name="connsiteX2" fmla="*/ 952500 w 952500"/>
              <a:gd name="connsiteY2" fmla="*/ 10287000 h 10287000"/>
              <a:gd name="connsiteX3" fmla="*/ 0 w 952500"/>
              <a:gd name="connsiteY3" fmla="*/ 10287000 h 10287000"/>
            </a:gdLst>
            <a:ahLst/>
            <a:cxnLst>
              <a:cxn ang="0">
                <a:pos x="connsiteX0" y="connsiteY0"/>
              </a:cxn>
              <a:cxn ang="0">
                <a:pos x="connsiteX1" y="connsiteY1"/>
              </a:cxn>
              <a:cxn ang="0">
                <a:pos x="connsiteX2" y="connsiteY2"/>
              </a:cxn>
              <a:cxn ang="0">
                <a:pos x="connsiteX3" y="connsiteY3"/>
              </a:cxn>
            </a:cxnLst>
            <a:rect l="l" t="t" r="r" b="b"/>
            <a:pathLst>
              <a:path w="952500" h="10287000">
                <a:moveTo>
                  <a:pt x="0" y="0"/>
                </a:moveTo>
                <a:lnTo>
                  <a:pt x="952500" y="0"/>
                </a:lnTo>
                <a:lnTo>
                  <a:pt x="952500" y="10287000"/>
                </a:lnTo>
                <a:lnTo>
                  <a:pt x="0" y="10287000"/>
                </a:lnTo>
                <a:close/>
              </a:path>
            </a:pathLst>
          </a:custGeom>
          <a:solidFill>
            <a:srgbClr val="FFFFFF"/>
          </a:solidFill>
          <a:ln w="9525" cap="flat">
            <a:noFill/>
            <a:prstDash val="solid"/>
            <a:miter/>
          </a:ln>
        </p:spPr>
        <p:txBody>
          <a:bodyPr rtlCol="0" anchor="ctr"/>
          <a:lstStyle/>
          <a:p>
            <a:endParaRPr lang="en-ID" sz="1200"/>
          </a:p>
        </p:txBody>
      </p:sp>
      <p:sp>
        <p:nvSpPr>
          <p:cNvPr id="4" name="Slide Number Placeholder 3">
            <a:extLst>
              <a:ext uri="{FF2B5EF4-FFF2-40B4-BE49-F238E27FC236}">
                <a16:creationId xmlns:a16="http://schemas.microsoft.com/office/drawing/2014/main" id="{B3D62C6A-3372-8C09-5443-EF9764772812}"/>
              </a:ext>
            </a:extLst>
          </p:cNvPr>
          <p:cNvSpPr>
            <a:spLocks noGrp="1"/>
          </p:cNvSpPr>
          <p:nvPr>
            <p:ph type="sldNum" sz="quarter" idx="21"/>
          </p:nvPr>
        </p:nvSpPr>
        <p:spPr>
          <a:xfrm>
            <a:off x="1" y="6240674"/>
            <a:ext cx="628649" cy="365125"/>
          </a:xfrm>
        </p:spPr>
        <p:txBody>
          <a:bodyPr/>
          <a:lstStyle/>
          <a:p>
            <a:fld id="{F5342A4C-1D06-4798-B51F-D5804CA03D28}" type="slidenum">
              <a:rPr lang="en-ID" smtClean="0"/>
              <a:pPr/>
              <a:t>‹#›</a:t>
            </a:fld>
            <a:endParaRPr lang="en-ID" dirty="0"/>
          </a:p>
        </p:txBody>
      </p:sp>
      <p:sp>
        <p:nvSpPr>
          <p:cNvPr id="6" name="Footer Placeholder 4">
            <a:extLst>
              <a:ext uri="{FF2B5EF4-FFF2-40B4-BE49-F238E27FC236}">
                <a16:creationId xmlns:a16="http://schemas.microsoft.com/office/drawing/2014/main" id="{801760FB-9A52-06BD-7397-CE1271CB19A2}"/>
              </a:ext>
            </a:extLst>
          </p:cNvPr>
          <p:cNvSpPr>
            <a:spLocks noGrp="1"/>
          </p:cNvSpPr>
          <p:nvPr>
            <p:ph type="ftr" sz="quarter" idx="11"/>
          </p:nvPr>
        </p:nvSpPr>
        <p:spPr>
          <a:xfrm>
            <a:off x="116906" y="620714"/>
            <a:ext cx="413319" cy="5615514"/>
          </a:xfrm>
        </p:spPr>
        <p:txBody>
          <a:bodyPr/>
          <a:lstStyle>
            <a:lvl1pPr algn="ctr">
              <a:defRPr>
                <a:solidFill>
                  <a:srgbClr val="000000"/>
                </a:solidFill>
              </a:defRPr>
            </a:lvl1pPr>
          </a:lstStyle>
          <a:p>
            <a:r>
              <a:rPr lang="en-ID" sz="1250" dirty="0"/>
              <a:t>PRESENTATION</a:t>
            </a:r>
            <a:r>
              <a:rPr lang="en-ID" dirty="0"/>
              <a:t> TITLE</a:t>
            </a:r>
          </a:p>
        </p:txBody>
      </p:sp>
      <p:sp>
        <p:nvSpPr>
          <p:cNvPr id="2" name="Title 1">
            <a:extLst>
              <a:ext uri="{FF2B5EF4-FFF2-40B4-BE49-F238E27FC236}">
                <a16:creationId xmlns:a16="http://schemas.microsoft.com/office/drawing/2014/main" id="{1BF93AFA-2738-C275-EBFB-EF8F3C278317}"/>
              </a:ext>
            </a:extLst>
          </p:cNvPr>
          <p:cNvSpPr>
            <a:spLocks noGrp="1"/>
          </p:cNvSpPr>
          <p:nvPr>
            <p:ph type="title"/>
          </p:nvPr>
        </p:nvSpPr>
        <p:spPr>
          <a:xfrm>
            <a:off x="940857" y="1944847"/>
            <a:ext cx="5155143" cy="2968306"/>
          </a:xfrm>
        </p:spPr>
        <p:txBody>
          <a:bodyPr vert="horz" lIns="91440" tIns="45720" rIns="91440" bIns="45720" rtlCol="0" anchor="ctr">
            <a:noAutofit/>
          </a:bodyPr>
          <a:lstStyle>
            <a:lvl1pPr>
              <a:defRPr lang="en-ID" dirty="0"/>
            </a:lvl1pPr>
          </a:lstStyle>
          <a:p>
            <a:pPr lvl="0"/>
            <a:r>
              <a:rPr lang="en-US" dirty="0"/>
              <a:t>Click to edit Master title style</a:t>
            </a:r>
            <a:endParaRPr lang="en-ID" dirty="0"/>
          </a:p>
        </p:txBody>
      </p:sp>
      <p:sp>
        <p:nvSpPr>
          <p:cNvPr id="18" name="Text Placeholder 10">
            <a:extLst>
              <a:ext uri="{FF2B5EF4-FFF2-40B4-BE49-F238E27FC236}">
                <a16:creationId xmlns:a16="http://schemas.microsoft.com/office/drawing/2014/main" id="{7C7CB5D8-52C7-51A2-9A84-A523152A1760}"/>
              </a:ext>
            </a:extLst>
          </p:cNvPr>
          <p:cNvSpPr>
            <a:spLocks noGrp="1"/>
          </p:cNvSpPr>
          <p:nvPr>
            <p:ph type="body" sz="quarter" idx="15"/>
          </p:nvPr>
        </p:nvSpPr>
        <p:spPr>
          <a:xfrm>
            <a:off x="6941820" y="1614115"/>
            <a:ext cx="4620683" cy="350308"/>
          </a:xfrm>
        </p:spPr>
        <p:txBody>
          <a:bodyPr>
            <a:noAutofit/>
          </a:bodyPr>
          <a:lstStyle>
            <a:lvl1pPr>
              <a:lnSpc>
                <a:spcPct val="100000"/>
              </a:lnSpc>
              <a:defRPr sz="1600"/>
            </a:lvl1pPr>
            <a:lvl2pPr>
              <a:defRPr sz="933"/>
            </a:lvl2pPr>
            <a:lvl3pPr>
              <a:defRPr sz="800"/>
            </a:lvl3pPr>
            <a:lvl4pPr>
              <a:defRPr sz="733"/>
            </a:lvl4pPr>
            <a:lvl5pPr>
              <a:defRPr sz="733"/>
            </a:lvl5pPr>
          </a:lstStyle>
          <a:p>
            <a:pPr lvl="0"/>
            <a:r>
              <a:rPr lang="en-US" dirty="0"/>
              <a:t>Click to edit Master text styles</a:t>
            </a:r>
          </a:p>
        </p:txBody>
      </p:sp>
      <p:sp>
        <p:nvSpPr>
          <p:cNvPr id="19" name="Text Placeholder 6">
            <a:extLst>
              <a:ext uri="{FF2B5EF4-FFF2-40B4-BE49-F238E27FC236}">
                <a16:creationId xmlns:a16="http://schemas.microsoft.com/office/drawing/2014/main" id="{00442371-1376-12A8-0ED3-A7FD32217C9D}"/>
              </a:ext>
            </a:extLst>
          </p:cNvPr>
          <p:cNvSpPr>
            <a:spLocks noGrp="1"/>
          </p:cNvSpPr>
          <p:nvPr>
            <p:ph type="body" sz="quarter" idx="19" hasCustomPrompt="1"/>
          </p:nvPr>
        </p:nvSpPr>
        <p:spPr>
          <a:xfrm>
            <a:off x="6942688" y="1155807"/>
            <a:ext cx="4625425" cy="350308"/>
          </a:xfrm>
        </p:spPr>
        <p:txBody>
          <a:bodyPr anchor="b">
            <a:noAutofit/>
          </a:bodyPr>
          <a:lstStyle>
            <a:lvl1pPr>
              <a:lnSpc>
                <a:spcPct val="100000"/>
              </a:lnSpc>
              <a:defRPr sz="1800" b="1"/>
            </a:lvl1pPr>
          </a:lstStyle>
          <a:p>
            <a:pPr lvl="0"/>
            <a:r>
              <a:rPr lang="en-US" dirty="0"/>
              <a:t>Website</a:t>
            </a:r>
          </a:p>
        </p:txBody>
      </p:sp>
      <p:sp>
        <p:nvSpPr>
          <p:cNvPr id="20" name="Text Placeholder 10">
            <a:extLst>
              <a:ext uri="{FF2B5EF4-FFF2-40B4-BE49-F238E27FC236}">
                <a16:creationId xmlns:a16="http://schemas.microsoft.com/office/drawing/2014/main" id="{93EC6FD6-7C97-2269-41BB-5D6DDEAFE191}"/>
              </a:ext>
            </a:extLst>
          </p:cNvPr>
          <p:cNvSpPr>
            <a:spLocks noGrp="1"/>
          </p:cNvSpPr>
          <p:nvPr>
            <p:ph type="body" sz="quarter" idx="20"/>
          </p:nvPr>
        </p:nvSpPr>
        <p:spPr>
          <a:xfrm>
            <a:off x="6941820" y="2860408"/>
            <a:ext cx="4620683" cy="350308"/>
          </a:xfrm>
        </p:spPr>
        <p:txBody>
          <a:bodyPr>
            <a:noAutofit/>
          </a:bodyPr>
          <a:lstStyle>
            <a:lvl1pPr>
              <a:lnSpc>
                <a:spcPct val="100000"/>
              </a:lnSpc>
              <a:defRPr sz="1600"/>
            </a:lvl1pPr>
            <a:lvl2pPr>
              <a:defRPr sz="933"/>
            </a:lvl2pPr>
            <a:lvl3pPr>
              <a:defRPr sz="800"/>
            </a:lvl3pPr>
            <a:lvl4pPr>
              <a:defRPr sz="733"/>
            </a:lvl4pPr>
            <a:lvl5pPr>
              <a:defRPr sz="733"/>
            </a:lvl5pPr>
          </a:lstStyle>
          <a:p>
            <a:pPr lvl="0"/>
            <a:r>
              <a:rPr lang="en-US" dirty="0"/>
              <a:t>Click to edit Master text styles</a:t>
            </a:r>
          </a:p>
        </p:txBody>
      </p:sp>
      <p:sp>
        <p:nvSpPr>
          <p:cNvPr id="21" name="Text Placeholder 6">
            <a:extLst>
              <a:ext uri="{FF2B5EF4-FFF2-40B4-BE49-F238E27FC236}">
                <a16:creationId xmlns:a16="http://schemas.microsoft.com/office/drawing/2014/main" id="{A82193AA-7249-D2F9-1ACE-6F3C542DC5F0}"/>
              </a:ext>
            </a:extLst>
          </p:cNvPr>
          <p:cNvSpPr>
            <a:spLocks noGrp="1"/>
          </p:cNvSpPr>
          <p:nvPr>
            <p:ph type="body" sz="quarter" idx="22" hasCustomPrompt="1"/>
          </p:nvPr>
        </p:nvSpPr>
        <p:spPr>
          <a:xfrm>
            <a:off x="6942688" y="2402100"/>
            <a:ext cx="4625425" cy="350308"/>
          </a:xfrm>
        </p:spPr>
        <p:txBody>
          <a:bodyPr anchor="b">
            <a:noAutofit/>
          </a:bodyPr>
          <a:lstStyle>
            <a:lvl1pPr>
              <a:lnSpc>
                <a:spcPct val="100000"/>
              </a:lnSpc>
              <a:defRPr sz="1800" b="1"/>
            </a:lvl1pPr>
          </a:lstStyle>
          <a:p>
            <a:pPr lvl="0"/>
            <a:r>
              <a:rPr lang="en-US" dirty="0"/>
              <a:t>Email</a:t>
            </a:r>
          </a:p>
        </p:txBody>
      </p:sp>
      <p:sp>
        <p:nvSpPr>
          <p:cNvPr id="22" name="Text Placeholder 10">
            <a:extLst>
              <a:ext uri="{FF2B5EF4-FFF2-40B4-BE49-F238E27FC236}">
                <a16:creationId xmlns:a16="http://schemas.microsoft.com/office/drawing/2014/main" id="{5F0F4ED8-C9E3-0744-3E9D-B4E4A65BFA14}"/>
              </a:ext>
            </a:extLst>
          </p:cNvPr>
          <p:cNvSpPr>
            <a:spLocks noGrp="1"/>
          </p:cNvSpPr>
          <p:nvPr>
            <p:ph type="body" sz="quarter" idx="23"/>
          </p:nvPr>
        </p:nvSpPr>
        <p:spPr>
          <a:xfrm>
            <a:off x="6941820" y="4106701"/>
            <a:ext cx="4620683" cy="350308"/>
          </a:xfrm>
        </p:spPr>
        <p:txBody>
          <a:bodyPr>
            <a:noAutofit/>
          </a:bodyPr>
          <a:lstStyle>
            <a:lvl1pPr>
              <a:lnSpc>
                <a:spcPct val="100000"/>
              </a:lnSpc>
              <a:defRPr sz="1600"/>
            </a:lvl1pPr>
            <a:lvl2pPr>
              <a:defRPr sz="933"/>
            </a:lvl2pPr>
            <a:lvl3pPr>
              <a:defRPr sz="800"/>
            </a:lvl3pPr>
            <a:lvl4pPr>
              <a:defRPr sz="733"/>
            </a:lvl4pPr>
            <a:lvl5pPr>
              <a:defRPr sz="733"/>
            </a:lvl5pPr>
          </a:lstStyle>
          <a:p>
            <a:pPr lvl="0"/>
            <a:r>
              <a:rPr lang="en-US" dirty="0"/>
              <a:t>Click to edit Master text styles</a:t>
            </a:r>
          </a:p>
        </p:txBody>
      </p:sp>
      <p:sp>
        <p:nvSpPr>
          <p:cNvPr id="25" name="Text Placeholder 6">
            <a:extLst>
              <a:ext uri="{FF2B5EF4-FFF2-40B4-BE49-F238E27FC236}">
                <a16:creationId xmlns:a16="http://schemas.microsoft.com/office/drawing/2014/main" id="{79FB95E4-79E8-E5F1-7978-40051D11309A}"/>
              </a:ext>
            </a:extLst>
          </p:cNvPr>
          <p:cNvSpPr>
            <a:spLocks noGrp="1"/>
          </p:cNvSpPr>
          <p:nvPr>
            <p:ph type="body" sz="quarter" idx="24" hasCustomPrompt="1"/>
          </p:nvPr>
        </p:nvSpPr>
        <p:spPr>
          <a:xfrm>
            <a:off x="6942688" y="3648393"/>
            <a:ext cx="4625425" cy="350308"/>
          </a:xfrm>
        </p:spPr>
        <p:txBody>
          <a:bodyPr anchor="b">
            <a:noAutofit/>
          </a:bodyPr>
          <a:lstStyle>
            <a:lvl1pPr>
              <a:lnSpc>
                <a:spcPct val="100000"/>
              </a:lnSpc>
              <a:defRPr sz="1800" b="1"/>
            </a:lvl1pPr>
          </a:lstStyle>
          <a:p>
            <a:pPr lvl="0"/>
            <a:r>
              <a:rPr lang="en-US" dirty="0"/>
              <a:t>Phone Number</a:t>
            </a:r>
          </a:p>
        </p:txBody>
      </p:sp>
      <p:sp>
        <p:nvSpPr>
          <p:cNvPr id="26" name="Text Placeholder 10">
            <a:extLst>
              <a:ext uri="{FF2B5EF4-FFF2-40B4-BE49-F238E27FC236}">
                <a16:creationId xmlns:a16="http://schemas.microsoft.com/office/drawing/2014/main" id="{D1E93853-77BB-3369-E4AE-1048A778386B}"/>
              </a:ext>
            </a:extLst>
          </p:cNvPr>
          <p:cNvSpPr>
            <a:spLocks noGrp="1"/>
          </p:cNvSpPr>
          <p:nvPr>
            <p:ph type="body" sz="quarter" idx="25"/>
          </p:nvPr>
        </p:nvSpPr>
        <p:spPr>
          <a:xfrm>
            <a:off x="6941820" y="5352994"/>
            <a:ext cx="4620683" cy="350308"/>
          </a:xfrm>
        </p:spPr>
        <p:txBody>
          <a:bodyPr>
            <a:noAutofit/>
          </a:bodyPr>
          <a:lstStyle>
            <a:lvl1pPr>
              <a:lnSpc>
                <a:spcPct val="100000"/>
              </a:lnSpc>
              <a:defRPr sz="1600"/>
            </a:lvl1pPr>
            <a:lvl2pPr>
              <a:defRPr sz="933"/>
            </a:lvl2pPr>
            <a:lvl3pPr>
              <a:defRPr sz="800"/>
            </a:lvl3pPr>
            <a:lvl4pPr>
              <a:defRPr sz="733"/>
            </a:lvl4pPr>
            <a:lvl5pPr>
              <a:defRPr sz="733"/>
            </a:lvl5pPr>
          </a:lstStyle>
          <a:p>
            <a:pPr lvl="0"/>
            <a:r>
              <a:rPr lang="en-US" dirty="0"/>
              <a:t>Click to edit Master text styles</a:t>
            </a:r>
          </a:p>
        </p:txBody>
      </p:sp>
      <p:sp>
        <p:nvSpPr>
          <p:cNvPr id="27" name="Text Placeholder 6">
            <a:extLst>
              <a:ext uri="{FF2B5EF4-FFF2-40B4-BE49-F238E27FC236}">
                <a16:creationId xmlns:a16="http://schemas.microsoft.com/office/drawing/2014/main" id="{AA32D9A1-F3C6-1B1B-E309-B61FDAED288C}"/>
              </a:ext>
            </a:extLst>
          </p:cNvPr>
          <p:cNvSpPr>
            <a:spLocks noGrp="1"/>
          </p:cNvSpPr>
          <p:nvPr>
            <p:ph type="body" sz="quarter" idx="26" hasCustomPrompt="1"/>
          </p:nvPr>
        </p:nvSpPr>
        <p:spPr>
          <a:xfrm>
            <a:off x="6942688" y="4894686"/>
            <a:ext cx="4625425" cy="350308"/>
          </a:xfrm>
        </p:spPr>
        <p:txBody>
          <a:bodyPr anchor="b">
            <a:noAutofit/>
          </a:bodyPr>
          <a:lstStyle>
            <a:lvl1pPr>
              <a:lnSpc>
                <a:spcPct val="100000"/>
              </a:lnSpc>
              <a:defRPr sz="1800" b="1"/>
            </a:lvl1pPr>
          </a:lstStyle>
          <a:p>
            <a:pPr lvl="0"/>
            <a:r>
              <a:rPr lang="en-US" dirty="0"/>
              <a:t>Location</a:t>
            </a:r>
          </a:p>
        </p:txBody>
      </p:sp>
    </p:spTree>
    <p:extLst>
      <p:ext uri="{BB962C8B-B14F-4D97-AF65-F5344CB8AC3E}">
        <p14:creationId xmlns:p14="http://schemas.microsoft.com/office/powerpoint/2010/main" val="390726998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ontact Us S05V2">
    <p:spTree>
      <p:nvGrpSpPr>
        <p:cNvPr id="1" name=""/>
        <p:cNvGrpSpPr/>
        <p:nvPr/>
      </p:nvGrpSpPr>
      <p:grpSpPr>
        <a:xfrm>
          <a:off x="0" y="0"/>
          <a:ext cx="0" cy="0"/>
          <a:chOff x="0" y="0"/>
          <a:chExt cx="0" cy="0"/>
        </a:xfrm>
      </p:grpSpPr>
      <p:sp>
        <p:nvSpPr>
          <p:cNvPr id="3" name="Freeform: Shape 2">
            <a:extLst>
              <a:ext uri="{FF2B5EF4-FFF2-40B4-BE49-F238E27FC236}">
                <a16:creationId xmlns:a16="http://schemas.microsoft.com/office/drawing/2014/main" id="{108F4F8C-F006-0E45-6632-B03E09A65D4A}"/>
              </a:ext>
            </a:extLst>
          </p:cNvPr>
          <p:cNvSpPr/>
          <p:nvPr userDrawn="1"/>
        </p:nvSpPr>
        <p:spPr>
          <a:xfrm>
            <a:off x="0" y="0"/>
            <a:ext cx="635000" cy="6858000"/>
          </a:xfrm>
          <a:custGeom>
            <a:avLst/>
            <a:gdLst>
              <a:gd name="connsiteX0" fmla="*/ 0 w 952500"/>
              <a:gd name="connsiteY0" fmla="*/ 0 h 10287000"/>
              <a:gd name="connsiteX1" fmla="*/ 952500 w 952500"/>
              <a:gd name="connsiteY1" fmla="*/ 0 h 10287000"/>
              <a:gd name="connsiteX2" fmla="*/ 952500 w 952500"/>
              <a:gd name="connsiteY2" fmla="*/ 10287000 h 10287000"/>
              <a:gd name="connsiteX3" fmla="*/ 0 w 952500"/>
              <a:gd name="connsiteY3" fmla="*/ 10287000 h 10287000"/>
            </a:gdLst>
            <a:ahLst/>
            <a:cxnLst>
              <a:cxn ang="0">
                <a:pos x="connsiteX0" y="connsiteY0"/>
              </a:cxn>
              <a:cxn ang="0">
                <a:pos x="connsiteX1" y="connsiteY1"/>
              </a:cxn>
              <a:cxn ang="0">
                <a:pos x="connsiteX2" y="connsiteY2"/>
              </a:cxn>
              <a:cxn ang="0">
                <a:pos x="connsiteX3" y="connsiteY3"/>
              </a:cxn>
            </a:cxnLst>
            <a:rect l="l" t="t" r="r" b="b"/>
            <a:pathLst>
              <a:path w="952500" h="10287000">
                <a:moveTo>
                  <a:pt x="0" y="0"/>
                </a:moveTo>
                <a:lnTo>
                  <a:pt x="952500" y="0"/>
                </a:lnTo>
                <a:lnTo>
                  <a:pt x="952500" y="10287000"/>
                </a:lnTo>
                <a:lnTo>
                  <a:pt x="0" y="10287000"/>
                </a:lnTo>
                <a:close/>
              </a:path>
            </a:pathLst>
          </a:custGeom>
          <a:solidFill>
            <a:srgbClr val="FFFFFF"/>
          </a:solidFill>
          <a:ln w="9525" cap="flat">
            <a:noFill/>
            <a:prstDash val="solid"/>
            <a:miter/>
          </a:ln>
        </p:spPr>
        <p:txBody>
          <a:bodyPr rtlCol="0" anchor="ctr"/>
          <a:lstStyle/>
          <a:p>
            <a:endParaRPr lang="en-ID" sz="1200"/>
          </a:p>
        </p:txBody>
      </p:sp>
      <p:sp>
        <p:nvSpPr>
          <p:cNvPr id="4" name="Slide Number Placeholder 3">
            <a:extLst>
              <a:ext uri="{FF2B5EF4-FFF2-40B4-BE49-F238E27FC236}">
                <a16:creationId xmlns:a16="http://schemas.microsoft.com/office/drawing/2014/main" id="{B3D62C6A-3372-8C09-5443-EF9764772812}"/>
              </a:ext>
            </a:extLst>
          </p:cNvPr>
          <p:cNvSpPr>
            <a:spLocks noGrp="1"/>
          </p:cNvSpPr>
          <p:nvPr>
            <p:ph type="sldNum" sz="quarter" idx="21"/>
          </p:nvPr>
        </p:nvSpPr>
        <p:spPr>
          <a:xfrm>
            <a:off x="1" y="6240674"/>
            <a:ext cx="628649" cy="365125"/>
          </a:xfrm>
        </p:spPr>
        <p:txBody>
          <a:bodyPr/>
          <a:lstStyle/>
          <a:p>
            <a:fld id="{F5342A4C-1D06-4798-B51F-D5804CA03D28}" type="slidenum">
              <a:rPr lang="en-ID" smtClean="0"/>
              <a:pPr/>
              <a:t>‹#›</a:t>
            </a:fld>
            <a:endParaRPr lang="en-ID" dirty="0"/>
          </a:p>
        </p:txBody>
      </p:sp>
      <p:sp>
        <p:nvSpPr>
          <p:cNvPr id="6" name="Footer Placeholder 4">
            <a:extLst>
              <a:ext uri="{FF2B5EF4-FFF2-40B4-BE49-F238E27FC236}">
                <a16:creationId xmlns:a16="http://schemas.microsoft.com/office/drawing/2014/main" id="{801760FB-9A52-06BD-7397-CE1271CB19A2}"/>
              </a:ext>
            </a:extLst>
          </p:cNvPr>
          <p:cNvSpPr>
            <a:spLocks noGrp="1"/>
          </p:cNvSpPr>
          <p:nvPr>
            <p:ph type="ftr" sz="quarter" idx="11"/>
          </p:nvPr>
        </p:nvSpPr>
        <p:spPr>
          <a:xfrm>
            <a:off x="116906" y="620714"/>
            <a:ext cx="413319" cy="5615514"/>
          </a:xfrm>
        </p:spPr>
        <p:txBody>
          <a:bodyPr/>
          <a:lstStyle>
            <a:lvl1pPr algn="ctr">
              <a:defRPr>
                <a:solidFill>
                  <a:srgbClr val="000000"/>
                </a:solidFill>
              </a:defRPr>
            </a:lvl1pPr>
          </a:lstStyle>
          <a:p>
            <a:r>
              <a:rPr lang="en-ID" sz="1250" dirty="0"/>
              <a:t>PRESENTATION</a:t>
            </a:r>
            <a:r>
              <a:rPr lang="en-ID" dirty="0"/>
              <a:t> TITLE</a:t>
            </a:r>
          </a:p>
        </p:txBody>
      </p:sp>
      <p:sp>
        <p:nvSpPr>
          <p:cNvPr id="2" name="Title 1">
            <a:extLst>
              <a:ext uri="{FF2B5EF4-FFF2-40B4-BE49-F238E27FC236}">
                <a16:creationId xmlns:a16="http://schemas.microsoft.com/office/drawing/2014/main" id="{1BF93AFA-2738-C275-EBFB-EF8F3C278317}"/>
              </a:ext>
            </a:extLst>
          </p:cNvPr>
          <p:cNvSpPr>
            <a:spLocks noGrp="1"/>
          </p:cNvSpPr>
          <p:nvPr>
            <p:ph type="title"/>
          </p:nvPr>
        </p:nvSpPr>
        <p:spPr>
          <a:xfrm>
            <a:off x="940857" y="1944847"/>
            <a:ext cx="5155143" cy="2968306"/>
          </a:xfrm>
        </p:spPr>
        <p:txBody>
          <a:bodyPr vert="horz" lIns="91440" tIns="45720" rIns="91440" bIns="45720" rtlCol="0" anchor="ctr">
            <a:noAutofit/>
          </a:bodyPr>
          <a:lstStyle>
            <a:lvl1pPr>
              <a:defRPr lang="en-ID" dirty="0"/>
            </a:lvl1pPr>
          </a:lstStyle>
          <a:p>
            <a:pPr lvl="0"/>
            <a:r>
              <a:rPr lang="en-US" dirty="0"/>
              <a:t>Click to edit Master title style</a:t>
            </a:r>
            <a:endParaRPr lang="en-ID" dirty="0"/>
          </a:p>
        </p:txBody>
      </p:sp>
      <p:sp>
        <p:nvSpPr>
          <p:cNvPr id="5" name="Text Placeholder 93">
            <a:extLst>
              <a:ext uri="{FF2B5EF4-FFF2-40B4-BE49-F238E27FC236}">
                <a16:creationId xmlns:a16="http://schemas.microsoft.com/office/drawing/2014/main" id="{6C97D37C-4C8A-7962-1247-E18681F7D984}"/>
              </a:ext>
            </a:extLst>
          </p:cNvPr>
          <p:cNvSpPr>
            <a:spLocks noGrp="1"/>
          </p:cNvSpPr>
          <p:nvPr>
            <p:ph type="body" sz="quarter" idx="44"/>
          </p:nvPr>
        </p:nvSpPr>
        <p:spPr>
          <a:xfrm>
            <a:off x="6261567" y="1303206"/>
            <a:ext cx="513817" cy="513817"/>
          </a:xfrm>
          <a:custGeom>
            <a:avLst/>
            <a:gdLst>
              <a:gd name="connsiteX0" fmla="*/ 391447 w 513817"/>
              <a:gd name="connsiteY0" fmla="*/ 270430 h 513817"/>
              <a:gd name="connsiteX1" fmla="*/ 294093 w 513817"/>
              <a:gd name="connsiteY1" fmla="*/ 469872 h 513817"/>
              <a:gd name="connsiteX2" fmla="*/ 472576 w 513817"/>
              <a:gd name="connsiteY2" fmla="*/ 270430 h 513817"/>
              <a:gd name="connsiteX3" fmla="*/ 270430 w 513817"/>
              <a:gd name="connsiteY3" fmla="*/ 270430 h 513817"/>
              <a:gd name="connsiteX4" fmla="*/ 270430 w 513817"/>
              <a:gd name="connsiteY4" fmla="*/ 456351 h 513817"/>
              <a:gd name="connsiteX5" fmla="*/ 364404 w 513817"/>
              <a:gd name="connsiteY5" fmla="*/ 270430 h 513817"/>
              <a:gd name="connsiteX6" fmla="*/ 149413 w 513817"/>
              <a:gd name="connsiteY6" fmla="*/ 270430 h 513817"/>
              <a:gd name="connsiteX7" fmla="*/ 243387 w 513817"/>
              <a:gd name="connsiteY7" fmla="*/ 456351 h 513817"/>
              <a:gd name="connsiteX8" fmla="*/ 243387 w 513817"/>
              <a:gd name="connsiteY8" fmla="*/ 270430 h 513817"/>
              <a:gd name="connsiteX9" fmla="*/ 41241 w 513817"/>
              <a:gd name="connsiteY9" fmla="*/ 270430 h 513817"/>
              <a:gd name="connsiteX10" fmla="*/ 219724 w 513817"/>
              <a:gd name="connsiteY10" fmla="*/ 469872 h 513817"/>
              <a:gd name="connsiteX11" fmla="*/ 122370 w 513817"/>
              <a:gd name="connsiteY11" fmla="*/ 270430 h 513817"/>
              <a:gd name="connsiteX12" fmla="*/ 270430 w 513817"/>
              <a:gd name="connsiteY12" fmla="*/ 57466 h 513817"/>
              <a:gd name="connsiteX13" fmla="*/ 270430 w 513817"/>
              <a:gd name="connsiteY13" fmla="*/ 243387 h 513817"/>
              <a:gd name="connsiteX14" fmla="*/ 364404 w 513817"/>
              <a:gd name="connsiteY14" fmla="*/ 243387 h 513817"/>
              <a:gd name="connsiteX15" fmla="*/ 270430 w 513817"/>
              <a:gd name="connsiteY15" fmla="*/ 57466 h 513817"/>
              <a:gd name="connsiteX16" fmla="*/ 243387 w 513817"/>
              <a:gd name="connsiteY16" fmla="*/ 57466 h 513817"/>
              <a:gd name="connsiteX17" fmla="*/ 149413 w 513817"/>
              <a:gd name="connsiteY17" fmla="*/ 243387 h 513817"/>
              <a:gd name="connsiteX18" fmla="*/ 243387 w 513817"/>
              <a:gd name="connsiteY18" fmla="*/ 243387 h 513817"/>
              <a:gd name="connsiteX19" fmla="*/ 294093 w 513817"/>
              <a:gd name="connsiteY19" fmla="*/ 43945 h 513817"/>
              <a:gd name="connsiteX20" fmla="*/ 391447 w 513817"/>
              <a:gd name="connsiteY20" fmla="*/ 243387 h 513817"/>
              <a:gd name="connsiteX21" fmla="*/ 472576 w 513817"/>
              <a:gd name="connsiteY21" fmla="*/ 243387 h 513817"/>
              <a:gd name="connsiteX22" fmla="*/ 294093 w 513817"/>
              <a:gd name="connsiteY22" fmla="*/ 43945 h 513817"/>
              <a:gd name="connsiteX23" fmla="*/ 219724 w 513817"/>
              <a:gd name="connsiteY23" fmla="*/ 43945 h 513817"/>
              <a:gd name="connsiteX24" fmla="*/ 41241 w 513817"/>
              <a:gd name="connsiteY24" fmla="*/ 243387 h 513817"/>
              <a:gd name="connsiteX25" fmla="*/ 122370 w 513817"/>
              <a:gd name="connsiteY25" fmla="*/ 243387 h 513817"/>
              <a:gd name="connsiteX26" fmla="*/ 219724 w 513817"/>
              <a:gd name="connsiteY26" fmla="*/ 43945 h 513817"/>
              <a:gd name="connsiteX27" fmla="*/ 256909 w 513817"/>
              <a:gd name="connsiteY27" fmla="*/ 0 h 513817"/>
              <a:gd name="connsiteX28" fmla="*/ 513817 w 513817"/>
              <a:gd name="connsiteY28" fmla="*/ 256909 h 513817"/>
              <a:gd name="connsiteX29" fmla="*/ 256909 w 513817"/>
              <a:gd name="connsiteY29" fmla="*/ 513817 h 513817"/>
              <a:gd name="connsiteX30" fmla="*/ 0 w 513817"/>
              <a:gd name="connsiteY30" fmla="*/ 256909 h 513817"/>
              <a:gd name="connsiteX31" fmla="*/ 256909 w 513817"/>
              <a:gd name="connsiteY31" fmla="*/ 0 h 5138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13817" h="513817">
                <a:moveTo>
                  <a:pt x="391447" y="270430"/>
                </a:moveTo>
                <a:cubicBezTo>
                  <a:pt x="386715" y="347503"/>
                  <a:pt x="338038" y="415786"/>
                  <a:pt x="294093" y="469872"/>
                </a:cubicBezTo>
                <a:cubicBezTo>
                  <a:pt x="391447" y="452970"/>
                  <a:pt x="466492" y="371165"/>
                  <a:pt x="472576" y="270430"/>
                </a:cubicBezTo>
                <a:close/>
                <a:moveTo>
                  <a:pt x="270430" y="270430"/>
                </a:moveTo>
                <a:lnTo>
                  <a:pt x="270430" y="456351"/>
                </a:lnTo>
                <a:cubicBezTo>
                  <a:pt x="313699" y="402941"/>
                  <a:pt x="358996" y="340066"/>
                  <a:pt x="364404" y="270430"/>
                </a:cubicBezTo>
                <a:close/>
                <a:moveTo>
                  <a:pt x="149413" y="270430"/>
                </a:moveTo>
                <a:cubicBezTo>
                  <a:pt x="154821" y="340066"/>
                  <a:pt x="200118" y="402941"/>
                  <a:pt x="243387" y="456351"/>
                </a:cubicBezTo>
                <a:lnTo>
                  <a:pt x="243387" y="270430"/>
                </a:lnTo>
                <a:close/>
                <a:moveTo>
                  <a:pt x="41241" y="270430"/>
                </a:moveTo>
                <a:cubicBezTo>
                  <a:pt x="47325" y="371165"/>
                  <a:pt x="122370" y="452970"/>
                  <a:pt x="219724" y="469872"/>
                </a:cubicBezTo>
                <a:cubicBezTo>
                  <a:pt x="175780" y="415786"/>
                  <a:pt x="127778" y="347503"/>
                  <a:pt x="122370" y="270430"/>
                </a:cubicBezTo>
                <a:close/>
                <a:moveTo>
                  <a:pt x="270430" y="57466"/>
                </a:moveTo>
                <a:lnTo>
                  <a:pt x="270430" y="243387"/>
                </a:lnTo>
                <a:lnTo>
                  <a:pt x="364404" y="243387"/>
                </a:lnTo>
                <a:cubicBezTo>
                  <a:pt x="358996" y="173075"/>
                  <a:pt x="313699" y="110876"/>
                  <a:pt x="270430" y="57466"/>
                </a:cubicBezTo>
                <a:close/>
                <a:moveTo>
                  <a:pt x="243387" y="57466"/>
                </a:moveTo>
                <a:cubicBezTo>
                  <a:pt x="200118" y="110876"/>
                  <a:pt x="154821" y="173751"/>
                  <a:pt x="149413" y="243387"/>
                </a:cubicBezTo>
                <a:lnTo>
                  <a:pt x="243387" y="243387"/>
                </a:lnTo>
                <a:close/>
                <a:moveTo>
                  <a:pt x="294093" y="43945"/>
                </a:moveTo>
                <a:cubicBezTo>
                  <a:pt x="338038" y="98031"/>
                  <a:pt x="386715" y="166314"/>
                  <a:pt x="391447" y="243387"/>
                </a:cubicBezTo>
                <a:lnTo>
                  <a:pt x="472576" y="243387"/>
                </a:lnTo>
                <a:cubicBezTo>
                  <a:pt x="466492" y="142652"/>
                  <a:pt x="391447" y="60847"/>
                  <a:pt x="294093" y="43945"/>
                </a:cubicBezTo>
                <a:close/>
                <a:moveTo>
                  <a:pt x="219724" y="43945"/>
                </a:moveTo>
                <a:cubicBezTo>
                  <a:pt x="122370" y="60847"/>
                  <a:pt x="47325" y="142652"/>
                  <a:pt x="41241" y="243387"/>
                </a:cubicBezTo>
                <a:lnTo>
                  <a:pt x="122370" y="243387"/>
                </a:lnTo>
                <a:cubicBezTo>
                  <a:pt x="127102" y="166314"/>
                  <a:pt x="175780" y="98031"/>
                  <a:pt x="219724" y="43945"/>
                </a:cubicBezTo>
                <a:close/>
                <a:moveTo>
                  <a:pt x="256909" y="0"/>
                </a:moveTo>
                <a:cubicBezTo>
                  <a:pt x="398884" y="0"/>
                  <a:pt x="513817" y="114933"/>
                  <a:pt x="513817" y="256909"/>
                </a:cubicBezTo>
                <a:cubicBezTo>
                  <a:pt x="513817" y="398884"/>
                  <a:pt x="398884" y="513817"/>
                  <a:pt x="256909" y="513817"/>
                </a:cubicBezTo>
                <a:cubicBezTo>
                  <a:pt x="114933" y="513817"/>
                  <a:pt x="0" y="398884"/>
                  <a:pt x="0" y="256909"/>
                </a:cubicBezTo>
                <a:cubicBezTo>
                  <a:pt x="0" y="114933"/>
                  <a:pt x="114933" y="0"/>
                  <a:pt x="256909"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algn="ctr">
              <a:defRPr lang="en-GB" sz="1000" b="1" dirty="0">
                <a:solidFill>
                  <a:schemeClr val="lt1">
                    <a:alpha val="0"/>
                  </a:schemeClr>
                </a:solidFill>
              </a:defRPr>
            </a:lvl1pPr>
          </a:lstStyle>
          <a:p>
            <a:pPr lvl="0" algn="ctr"/>
            <a:endParaRPr lang="en-GB" dirty="0"/>
          </a:p>
        </p:txBody>
      </p:sp>
      <p:sp>
        <p:nvSpPr>
          <p:cNvPr id="7" name="Text Placeholder 91">
            <a:extLst>
              <a:ext uri="{FF2B5EF4-FFF2-40B4-BE49-F238E27FC236}">
                <a16:creationId xmlns:a16="http://schemas.microsoft.com/office/drawing/2014/main" id="{9B332BC3-BA69-3127-5EF7-23258851B525}"/>
              </a:ext>
            </a:extLst>
          </p:cNvPr>
          <p:cNvSpPr>
            <a:spLocks noGrp="1"/>
          </p:cNvSpPr>
          <p:nvPr>
            <p:ph type="body" sz="quarter" idx="43"/>
          </p:nvPr>
        </p:nvSpPr>
        <p:spPr>
          <a:xfrm>
            <a:off x="6248046" y="2522371"/>
            <a:ext cx="540860" cy="594946"/>
          </a:xfrm>
          <a:custGeom>
            <a:avLst/>
            <a:gdLst>
              <a:gd name="connsiteX0" fmla="*/ 270768 w 540860"/>
              <a:gd name="connsiteY0" fmla="*/ 393307 h 594946"/>
              <a:gd name="connsiteX1" fmla="*/ 205527 w 540860"/>
              <a:gd name="connsiteY1" fmla="*/ 419167 h 594946"/>
              <a:gd name="connsiteX2" fmla="*/ 196062 w 540860"/>
              <a:gd name="connsiteY2" fmla="*/ 427956 h 594946"/>
              <a:gd name="connsiteX3" fmla="*/ 62199 w 540860"/>
              <a:gd name="connsiteY3" fmla="*/ 554382 h 594946"/>
              <a:gd name="connsiteX4" fmla="*/ 478661 w 540860"/>
              <a:gd name="connsiteY4" fmla="*/ 554382 h 594946"/>
              <a:gd name="connsiteX5" fmla="*/ 345474 w 540860"/>
              <a:gd name="connsiteY5" fmla="*/ 427956 h 594946"/>
              <a:gd name="connsiteX6" fmla="*/ 336009 w 540860"/>
              <a:gd name="connsiteY6" fmla="*/ 419167 h 594946"/>
              <a:gd name="connsiteX7" fmla="*/ 270768 w 540860"/>
              <a:gd name="connsiteY7" fmla="*/ 393307 h 594946"/>
              <a:gd name="connsiteX8" fmla="*/ 500296 w 540860"/>
              <a:gd name="connsiteY8" fmla="*/ 281247 h 594946"/>
              <a:gd name="connsiteX9" fmla="*/ 365081 w 540860"/>
              <a:gd name="connsiteY9" fmla="*/ 409701 h 594946"/>
              <a:gd name="connsiteX10" fmla="*/ 500296 w 540860"/>
              <a:gd name="connsiteY10" fmla="*/ 538156 h 594946"/>
              <a:gd name="connsiteX11" fmla="*/ 40565 w 540860"/>
              <a:gd name="connsiteY11" fmla="*/ 280571 h 594946"/>
              <a:gd name="connsiteX12" fmla="*/ 40565 w 540860"/>
              <a:gd name="connsiteY12" fmla="*/ 537480 h 594946"/>
              <a:gd name="connsiteX13" fmla="*/ 175780 w 540860"/>
              <a:gd name="connsiteY13" fmla="*/ 409025 h 594946"/>
              <a:gd name="connsiteX14" fmla="*/ 270429 w 540860"/>
              <a:gd name="connsiteY14" fmla="*/ 215668 h 594946"/>
              <a:gd name="connsiteX15" fmla="*/ 248795 w 540860"/>
              <a:gd name="connsiteY15" fmla="*/ 237302 h 594946"/>
              <a:gd name="connsiteX16" fmla="*/ 270429 w 540860"/>
              <a:gd name="connsiteY16" fmla="*/ 258936 h 594946"/>
              <a:gd name="connsiteX17" fmla="*/ 292064 w 540860"/>
              <a:gd name="connsiteY17" fmla="*/ 237302 h 594946"/>
              <a:gd name="connsiteX18" fmla="*/ 270429 w 540860"/>
              <a:gd name="connsiteY18" fmla="*/ 215668 h 594946"/>
              <a:gd name="connsiteX19" fmla="*/ 271105 w 540860"/>
              <a:gd name="connsiteY19" fmla="*/ 147384 h 594946"/>
              <a:gd name="connsiteX20" fmla="*/ 358995 w 540860"/>
              <a:gd name="connsiteY20" fmla="*/ 235274 h 594946"/>
              <a:gd name="connsiteX21" fmla="*/ 358995 w 540860"/>
              <a:gd name="connsiteY21" fmla="*/ 256908 h 594946"/>
              <a:gd name="connsiteX22" fmla="*/ 337361 w 540860"/>
              <a:gd name="connsiteY22" fmla="*/ 278543 h 594946"/>
              <a:gd name="connsiteX23" fmla="*/ 304233 w 540860"/>
              <a:gd name="connsiteY23" fmla="*/ 263669 h 594946"/>
              <a:gd name="connsiteX24" fmla="*/ 248119 w 540860"/>
              <a:gd name="connsiteY24" fmla="*/ 272458 h 594946"/>
              <a:gd name="connsiteX25" fmla="*/ 229865 w 540860"/>
              <a:gd name="connsiteY25" fmla="*/ 219048 h 594946"/>
              <a:gd name="connsiteX26" fmla="*/ 279218 w 540860"/>
              <a:gd name="connsiteY26" fmla="*/ 192005 h 594946"/>
              <a:gd name="connsiteX27" fmla="*/ 315050 w 540860"/>
              <a:gd name="connsiteY27" fmla="*/ 235950 h 594946"/>
              <a:gd name="connsiteX28" fmla="*/ 336685 w 540860"/>
              <a:gd name="connsiteY28" fmla="*/ 257584 h 594946"/>
              <a:gd name="connsiteX29" fmla="*/ 336685 w 540860"/>
              <a:gd name="connsiteY29" fmla="*/ 235950 h 594946"/>
              <a:gd name="connsiteX30" fmla="*/ 271105 w 540860"/>
              <a:gd name="connsiteY30" fmla="*/ 170371 h 594946"/>
              <a:gd name="connsiteX31" fmla="*/ 205526 w 540860"/>
              <a:gd name="connsiteY31" fmla="*/ 235950 h 594946"/>
              <a:gd name="connsiteX32" fmla="*/ 270429 w 540860"/>
              <a:gd name="connsiteY32" fmla="*/ 301529 h 594946"/>
              <a:gd name="connsiteX33" fmla="*/ 303557 w 540860"/>
              <a:gd name="connsiteY33" fmla="*/ 293416 h 594946"/>
              <a:gd name="connsiteX34" fmla="*/ 319107 w 540860"/>
              <a:gd name="connsiteY34" fmla="*/ 298149 h 594946"/>
              <a:gd name="connsiteX35" fmla="*/ 314374 w 540860"/>
              <a:gd name="connsiteY35" fmla="*/ 313698 h 594946"/>
              <a:gd name="connsiteX36" fmla="*/ 270429 w 540860"/>
              <a:gd name="connsiteY36" fmla="*/ 324516 h 594946"/>
              <a:gd name="connsiteX37" fmla="*/ 183216 w 540860"/>
              <a:gd name="connsiteY37" fmla="*/ 235274 h 594946"/>
              <a:gd name="connsiteX38" fmla="*/ 271105 w 540860"/>
              <a:gd name="connsiteY38" fmla="*/ 147384 h 594946"/>
              <a:gd name="connsiteX39" fmla="*/ 135215 w 540860"/>
              <a:gd name="connsiteY39" fmla="*/ 108172 h 594946"/>
              <a:gd name="connsiteX40" fmla="*/ 135215 w 540860"/>
              <a:gd name="connsiteY40" fmla="*/ 333305 h 594946"/>
              <a:gd name="connsiteX41" fmla="*/ 196062 w 540860"/>
              <a:gd name="connsiteY41" fmla="*/ 391447 h 594946"/>
              <a:gd name="connsiteX42" fmla="*/ 344798 w 540860"/>
              <a:gd name="connsiteY42" fmla="*/ 391447 h 594946"/>
              <a:gd name="connsiteX43" fmla="*/ 405645 w 540860"/>
              <a:gd name="connsiteY43" fmla="*/ 333305 h 594946"/>
              <a:gd name="connsiteX44" fmla="*/ 405645 w 540860"/>
              <a:gd name="connsiteY44" fmla="*/ 108172 h 594946"/>
              <a:gd name="connsiteX45" fmla="*/ 270430 w 540860"/>
              <a:gd name="connsiteY45" fmla="*/ 0 h 594946"/>
              <a:gd name="connsiteX46" fmla="*/ 351559 w 540860"/>
              <a:gd name="connsiteY46" fmla="*/ 67608 h 594946"/>
              <a:gd name="connsiteX47" fmla="*/ 446210 w 540860"/>
              <a:gd name="connsiteY47" fmla="*/ 67608 h 594946"/>
              <a:gd name="connsiteX48" fmla="*/ 446210 w 540860"/>
              <a:gd name="connsiteY48" fmla="*/ 126426 h 594946"/>
              <a:gd name="connsiteX49" fmla="*/ 540860 w 540860"/>
              <a:gd name="connsiteY49" fmla="*/ 217020 h 594946"/>
              <a:gd name="connsiteX50" fmla="*/ 540860 w 540860"/>
              <a:gd name="connsiteY50" fmla="*/ 594946 h 594946"/>
              <a:gd name="connsiteX51" fmla="*/ 0 w 540860"/>
              <a:gd name="connsiteY51" fmla="*/ 594946 h 594946"/>
              <a:gd name="connsiteX52" fmla="*/ 0 w 540860"/>
              <a:gd name="connsiteY52" fmla="*/ 217020 h 594946"/>
              <a:gd name="connsiteX53" fmla="*/ 94651 w 540860"/>
              <a:gd name="connsiteY53" fmla="*/ 127102 h 594946"/>
              <a:gd name="connsiteX54" fmla="*/ 94651 w 540860"/>
              <a:gd name="connsiteY54" fmla="*/ 67608 h 594946"/>
              <a:gd name="connsiteX55" fmla="*/ 189301 w 540860"/>
              <a:gd name="connsiteY55" fmla="*/ 67608 h 5949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540860" h="594946">
                <a:moveTo>
                  <a:pt x="270768" y="393307"/>
                </a:moveTo>
                <a:cubicBezTo>
                  <a:pt x="247275" y="393307"/>
                  <a:pt x="223781" y="401927"/>
                  <a:pt x="205527" y="419167"/>
                </a:cubicBezTo>
                <a:lnTo>
                  <a:pt x="196062" y="427956"/>
                </a:lnTo>
                <a:lnTo>
                  <a:pt x="62199" y="554382"/>
                </a:lnTo>
                <a:lnTo>
                  <a:pt x="478661" y="554382"/>
                </a:lnTo>
                <a:lnTo>
                  <a:pt x="345474" y="427956"/>
                </a:lnTo>
                <a:lnTo>
                  <a:pt x="336009" y="419167"/>
                </a:lnTo>
                <a:cubicBezTo>
                  <a:pt x="317755" y="401927"/>
                  <a:pt x="294262" y="393307"/>
                  <a:pt x="270768" y="393307"/>
                </a:cubicBezTo>
                <a:close/>
                <a:moveTo>
                  <a:pt x="500296" y="281247"/>
                </a:moveTo>
                <a:lnTo>
                  <a:pt x="365081" y="409701"/>
                </a:lnTo>
                <a:lnTo>
                  <a:pt x="500296" y="538156"/>
                </a:lnTo>
                <a:close/>
                <a:moveTo>
                  <a:pt x="40565" y="280571"/>
                </a:moveTo>
                <a:lnTo>
                  <a:pt x="40565" y="537480"/>
                </a:lnTo>
                <a:lnTo>
                  <a:pt x="175780" y="409025"/>
                </a:lnTo>
                <a:close/>
                <a:moveTo>
                  <a:pt x="270429" y="215668"/>
                </a:moveTo>
                <a:cubicBezTo>
                  <a:pt x="258936" y="215668"/>
                  <a:pt x="248795" y="225133"/>
                  <a:pt x="248795" y="237302"/>
                </a:cubicBezTo>
                <a:cubicBezTo>
                  <a:pt x="248795" y="248795"/>
                  <a:pt x="258260" y="258936"/>
                  <a:pt x="270429" y="258936"/>
                </a:cubicBezTo>
                <a:cubicBezTo>
                  <a:pt x="282599" y="258936"/>
                  <a:pt x="292064" y="249471"/>
                  <a:pt x="292064" y="237302"/>
                </a:cubicBezTo>
                <a:cubicBezTo>
                  <a:pt x="292064" y="225133"/>
                  <a:pt x="282599" y="215668"/>
                  <a:pt x="270429" y="215668"/>
                </a:cubicBezTo>
                <a:close/>
                <a:moveTo>
                  <a:pt x="271105" y="147384"/>
                </a:moveTo>
                <a:cubicBezTo>
                  <a:pt x="319783" y="147384"/>
                  <a:pt x="358995" y="186596"/>
                  <a:pt x="358995" y="235274"/>
                </a:cubicBezTo>
                <a:lnTo>
                  <a:pt x="358995" y="256908"/>
                </a:lnTo>
                <a:cubicBezTo>
                  <a:pt x="358995" y="269078"/>
                  <a:pt x="349530" y="278543"/>
                  <a:pt x="337361" y="278543"/>
                </a:cubicBezTo>
                <a:cubicBezTo>
                  <a:pt x="324515" y="278543"/>
                  <a:pt x="312346" y="273134"/>
                  <a:pt x="304233" y="263669"/>
                </a:cubicBezTo>
                <a:cubicBezTo>
                  <a:pt x="290035" y="279895"/>
                  <a:pt x="266373" y="283275"/>
                  <a:pt x="248119" y="272458"/>
                </a:cubicBezTo>
                <a:cubicBezTo>
                  <a:pt x="229865" y="261641"/>
                  <a:pt x="222428" y="238654"/>
                  <a:pt x="229865" y="219048"/>
                </a:cubicBezTo>
                <a:cubicBezTo>
                  <a:pt x="237302" y="199442"/>
                  <a:pt x="258260" y="187949"/>
                  <a:pt x="279218" y="192005"/>
                </a:cubicBezTo>
                <a:cubicBezTo>
                  <a:pt x="300177" y="196061"/>
                  <a:pt x="315050" y="214315"/>
                  <a:pt x="315050" y="235950"/>
                </a:cubicBezTo>
                <a:cubicBezTo>
                  <a:pt x="315050" y="248119"/>
                  <a:pt x="324515" y="257584"/>
                  <a:pt x="336685" y="257584"/>
                </a:cubicBezTo>
                <a:lnTo>
                  <a:pt x="336685" y="235950"/>
                </a:lnTo>
                <a:cubicBezTo>
                  <a:pt x="336685" y="199442"/>
                  <a:pt x="306937" y="170371"/>
                  <a:pt x="271105" y="170371"/>
                </a:cubicBezTo>
                <a:cubicBezTo>
                  <a:pt x="235273" y="170371"/>
                  <a:pt x="205526" y="200118"/>
                  <a:pt x="205526" y="235950"/>
                </a:cubicBezTo>
                <a:cubicBezTo>
                  <a:pt x="204850" y="271782"/>
                  <a:pt x="234597" y="301529"/>
                  <a:pt x="270429" y="301529"/>
                </a:cubicBezTo>
                <a:cubicBezTo>
                  <a:pt x="281923" y="301529"/>
                  <a:pt x="293416" y="298825"/>
                  <a:pt x="303557" y="293416"/>
                </a:cubicBezTo>
                <a:cubicBezTo>
                  <a:pt x="308966" y="290712"/>
                  <a:pt x="315726" y="292740"/>
                  <a:pt x="319107" y="298149"/>
                </a:cubicBezTo>
                <a:cubicBezTo>
                  <a:pt x="321811" y="303557"/>
                  <a:pt x="319783" y="310318"/>
                  <a:pt x="314374" y="313698"/>
                </a:cubicBezTo>
                <a:cubicBezTo>
                  <a:pt x="300853" y="320459"/>
                  <a:pt x="285979" y="324516"/>
                  <a:pt x="270429" y="324516"/>
                </a:cubicBezTo>
                <a:cubicBezTo>
                  <a:pt x="221752" y="323840"/>
                  <a:pt x="182540" y="284627"/>
                  <a:pt x="183216" y="235274"/>
                </a:cubicBezTo>
                <a:cubicBezTo>
                  <a:pt x="183216" y="186596"/>
                  <a:pt x="222428" y="147384"/>
                  <a:pt x="271105" y="147384"/>
                </a:cubicBezTo>
                <a:close/>
                <a:moveTo>
                  <a:pt x="135215" y="108172"/>
                </a:moveTo>
                <a:lnTo>
                  <a:pt x="135215" y="333305"/>
                </a:lnTo>
                <a:lnTo>
                  <a:pt x="196062" y="391447"/>
                </a:lnTo>
                <a:cubicBezTo>
                  <a:pt x="240007" y="357644"/>
                  <a:pt x="300853" y="357644"/>
                  <a:pt x="344798" y="391447"/>
                </a:cubicBezTo>
                <a:lnTo>
                  <a:pt x="405645" y="333305"/>
                </a:lnTo>
                <a:lnTo>
                  <a:pt x="405645" y="108172"/>
                </a:lnTo>
                <a:close/>
                <a:moveTo>
                  <a:pt x="270430" y="0"/>
                </a:moveTo>
                <a:lnTo>
                  <a:pt x="351559" y="67608"/>
                </a:lnTo>
                <a:lnTo>
                  <a:pt x="446210" y="67608"/>
                </a:lnTo>
                <a:lnTo>
                  <a:pt x="446210" y="126426"/>
                </a:lnTo>
                <a:lnTo>
                  <a:pt x="540860" y="217020"/>
                </a:lnTo>
                <a:lnTo>
                  <a:pt x="540860" y="594946"/>
                </a:lnTo>
                <a:lnTo>
                  <a:pt x="0" y="594946"/>
                </a:lnTo>
                <a:lnTo>
                  <a:pt x="0" y="217020"/>
                </a:lnTo>
                <a:lnTo>
                  <a:pt x="94651" y="127102"/>
                </a:lnTo>
                <a:lnTo>
                  <a:pt x="94651" y="67608"/>
                </a:lnTo>
                <a:lnTo>
                  <a:pt x="189301" y="6760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algn="ctr">
              <a:defRPr lang="en-GB" sz="1000" b="1" dirty="0">
                <a:solidFill>
                  <a:schemeClr val="lt1">
                    <a:alpha val="0"/>
                  </a:schemeClr>
                </a:solidFill>
              </a:defRPr>
            </a:lvl1pPr>
          </a:lstStyle>
          <a:p>
            <a:pPr lvl="0" algn="ctr"/>
            <a:endParaRPr lang="en-GB" dirty="0"/>
          </a:p>
        </p:txBody>
      </p:sp>
      <p:sp>
        <p:nvSpPr>
          <p:cNvPr id="8" name="Text Placeholder 89">
            <a:extLst>
              <a:ext uri="{FF2B5EF4-FFF2-40B4-BE49-F238E27FC236}">
                <a16:creationId xmlns:a16="http://schemas.microsoft.com/office/drawing/2014/main" id="{F83220DF-7367-EDFC-8BDE-9179CB32C2C5}"/>
              </a:ext>
            </a:extLst>
          </p:cNvPr>
          <p:cNvSpPr>
            <a:spLocks noGrp="1"/>
          </p:cNvSpPr>
          <p:nvPr>
            <p:ph type="body" sz="quarter" idx="42"/>
          </p:nvPr>
        </p:nvSpPr>
        <p:spPr>
          <a:xfrm>
            <a:off x="6248387" y="3822665"/>
            <a:ext cx="539842" cy="541115"/>
          </a:xfrm>
          <a:custGeom>
            <a:avLst/>
            <a:gdLst>
              <a:gd name="connsiteX0" fmla="*/ 417472 w 539842"/>
              <a:gd name="connsiteY0" fmla="*/ 321135 h 541115"/>
              <a:gd name="connsiteX1" fmla="*/ 438431 w 539842"/>
              <a:gd name="connsiteY1" fmla="*/ 329924 h 541115"/>
              <a:gd name="connsiteX2" fmla="*/ 531729 w 539842"/>
              <a:gd name="connsiteY2" fmla="*/ 423222 h 541115"/>
              <a:gd name="connsiteX3" fmla="*/ 539842 w 539842"/>
              <a:gd name="connsiteY3" fmla="*/ 444181 h 541115"/>
              <a:gd name="connsiteX4" fmla="*/ 531053 w 539842"/>
              <a:gd name="connsiteY4" fmla="*/ 465139 h 541115"/>
              <a:gd name="connsiteX5" fmla="*/ 520912 w 539842"/>
              <a:gd name="connsiteY5" fmla="*/ 475280 h 541115"/>
              <a:gd name="connsiteX6" fmla="*/ 386373 w 539842"/>
              <a:gd name="connsiteY6" fmla="*/ 340741 h 541115"/>
              <a:gd name="connsiteX7" fmla="*/ 396514 w 539842"/>
              <a:gd name="connsiteY7" fmla="*/ 329924 h 541115"/>
              <a:gd name="connsiteX8" fmla="*/ 417472 w 539842"/>
              <a:gd name="connsiteY8" fmla="*/ 321135 h 541115"/>
              <a:gd name="connsiteX9" fmla="*/ 44956 w 539842"/>
              <a:gd name="connsiteY9" fmla="*/ 39888 h 541115"/>
              <a:gd name="connsiteX10" fmla="*/ 179495 w 539842"/>
              <a:gd name="connsiteY10" fmla="*/ 174427 h 541115"/>
              <a:gd name="connsiteX11" fmla="*/ 158536 w 539842"/>
              <a:gd name="connsiteY11" fmla="*/ 194709 h 541115"/>
              <a:gd name="connsiteX12" fmla="*/ 154480 w 539842"/>
              <a:gd name="connsiteY12" fmla="*/ 204850 h 541115"/>
              <a:gd name="connsiteX13" fmla="*/ 158536 w 539842"/>
              <a:gd name="connsiteY13" fmla="*/ 214991 h 541115"/>
              <a:gd name="connsiteX14" fmla="*/ 326203 w 539842"/>
              <a:gd name="connsiteY14" fmla="*/ 381982 h 541115"/>
              <a:gd name="connsiteX15" fmla="*/ 336344 w 539842"/>
              <a:gd name="connsiteY15" fmla="*/ 386038 h 541115"/>
              <a:gd name="connsiteX16" fmla="*/ 346485 w 539842"/>
              <a:gd name="connsiteY16" fmla="*/ 381982 h 541115"/>
              <a:gd name="connsiteX17" fmla="*/ 366767 w 539842"/>
              <a:gd name="connsiteY17" fmla="*/ 361024 h 541115"/>
              <a:gd name="connsiteX18" fmla="*/ 500630 w 539842"/>
              <a:gd name="connsiteY18" fmla="*/ 495563 h 541115"/>
              <a:gd name="connsiteX19" fmla="*/ 482376 w 539842"/>
              <a:gd name="connsiteY19" fmla="*/ 513817 h 541115"/>
              <a:gd name="connsiteX20" fmla="*/ 413417 w 539842"/>
              <a:gd name="connsiteY20" fmla="*/ 540860 h 541115"/>
              <a:gd name="connsiteX21" fmla="*/ 305245 w 539842"/>
              <a:gd name="connsiteY21" fmla="*/ 509084 h 541115"/>
              <a:gd name="connsiteX22" fmla="*/ 262652 w 539842"/>
              <a:gd name="connsiteY22" fmla="*/ 482041 h 541115"/>
              <a:gd name="connsiteX23" fmla="*/ 56449 w 539842"/>
              <a:gd name="connsiteY23" fmla="*/ 269077 h 541115"/>
              <a:gd name="connsiteX24" fmla="*/ 15885 w 539842"/>
              <a:gd name="connsiteY24" fmla="*/ 198090 h 541115"/>
              <a:gd name="connsiteX25" fmla="*/ 335 w 539842"/>
              <a:gd name="connsiteY25" fmla="*/ 110200 h 541115"/>
              <a:gd name="connsiteX26" fmla="*/ 22645 w 539842"/>
              <a:gd name="connsiteY26" fmla="*/ 62198 h 541115"/>
              <a:gd name="connsiteX27" fmla="*/ 44956 w 539842"/>
              <a:gd name="connsiteY27" fmla="*/ 39888 h 541115"/>
              <a:gd name="connsiteX28" fmla="*/ 97013 w 539842"/>
              <a:gd name="connsiteY28" fmla="*/ 0 h 541115"/>
              <a:gd name="connsiteX29" fmla="*/ 117296 w 539842"/>
              <a:gd name="connsiteY29" fmla="*/ 8789 h 541115"/>
              <a:gd name="connsiteX30" fmla="*/ 210594 w 539842"/>
              <a:gd name="connsiteY30" fmla="*/ 101411 h 541115"/>
              <a:gd name="connsiteX31" fmla="*/ 219383 w 539842"/>
              <a:gd name="connsiteY31" fmla="*/ 122370 h 541115"/>
              <a:gd name="connsiteX32" fmla="*/ 210594 w 539842"/>
              <a:gd name="connsiteY32" fmla="*/ 143328 h 541115"/>
              <a:gd name="connsiteX33" fmla="*/ 200453 w 539842"/>
              <a:gd name="connsiteY33" fmla="*/ 153469 h 541115"/>
              <a:gd name="connsiteX34" fmla="*/ 65914 w 539842"/>
              <a:gd name="connsiteY34" fmla="*/ 18930 h 541115"/>
              <a:gd name="connsiteX35" fmla="*/ 76055 w 539842"/>
              <a:gd name="connsiteY35" fmla="*/ 8789 h 541115"/>
              <a:gd name="connsiteX36" fmla="*/ 97013 w 539842"/>
              <a:gd name="connsiteY36" fmla="*/ 0 h 541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539842" h="541115">
                <a:moveTo>
                  <a:pt x="417472" y="321135"/>
                </a:moveTo>
                <a:cubicBezTo>
                  <a:pt x="425585" y="321135"/>
                  <a:pt x="433022" y="324515"/>
                  <a:pt x="438431" y="329924"/>
                </a:cubicBezTo>
                <a:lnTo>
                  <a:pt x="531729" y="423222"/>
                </a:lnTo>
                <a:cubicBezTo>
                  <a:pt x="537138" y="428631"/>
                  <a:pt x="539842" y="436068"/>
                  <a:pt x="539842" y="444181"/>
                </a:cubicBezTo>
                <a:cubicBezTo>
                  <a:pt x="539842" y="452294"/>
                  <a:pt x="536462" y="459730"/>
                  <a:pt x="531053" y="465139"/>
                </a:cubicBezTo>
                <a:lnTo>
                  <a:pt x="520912" y="475280"/>
                </a:lnTo>
                <a:lnTo>
                  <a:pt x="386373" y="340741"/>
                </a:lnTo>
                <a:lnTo>
                  <a:pt x="396514" y="329924"/>
                </a:lnTo>
                <a:cubicBezTo>
                  <a:pt x="401923" y="324515"/>
                  <a:pt x="409360" y="321135"/>
                  <a:pt x="417472" y="321135"/>
                </a:cubicBezTo>
                <a:close/>
                <a:moveTo>
                  <a:pt x="44956" y="39888"/>
                </a:moveTo>
                <a:lnTo>
                  <a:pt x="179495" y="174427"/>
                </a:lnTo>
                <a:lnTo>
                  <a:pt x="158536" y="194709"/>
                </a:lnTo>
                <a:cubicBezTo>
                  <a:pt x="155832" y="197413"/>
                  <a:pt x="154480" y="201470"/>
                  <a:pt x="154480" y="204850"/>
                </a:cubicBezTo>
                <a:cubicBezTo>
                  <a:pt x="154480" y="208231"/>
                  <a:pt x="155832" y="212287"/>
                  <a:pt x="158536" y="214991"/>
                </a:cubicBezTo>
                <a:lnTo>
                  <a:pt x="326203" y="381982"/>
                </a:lnTo>
                <a:cubicBezTo>
                  <a:pt x="328907" y="384686"/>
                  <a:pt x="332964" y="386038"/>
                  <a:pt x="336344" y="386038"/>
                </a:cubicBezTo>
                <a:cubicBezTo>
                  <a:pt x="339724" y="386038"/>
                  <a:pt x="343781" y="384686"/>
                  <a:pt x="346485" y="381982"/>
                </a:cubicBezTo>
                <a:lnTo>
                  <a:pt x="366767" y="361024"/>
                </a:lnTo>
                <a:lnTo>
                  <a:pt x="500630" y="495563"/>
                </a:lnTo>
                <a:lnTo>
                  <a:pt x="482376" y="513817"/>
                </a:lnTo>
                <a:cubicBezTo>
                  <a:pt x="464798" y="532747"/>
                  <a:pt x="439107" y="542888"/>
                  <a:pt x="413417" y="540860"/>
                </a:cubicBezTo>
                <a:cubicBezTo>
                  <a:pt x="374880" y="538155"/>
                  <a:pt x="339048" y="525986"/>
                  <a:pt x="305245" y="509084"/>
                </a:cubicBezTo>
                <a:cubicBezTo>
                  <a:pt x="290371" y="500971"/>
                  <a:pt x="276173" y="492182"/>
                  <a:pt x="262652" y="482041"/>
                </a:cubicBezTo>
                <a:cubicBezTo>
                  <a:pt x="181523" y="424575"/>
                  <a:pt x="111887" y="352235"/>
                  <a:pt x="56449" y="269077"/>
                </a:cubicBezTo>
                <a:cubicBezTo>
                  <a:pt x="40899" y="246767"/>
                  <a:pt x="26702" y="223104"/>
                  <a:pt x="15885" y="198090"/>
                </a:cubicBezTo>
                <a:cubicBezTo>
                  <a:pt x="5743" y="169694"/>
                  <a:pt x="-1693" y="140623"/>
                  <a:pt x="335" y="110200"/>
                </a:cubicBezTo>
                <a:cubicBezTo>
                  <a:pt x="1011" y="91946"/>
                  <a:pt x="9124" y="75044"/>
                  <a:pt x="22645" y="62198"/>
                </a:cubicBezTo>
                <a:cubicBezTo>
                  <a:pt x="28054" y="56790"/>
                  <a:pt x="36167" y="48677"/>
                  <a:pt x="44956" y="39888"/>
                </a:cubicBezTo>
                <a:close/>
                <a:moveTo>
                  <a:pt x="97013" y="0"/>
                </a:moveTo>
                <a:cubicBezTo>
                  <a:pt x="104450" y="0"/>
                  <a:pt x="111887" y="3380"/>
                  <a:pt x="117296" y="8789"/>
                </a:cubicBezTo>
                <a:lnTo>
                  <a:pt x="210594" y="101411"/>
                </a:lnTo>
                <a:cubicBezTo>
                  <a:pt x="216003" y="106820"/>
                  <a:pt x="219383" y="114257"/>
                  <a:pt x="219383" y="122370"/>
                </a:cubicBezTo>
                <a:cubicBezTo>
                  <a:pt x="219383" y="130482"/>
                  <a:pt x="216003" y="137919"/>
                  <a:pt x="210594" y="143328"/>
                </a:cubicBezTo>
                <a:lnTo>
                  <a:pt x="200453" y="153469"/>
                </a:lnTo>
                <a:lnTo>
                  <a:pt x="65914" y="18930"/>
                </a:lnTo>
                <a:lnTo>
                  <a:pt x="76055" y="8789"/>
                </a:lnTo>
                <a:cubicBezTo>
                  <a:pt x="81464" y="3380"/>
                  <a:pt x="89577" y="0"/>
                  <a:pt x="9701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algn="ctr">
              <a:defRPr lang="en-GB" sz="1000" b="1" dirty="0">
                <a:solidFill>
                  <a:schemeClr val="lt1">
                    <a:alpha val="0"/>
                  </a:schemeClr>
                </a:solidFill>
              </a:defRPr>
            </a:lvl1pPr>
          </a:lstStyle>
          <a:p>
            <a:pPr lvl="0" algn="ctr"/>
            <a:endParaRPr lang="en-GB" dirty="0"/>
          </a:p>
        </p:txBody>
      </p:sp>
      <p:sp>
        <p:nvSpPr>
          <p:cNvPr id="9" name="Text Placeholder 87">
            <a:extLst>
              <a:ext uri="{FF2B5EF4-FFF2-40B4-BE49-F238E27FC236}">
                <a16:creationId xmlns:a16="http://schemas.microsoft.com/office/drawing/2014/main" id="{AF58F551-6C56-AA67-7E50-E2BC7431C451}"/>
              </a:ext>
            </a:extLst>
          </p:cNvPr>
          <p:cNvSpPr>
            <a:spLocks noGrp="1"/>
          </p:cNvSpPr>
          <p:nvPr>
            <p:ph type="body" sz="quarter" idx="41"/>
          </p:nvPr>
        </p:nvSpPr>
        <p:spPr>
          <a:xfrm>
            <a:off x="6376962" y="5069128"/>
            <a:ext cx="283026" cy="459731"/>
          </a:xfrm>
          <a:custGeom>
            <a:avLst/>
            <a:gdLst>
              <a:gd name="connsiteX0" fmla="*/ 141514 w 283026"/>
              <a:gd name="connsiteY0" fmla="*/ 81129 h 459731"/>
              <a:gd name="connsiteX1" fmla="*/ 80667 w 283026"/>
              <a:gd name="connsiteY1" fmla="*/ 141976 h 459731"/>
              <a:gd name="connsiteX2" fmla="*/ 141514 w 283026"/>
              <a:gd name="connsiteY2" fmla="*/ 202823 h 459731"/>
              <a:gd name="connsiteX3" fmla="*/ 202361 w 283026"/>
              <a:gd name="connsiteY3" fmla="*/ 141976 h 459731"/>
              <a:gd name="connsiteX4" fmla="*/ 141514 w 283026"/>
              <a:gd name="connsiteY4" fmla="*/ 81129 h 459731"/>
              <a:gd name="connsiteX5" fmla="*/ 141514 w 283026"/>
              <a:gd name="connsiteY5" fmla="*/ 0 h 459731"/>
              <a:gd name="connsiteX6" fmla="*/ 258475 w 283026"/>
              <a:gd name="connsiteY6" fmla="*/ 62199 h 459731"/>
              <a:gd name="connsiteX7" fmla="*/ 273348 w 283026"/>
              <a:gd name="connsiteY7" fmla="*/ 194034 h 459731"/>
              <a:gd name="connsiteX8" fmla="*/ 209121 w 283026"/>
              <a:gd name="connsiteY8" fmla="*/ 336009 h 459731"/>
              <a:gd name="connsiteX9" fmla="*/ 153683 w 283026"/>
              <a:gd name="connsiteY9" fmla="*/ 452294 h 459731"/>
              <a:gd name="connsiteX10" fmla="*/ 141514 w 283026"/>
              <a:gd name="connsiteY10" fmla="*/ 459731 h 459731"/>
              <a:gd name="connsiteX11" fmla="*/ 129344 w 283026"/>
              <a:gd name="connsiteY11" fmla="*/ 452294 h 459731"/>
              <a:gd name="connsiteX12" fmla="*/ 73906 w 283026"/>
              <a:gd name="connsiteY12" fmla="*/ 336009 h 459731"/>
              <a:gd name="connsiteX13" fmla="*/ 9679 w 283026"/>
              <a:gd name="connsiteY13" fmla="*/ 194034 h 459731"/>
              <a:gd name="connsiteX14" fmla="*/ 24553 w 283026"/>
              <a:gd name="connsiteY14" fmla="*/ 62199 h 459731"/>
              <a:gd name="connsiteX15" fmla="*/ 141514 w 283026"/>
              <a:gd name="connsiteY15" fmla="*/ 0 h 459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83026" h="459731">
                <a:moveTo>
                  <a:pt x="141514" y="81129"/>
                </a:moveTo>
                <a:cubicBezTo>
                  <a:pt x="107710" y="81129"/>
                  <a:pt x="80667" y="108172"/>
                  <a:pt x="80667" y="141976"/>
                </a:cubicBezTo>
                <a:cubicBezTo>
                  <a:pt x="80667" y="175780"/>
                  <a:pt x="107710" y="202823"/>
                  <a:pt x="141514" y="202823"/>
                </a:cubicBezTo>
                <a:cubicBezTo>
                  <a:pt x="175318" y="202823"/>
                  <a:pt x="202361" y="175780"/>
                  <a:pt x="202361" y="141976"/>
                </a:cubicBezTo>
                <a:cubicBezTo>
                  <a:pt x="202361" y="108172"/>
                  <a:pt x="175318" y="81129"/>
                  <a:pt x="141514" y="81129"/>
                </a:cubicBezTo>
                <a:close/>
                <a:moveTo>
                  <a:pt x="141514" y="0"/>
                </a:moveTo>
                <a:cubicBezTo>
                  <a:pt x="188163" y="0"/>
                  <a:pt x="232108" y="22987"/>
                  <a:pt x="258475" y="62199"/>
                </a:cubicBezTo>
                <a:cubicBezTo>
                  <a:pt x="284842" y="100735"/>
                  <a:pt x="290250" y="150089"/>
                  <a:pt x="273348" y="194034"/>
                </a:cubicBezTo>
                <a:lnTo>
                  <a:pt x="209121" y="336009"/>
                </a:lnTo>
                <a:lnTo>
                  <a:pt x="153683" y="452294"/>
                </a:lnTo>
                <a:cubicBezTo>
                  <a:pt x="151655" y="457027"/>
                  <a:pt x="146922" y="459731"/>
                  <a:pt x="141514" y="459731"/>
                </a:cubicBezTo>
                <a:cubicBezTo>
                  <a:pt x="136105" y="459731"/>
                  <a:pt x="131373" y="457027"/>
                  <a:pt x="129344" y="452294"/>
                </a:cubicBezTo>
                <a:lnTo>
                  <a:pt x="73906" y="336009"/>
                </a:lnTo>
                <a:lnTo>
                  <a:pt x="9679" y="194034"/>
                </a:lnTo>
                <a:cubicBezTo>
                  <a:pt x="-7223" y="150089"/>
                  <a:pt x="-1814" y="100735"/>
                  <a:pt x="24553" y="62199"/>
                </a:cubicBezTo>
                <a:cubicBezTo>
                  <a:pt x="50920" y="22987"/>
                  <a:pt x="94865" y="0"/>
                  <a:pt x="141514"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algn="ctr">
              <a:defRPr lang="en-GB" sz="1000" b="1" dirty="0">
                <a:solidFill>
                  <a:schemeClr val="lt1">
                    <a:alpha val="0"/>
                  </a:schemeClr>
                </a:solidFill>
              </a:defRPr>
            </a:lvl1pPr>
          </a:lstStyle>
          <a:p>
            <a:pPr lvl="0" algn="ctr"/>
            <a:endParaRPr lang="en-GB" dirty="0"/>
          </a:p>
        </p:txBody>
      </p:sp>
      <p:sp>
        <p:nvSpPr>
          <p:cNvPr id="10" name="Text Placeholder 6">
            <a:extLst>
              <a:ext uri="{FF2B5EF4-FFF2-40B4-BE49-F238E27FC236}">
                <a16:creationId xmlns:a16="http://schemas.microsoft.com/office/drawing/2014/main" id="{065DB154-1CE8-28FC-2E0D-97D74A2E90B0}"/>
              </a:ext>
            </a:extLst>
          </p:cNvPr>
          <p:cNvSpPr>
            <a:spLocks noGrp="1"/>
          </p:cNvSpPr>
          <p:nvPr>
            <p:ph type="body" sz="quarter" idx="19"/>
          </p:nvPr>
        </p:nvSpPr>
        <p:spPr>
          <a:xfrm>
            <a:off x="6942688" y="1155807"/>
            <a:ext cx="4625425" cy="808616"/>
          </a:xfrm>
        </p:spPr>
        <p:txBody>
          <a:bodyPr anchor="ctr">
            <a:noAutofit/>
          </a:bodyPr>
          <a:lstStyle>
            <a:lvl1pPr>
              <a:lnSpc>
                <a:spcPct val="100000"/>
              </a:lnSpc>
              <a:defRPr sz="1800" b="1"/>
            </a:lvl1pPr>
          </a:lstStyle>
          <a:p>
            <a:pPr lvl="0"/>
            <a:r>
              <a:rPr lang="en-US" dirty="0"/>
              <a:t>Click to edit Master text styles</a:t>
            </a:r>
          </a:p>
        </p:txBody>
      </p:sp>
      <p:sp>
        <p:nvSpPr>
          <p:cNvPr id="15" name="Text Placeholder 6">
            <a:extLst>
              <a:ext uri="{FF2B5EF4-FFF2-40B4-BE49-F238E27FC236}">
                <a16:creationId xmlns:a16="http://schemas.microsoft.com/office/drawing/2014/main" id="{BF519ACB-AD25-A58C-3940-9DD16496A62A}"/>
              </a:ext>
            </a:extLst>
          </p:cNvPr>
          <p:cNvSpPr>
            <a:spLocks noGrp="1"/>
          </p:cNvSpPr>
          <p:nvPr>
            <p:ph type="body" sz="quarter" idx="45"/>
          </p:nvPr>
        </p:nvSpPr>
        <p:spPr>
          <a:xfrm>
            <a:off x="6942688" y="2402100"/>
            <a:ext cx="4625425" cy="808616"/>
          </a:xfrm>
        </p:spPr>
        <p:txBody>
          <a:bodyPr anchor="ctr">
            <a:noAutofit/>
          </a:bodyPr>
          <a:lstStyle>
            <a:lvl1pPr>
              <a:lnSpc>
                <a:spcPct val="100000"/>
              </a:lnSpc>
              <a:defRPr sz="1800" b="1"/>
            </a:lvl1pPr>
          </a:lstStyle>
          <a:p>
            <a:pPr lvl="0"/>
            <a:r>
              <a:rPr lang="en-US" dirty="0"/>
              <a:t>Click to edit Master text styles</a:t>
            </a:r>
          </a:p>
        </p:txBody>
      </p:sp>
      <p:sp>
        <p:nvSpPr>
          <p:cNvPr id="16" name="Text Placeholder 6">
            <a:extLst>
              <a:ext uri="{FF2B5EF4-FFF2-40B4-BE49-F238E27FC236}">
                <a16:creationId xmlns:a16="http://schemas.microsoft.com/office/drawing/2014/main" id="{6C586A22-4B93-0A8C-A131-4DED4EC8FF56}"/>
              </a:ext>
            </a:extLst>
          </p:cNvPr>
          <p:cNvSpPr>
            <a:spLocks noGrp="1"/>
          </p:cNvSpPr>
          <p:nvPr>
            <p:ph type="body" sz="quarter" idx="23"/>
          </p:nvPr>
        </p:nvSpPr>
        <p:spPr>
          <a:xfrm>
            <a:off x="6942688" y="3648393"/>
            <a:ext cx="4625425" cy="808616"/>
          </a:xfrm>
        </p:spPr>
        <p:txBody>
          <a:bodyPr anchor="ctr">
            <a:noAutofit/>
          </a:bodyPr>
          <a:lstStyle>
            <a:lvl1pPr>
              <a:lnSpc>
                <a:spcPct val="100000"/>
              </a:lnSpc>
              <a:defRPr sz="1800" b="1"/>
            </a:lvl1pPr>
          </a:lstStyle>
          <a:p>
            <a:pPr lvl="0"/>
            <a:r>
              <a:rPr lang="en-US" dirty="0"/>
              <a:t>Click to edit Master text styles</a:t>
            </a:r>
          </a:p>
        </p:txBody>
      </p:sp>
      <p:sp>
        <p:nvSpPr>
          <p:cNvPr id="17" name="Text Placeholder 6">
            <a:extLst>
              <a:ext uri="{FF2B5EF4-FFF2-40B4-BE49-F238E27FC236}">
                <a16:creationId xmlns:a16="http://schemas.microsoft.com/office/drawing/2014/main" id="{DB27EC44-26B3-FC10-230C-0F66FC6D98E1}"/>
              </a:ext>
            </a:extLst>
          </p:cNvPr>
          <p:cNvSpPr>
            <a:spLocks noGrp="1"/>
          </p:cNvSpPr>
          <p:nvPr>
            <p:ph type="body" sz="quarter" idx="25"/>
          </p:nvPr>
        </p:nvSpPr>
        <p:spPr>
          <a:xfrm>
            <a:off x="6942688" y="4894686"/>
            <a:ext cx="4625425" cy="808616"/>
          </a:xfrm>
        </p:spPr>
        <p:txBody>
          <a:bodyPr anchor="ctr">
            <a:noAutofit/>
          </a:bodyPr>
          <a:lstStyle>
            <a:lvl1pPr>
              <a:lnSpc>
                <a:spcPct val="100000"/>
              </a:lnSpc>
              <a:defRPr sz="1800" b="1"/>
            </a:lvl1pPr>
          </a:lstStyle>
          <a:p>
            <a:pPr lvl="0"/>
            <a:r>
              <a:rPr lang="en-US" dirty="0"/>
              <a:t>Click to edit Master text styles</a:t>
            </a:r>
          </a:p>
        </p:txBody>
      </p:sp>
    </p:spTree>
    <p:extLst>
      <p:ext uri="{BB962C8B-B14F-4D97-AF65-F5344CB8AC3E}">
        <p14:creationId xmlns:p14="http://schemas.microsoft.com/office/powerpoint/2010/main" val="357904941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hank You S06V1">
    <p:spTree>
      <p:nvGrpSpPr>
        <p:cNvPr id="1" name=""/>
        <p:cNvGrpSpPr/>
        <p:nvPr/>
      </p:nvGrpSpPr>
      <p:grpSpPr>
        <a:xfrm>
          <a:off x="0" y="0"/>
          <a:ext cx="0" cy="0"/>
          <a:chOff x="0" y="0"/>
          <a:chExt cx="0" cy="0"/>
        </a:xfrm>
      </p:grpSpPr>
      <p:sp>
        <p:nvSpPr>
          <p:cNvPr id="3" name="Freeform: Shape 2">
            <a:extLst>
              <a:ext uri="{FF2B5EF4-FFF2-40B4-BE49-F238E27FC236}">
                <a16:creationId xmlns:a16="http://schemas.microsoft.com/office/drawing/2014/main" id="{108F4F8C-F006-0E45-6632-B03E09A65D4A}"/>
              </a:ext>
            </a:extLst>
          </p:cNvPr>
          <p:cNvSpPr/>
          <p:nvPr userDrawn="1"/>
        </p:nvSpPr>
        <p:spPr>
          <a:xfrm>
            <a:off x="0" y="0"/>
            <a:ext cx="635000" cy="6858000"/>
          </a:xfrm>
          <a:custGeom>
            <a:avLst/>
            <a:gdLst>
              <a:gd name="connsiteX0" fmla="*/ 0 w 952500"/>
              <a:gd name="connsiteY0" fmla="*/ 0 h 10287000"/>
              <a:gd name="connsiteX1" fmla="*/ 952500 w 952500"/>
              <a:gd name="connsiteY1" fmla="*/ 0 h 10287000"/>
              <a:gd name="connsiteX2" fmla="*/ 952500 w 952500"/>
              <a:gd name="connsiteY2" fmla="*/ 10287000 h 10287000"/>
              <a:gd name="connsiteX3" fmla="*/ 0 w 952500"/>
              <a:gd name="connsiteY3" fmla="*/ 10287000 h 10287000"/>
            </a:gdLst>
            <a:ahLst/>
            <a:cxnLst>
              <a:cxn ang="0">
                <a:pos x="connsiteX0" y="connsiteY0"/>
              </a:cxn>
              <a:cxn ang="0">
                <a:pos x="connsiteX1" y="connsiteY1"/>
              </a:cxn>
              <a:cxn ang="0">
                <a:pos x="connsiteX2" y="connsiteY2"/>
              </a:cxn>
              <a:cxn ang="0">
                <a:pos x="connsiteX3" y="connsiteY3"/>
              </a:cxn>
            </a:cxnLst>
            <a:rect l="l" t="t" r="r" b="b"/>
            <a:pathLst>
              <a:path w="952500" h="10287000">
                <a:moveTo>
                  <a:pt x="0" y="0"/>
                </a:moveTo>
                <a:lnTo>
                  <a:pt x="952500" y="0"/>
                </a:lnTo>
                <a:lnTo>
                  <a:pt x="952500" y="10287000"/>
                </a:lnTo>
                <a:lnTo>
                  <a:pt x="0" y="10287000"/>
                </a:lnTo>
                <a:close/>
              </a:path>
            </a:pathLst>
          </a:custGeom>
          <a:solidFill>
            <a:srgbClr val="FFFFFF"/>
          </a:solidFill>
          <a:ln w="9525" cap="flat">
            <a:noFill/>
            <a:prstDash val="solid"/>
            <a:miter/>
          </a:ln>
        </p:spPr>
        <p:txBody>
          <a:bodyPr rtlCol="0" anchor="ctr"/>
          <a:lstStyle/>
          <a:p>
            <a:endParaRPr lang="en-ID" sz="1200"/>
          </a:p>
        </p:txBody>
      </p:sp>
      <p:sp>
        <p:nvSpPr>
          <p:cNvPr id="6" name="Footer Placeholder 4">
            <a:extLst>
              <a:ext uri="{FF2B5EF4-FFF2-40B4-BE49-F238E27FC236}">
                <a16:creationId xmlns:a16="http://schemas.microsoft.com/office/drawing/2014/main" id="{49C9BB9E-0F33-A37F-4730-313F6F26ADD1}"/>
              </a:ext>
            </a:extLst>
          </p:cNvPr>
          <p:cNvSpPr>
            <a:spLocks noGrp="1"/>
          </p:cNvSpPr>
          <p:nvPr>
            <p:ph type="ftr" sz="quarter" idx="11"/>
          </p:nvPr>
        </p:nvSpPr>
        <p:spPr>
          <a:xfrm>
            <a:off x="116906" y="620714"/>
            <a:ext cx="413319" cy="5615514"/>
          </a:xfrm>
        </p:spPr>
        <p:txBody>
          <a:bodyPr/>
          <a:lstStyle>
            <a:lvl1pPr algn="ctr">
              <a:defRPr>
                <a:solidFill>
                  <a:srgbClr val="000000"/>
                </a:solidFill>
              </a:defRPr>
            </a:lvl1pPr>
          </a:lstStyle>
          <a:p>
            <a:r>
              <a:rPr lang="en-ID" sz="1250" dirty="0"/>
              <a:t>PRESENTATION</a:t>
            </a:r>
            <a:r>
              <a:rPr lang="en-ID" dirty="0"/>
              <a:t> TITLE</a:t>
            </a:r>
          </a:p>
        </p:txBody>
      </p:sp>
      <p:sp>
        <p:nvSpPr>
          <p:cNvPr id="13" name="Title 1">
            <a:extLst>
              <a:ext uri="{FF2B5EF4-FFF2-40B4-BE49-F238E27FC236}">
                <a16:creationId xmlns:a16="http://schemas.microsoft.com/office/drawing/2014/main" id="{908F7B61-EE49-8FCC-3DD4-1F2C80287E42}"/>
              </a:ext>
            </a:extLst>
          </p:cNvPr>
          <p:cNvSpPr>
            <a:spLocks noGrp="1"/>
          </p:cNvSpPr>
          <p:nvPr>
            <p:ph type="ctrTitle"/>
          </p:nvPr>
        </p:nvSpPr>
        <p:spPr>
          <a:xfrm>
            <a:off x="2027239" y="3429000"/>
            <a:ext cx="9540874" cy="1858962"/>
          </a:xfrm>
        </p:spPr>
        <p:txBody>
          <a:bodyPr lIns="90000" tIns="45720" rIns="91440" bIns="45720" anchor="b">
            <a:noAutofit/>
          </a:bodyPr>
          <a:lstStyle>
            <a:lvl1pPr algn="r">
              <a:lnSpc>
                <a:spcPct val="100000"/>
              </a:lnSpc>
              <a:defRPr sz="4400"/>
            </a:lvl1pPr>
          </a:lstStyle>
          <a:p>
            <a:r>
              <a:rPr lang="en-US" dirty="0"/>
              <a:t>Click to edit Master title style</a:t>
            </a:r>
          </a:p>
        </p:txBody>
      </p:sp>
      <p:sp>
        <p:nvSpPr>
          <p:cNvPr id="14" name="Text Placeholder 10">
            <a:extLst>
              <a:ext uri="{FF2B5EF4-FFF2-40B4-BE49-F238E27FC236}">
                <a16:creationId xmlns:a16="http://schemas.microsoft.com/office/drawing/2014/main" id="{1BE423FD-1F9C-F345-12A0-700A52FD9747}"/>
              </a:ext>
            </a:extLst>
          </p:cNvPr>
          <p:cNvSpPr>
            <a:spLocks noGrp="1"/>
          </p:cNvSpPr>
          <p:nvPr>
            <p:ph type="body" sz="quarter" idx="15"/>
          </p:nvPr>
        </p:nvSpPr>
        <p:spPr>
          <a:xfrm>
            <a:off x="2027240" y="5395963"/>
            <a:ext cx="9540873" cy="841325"/>
          </a:xfrm>
        </p:spPr>
        <p:txBody>
          <a:bodyPr>
            <a:noAutofit/>
          </a:bodyPr>
          <a:lstStyle>
            <a:lvl1pPr algn="r">
              <a:lnSpc>
                <a:spcPct val="150000"/>
              </a:lnSpc>
              <a:defRPr sz="1800"/>
            </a:lvl1pPr>
            <a:lvl2pPr>
              <a:defRPr sz="933"/>
            </a:lvl2pPr>
            <a:lvl3pPr>
              <a:defRPr sz="800"/>
            </a:lvl3pPr>
            <a:lvl4pPr>
              <a:defRPr sz="733"/>
            </a:lvl4pPr>
            <a:lvl5pPr>
              <a:defRPr sz="733"/>
            </a:lvl5pPr>
          </a:lstStyle>
          <a:p>
            <a:pPr lvl="0"/>
            <a:r>
              <a:rPr lang="en-US" dirty="0"/>
              <a:t>Click to edit Master text styles</a:t>
            </a:r>
          </a:p>
        </p:txBody>
      </p:sp>
    </p:spTree>
    <p:extLst>
      <p:ext uri="{BB962C8B-B14F-4D97-AF65-F5344CB8AC3E}">
        <p14:creationId xmlns:p14="http://schemas.microsoft.com/office/powerpoint/2010/main" val="373323883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hank You S06V2">
    <p:spTree>
      <p:nvGrpSpPr>
        <p:cNvPr id="1" name=""/>
        <p:cNvGrpSpPr/>
        <p:nvPr/>
      </p:nvGrpSpPr>
      <p:grpSpPr>
        <a:xfrm>
          <a:off x="0" y="0"/>
          <a:ext cx="0" cy="0"/>
          <a:chOff x="0" y="0"/>
          <a:chExt cx="0" cy="0"/>
        </a:xfrm>
      </p:grpSpPr>
      <p:sp>
        <p:nvSpPr>
          <p:cNvPr id="3" name="Freeform: Shape 2">
            <a:extLst>
              <a:ext uri="{FF2B5EF4-FFF2-40B4-BE49-F238E27FC236}">
                <a16:creationId xmlns:a16="http://schemas.microsoft.com/office/drawing/2014/main" id="{108F4F8C-F006-0E45-6632-B03E09A65D4A}"/>
              </a:ext>
            </a:extLst>
          </p:cNvPr>
          <p:cNvSpPr/>
          <p:nvPr userDrawn="1"/>
        </p:nvSpPr>
        <p:spPr>
          <a:xfrm>
            <a:off x="0" y="0"/>
            <a:ext cx="635000" cy="6858000"/>
          </a:xfrm>
          <a:custGeom>
            <a:avLst/>
            <a:gdLst>
              <a:gd name="connsiteX0" fmla="*/ 0 w 952500"/>
              <a:gd name="connsiteY0" fmla="*/ 0 h 10287000"/>
              <a:gd name="connsiteX1" fmla="*/ 952500 w 952500"/>
              <a:gd name="connsiteY1" fmla="*/ 0 h 10287000"/>
              <a:gd name="connsiteX2" fmla="*/ 952500 w 952500"/>
              <a:gd name="connsiteY2" fmla="*/ 10287000 h 10287000"/>
              <a:gd name="connsiteX3" fmla="*/ 0 w 952500"/>
              <a:gd name="connsiteY3" fmla="*/ 10287000 h 10287000"/>
            </a:gdLst>
            <a:ahLst/>
            <a:cxnLst>
              <a:cxn ang="0">
                <a:pos x="connsiteX0" y="connsiteY0"/>
              </a:cxn>
              <a:cxn ang="0">
                <a:pos x="connsiteX1" y="connsiteY1"/>
              </a:cxn>
              <a:cxn ang="0">
                <a:pos x="connsiteX2" y="connsiteY2"/>
              </a:cxn>
              <a:cxn ang="0">
                <a:pos x="connsiteX3" y="connsiteY3"/>
              </a:cxn>
            </a:cxnLst>
            <a:rect l="l" t="t" r="r" b="b"/>
            <a:pathLst>
              <a:path w="952500" h="10287000">
                <a:moveTo>
                  <a:pt x="0" y="0"/>
                </a:moveTo>
                <a:lnTo>
                  <a:pt x="952500" y="0"/>
                </a:lnTo>
                <a:lnTo>
                  <a:pt x="952500" y="10287000"/>
                </a:lnTo>
                <a:lnTo>
                  <a:pt x="0" y="10287000"/>
                </a:lnTo>
                <a:close/>
              </a:path>
            </a:pathLst>
          </a:custGeom>
          <a:solidFill>
            <a:srgbClr val="FFFFFF"/>
          </a:solidFill>
          <a:ln w="9525" cap="flat">
            <a:noFill/>
            <a:prstDash val="solid"/>
            <a:miter/>
          </a:ln>
        </p:spPr>
        <p:txBody>
          <a:bodyPr rtlCol="0" anchor="ctr"/>
          <a:lstStyle/>
          <a:p>
            <a:endParaRPr lang="en-ID" sz="1200"/>
          </a:p>
        </p:txBody>
      </p:sp>
      <p:sp>
        <p:nvSpPr>
          <p:cNvPr id="6" name="Footer Placeholder 4">
            <a:extLst>
              <a:ext uri="{FF2B5EF4-FFF2-40B4-BE49-F238E27FC236}">
                <a16:creationId xmlns:a16="http://schemas.microsoft.com/office/drawing/2014/main" id="{49C9BB9E-0F33-A37F-4730-313F6F26ADD1}"/>
              </a:ext>
            </a:extLst>
          </p:cNvPr>
          <p:cNvSpPr>
            <a:spLocks noGrp="1"/>
          </p:cNvSpPr>
          <p:nvPr>
            <p:ph type="ftr" sz="quarter" idx="11"/>
          </p:nvPr>
        </p:nvSpPr>
        <p:spPr>
          <a:xfrm>
            <a:off x="116906" y="620714"/>
            <a:ext cx="413319" cy="5615514"/>
          </a:xfrm>
        </p:spPr>
        <p:txBody>
          <a:bodyPr/>
          <a:lstStyle>
            <a:lvl1pPr algn="ctr">
              <a:defRPr>
                <a:solidFill>
                  <a:srgbClr val="000000"/>
                </a:solidFill>
              </a:defRPr>
            </a:lvl1pPr>
          </a:lstStyle>
          <a:p>
            <a:r>
              <a:rPr lang="en-ID" sz="1250" dirty="0"/>
              <a:t>PRESENTATION</a:t>
            </a:r>
            <a:r>
              <a:rPr lang="en-ID" dirty="0"/>
              <a:t> TITLE</a:t>
            </a:r>
          </a:p>
        </p:txBody>
      </p:sp>
      <p:sp>
        <p:nvSpPr>
          <p:cNvPr id="2" name="Title 1">
            <a:extLst>
              <a:ext uri="{FF2B5EF4-FFF2-40B4-BE49-F238E27FC236}">
                <a16:creationId xmlns:a16="http://schemas.microsoft.com/office/drawing/2014/main" id="{49740605-ABA6-05B3-161C-839C9FFA081C}"/>
              </a:ext>
            </a:extLst>
          </p:cNvPr>
          <p:cNvSpPr>
            <a:spLocks noGrp="1"/>
          </p:cNvSpPr>
          <p:nvPr>
            <p:ph type="ctrTitle"/>
          </p:nvPr>
        </p:nvSpPr>
        <p:spPr>
          <a:xfrm>
            <a:off x="923925" y="3429000"/>
            <a:ext cx="10356850" cy="1858962"/>
          </a:xfrm>
        </p:spPr>
        <p:txBody>
          <a:bodyPr lIns="90000" tIns="45720" rIns="91440" bIns="45720" anchor="b">
            <a:noAutofit/>
          </a:bodyPr>
          <a:lstStyle>
            <a:lvl1pPr algn="l">
              <a:lnSpc>
                <a:spcPct val="100000"/>
              </a:lnSpc>
              <a:defRPr sz="4400"/>
            </a:lvl1pPr>
          </a:lstStyle>
          <a:p>
            <a:r>
              <a:rPr lang="en-US" dirty="0"/>
              <a:t>Click to edit Master title style</a:t>
            </a:r>
          </a:p>
        </p:txBody>
      </p:sp>
      <p:sp>
        <p:nvSpPr>
          <p:cNvPr id="4" name="Text Placeholder 10">
            <a:extLst>
              <a:ext uri="{FF2B5EF4-FFF2-40B4-BE49-F238E27FC236}">
                <a16:creationId xmlns:a16="http://schemas.microsoft.com/office/drawing/2014/main" id="{B1871195-BBA7-76F7-D046-4A3EB1047142}"/>
              </a:ext>
            </a:extLst>
          </p:cNvPr>
          <p:cNvSpPr>
            <a:spLocks noGrp="1"/>
          </p:cNvSpPr>
          <p:nvPr>
            <p:ph type="body" sz="quarter" idx="15"/>
          </p:nvPr>
        </p:nvSpPr>
        <p:spPr>
          <a:xfrm>
            <a:off x="923926" y="5395963"/>
            <a:ext cx="10356850" cy="841325"/>
          </a:xfrm>
        </p:spPr>
        <p:txBody>
          <a:bodyPr>
            <a:noAutofit/>
          </a:bodyPr>
          <a:lstStyle>
            <a:lvl1pPr algn="l">
              <a:lnSpc>
                <a:spcPct val="150000"/>
              </a:lnSpc>
              <a:defRPr sz="1800"/>
            </a:lvl1pPr>
            <a:lvl2pPr>
              <a:defRPr sz="933"/>
            </a:lvl2pPr>
            <a:lvl3pPr>
              <a:defRPr sz="800"/>
            </a:lvl3pPr>
            <a:lvl4pPr>
              <a:defRPr sz="733"/>
            </a:lvl4pPr>
            <a:lvl5pPr>
              <a:defRPr sz="733"/>
            </a:lvl5pPr>
          </a:lstStyle>
          <a:p>
            <a:pPr lvl="0"/>
            <a:r>
              <a:rPr lang="en-US" dirty="0"/>
              <a:t>Click to edit Master text styles</a:t>
            </a:r>
          </a:p>
        </p:txBody>
      </p:sp>
      <p:sp>
        <p:nvSpPr>
          <p:cNvPr id="5" name="Picture Placeholder 8">
            <a:extLst>
              <a:ext uri="{FF2B5EF4-FFF2-40B4-BE49-F238E27FC236}">
                <a16:creationId xmlns:a16="http://schemas.microsoft.com/office/drawing/2014/main" id="{C0722468-78AA-6337-726C-FC65FF90DFC0}"/>
              </a:ext>
            </a:extLst>
          </p:cNvPr>
          <p:cNvSpPr>
            <a:spLocks noGrp="1"/>
          </p:cNvSpPr>
          <p:nvPr>
            <p:ph type="pic" sz="quarter" idx="13"/>
          </p:nvPr>
        </p:nvSpPr>
        <p:spPr>
          <a:xfrm>
            <a:off x="923925" y="945650"/>
            <a:ext cx="10356850" cy="2160000"/>
          </a:xfrm>
        </p:spPr>
        <p:txBody>
          <a:bodyPr/>
          <a:lstStyle/>
          <a:p>
            <a:endParaRPr lang="en-ID" dirty="0"/>
          </a:p>
        </p:txBody>
      </p:sp>
    </p:spTree>
    <p:extLst>
      <p:ext uri="{BB962C8B-B14F-4D97-AF65-F5344CB8AC3E}">
        <p14:creationId xmlns:p14="http://schemas.microsoft.com/office/powerpoint/2010/main" val="123111400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hank You S06V3">
    <p:spTree>
      <p:nvGrpSpPr>
        <p:cNvPr id="1" name=""/>
        <p:cNvGrpSpPr/>
        <p:nvPr/>
      </p:nvGrpSpPr>
      <p:grpSpPr>
        <a:xfrm>
          <a:off x="0" y="0"/>
          <a:ext cx="0" cy="0"/>
          <a:chOff x="0" y="0"/>
          <a:chExt cx="0" cy="0"/>
        </a:xfrm>
      </p:grpSpPr>
      <p:sp>
        <p:nvSpPr>
          <p:cNvPr id="3" name="Freeform: Shape 2">
            <a:extLst>
              <a:ext uri="{FF2B5EF4-FFF2-40B4-BE49-F238E27FC236}">
                <a16:creationId xmlns:a16="http://schemas.microsoft.com/office/drawing/2014/main" id="{108F4F8C-F006-0E45-6632-B03E09A65D4A}"/>
              </a:ext>
            </a:extLst>
          </p:cNvPr>
          <p:cNvSpPr/>
          <p:nvPr userDrawn="1"/>
        </p:nvSpPr>
        <p:spPr>
          <a:xfrm>
            <a:off x="0" y="0"/>
            <a:ext cx="635000" cy="6858000"/>
          </a:xfrm>
          <a:custGeom>
            <a:avLst/>
            <a:gdLst>
              <a:gd name="connsiteX0" fmla="*/ 0 w 952500"/>
              <a:gd name="connsiteY0" fmla="*/ 0 h 10287000"/>
              <a:gd name="connsiteX1" fmla="*/ 952500 w 952500"/>
              <a:gd name="connsiteY1" fmla="*/ 0 h 10287000"/>
              <a:gd name="connsiteX2" fmla="*/ 952500 w 952500"/>
              <a:gd name="connsiteY2" fmla="*/ 10287000 h 10287000"/>
              <a:gd name="connsiteX3" fmla="*/ 0 w 952500"/>
              <a:gd name="connsiteY3" fmla="*/ 10287000 h 10287000"/>
            </a:gdLst>
            <a:ahLst/>
            <a:cxnLst>
              <a:cxn ang="0">
                <a:pos x="connsiteX0" y="connsiteY0"/>
              </a:cxn>
              <a:cxn ang="0">
                <a:pos x="connsiteX1" y="connsiteY1"/>
              </a:cxn>
              <a:cxn ang="0">
                <a:pos x="connsiteX2" y="connsiteY2"/>
              </a:cxn>
              <a:cxn ang="0">
                <a:pos x="connsiteX3" y="connsiteY3"/>
              </a:cxn>
            </a:cxnLst>
            <a:rect l="l" t="t" r="r" b="b"/>
            <a:pathLst>
              <a:path w="952500" h="10287000">
                <a:moveTo>
                  <a:pt x="0" y="0"/>
                </a:moveTo>
                <a:lnTo>
                  <a:pt x="952500" y="0"/>
                </a:lnTo>
                <a:lnTo>
                  <a:pt x="952500" y="10287000"/>
                </a:lnTo>
                <a:lnTo>
                  <a:pt x="0" y="10287000"/>
                </a:lnTo>
                <a:close/>
              </a:path>
            </a:pathLst>
          </a:custGeom>
          <a:solidFill>
            <a:srgbClr val="FFFFFF"/>
          </a:solidFill>
          <a:ln w="9525" cap="flat">
            <a:noFill/>
            <a:prstDash val="solid"/>
            <a:miter/>
          </a:ln>
        </p:spPr>
        <p:txBody>
          <a:bodyPr rtlCol="0" anchor="ctr"/>
          <a:lstStyle/>
          <a:p>
            <a:endParaRPr lang="en-ID" sz="1200"/>
          </a:p>
        </p:txBody>
      </p:sp>
      <p:sp>
        <p:nvSpPr>
          <p:cNvPr id="6" name="Footer Placeholder 4">
            <a:extLst>
              <a:ext uri="{FF2B5EF4-FFF2-40B4-BE49-F238E27FC236}">
                <a16:creationId xmlns:a16="http://schemas.microsoft.com/office/drawing/2014/main" id="{49C9BB9E-0F33-A37F-4730-313F6F26ADD1}"/>
              </a:ext>
            </a:extLst>
          </p:cNvPr>
          <p:cNvSpPr>
            <a:spLocks noGrp="1"/>
          </p:cNvSpPr>
          <p:nvPr>
            <p:ph type="ftr" sz="quarter" idx="11"/>
          </p:nvPr>
        </p:nvSpPr>
        <p:spPr>
          <a:xfrm>
            <a:off x="116906" y="620714"/>
            <a:ext cx="413319" cy="5615514"/>
          </a:xfrm>
        </p:spPr>
        <p:txBody>
          <a:bodyPr/>
          <a:lstStyle>
            <a:lvl1pPr algn="ctr">
              <a:defRPr>
                <a:solidFill>
                  <a:srgbClr val="000000"/>
                </a:solidFill>
              </a:defRPr>
            </a:lvl1pPr>
          </a:lstStyle>
          <a:p>
            <a:r>
              <a:rPr lang="en-ID" sz="1250" dirty="0"/>
              <a:t>PRESENTATION</a:t>
            </a:r>
            <a:r>
              <a:rPr lang="en-ID" dirty="0"/>
              <a:t> TITLE</a:t>
            </a:r>
          </a:p>
        </p:txBody>
      </p:sp>
      <p:sp>
        <p:nvSpPr>
          <p:cNvPr id="7" name="Rectangle: Rounded Corners 4">
            <a:extLst>
              <a:ext uri="{FF2B5EF4-FFF2-40B4-BE49-F238E27FC236}">
                <a16:creationId xmlns:a16="http://schemas.microsoft.com/office/drawing/2014/main" id="{7E91F0A5-5C3A-01BF-4BE8-60FCCA951DB6}"/>
              </a:ext>
            </a:extLst>
          </p:cNvPr>
          <p:cNvSpPr/>
          <p:nvPr userDrawn="1"/>
        </p:nvSpPr>
        <p:spPr>
          <a:xfrm rot="5400000" flipH="1">
            <a:off x="4613276" y="-273053"/>
            <a:ext cx="1592259" cy="9529764"/>
          </a:xfrm>
          <a:prstGeom prst="round2SameRect">
            <a:avLst>
              <a:gd name="adj1" fmla="val 3108"/>
              <a:gd name="adj2" fmla="val 0"/>
            </a:avLst>
          </a:pr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ID" sz="1200" dirty="0"/>
          </a:p>
        </p:txBody>
      </p:sp>
      <p:sp>
        <p:nvSpPr>
          <p:cNvPr id="8" name="Title 1">
            <a:extLst>
              <a:ext uri="{FF2B5EF4-FFF2-40B4-BE49-F238E27FC236}">
                <a16:creationId xmlns:a16="http://schemas.microsoft.com/office/drawing/2014/main" id="{5200542E-7DA3-96AF-2F95-CA4528827C41}"/>
              </a:ext>
            </a:extLst>
          </p:cNvPr>
          <p:cNvSpPr>
            <a:spLocks noGrp="1"/>
          </p:cNvSpPr>
          <p:nvPr>
            <p:ph type="ctrTitle"/>
          </p:nvPr>
        </p:nvSpPr>
        <p:spPr>
          <a:xfrm>
            <a:off x="2027237" y="3792534"/>
            <a:ext cx="7783511" cy="1398592"/>
          </a:xfrm>
        </p:spPr>
        <p:txBody>
          <a:bodyPr lIns="90000" tIns="45720" rIns="91440" bIns="45720" anchor="ctr">
            <a:noAutofit/>
          </a:bodyPr>
          <a:lstStyle>
            <a:lvl1pPr algn="l">
              <a:lnSpc>
                <a:spcPct val="100000"/>
              </a:lnSpc>
              <a:defRPr sz="4400">
                <a:solidFill>
                  <a:schemeClr val="accent1"/>
                </a:solidFill>
              </a:defRPr>
            </a:lvl1pPr>
          </a:lstStyle>
          <a:p>
            <a:r>
              <a:rPr lang="en-US" dirty="0"/>
              <a:t>Click to edit Master title style</a:t>
            </a:r>
          </a:p>
        </p:txBody>
      </p:sp>
      <p:sp>
        <p:nvSpPr>
          <p:cNvPr id="9" name="Text Placeholder 10">
            <a:extLst>
              <a:ext uri="{FF2B5EF4-FFF2-40B4-BE49-F238E27FC236}">
                <a16:creationId xmlns:a16="http://schemas.microsoft.com/office/drawing/2014/main" id="{6BC31A26-A7F8-5638-79C5-270F8E3E3D34}"/>
              </a:ext>
            </a:extLst>
          </p:cNvPr>
          <p:cNvSpPr>
            <a:spLocks noGrp="1"/>
          </p:cNvSpPr>
          <p:nvPr>
            <p:ph type="body" sz="quarter" idx="15"/>
          </p:nvPr>
        </p:nvSpPr>
        <p:spPr>
          <a:xfrm>
            <a:off x="2027238" y="5395963"/>
            <a:ext cx="7783511" cy="841325"/>
          </a:xfrm>
        </p:spPr>
        <p:txBody>
          <a:bodyPr>
            <a:noAutofit/>
          </a:bodyPr>
          <a:lstStyle>
            <a:lvl1pPr algn="l">
              <a:lnSpc>
                <a:spcPct val="150000"/>
              </a:lnSpc>
              <a:defRPr sz="1800"/>
            </a:lvl1pPr>
            <a:lvl2pPr>
              <a:defRPr sz="933"/>
            </a:lvl2pPr>
            <a:lvl3pPr>
              <a:defRPr sz="800"/>
            </a:lvl3pPr>
            <a:lvl4pPr>
              <a:defRPr sz="733"/>
            </a:lvl4pPr>
            <a:lvl5pPr>
              <a:defRPr sz="733"/>
            </a:lvl5pPr>
          </a:lstStyle>
          <a:p>
            <a:pPr lvl="0"/>
            <a:r>
              <a:rPr lang="en-US" dirty="0"/>
              <a:t>Click to edit Master text styles</a:t>
            </a:r>
          </a:p>
        </p:txBody>
      </p:sp>
    </p:spTree>
    <p:extLst>
      <p:ext uri="{BB962C8B-B14F-4D97-AF65-F5344CB8AC3E}">
        <p14:creationId xmlns:p14="http://schemas.microsoft.com/office/powerpoint/2010/main" val="403022996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 Text Box T20V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49E1E4-6C1F-758F-BEF0-0134C1C5E20A}"/>
              </a:ext>
            </a:extLst>
          </p:cNvPr>
          <p:cNvSpPr>
            <a:spLocks noGrp="1"/>
          </p:cNvSpPr>
          <p:nvPr>
            <p:ph type="title"/>
          </p:nvPr>
        </p:nvSpPr>
        <p:spPr>
          <a:xfrm>
            <a:off x="1327150" y="3536890"/>
            <a:ext cx="4768850" cy="2703785"/>
          </a:xfrm>
        </p:spPr>
        <p:txBody>
          <a:bodyPr anchor="t">
            <a:noAutofit/>
          </a:bodyPr>
          <a:lstStyle>
            <a:lvl1pPr algn="r">
              <a:defRPr/>
            </a:lvl1pPr>
          </a:lstStyle>
          <a:p>
            <a:r>
              <a:rPr lang="en-US" dirty="0"/>
              <a:t>Click to edit Master title style</a:t>
            </a:r>
            <a:endParaRPr lang="en-ID" dirty="0"/>
          </a:p>
        </p:txBody>
      </p:sp>
      <p:sp>
        <p:nvSpPr>
          <p:cNvPr id="4" name="Slide Number Placeholder 3">
            <a:extLst>
              <a:ext uri="{FF2B5EF4-FFF2-40B4-BE49-F238E27FC236}">
                <a16:creationId xmlns:a16="http://schemas.microsoft.com/office/drawing/2014/main" id="{5F4717E1-F45F-0CDC-39E6-BA8AE85ED751}"/>
              </a:ext>
            </a:extLst>
          </p:cNvPr>
          <p:cNvSpPr>
            <a:spLocks noGrp="1"/>
          </p:cNvSpPr>
          <p:nvPr>
            <p:ph type="sldNum" sz="quarter" idx="11"/>
          </p:nvPr>
        </p:nvSpPr>
        <p:spPr/>
        <p:txBody>
          <a:bodyPr/>
          <a:lstStyle/>
          <a:p>
            <a:fld id="{F5342A4C-1D06-4798-B51F-D5804CA03D28}" type="slidenum">
              <a:rPr lang="en-ID" smtClean="0"/>
              <a:pPr/>
              <a:t>‹#›</a:t>
            </a:fld>
            <a:endParaRPr lang="en-ID" dirty="0"/>
          </a:p>
        </p:txBody>
      </p:sp>
      <p:sp>
        <p:nvSpPr>
          <p:cNvPr id="6" name="Text Placeholder 5">
            <a:extLst>
              <a:ext uri="{FF2B5EF4-FFF2-40B4-BE49-F238E27FC236}">
                <a16:creationId xmlns:a16="http://schemas.microsoft.com/office/drawing/2014/main" id="{1D054644-5513-C5F4-8051-722E9B763BAD}"/>
              </a:ext>
            </a:extLst>
          </p:cNvPr>
          <p:cNvSpPr>
            <a:spLocks noGrp="1"/>
          </p:cNvSpPr>
          <p:nvPr>
            <p:ph type="body" sz="quarter" idx="12"/>
          </p:nvPr>
        </p:nvSpPr>
        <p:spPr>
          <a:xfrm>
            <a:off x="6487585" y="3537001"/>
            <a:ext cx="4377263" cy="2700287"/>
          </a:xfrm>
        </p:spPr>
        <p:txBody>
          <a:bodyPr>
            <a:noAutofit/>
          </a:bodyPr>
          <a:lstStyle>
            <a:lvl1pPr algn="l">
              <a:lnSpc>
                <a:spcPct val="100000"/>
              </a:lnSpc>
              <a:defRPr sz="1600"/>
            </a:lvl1pPr>
            <a:lvl2pPr algn="l">
              <a:defRPr/>
            </a:lvl2pPr>
            <a:lvl3pPr algn="l">
              <a:defRPr/>
            </a:lvl3pPr>
            <a:lvl4pPr algn="l">
              <a:defRPr/>
            </a:lvl4pPr>
            <a:lvl5pPr algn="l">
              <a:defRPr/>
            </a:lvl5pPr>
          </a:lstStyle>
          <a:p>
            <a:pPr lvl="0"/>
            <a:r>
              <a:rPr lang="en-US" dirty="0"/>
              <a:t>Click to edit Master text styles</a:t>
            </a:r>
          </a:p>
        </p:txBody>
      </p:sp>
      <p:sp>
        <p:nvSpPr>
          <p:cNvPr id="9" name="Picture Placeholder 8">
            <a:extLst>
              <a:ext uri="{FF2B5EF4-FFF2-40B4-BE49-F238E27FC236}">
                <a16:creationId xmlns:a16="http://schemas.microsoft.com/office/drawing/2014/main" id="{4638B48B-4E0B-22FB-A5B3-AFD56904D2A2}"/>
              </a:ext>
            </a:extLst>
          </p:cNvPr>
          <p:cNvSpPr>
            <a:spLocks noGrp="1"/>
          </p:cNvSpPr>
          <p:nvPr>
            <p:ph type="pic" sz="quarter" idx="13"/>
          </p:nvPr>
        </p:nvSpPr>
        <p:spPr>
          <a:xfrm>
            <a:off x="3035300" y="1269000"/>
            <a:ext cx="3060700" cy="2160000"/>
          </a:xfrm>
        </p:spPr>
        <p:txBody>
          <a:bodyPr/>
          <a:lstStyle/>
          <a:p>
            <a:endParaRPr lang="en-ID" dirty="0"/>
          </a:p>
        </p:txBody>
      </p:sp>
      <p:sp>
        <p:nvSpPr>
          <p:cNvPr id="10" name="Text Placeholder 6">
            <a:extLst>
              <a:ext uri="{FF2B5EF4-FFF2-40B4-BE49-F238E27FC236}">
                <a16:creationId xmlns:a16="http://schemas.microsoft.com/office/drawing/2014/main" id="{B4543DB4-26F8-6491-ED15-59F17614DB61}"/>
              </a:ext>
            </a:extLst>
          </p:cNvPr>
          <p:cNvSpPr>
            <a:spLocks noGrp="1"/>
          </p:cNvSpPr>
          <p:nvPr>
            <p:ph type="body" sz="quarter" idx="14"/>
          </p:nvPr>
        </p:nvSpPr>
        <p:spPr>
          <a:xfrm>
            <a:off x="6487585" y="2949000"/>
            <a:ext cx="4377263" cy="480000"/>
          </a:xfrm>
        </p:spPr>
        <p:txBody>
          <a:bodyPr anchor="b">
            <a:noAutofit/>
          </a:bodyPr>
          <a:lstStyle>
            <a:lvl1pPr algn="l">
              <a:lnSpc>
                <a:spcPct val="100000"/>
              </a:lnSpc>
              <a:defRPr sz="1800" b="1"/>
            </a:lvl1pPr>
          </a:lstStyle>
          <a:p>
            <a:pPr lvl="0"/>
            <a:r>
              <a:rPr lang="en-US" dirty="0"/>
              <a:t>Click to edit Master text styles</a:t>
            </a:r>
          </a:p>
        </p:txBody>
      </p:sp>
      <p:sp>
        <p:nvSpPr>
          <p:cNvPr id="7" name="Footer Placeholder 4">
            <a:extLst>
              <a:ext uri="{FF2B5EF4-FFF2-40B4-BE49-F238E27FC236}">
                <a16:creationId xmlns:a16="http://schemas.microsoft.com/office/drawing/2014/main" id="{09448EB3-0D4C-E239-2305-A5260AE31032}"/>
              </a:ext>
            </a:extLst>
          </p:cNvPr>
          <p:cNvSpPr>
            <a:spLocks noGrp="1"/>
          </p:cNvSpPr>
          <p:nvPr>
            <p:ph type="ftr" sz="quarter" idx="15"/>
          </p:nvPr>
        </p:nvSpPr>
        <p:spPr>
          <a:xfrm>
            <a:off x="116906" y="620714"/>
            <a:ext cx="413319" cy="5615514"/>
          </a:xfrm>
        </p:spPr>
        <p:txBody>
          <a:bodyPr/>
          <a:lstStyle>
            <a:lvl1pPr algn="ctr">
              <a:defRPr>
                <a:solidFill>
                  <a:srgbClr val="000000"/>
                </a:solidFill>
              </a:defRPr>
            </a:lvl1pPr>
          </a:lstStyle>
          <a:p>
            <a:r>
              <a:rPr lang="en-ID" sz="1250" dirty="0"/>
              <a:t>PRESENTATION</a:t>
            </a:r>
            <a:r>
              <a:rPr lang="en-ID" dirty="0"/>
              <a:t> TITLE</a:t>
            </a:r>
          </a:p>
        </p:txBody>
      </p:sp>
    </p:spTree>
    <p:extLst>
      <p:ext uri="{BB962C8B-B14F-4D97-AF65-F5344CB8AC3E}">
        <p14:creationId xmlns:p14="http://schemas.microsoft.com/office/powerpoint/2010/main" val="178494607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 Text Box T20V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2203A-7A48-D43C-FF81-44998ED6C5A3}"/>
              </a:ext>
            </a:extLst>
          </p:cNvPr>
          <p:cNvSpPr>
            <a:spLocks noGrp="1"/>
          </p:cNvSpPr>
          <p:nvPr>
            <p:ph type="title"/>
          </p:nvPr>
        </p:nvSpPr>
        <p:spPr>
          <a:xfrm>
            <a:off x="940857" y="620714"/>
            <a:ext cx="10339918" cy="734284"/>
          </a:xfrm>
        </p:spPr>
        <p:txBody>
          <a:bodyPr vert="horz" lIns="91440" tIns="45720" rIns="91440" bIns="45720" rtlCol="0" anchor="t">
            <a:noAutofit/>
          </a:bodyPr>
          <a:lstStyle>
            <a:lvl1pPr>
              <a:defRPr lang="en-ID" dirty="0"/>
            </a:lvl1pPr>
          </a:lstStyle>
          <a:p>
            <a:pPr lvl="0"/>
            <a:r>
              <a:rPr lang="en-US" dirty="0"/>
              <a:t>Click to edit Master title style</a:t>
            </a:r>
            <a:endParaRPr lang="en-ID" dirty="0"/>
          </a:p>
        </p:txBody>
      </p:sp>
      <p:sp>
        <p:nvSpPr>
          <p:cNvPr id="4" name="Slide Number Placeholder 3">
            <a:extLst>
              <a:ext uri="{FF2B5EF4-FFF2-40B4-BE49-F238E27FC236}">
                <a16:creationId xmlns:a16="http://schemas.microsoft.com/office/drawing/2014/main" id="{CEC8AEAE-CAB2-B08D-FDF5-65D952895D89}"/>
              </a:ext>
            </a:extLst>
          </p:cNvPr>
          <p:cNvSpPr>
            <a:spLocks noGrp="1"/>
          </p:cNvSpPr>
          <p:nvPr>
            <p:ph type="sldNum" sz="quarter" idx="11"/>
          </p:nvPr>
        </p:nvSpPr>
        <p:spPr/>
        <p:txBody>
          <a:bodyPr/>
          <a:lstStyle/>
          <a:p>
            <a:fld id="{F5342A4C-1D06-4798-B51F-D5804CA03D28}" type="slidenum">
              <a:rPr lang="en-ID" smtClean="0"/>
              <a:pPr/>
              <a:t>‹#›</a:t>
            </a:fld>
            <a:endParaRPr lang="en-ID" dirty="0"/>
          </a:p>
        </p:txBody>
      </p:sp>
      <p:sp>
        <p:nvSpPr>
          <p:cNvPr id="6" name="Picture Placeholder 5">
            <a:extLst>
              <a:ext uri="{FF2B5EF4-FFF2-40B4-BE49-F238E27FC236}">
                <a16:creationId xmlns:a16="http://schemas.microsoft.com/office/drawing/2014/main" id="{B983C41E-9E62-2649-ECE4-9DA270EF6269}"/>
              </a:ext>
            </a:extLst>
          </p:cNvPr>
          <p:cNvSpPr>
            <a:spLocks noGrp="1"/>
          </p:cNvSpPr>
          <p:nvPr>
            <p:ph type="pic" sz="quarter" idx="12"/>
          </p:nvPr>
        </p:nvSpPr>
        <p:spPr>
          <a:xfrm>
            <a:off x="6095999" y="1892512"/>
            <a:ext cx="5184775" cy="4344776"/>
          </a:xfrm>
        </p:spPr>
        <p:txBody>
          <a:bodyPr/>
          <a:lstStyle/>
          <a:p>
            <a:endParaRPr lang="en-ID"/>
          </a:p>
        </p:txBody>
      </p:sp>
      <p:sp>
        <p:nvSpPr>
          <p:cNvPr id="7" name="Rectangle: Rounded Corners 4">
            <a:extLst>
              <a:ext uri="{FF2B5EF4-FFF2-40B4-BE49-F238E27FC236}">
                <a16:creationId xmlns:a16="http://schemas.microsoft.com/office/drawing/2014/main" id="{036ACB76-52A5-FEBE-516E-F8296B4D8AFE}"/>
              </a:ext>
            </a:extLst>
          </p:cNvPr>
          <p:cNvSpPr/>
          <p:nvPr userDrawn="1"/>
        </p:nvSpPr>
        <p:spPr>
          <a:xfrm>
            <a:off x="940858" y="1699260"/>
            <a:ext cx="4712085" cy="5158740"/>
          </a:xfrm>
          <a:prstGeom prst="round2SameRect">
            <a:avLst>
              <a:gd name="adj1" fmla="val 3108"/>
              <a:gd name="adj2" fmla="val 0"/>
            </a:avLst>
          </a:pr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200" dirty="0"/>
          </a:p>
        </p:txBody>
      </p:sp>
      <p:sp>
        <p:nvSpPr>
          <p:cNvPr id="11" name="Text Placeholder 10">
            <a:extLst>
              <a:ext uri="{FF2B5EF4-FFF2-40B4-BE49-F238E27FC236}">
                <a16:creationId xmlns:a16="http://schemas.microsoft.com/office/drawing/2014/main" id="{B9ED7268-F0F7-7726-1714-4FFFA13C8634}"/>
              </a:ext>
            </a:extLst>
          </p:cNvPr>
          <p:cNvSpPr>
            <a:spLocks noGrp="1"/>
          </p:cNvSpPr>
          <p:nvPr>
            <p:ph type="body" sz="quarter" idx="15"/>
          </p:nvPr>
        </p:nvSpPr>
        <p:spPr>
          <a:xfrm>
            <a:off x="1142711" y="2344221"/>
            <a:ext cx="4250844" cy="3893067"/>
          </a:xfrm>
        </p:spPr>
        <p:txBody>
          <a:bodyPr>
            <a:noAutofit/>
          </a:bodyPr>
          <a:lstStyle>
            <a:lvl1pPr>
              <a:lnSpc>
                <a:spcPct val="100000"/>
              </a:lnSpc>
              <a:defRPr sz="1600">
                <a:solidFill>
                  <a:schemeClr val="accent1"/>
                </a:solidFill>
              </a:defRPr>
            </a:lvl1pPr>
            <a:lvl2pPr>
              <a:defRPr sz="933"/>
            </a:lvl2pPr>
            <a:lvl3pPr>
              <a:defRPr sz="800"/>
            </a:lvl3pPr>
            <a:lvl4pPr>
              <a:defRPr sz="733"/>
            </a:lvl4pPr>
            <a:lvl5pPr>
              <a:defRPr sz="733"/>
            </a:lvl5pPr>
          </a:lstStyle>
          <a:p>
            <a:pPr lvl="0"/>
            <a:r>
              <a:rPr lang="en-US" dirty="0"/>
              <a:t>Click to edit Master text styles</a:t>
            </a:r>
          </a:p>
        </p:txBody>
      </p:sp>
      <p:sp>
        <p:nvSpPr>
          <p:cNvPr id="9" name="Text Placeholder 8">
            <a:extLst>
              <a:ext uri="{FF2B5EF4-FFF2-40B4-BE49-F238E27FC236}">
                <a16:creationId xmlns:a16="http://schemas.microsoft.com/office/drawing/2014/main" id="{40463940-7795-D0D0-0A75-972A6A2ED5A7}"/>
              </a:ext>
            </a:extLst>
          </p:cNvPr>
          <p:cNvSpPr>
            <a:spLocks noGrp="1"/>
          </p:cNvSpPr>
          <p:nvPr>
            <p:ph type="body" sz="quarter" idx="16"/>
          </p:nvPr>
        </p:nvSpPr>
        <p:spPr>
          <a:xfrm>
            <a:off x="1143000" y="1892512"/>
            <a:ext cx="4250267" cy="343710"/>
          </a:xfrm>
        </p:spPr>
        <p:txBody>
          <a:bodyPr anchor="t">
            <a:noAutofit/>
          </a:bodyPr>
          <a:lstStyle>
            <a:lvl1pPr>
              <a:lnSpc>
                <a:spcPct val="100000"/>
              </a:lnSpc>
              <a:defRPr sz="1800" b="1">
                <a:solidFill>
                  <a:schemeClr val="accent1"/>
                </a:solidFill>
              </a:defRPr>
            </a:lvl1pPr>
          </a:lstStyle>
          <a:p>
            <a:pPr lvl="0"/>
            <a:r>
              <a:rPr lang="en-US" dirty="0"/>
              <a:t>Click to edit Master text styles</a:t>
            </a:r>
          </a:p>
        </p:txBody>
      </p:sp>
      <p:sp>
        <p:nvSpPr>
          <p:cNvPr id="8" name="Footer Placeholder 4">
            <a:extLst>
              <a:ext uri="{FF2B5EF4-FFF2-40B4-BE49-F238E27FC236}">
                <a16:creationId xmlns:a16="http://schemas.microsoft.com/office/drawing/2014/main" id="{73C0C73A-1439-D64B-0BF6-691B2BDA09F1}"/>
              </a:ext>
            </a:extLst>
          </p:cNvPr>
          <p:cNvSpPr>
            <a:spLocks noGrp="1"/>
          </p:cNvSpPr>
          <p:nvPr>
            <p:ph type="ftr" sz="quarter" idx="17"/>
          </p:nvPr>
        </p:nvSpPr>
        <p:spPr>
          <a:xfrm>
            <a:off x="116906" y="620714"/>
            <a:ext cx="413319" cy="5615514"/>
          </a:xfrm>
        </p:spPr>
        <p:txBody>
          <a:bodyPr/>
          <a:lstStyle>
            <a:lvl1pPr algn="ctr">
              <a:defRPr>
                <a:solidFill>
                  <a:srgbClr val="000000"/>
                </a:solidFill>
              </a:defRPr>
            </a:lvl1pPr>
          </a:lstStyle>
          <a:p>
            <a:r>
              <a:rPr lang="en-ID" sz="1250" dirty="0"/>
              <a:t>PRESENTATION</a:t>
            </a:r>
            <a:r>
              <a:rPr lang="en-ID" dirty="0"/>
              <a:t> TITLE</a:t>
            </a:r>
          </a:p>
        </p:txBody>
      </p:sp>
    </p:spTree>
    <p:extLst>
      <p:ext uri="{BB962C8B-B14F-4D97-AF65-F5344CB8AC3E}">
        <p14:creationId xmlns:p14="http://schemas.microsoft.com/office/powerpoint/2010/main" val="14557420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20B05-7BF6-4073-9106-FA19E97273CB}"/>
              </a:ext>
            </a:extLst>
          </p:cNvPr>
          <p:cNvSpPr>
            <a:spLocks noGrp="1"/>
          </p:cNvSpPr>
          <p:nvPr>
            <p:ph type="title"/>
          </p:nvPr>
        </p:nvSpPr>
        <p:spPr>
          <a:xfrm>
            <a:off x="831850" y="1709738"/>
            <a:ext cx="10515600" cy="2852737"/>
          </a:xfrm>
        </p:spPr>
        <p:txBody>
          <a:bodyPr anchor="b"/>
          <a:lstStyle>
            <a:lvl1pP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E8EE8D7-6B58-4A3F-9DD5-E563D5192A68}"/>
              </a:ext>
            </a:extLst>
          </p:cNvPr>
          <p:cNvSpPr>
            <a:spLocks noGrp="1"/>
          </p:cNvSpPr>
          <p:nvPr>
            <p:ph type="body" idx="1"/>
          </p:nvPr>
        </p:nvSpPr>
        <p:spPr>
          <a:xfrm>
            <a:off x="831850" y="4589463"/>
            <a:ext cx="10515600" cy="1500187"/>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102990E-9F0A-446A-B5B8-459CA8D98D92}"/>
              </a:ext>
            </a:extLst>
          </p:cNvPr>
          <p:cNvSpPr>
            <a:spLocks noGrp="1"/>
          </p:cNvSpPr>
          <p:nvPr>
            <p:ph type="dt" sz="half" idx="10"/>
          </p:nvPr>
        </p:nvSpPr>
        <p:spPr/>
        <p:txBody>
          <a:bodyPr/>
          <a:lstStyle/>
          <a:p>
            <a:fld id="{58D08D2A-51A0-44B2-A683-0F722D97F7F3}" type="datetime1">
              <a:rPr lang="en-US" smtClean="0"/>
              <a:t>2/23/2025</a:t>
            </a:fld>
            <a:endParaRPr lang="en-US"/>
          </a:p>
        </p:txBody>
      </p:sp>
      <p:sp>
        <p:nvSpPr>
          <p:cNvPr id="5" name="Footer Placeholder 4">
            <a:extLst>
              <a:ext uri="{FF2B5EF4-FFF2-40B4-BE49-F238E27FC236}">
                <a16:creationId xmlns:a16="http://schemas.microsoft.com/office/drawing/2014/main" id="{89E68EAA-4377-45FF-9D7C-9E77BC9F275D}"/>
              </a:ext>
            </a:extLst>
          </p:cNvPr>
          <p:cNvSpPr>
            <a:spLocks noGrp="1"/>
          </p:cNvSpPr>
          <p:nvPr>
            <p:ph type="ftr" sz="quarter" idx="11"/>
          </p:nvPr>
        </p:nvSpPr>
        <p:spPr/>
        <p:txBody>
          <a:bodyPr/>
          <a:lstStyle/>
          <a:p>
            <a:r>
              <a:rPr lang="en-US"/>
              <a:t>CSE347, DSHR, EWU</a:t>
            </a:r>
          </a:p>
        </p:txBody>
      </p:sp>
      <p:sp>
        <p:nvSpPr>
          <p:cNvPr id="6" name="Slide Number Placeholder 5">
            <a:extLst>
              <a:ext uri="{FF2B5EF4-FFF2-40B4-BE49-F238E27FC236}">
                <a16:creationId xmlns:a16="http://schemas.microsoft.com/office/drawing/2014/main" id="{8207FA71-74C3-44B8-A0AC-E18A1E76B43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71264389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 Text Box T20V3">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EC8AEAE-CAB2-B08D-FDF5-65D952895D89}"/>
              </a:ext>
            </a:extLst>
          </p:cNvPr>
          <p:cNvSpPr>
            <a:spLocks noGrp="1"/>
          </p:cNvSpPr>
          <p:nvPr>
            <p:ph type="sldNum" sz="quarter" idx="11"/>
          </p:nvPr>
        </p:nvSpPr>
        <p:spPr/>
        <p:txBody>
          <a:bodyPr/>
          <a:lstStyle/>
          <a:p>
            <a:fld id="{F5342A4C-1D06-4798-B51F-D5804CA03D28}" type="slidenum">
              <a:rPr lang="en-ID" smtClean="0"/>
              <a:pPr/>
              <a:t>‹#›</a:t>
            </a:fld>
            <a:endParaRPr lang="en-ID" dirty="0"/>
          </a:p>
        </p:txBody>
      </p:sp>
      <p:sp>
        <p:nvSpPr>
          <p:cNvPr id="6" name="Picture Placeholder 5">
            <a:extLst>
              <a:ext uri="{FF2B5EF4-FFF2-40B4-BE49-F238E27FC236}">
                <a16:creationId xmlns:a16="http://schemas.microsoft.com/office/drawing/2014/main" id="{B983C41E-9E62-2649-ECE4-9DA270EF6269}"/>
              </a:ext>
            </a:extLst>
          </p:cNvPr>
          <p:cNvSpPr>
            <a:spLocks noGrp="1"/>
          </p:cNvSpPr>
          <p:nvPr>
            <p:ph type="pic" sz="quarter" idx="12"/>
          </p:nvPr>
        </p:nvSpPr>
        <p:spPr>
          <a:xfrm>
            <a:off x="935567" y="1534429"/>
            <a:ext cx="3107796" cy="2915651"/>
          </a:xfrm>
        </p:spPr>
        <p:txBody>
          <a:bodyPr/>
          <a:lstStyle/>
          <a:p>
            <a:endParaRPr lang="en-ID"/>
          </a:p>
        </p:txBody>
      </p:sp>
      <p:sp>
        <p:nvSpPr>
          <p:cNvPr id="11" name="Text Placeholder 10">
            <a:extLst>
              <a:ext uri="{FF2B5EF4-FFF2-40B4-BE49-F238E27FC236}">
                <a16:creationId xmlns:a16="http://schemas.microsoft.com/office/drawing/2014/main" id="{B9ED7268-F0F7-7726-1714-4FFFA13C8634}"/>
              </a:ext>
            </a:extLst>
          </p:cNvPr>
          <p:cNvSpPr>
            <a:spLocks noGrp="1"/>
          </p:cNvSpPr>
          <p:nvPr>
            <p:ph type="body" sz="quarter" idx="15"/>
          </p:nvPr>
        </p:nvSpPr>
        <p:spPr>
          <a:xfrm>
            <a:off x="940858" y="5166833"/>
            <a:ext cx="10310285" cy="1070456"/>
          </a:xfrm>
        </p:spPr>
        <p:txBody>
          <a:bodyPr>
            <a:noAutofit/>
          </a:bodyPr>
          <a:lstStyle>
            <a:lvl1pPr>
              <a:lnSpc>
                <a:spcPct val="100000"/>
              </a:lnSpc>
              <a:defRPr sz="1600"/>
            </a:lvl1pPr>
            <a:lvl2pPr>
              <a:defRPr sz="933"/>
            </a:lvl2pPr>
            <a:lvl3pPr>
              <a:defRPr sz="800"/>
            </a:lvl3pPr>
            <a:lvl4pPr>
              <a:defRPr sz="733"/>
            </a:lvl4pPr>
            <a:lvl5pPr>
              <a:defRPr sz="733"/>
            </a:lvl5pPr>
          </a:lstStyle>
          <a:p>
            <a:pPr lvl="0"/>
            <a:r>
              <a:rPr lang="en-US" dirty="0"/>
              <a:t>Click to edit Master text styles</a:t>
            </a:r>
          </a:p>
        </p:txBody>
      </p:sp>
      <p:sp>
        <p:nvSpPr>
          <p:cNvPr id="7" name="Text Placeholder 6">
            <a:extLst>
              <a:ext uri="{FF2B5EF4-FFF2-40B4-BE49-F238E27FC236}">
                <a16:creationId xmlns:a16="http://schemas.microsoft.com/office/drawing/2014/main" id="{454CB532-C6BB-6CC4-1CC3-D1E21D8C4E65}"/>
              </a:ext>
            </a:extLst>
          </p:cNvPr>
          <p:cNvSpPr>
            <a:spLocks noGrp="1"/>
          </p:cNvSpPr>
          <p:nvPr>
            <p:ph type="body" sz="quarter" idx="19"/>
          </p:nvPr>
        </p:nvSpPr>
        <p:spPr>
          <a:xfrm>
            <a:off x="935568" y="4708525"/>
            <a:ext cx="10320866" cy="350308"/>
          </a:xfrm>
        </p:spPr>
        <p:txBody>
          <a:bodyPr anchor="b">
            <a:noAutofit/>
          </a:bodyPr>
          <a:lstStyle>
            <a:lvl1pPr>
              <a:lnSpc>
                <a:spcPct val="100000"/>
              </a:lnSpc>
              <a:defRPr sz="1800" b="1"/>
            </a:lvl1pPr>
          </a:lstStyle>
          <a:p>
            <a:pPr lvl="0"/>
            <a:r>
              <a:rPr lang="en-US" dirty="0"/>
              <a:t>Click to edit Master text styles</a:t>
            </a:r>
          </a:p>
        </p:txBody>
      </p:sp>
      <p:sp>
        <p:nvSpPr>
          <p:cNvPr id="5" name="Title 1">
            <a:extLst>
              <a:ext uri="{FF2B5EF4-FFF2-40B4-BE49-F238E27FC236}">
                <a16:creationId xmlns:a16="http://schemas.microsoft.com/office/drawing/2014/main" id="{828D726F-21E9-1443-329A-495907BC5B1D}"/>
              </a:ext>
            </a:extLst>
          </p:cNvPr>
          <p:cNvSpPr>
            <a:spLocks noGrp="1"/>
          </p:cNvSpPr>
          <p:nvPr>
            <p:ph type="title"/>
          </p:nvPr>
        </p:nvSpPr>
        <p:spPr>
          <a:xfrm>
            <a:off x="940857" y="620714"/>
            <a:ext cx="10339917" cy="734284"/>
          </a:xfrm>
        </p:spPr>
        <p:txBody>
          <a:bodyPr vert="horz" lIns="91440" tIns="45720" rIns="91440" bIns="45720" rtlCol="0" anchor="t">
            <a:noAutofit/>
          </a:bodyPr>
          <a:lstStyle>
            <a:lvl1pPr>
              <a:defRPr lang="en-ID" dirty="0"/>
            </a:lvl1pPr>
          </a:lstStyle>
          <a:p>
            <a:pPr lvl="0"/>
            <a:r>
              <a:rPr lang="en-US" dirty="0"/>
              <a:t>Click to edit Master title style</a:t>
            </a:r>
            <a:endParaRPr lang="en-ID" dirty="0"/>
          </a:p>
        </p:txBody>
      </p:sp>
      <p:sp>
        <p:nvSpPr>
          <p:cNvPr id="8" name="Picture Placeholder 5">
            <a:extLst>
              <a:ext uri="{FF2B5EF4-FFF2-40B4-BE49-F238E27FC236}">
                <a16:creationId xmlns:a16="http://schemas.microsoft.com/office/drawing/2014/main" id="{63A7ED48-B815-8444-3002-8C72940C32A6}"/>
              </a:ext>
            </a:extLst>
          </p:cNvPr>
          <p:cNvSpPr>
            <a:spLocks noGrp="1"/>
          </p:cNvSpPr>
          <p:nvPr>
            <p:ph type="pic" sz="quarter" idx="20"/>
          </p:nvPr>
        </p:nvSpPr>
        <p:spPr>
          <a:xfrm>
            <a:off x="4539456" y="1534429"/>
            <a:ext cx="3107796" cy="2915651"/>
          </a:xfrm>
        </p:spPr>
        <p:txBody>
          <a:bodyPr/>
          <a:lstStyle/>
          <a:p>
            <a:endParaRPr lang="en-ID"/>
          </a:p>
        </p:txBody>
      </p:sp>
      <p:sp>
        <p:nvSpPr>
          <p:cNvPr id="9" name="Picture Placeholder 5">
            <a:extLst>
              <a:ext uri="{FF2B5EF4-FFF2-40B4-BE49-F238E27FC236}">
                <a16:creationId xmlns:a16="http://schemas.microsoft.com/office/drawing/2014/main" id="{191A26AD-DBF6-9053-57CE-B5575769CC68}"/>
              </a:ext>
            </a:extLst>
          </p:cNvPr>
          <p:cNvSpPr>
            <a:spLocks noGrp="1"/>
          </p:cNvSpPr>
          <p:nvPr>
            <p:ph type="pic" sz="quarter" idx="21"/>
          </p:nvPr>
        </p:nvSpPr>
        <p:spPr>
          <a:xfrm>
            <a:off x="8143345" y="1534429"/>
            <a:ext cx="3137429" cy="2915651"/>
          </a:xfrm>
        </p:spPr>
        <p:txBody>
          <a:bodyPr/>
          <a:lstStyle/>
          <a:p>
            <a:endParaRPr lang="en-ID"/>
          </a:p>
        </p:txBody>
      </p:sp>
      <p:sp>
        <p:nvSpPr>
          <p:cNvPr id="2" name="Footer Placeholder 4">
            <a:extLst>
              <a:ext uri="{FF2B5EF4-FFF2-40B4-BE49-F238E27FC236}">
                <a16:creationId xmlns:a16="http://schemas.microsoft.com/office/drawing/2014/main" id="{C1563C12-6B2C-6D86-A7FA-D38CB522BCA1}"/>
              </a:ext>
            </a:extLst>
          </p:cNvPr>
          <p:cNvSpPr>
            <a:spLocks noGrp="1"/>
          </p:cNvSpPr>
          <p:nvPr>
            <p:ph type="ftr" sz="quarter" idx="22"/>
          </p:nvPr>
        </p:nvSpPr>
        <p:spPr>
          <a:xfrm>
            <a:off x="116906" y="620714"/>
            <a:ext cx="413319" cy="5615514"/>
          </a:xfrm>
        </p:spPr>
        <p:txBody>
          <a:bodyPr/>
          <a:lstStyle>
            <a:lvl1pPr algn="ctr">
              <a:defRPr>
                <a:solidFill>
                  <a:srgbClr val="000000"/>
                </a:solidFill>
              </a:defRPr>
            </a:lvl1pPr>
          </a:lstStyle>
          <a:p>
            <a:r>
              <a:rPr lang="en-ID" sz="1250" dirty="0"/>
              <a:t>PRESENTATION</a:t>
            </a:r>
            <a:r>
              <a:rPr lang="en-ID" dirty="0"/>
              <a:t> TITLE</a:t>
            </a:r>
          </a:p>
        </p:txBody>
      </p:sp>
    </p:spTree>
    <p:extLst>
      <p:ext uri="{BB962C8B-B14F-4D97-AF65-F5344CB8AC3E}">
        <p14:creationId xmlns:p14="http://schemas.microsoft.com/office/powerpoint/2010/main" val="35671290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 Text Box T20V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2203A-7A48-D43C-FF81-44998ED6C5A3}"/>
              </a:ext>
            </a:extLst>
          </p:cNvPr>
          <p:cNvSpPr>
            <a:spLocks noGrp="1"/>
          </p:cNvSpPr>
          <p:nvPr>
            <p:ph type="title"/>
          </p:nvPr>
        </p:nvSpPr>
        <p:spPr>
          <a:xfrm>
            <a:off x="6418262" y="620714"/>
            <a:ext cx="5149851" cy="2656023"/>
          </a:xfrm>
        </p:spPr>
        <p:txBody>
          <a:bodyPr lIns="72000" anchor="b">
            <a:noAutofit/>
          </a:bodyPr>
          <a:lstStyle/>
          <a:p>
            <a:r>
              <a:rPr lang="en-US" dirty="0"/>
              <a:t>Click to edit Master title style</a:t>
            </a:r>
            <a:endParaRPr lang="en-ID" dirty="0"/>
          </a:p>
        </p:txBody>
      </p:sp>
      <p:sp>
        <p:nvSpPr>
          <p:cNvPr id="4" name="Slide Number Placeholder 3">
            <a:extLst>
              <a:ext uri="{FF2B5EF4-FFF2-40B4-BE49-F238E27FC236}">
                <a16:creationId xmlns:a16="http://schemas.microsoft.com/office/drawing/2014/main" id="{CEC8AEAE-CAB2-B08D-FDF5-65D952895D89}"/>
              </a:ext>
            </a:extLst>
          </p:cNvPr>
          <p:cNvSpPr>
            <a:spLocks noGrp="1"/>
          </p:cNvSpPr>
          <p:nvPr>
            <p:ph type="sldNum" sz="quarter" idx="11"/>
          </p:nvPr>
        </p:nvSpPr>
        <p:spPr/>
        <p:txBody>
          <a:bodyPr/>
          <a:lstStyle/>
          <a:p>
            <a:fld id="{F5342A4C-1D06-4798-B51F-D5804CA03D28}" type="slidenum">
              <a:rPr lang="en-ID" smtClean="0"/>
              <a:pPr/>
              <a:t>‹#›</a:t>
            </a:fld>
            <a:endParaRPr lang="en-ID" dirty="0"/>
          </a:p>
        </p:txBody>
      </p:sp>
      <p:sp>
        <p:nvSpPr>
          <p:cNvPr id="6" name="Picture Placeholder 5">
            <a:extLst>
              <a:ext uri="{FF2B5EF4-FFF2-40B4-BE49-F238E27FC236}">
                <a16:creationId xmlns:a16="http://schemas.microsoft.com/office/drawing/2014/main" id="{B983C41E-9E62-2649-ECE4-9DA270EF6269}"/>
              </a:ext>
            </a:extLst>
          </p:cNvPr>
          <p:cNvSpPr>
            <a:spLocks noGrp="1"/>
          </p:cNvSpPr>
          <p:nvPr>
            <p:ph type="pic" sz="quarter" idx="12"/>
          </p:nvPr>
        </p:nvSpPr>
        <p:spPr>
          <a:xfrm>
            <a:off x="946148" y="620713"/>
            <a:ext cx="4827591" cy="2656024"/>
          </a:xfrm>
        </p:spPr>
        <p:txBody>
          <a:bodyPr/>
          <a:lstStyle/>
          <a:p>
            <a:endParaRPr lang="en-ID"/>
          </a:p>
        </p:txBody>
      </p:sp>
      <p:sp>
        <p:nvSpPr>
          <p:cNvPr id="11" name="Text Placeholder 10">
            <a:extLst>
              <a:ext uri="{FF2B5EF4-FFF2-40B4-BE49-F238E27FC236}">
                <a16:creationId xmlns:a16="http://schemas.microsoft.com/office/drawing/2014/main" id="{B9ED7268-F0F7-7726-1714-4FFFA13C8634}"/>
              </a:ext>
            </a:extLst>
          </p:cNvPr>
          <p:cNvSpPr>
            <a:spLocks noGrp="1"/>
          </p:cNvSpPr>
          <p:nvPr>
            <p:ph type="body" sz="quarter" idx="15"/>
          </p:nvPr>
        </p:nvSpPr>
        <p:spPr>
          <a:xfrm>
            <a:off x="6418262" y="4029921"/>
            <a:ext cx="5149851" cy="2207364"/>
          </a:xfrm>
        </p:spPr>
        <p:txBody>
          <a:bodyPr>
            <a:noAutofit/>
          </a:bodyPr>
          <a:lstStyle>
            <a:lvl1pPr>
              <a:lnSpc>
                <a:spcPct val="100000"/>
              </a:lnSpc>
              <a:defRPr sz="1600"/>
            </a:lvl1pPr>
            <a:lvl2pPr>
              <a:defRPr sz="933"/>
            </a:lvl2pPr>
            <a:lvl3pPr>
              <a:defRPr sz="800"/>
            </a:lvl3pPr>
            <a:lvl4pPr>
              <a:defRPr sz="733"/>
            </a:lvl4pPr>
            <a:lvl5pPr>
              <a:defRPr sz="733"/>
            </a:lvl5pPr>
          </a:lstStyle>
          <a:p>
            <a:pPr lvl="0"/>
            <a:r>
              <a:rPr lang="en-US" dirty="0"/>
              <a:t>Click to edit Master text styles</a:t>
            </a:r>
          </a:p>
        </p:txBody>
      </p:sp>
      <p:sp>
        <p:nvSpPr>
          <p:cNvPr id="10" name="Text Placeholder 10">
            <a:extLst>
              <a:ext uri="{FF2B5EF4-FFF2-40B4-BE49-F238E27FC236}">
                <a16:creationId xmlns:a16="http://schemas.microsoft.com/office/drawing/2014/main" id="{A2E70DB5-A605-C6D9-FAC7-F284C61688EE}"/>
              </a:ext>
            </a:extLst>
          </p:cNvPr>
          <p:cNvSpPr>
            <a:spLocks noGrp="1"/>
          </p:cNvSpPr>
          <p:nvPr>
            <p:ph type="body" sz="quarter" idx="16"/>
          </p:nvPr>
        </p:nvSpPr>
        <p:spPr>
          <a:xfrm>
            <a:off x="6418262" y="3581262"/>
            <a:ext cx="5149851" cy="340659"/>
          </a:xfrm>
        </p:spPr>
        <p:txBody>
          <a:bodyPr anchor="b">
            <a:noAutofit/>
          </a:bodyPr>
          <a:lstStyle>
            <a:lvl1pPr>
              <a:lnSpc>
                <a:spcPct val="100000"/>
              </a:lnSpc>
              <a:defRPr sz="1800" b="1"/>
            </a:lvl1pPr>
            <a:lvl2pPr>
              <a:defRPr sz="933" b="1"/>
            </a:lvl2pPr>
            <a:lvl3pPr>
              <a:defRPr sz="800" b="1"/>
            </a:lvl3pPr>
            <a:lvl4pPr>
              <a:defRPr sz="733" b="1"/>
            </a:lvl4pPr>
            <a:lvl5pPr>
              <a:defRPr sz="733" b="1"/>
            </a:lvl5pPr>
          </a:lstStyle>
          <a:p>
            <a:pPr lvl="0"/>
            <a:r>
              <a:rPr lang="en-US" dirty="0"/>
              <a:t>Click to edit Master text styles</a:t>
            </a:r>
          </a:p>
        </p:txBody>
      </p:sp>
      <p:sp>
        <p:nvSpPr>
          <p:cNvPr id="15" name="Picture Placeholder 5">
            <a:extLst>
              <a:ext uri="{FF2B5EF4-FFF2-40B4-BE49-F238E27FC236}">
                <a16:creationId xmlns:a16="http://schemas.microsoft.com/office/drawing/2014/main" id="{8C682A16-D4BD-1B51-F007-ED655339E18C}"/>
              </a:ext>
            </a:extLst>
          </p:cNvPr>
          <p:cNvSpPr>
            <a:spLocks noGrp="1"/>
          </p:cNvSpPr>
          <p:nvPr>
            <p:ph type="pic" sz="quarter" idx="17"/>
          </p:nvPr>
        </p:nvSpPr>
        <p:spPr>
          <a:xfrm>
            <a:off x="946148" y="3581262"/>
            <a:ext cx="4827591" cy="2656024"/>
          </a:xfrm>
        </p:spPr>
        <p:txBody>
          <a:bodyPr/>
          <a:lstStyle/>
          <a:p>
            <a:endParaRPr lang="en-ID" dirty="0"/>
          </a:p>
        </p:txBody>
      </p:sp>
      <p:sp>
        <p:nvSpPr>
          <p:cNvPr id="5" name="Footer Placeholder 4">
            <a:extLst>
              <a:ext uri="{FF2B5EF4-FFF2-40B4-BE49-F238E27FC236}">
                <a16:creationId xmlns:a16="http://schemas.microsoft.com/office/drawing/2014/main" id="{8DE8FEB7-0C08-50F6-8A27-4E58C3A61938}"/>
              </a:ext>
            </a:extLst>
          </p:cNvPr>
          <p:cNvSpPr>
            <a:spLocks noGrp="1"/>
          </p:cNvSpPr>
          <p:nvPr>
            <p:ph type="ftr" sz="quarter" idx="18"/>
          </p:nvPr>
        </p:nvSpPr>
        <p:spPr>
          <a:xfrm>
            <a:off x="116906" y="620714"/>
            <a:ext cx="413319" cy="5615514"/>
          </a:xfrm>
        </p:spPr>
        <p:txBody>
          <a:bodyPr/>
          <a:lstStyle>
            <a:lvl1pPr algn="ctr">
              <a:defRPr>
                <a:solidFill>
                  <a:srgbClr val="000000"/>
                </a:solidFill>
              </a:defRPr>
            </a:lvl1pPr>
          </a:lstStyle>
          <a:p>
            <a:r>
              <a:rPr lang="en-ID" sz="1250" dirty="0"/>
              <a:t>PRESENTATION</a:t>
            </a:r>
            <a:r>
              <a:rPr lang="en-ID" dirty="0"/>
              <a:t> TITLE</a:t>
            </a:r>
          </a:p>
        </p:txBody>
      </p:sp>
    </p:spTree>
    <p:extLst>
      <p:ext uri="{BB962C8B-B14F-4D97-AF65-F5344CB8AC3E}">
        <p14:creationId xmlns:p14="http://schemas.microsoft.com/office/powerpoint/2010/main" val="283377592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 Text Box T20V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2203A-7A48-D43C-FF81-44998ED6C5A3}"/>
              </a:ext>
            </a:extLst>
          </p:cNvPr>
          <p:cNvSpPr>
            <a:spLocks noGrp="1"/>
          </p:cNvSpPr>
          <p:nvPr>
            <p:ph type="title"/>
          </p:nvPr>
        </p:nvSpPr>
        <p:spPr>
          <a:xfrm>
            <a:off x="6096000" y="624098"/>
            <a:ext cx="5184775" cy="1916298"/>
          </a:xfrm>
        </p:spPr>
        <p:txBody>
          <a:bodyPr anchor="b">
            <a:noAutofit/>
          </a:bodyPr>
          <a:lstStyle/>
          <a:p>
            <a:r>
              <a:rPr lang="en-US" dirty="0"/>
              <a:t>Click to edit Master title style</a:t>
            </a:r>
            <a:endParaRPr lang="en-ID" dirty="0"/>
          </a:p>
        </p:txBody>
      </p:sp>
      <p:sp>
        <p:nvSpPr>
          <p:cNvPr id="4" name="Slide Number Placeholder 3">
            <a:extLst>
              <a:ext uri="{FF2B5EF4-FFF2-40B4-BE49-F238E27FC236}">
                <a16:creationId xmlns:a16="http://schemas.microsoft.com/office/drawing/2014/main" id="{CEC8AEAE-CAB2-B08D-FDF5-65D952895D89}"/>
              </a:ext>
            </a:extLst>
          </p:cNvPr>
          <p:cNvSpPr>
            <a:spLocks noGrp="1"/>
          </p:cNvSpPr>
          <p:nvPr>
            <p:ph type="sldNum" sz="quarter" idx="11"/>
          </p:nvPr>
        </p:nvSpPr>
        <p:spPr/>
        <p:txBody>
          <a:bodyPr/>
          <a:lstStyle/>
          <a:p>
            <a:fld id="{F5342A4C-1D06-4798-B51F-D5804CA03D28}" type="slidenum">
              <a:rPr lang="en-ID" smtClean="0"/>
              <a:pPr/>
              <a:t>‹#›</a:t>
            </a:fld>
            <a:endParaRPr lang="en-ID" dirty="0"/>
          </a:p>
        </p:txBody>
      </p:sp>
      <p:sp>
        <p:nvSpPr>
          <p:cNvPr id="6" name="Picture Placeholder 5">
            <a:extLst>
              <a:ext uri="{FF2B5EF4-FFF2-40B4-BE49-F238E27FC236}">
                <a16:creationId xmlns:a16="http://schemas.microsoft.com/office/drawing/2014/main" id="{B983C41E-9E62-2649-ECE4-9DA270EF6269}"/>
              </a:ext>
            </a:extLst>
          </p:cNvPr>
          <p:cNvSpPr>
            <a:spLocks noGrp="1"/>
          </p:cNvSpPr>
          <p:nvPr>
            <p:ph type="pic" sz="quarter" idx="12"/>
          </p:nvPr>
        </p:nvSpPr>
        <p:spPr>
          <a:xfrm>
            <a:off x="946148" y="620713"/>
            <a:ext cx="4749401" cy="5619962"/>
          </a:xfrm>
        </p:spPr>
        <p:txBody>
          <a:bodyPr/>
          <a:lstStyle/>
          <a:p>
            <a:endParaRPr lang="en-ID" dirty="0"/>
          </a:p>
        </p:txBody>
      </p:sp>
      <p:sp>
        <p:nvSpPr>
          <p:cNvPr id="11" name="Text Placeholder 10">
            <a:extLst>
              <a:ext uri="{FF2B5EF4-FFF2-40B4-BE49-F238E27FC236}">
                <a16:creationId xmlns:a16="http://schemas.microsoft.com/office/drawing/2014/main" id="{B9ED7268-F0F7-7726-1714-4FFFA13C8634}"/>
              </a:ext>
            </a:extLst>
          </p:cNvPr>
          <p:cNvSpPr>
            <a:spLocks noGrp="1"/>
          </p:cNvSpPr>
          <p:nvPr>
            <p:ph type="body" sz="quarter" idx="15"/>
          </p:nvPr>
        </p:nvSpPr>
        <p:spPr>
          <a:xfrm>
            <a:off x="6096000" y="3185857"/>
            <a:ext cx="5184773" cy="3054817"/>
          </a:xfrm>
        </p:spPr>
        <p:txBody>
          <a:bodyPr>
            <a:noAutofit/>
          </a:bodyPr>
          <a:lstStyle>
            <a:lvl1pPr>
              <a:lnSpc>
                <a:spcPct val="100000"/>
              </a:lnSpc>
              <a:defRPr sz="1600"/>
            </a:lvl1pPr>
            <a:lvl2pPr>
              <a:defRPr sz="933"/>
            </a:lvl2pPr>
            <a:lvl3pPr>
              <a:defRPr sz="800"/>
            </a:lvl3pPr>
            <a:lvl4pPr>
              <a:defRPr sz="733"/>
            </a:lvl4pPr>
            <a:lvl5pPr>
              <a:defRPr sz="733"/>
            </a:lvl5pPr>
          </a:lstStyle>
          <a:p>
            <a:pPr lvl="0"/>
            <a:r>
              <a:rPr lang="en-US" dirty="0"/>
              <a:t>Click to edit Master text styles</a:t>
            </a:r>
          </a:p>
        </p:txBody>
      </p:sp>
      <p:sp>
        <p:nvSpPr>
          <p:cNvPr id="10" name="Text Placeholder 10">
            <a:extLst>
              <a:ext uri="{FF2B5EF4-FFF2-40B4-BE49-F238E27FC236}">
                <a16:creationId xmlns:a16="http://schemas.microsoft.com/office/drawing/2014/main" id="{A2E70DB5-A605-C6D9-FAC7-F284C61688EE}"/>
              </a:ext>
            </a:extLst>
          </p:cNvPr>
          <p:cNvSpPr>
            <a:spLocks noGrp="1"/>
          </p:cNvSpPr>
          <p:nvPr>
            <p:ph type="body" sz="quarter" idx="16"/>
          </p:nvPr>
        </p:nvSpPr>
        <p:spPr>
          <a:xfrm>
            <a:off x="6096000" y="2692797"/>
            <a:ext cx="5184774" cy="340659"/>
          </a:xfrm>
        </p:spPr>
        <p:txBody>
          <a:bodyPr anchor="ctr">
            <a:noAutofit/>
          </a:bodyPr>
          <a:lstStyle>
            <a:lvl1pPr>
              <a:lnSpc>
                <a:spcPct val="100000"/>
              </a:lnSpc>
              <a:defRPr sz="1800" b="1"/>
            </a:lvl1pPr>
            <a:lvl2pPr>
              <a:defRPr sz="933" b="1"/>
            </a:lvl2pPr>
            <a:lvl3pPr>
              <a:defRPr sz="800" b="1"/>
            </a:lvl3pPr>
            <a:lvl4pPr>
              <a:defRPr sz="733" b="1"/>
            </a:lvl4pPr>
            <a:lvl5pPr>
              <a:defRPr sz="733" b="1"/>
            </a:lvl5pPr>
          </a:lstStyle>
          <a:p>
            <a:pPr lvl="0"/>
            <a:r>
              <a:rPr lang="en-US" dirty="0"/>
              <a:t>Click to edit Master text styles</a:t>
            </a:r>
          </a:p>
        </p:txBody>
      </p:sp>
      <p:sp>
        <p:nvSpPr>
          <p:cNvPr id="5" name="Footer Placeholder 4">
            <a:extLst>
              <a:ext uri="{FF2B5EF4-FFF2-40B4-BE49-F238E27FC236}">
                <a16:creationId xmlns:a16="http://schemas.microsoft.com/office/drawing/2014/main" id="{EA9DABB4-3A11-7CE4-CB84-BA57CD3BA1E6}"/>
              </a:ext>
            </a:extLst>
          </p:cNvPr>
          <p:cNvSpPr>
            <a:spLocks noGrp="1"/>
          </p:cNvSpPr>
          <p:nvPr>
            <p:ph type="ftr" sz="quarter" idx="17"/>
          </p:nvPr>
        </p:nvSpPr>
        <p:spPr>
          <a:xfrm>
            <a:off x="116906" y="620714"/>
            <a:ext cx="413319" cy="5615514"/>
          </a:xfrm>
        </p:spPr>
        <p:txBody>
          <a:bodyPr/>
          <a:lstStyle>
            <a:lvl1pPr algn="ctr">
              <a:defRPr>
                <a:solidFill>
                  <a:srgbClr val="000000"/>
                </a:solidFill>
              </a:defRPr>
            </a:lvl1pPr>
          </a:lstStyle>
          <a:p>
            <a:r>
              <a:rPr lang="en-ID" sz="1250" dirty="0"/>
              <a:t>PRESENTATION</a:t>
            </a:r>
            <a:r>
              <a:rPr lang="en-ID" dirty="0"/>
              <a:t> TITLE</a:t>
            </a:r>
          </a:p>
        </p:txBody>
      </p:sp>
    </p:spTree>
    <p:extLst>
      <p:ext uri="{BB962C8B-B14F-4D97-AF65-F5344CB8AC3E}">
        <p14:creationId xmlns:p14="http://schemas.microsoft.com/office/powerpoint/2010/main" val="158902083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 Text Box T20V6">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2203A-7A48-D43C-FF81-44998ED6C5A3}"/>
              </a:ext>
            </a:extLst>
          </p:cNvPr>
          <p:cNvSpPr>
            <a:spLocks noGrp="1"/>
          </p:cNvSpPr>
          <p:nvPr>
            <p:ph type="title"/>
          </p:nvPr>
        </p:nvSpPr>
        <p:spPr>
          <a:xfrm>
            <a:off x="935568" y="620710"/>
            <a:ext cx="4296832" cy="2147098"/>
          </a:xfrm>
        </p:spPr>
        <p:txBody>
          <a:bodyPr anchor="b">
            <a:noAutofit/>
          </a:bodyPr>
          <a:lstStyle/>
          <a:p>
            <a:r>
              <a:rPr lang="en-US" dirty="0"/>
              <a:t>Click to edit Master title style</a:t>
            </a:r>
            <a:endParaRPr lang="en-ID" dirty="0"/>
          </a:p>
        </p:txBody>
      </p:sp>
      <p:sp>
        <p:nvSpPr>
          <p:cNvPr id="4" name="Slide Number Placeholder 3">
            <a:extLst>
              <a:ext uri="{FF2B5EF4-FFF2-40B4-BE49-F238E27FC236}">
                <a16:creationId xmlns:a16="http://schemas.microsoft.com/office/drawing/2014/main" id="{CEC8AEAE-CAB2-B08D-FDF5-65D952895D89}"/>
              </a:ext>
            </a:extLst>
          </p:cNvPr>
          <p:cNvSpPr>
            <a:spLocks noGrp="1"/>
          </p:cNvSpPr>
          <p:nvPr>
            <p:ph type="sldNum" sz="quarter" idx="11"/>
          </p:nvPr>
        </p:nvSpPr>
        <p:spPr/>
        <p:txBody>
          <a:bodyPr/>
          <a:lstStyle/>
          <a:p>
            <a:fld id="{F5342A4C-1D06-4798-B51F-D5804CA03D28}" type="slidenum">
              <a:rPr lang="en-ID" smtClean="0"/>
              <a:pPr/>
              <a:t>‹#›</a:t>
            </a:fld>
            <a:endParaRPr lang="en-ID" dirty="0"/>
          </a:p>
        </p:txBody>
      </p:sp>
      <p:sp>
        <p:nvSpPr>
          <p:cNvPr id="11" name="Text Placeholder 10">
            <a:extLst>
              <a:ext uri="{FF2B5EF4-FFF2-40B4-BE49-F238E27FC236}">
                <a16:creationId xmlns:a16="http://schemas.microsoft.com/office/drawing/2014/main" id="{B9ED7268-F0F7-7726-1714-4FFFA13C8634}"/>
              </a:ext>
            </a:extLst>
          </p:cNvPr>
          <p:cNvSpPr>
            <a:spLocks noGrp="1"/>
          </p:cNvSpPr>
          <p:nvPr>
            <p:ph type="body" sz="quarter" idx="15"/>
          </p:nvPr>
        </p:nvSpPr>
        <p:spPr>
          <a:xfrm>
            <a:off x="935568" y="3320999"/>
            <a:ext cx="4296833" cy="2916289"/>
          </a:xfrm>
        </p:spPr>
        <p:txBody>
          <a:bodyPr>
            <a:noAutofit/>
          </a:bodyPr>
          <a:lstStyle>
            <a:lvl1pPr>
              <a:lnSpc>
                <a:spcPct val="100000"/>
              </a:lnSpc>
              <a:defRPr sz="1600"/>
            </a:lvl1pPr>
            <a:lvl2pPr>
              <a:defRPr sz="933"/>
            </a:lvl2pPr>
            <a:lvl3pPr>
              <a:defRPr sz="800"/>
            </a:lvl3pPr>
            <a:lvl4pPr>
              <a:defRPr sz="733"/>
            </a:lvl4pPr>
            <a:lvl5pPr>
              <a:defRPr sz="733"/>
            </a:lvl5pPr>
          </a:lstStyle>
          <a:p>
            <a:pPr lvl="0"/>
            <a:r>
              <a:rPr lang="en-US" dirty="0"/>
              <a:t>Click to edit Master text styles</a:t>
            </a:r>
          </a:p>
        </p:txBody>
      </p:sp>
      <p:sp>
        <p:nvSpPr>
          <p:cNvPr id="10" name="Text Placeholder 10">
            <a:extLst>
              <a:ext uri="{FF2B5EF4-FFF2-40B4-BE49-F238E27FC236}">
                <a16:creationId xmlns:a16="http://schemas.microsoft.com/office/drawing/2014/main" id="{A2E70DB5-A605-C6D9-FAC7-F284C61688EE}"/>
              </a:ext>
            </a:extLst>
          </p:cNvPr>
          <p:cNvSpPr>
            <a:spLocks noGrp="1"/>
          </p:cNvSpPr>
          <p:nvPr>
            <p:ph type="body" sz="quarter" idx="16"/>
          </p:nvPr>
        </p:nvSpPr>
        <p:spPr>
          <a:xfrm>
            <a:off x="935567" y="2874074"/>
            <a:ext cx="4296831" cy="340659"/>
          </a:xfrm>
        </p:spPr>
        <p:txBody>
          <a:bodyPr anchor="ctr">
            <a:noAutofit/>
          </a:bodyPr>
          <a:lstStyle>
            <a:lvl1pPr>
              <a:lnSpc>
                <a:spcPct val="100000"/>
              </a:lnSpc>
              <a:defRPr sz="1800" b="1"/>
            </a:lvl1pPr>
            <a:lvl2pPr>
              <a:defRPr sz="933" b="1"/>
            </a:lvl2pPr>
            <a:lvl3pPr>
              <a:defRPr sz="800" b="1"/>
            </a:lvl3pPr>
            <a:lvl4pPr>
              <a:defRPr sz="733" b="1"/>
            </a:lvl4pPr>
            <a:lvl5pPr>
              <a:defRPr sz="733" b="1"/>
            </a:lvl5pPr>
          </a:lstStyle>
          <a:p>
            <a:pPr lvl="0"/>
            <a:r>
              <a:rPr lang="en-US" dirty="0"/>
              <a:t>Click to edit Master text styles</a:t>
            </a:r>
          </a:p>
        </p:txBody>
      </p:sp>
      <p:sp>
        <p:nvSpPr>
          <p:cNvPr id="9" name="Picture Placeholder 5">
            <a:extLst>
              <a:ext uri="{FF2B5EF4-FFF2-40B4-BE49-F238E27FC236}">
                <a16:creationId xmlns:a16="http://schemas.microsoft.com/office/drawing/2014/main" id="{6BC48F88-8D43-64A8-F42A-A485AD3D5EB2}"/>
              </a:ext>
            </a:extLst>
          </p:cNvPr>
          <p:cNvSpPr>
            <a:spLocks noGrp="1"/>
          </p:cNvSpPr>
          <p:nvPr>
            <p:ph type="pic" sz="quarter" idx="17"/>
          </p:nvPr>
        </p:nvSpPr>
        <p:spPr>
          <a:xfrm>
            <a:off x="5505139" y="620713"/>
            <a:ext cx="5775636" cy="2808288"/>
          </a:xfrm>
        </p:spPr>
        <p:txBody>
          <a:bodyPr/>
          <a:lstStyle/>
          <a:p>
            <a:endParaRPr lang="en-ID" dirty="0"/>
          </a:p>
        </p:txBody>
      </p:sp>
      <p:sp>
        <p:nvSpPr>
          <p:cNvPr id="15" name="Picture Placeholder 5">
            <a:extLst>
              <a:ext uri="{FF2B5EF4-FFF2-40B4-BE49-F238E27FC236}">
                <a16:creationId xmlns:a16="http://schemas.microsoft.com/office/drawing/2014/main" id="{2DB518C0-88B6-2B6B-0286-3B6B690D72FA}"/>
              </a:ext>
            </a:extLst>
          </p:cNvPr>
          <p:cNvSpPr>
            <a:spLocks noGrp="1"/>
          </p:cNvSpPr>
          <p:nvPr>
            <p:ph type="pic" sz="quarter" idx="19"/>
          </p:nvPr>
        </p:nvSpPr>
        <p:spPr>
          <a:xfrm>
            <a:off x="5505138" y="3647367"/>
            <a:ext cx="2723551" cy="2589921"/>
          </a:xfrm>
        </p:spPr>
        <p:txBody>
          <a:bodyPr/>
          <a:lstStyle/>
          <a:p>
            <a:endParaRPr lang="en-ID" dirty="0"/>
          </a:p>
        </p:txBody>
      </p:sp>
      <p:sp>
        <p:nvSpPr>
          <p:cNvPr id="5" name="Picture Placeholder 5">
            <a:extLst>
              <a:ext uri="{FF2B5EF4-FFF2-40B4-BE49-F238E27FC236}">
                <a16:creationId xmlns:a16="http://schemas.microsoft.com/office/drawing/2014/main" id="{6B3DA3C3-F2B0-9F57-D226-9AE48F2D4313}"/>
              </a:ext>
            </a:extLst>
          </p:cNvPr>
          <p:cNvSpPr>
            <a:spLocks noGrp="1"/>
          </p:cNvSpPr>
          <p:nvPr>
            <p:ph type="pic" sz="quarter" idx="20"/>
          </p:nvPr>
        </p:nvSpPr>
        <p:spPr>
          <a:xfrm>
            <a:off x="8544359" y="3647367"/>
            <a:ext cx="2723551" cy="2589921"/>
          </a:xfrm>
        </p:spPr>
        <p:txBody>
          <a:bodyPr/>
          <a:lstStyle/>
          <a:p>
            <a:endParaRPr lang="en-ID"/>
          </a:p>
        </p:txBody>
      </p:sp>
      <p:sp>
        <p:nvSpPr>
          <p:cNvPr id="6" name="Footer Placeholder 4">
            <a:extLst>
              <a:ext uri="{FF2B5EF4-FFF2-40B4-BE49-F238E27FC236}">
                <a16:creationId xmlns:a16="http://schemas.microsoft.com/office/drawing/2014/main" id="{5D51C60F-F3E4-E495-7E95-1DC309AEF5F3}"/>
              </a:ext>
            </a:extLst>
          </p:cNvPr>
          <p:cNvSpPr>
            <a:spLocks noGrp="1"/>
          </p:cNvSpPr>
          <p:nvPr>
            <p:ph type="ftr" sz="quarter" idx="21"/>
          </p:nvPr>
        </p:nvSpPr>
        <p:spPr>
          <a:xfrm>
            <a:off x="116906" y="620714"/>
            <a:ext cx="413319" cy="5615514"/>
          </a:xfrm>
        </p:spPr>
        <p:txBody>
          <a:bodyPr/>
          <a:lstStyle>
            <a:lvl1pPr algn="ctr">
              <a:defRPr>
                <a:solidFill>
                  <a:srgbClr val="000000"/>
                </a:solidFill>
              </a:defRPr>
            </a:lvl1pPr>
          </a:lstStyle>
          <a:p>
            <a:r>
              <a:rPr lang="en-ID" sz="1250" dirty="0"/>
              <a:t>PRESENTATION</a:t>
            </a:r>
            <a:r>
              <a:rPr lang="en-ID" dirty="0"/>
              <a:t> TITLE</a:t>
            </a:r>
          </a:p>
        </p:txBody>
      </p:sp>
    </p:spTree>
    <p:extLst>
      <p:ext uri="{BB962C8B-B14F-4D97-AF65-F5344CB8AC3E}">
        <p14:creationId xmlns:p14="http://schemas.microsoft.com/office/powerpoint/2010/main" val="213765630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 Text Box T20V7">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EC8AEAE-CAB2-B08D-FDF5-65D952895D89}"/>
              </a:ext>
            </a:extLst>
          </p:cNvPr>
          <p:cNvSpPr>
            <a:spLocks noGrp="1"/>
          </p:cNvSpPr>
          <p:nvPr>
            <p:ph type="sldNum" sz="quarter" idx="11"/>
          </p:nvPr>
        </p:nvSpPr>
        <p:spPr/>
        <p:txBody>
          <a:bodyPr/>
          <a:lstStyle/>
          <a:p>
            <a:fld id="{F5342A4C-1D06-4798-B51F-D5804CA03D28}" type="slidenum">
              <a:rPr lang="en-ID" smtClean="0"/>
              <a:pPr/>
              <a:t>‹#›</a:t>
            </a:fld>
            <a:endParaRPr lang="en-ID" dirty="0"/>
          </a:p>
        </p:txBody>
      </p:sp>
      <p:sp>
        <p:nvSpPr>
          <p:cNvPr id="9" name="Picture Placeholder 5">
            <a:extLst>
              <a:ext uri="{FF2B5EF4-FFF2-40B4-BE49-F238E27FC236}">
                <a16:creationId xmlns:a16="http://schemas.microsoft.com/office/drawing/2014/main" id="{6BC48F88-8D43-64A8-F42A-A485AD3D5EB2}"/>
              </a:ext>
            </a:extLst>
          </p:cNvPr>
          <p:cNvSpPr>
            <a:spLocks noGrp="1"/>
          </p:cNvSpPr>
          <p:nvPr>
            <p:ph type="pic" sz="quarter" idx="17"/>
          </p:nvPr>
        </p:nvSpPr>
        <p:spPr>
          <a:xfrm>
            <a:off x="935567" y="620713"/>
            <a:ext cx="10345208" cy="2593383"/>
          </a:xfrm>
        </p:spPr>
        <p:txBody>
          <a:bodyPr/>
          <a:lstStyle/>
          <a:p>
            <a:endParaRPr lang="en-ID" dirty="0"/>
          </a:p>
        </p:txBody>
      </p:sp>
      <p:sp>
        <p:nvSpPr>
          <p:cNvPr id="11" name="Title 1">
            <a:extLst>
              <a:ext uri="{FF2B5EF4-FFF2-40B4-BE49-F238E27FC236}">
                <a16:creationId xmlns:a16="http://schemas.microsoft.com/office/drawing/2014/main" id="{4854DD50-444B-9D88-39F7-81FC54FA3210}"/>
              </a:ext>
            </a:extLst>
          </p:cNvPr>
          <p:cNvSpPr>
            <a:spLocks noGrp="1"/>
          </p:cNvSpPr>
          <p:nvPr>
            <p:ph type="title"/>
          </p:nvPr>
        </p:nvSpPr>
        <p:spPr>
          <a:xfrm>
            <a:off x="935567" y="3433483"/>
            <a:ext cx="10345208" cy="766731"/>
          </a:xfrm>
        </p:spPr>
        <p:txBody>
          <a:bodyPr anchor="ctr">
            <a:noAutofit/>
          </a:bodyPr>
          <a:lstStyle/>
          <a:p>
            <a:r>
              <a:rPr lang="en-US" dirty="0"/>
              <a:t>Click to edit Master title style</a:t>
            </a:r>
            <a:endParaRPr lang="en-ID" dirty="0"/>
          </a:p>
        </p:txBody>
      </p:sp>
      <p:sp>
        <p:nvSpPr>
          <p:cNvPr id="13" name="Text Placeholder 10">
            <a:extLst>
              <a:ext uri="{FF2B5EF4-FFF2-40B4-BE49-F238E27FC236}">
                <a16:creationId xmlns:a16="http://schemas.microsoft.com/office/drawing/2014/main" id="{16309A00-0506-47CA-3E59-D8B851225715}"/>
              </a:ext>
            </a:extLst>
          </p:cNvPr>
          <p:cNvSpPr>
            <a:spLocks noGrp="1"/>
          </p:cNvSpPr>
          <p:nvPr>
            <p:ph type="body" sz="quarter" idx="15"/>
          </p:nvPr>
        </p:nvSpPr>
        <p:spPr>
          <a:xfrm>
            <a:off x="935567" y="4867837"/>
            <a:ext cx="10345208" cy="1369450"/>
          </a:xfrm>
        </p:spPr>
        <p:txBody>
          <a:bodyPr>
            <a:noAutofit/>
          </a:bodyPr>
          <a:lstStyle>
            <a:lvl1pPr>
              <a:lnSpc>
                <a:spcPct val="100000"/>
              </a:lnSpc>
              <a:defRPr sz="1600"/>
            </a:lvl1pPr>
            <a:lvl2pPr>
              <a:defRPr sz="933"/>
            </a:lvl2pPr>
            <a:lvl3pPr>
              <a:defRPr sz="800"/>
            </a:lvl3pPr>
            <a:lvl4pPr>
              <a:defRPr sz="733"/>
            </a:lvl4pPr>
            <a:lvl5pPr>
              <a:defRPr sz="733"/>
            </a:lvl5pPr>
          </a:lstStyle>
          <a:p>
            <a:pPr lvl="0"/>
            <a:r>
              <a:rPr lang="en-US" dirty="0"/>
              <a:t>Click to edit Master text styles</a:t>
            </a:r>
          </a:p>
        </p:txBody>
      </p:sp>
      <p:sp>
        <p:nvSpPr>
          <p:cNvPr id="17" name="Text Placeholder 10">
            <a:extLst>
              <a:ext uri="{FF2B5EF4-FFF2-40B4-BE49-F238E27FC236}">
                <a16:creationId xmlns:a16="http://schemas.microsoft.com/office/drawing/2014/main" id="{C8F78082-CAA6-773A-0FBC-201F6D53E84C}"/>
              </a:ext>
            </a:extLst>
          </p:cNvPr>
          <p:cNvSpPr>
            <a:spLocks noGrp="1"/>
          </p:cNvSpPr>
          <p:nvPr>
            <p:ph type="body" sz="quarter" idx="16"/>
          </p:nvPr>
        </p:nvSpPr>
        <p:spPr>
          <a:xfrm>
            <a:off x="935567" y="4419600"/>
            <a:ext cx="10345208" cy="340659"/>
          </a:xfrm>
        </p:spPr>
        <p:txBody>
          <a:bodyPr anchor="ctr">
            <a:noAutofit/>
          </a:bodyPr>
          <a:lstStyle>
            <a:lvl1pPr>
              <a:lnSpc>
                <a:spcPct val="100000"/>
              </a:lnSpc>
              <a:defRPr sz="1800" b="1"/>
            </a:lvl1pPr>
            <a:lvl2pPr>
              <a:defRPr sz="933" b="1"/>
            </a:lvl2pPr>
            <a:lvl3pPr>
              <a:defRPr sz="800" b="1"/>
            </a:lvl3pPr>
            <a:lvl4pPr>
              <a:defRPr sz="733" b="1"/>
            </a:lvl4pPr>
            <a:lvl5pPr>
              <a:defRPr sz="733" b="1"/>
            </a:lvl5pPr>
          </a:lstStyle>
          <a:p>
            <a:pPr lvl="0"/>
            <a:r>
              <a:rPr lang="en-US" dirty="0"/>
              <a:t>Click to edit Master text styles</a:t>
            </a:r>
          </a:p>
        </p:txBody>
      </p:sp>
      <p:sp>
        <p:nvSpPr>
          <p:cNvPr id="2" name="Footer Placeholder 4">
            <a:extLst>
              <a:ext uri="{FF2B5EF4-FFF2-40B4-BE49-F238E27FC236}">
                <a16:creationId xmlns:a16="http://schemas.microsoft.com/office/drawing/2014/main" id="{8DB55094-1FB3-EC90-A369-FFEF9C5EC96C}"/>
              </a:ext>
            </a:extLst>
          </p:cNvPr>
          <p:cNvSpPr>
            <a:spLocks noGrp="1"/>
          </p:cNvSpPr>
          <p:nvPr>
            <p:ph type="ftr" sz="quarter" idx="18"/>
          </p:nvPr>
        </p:nvSpPr>
        <p:spPr>
          <a:xfrm>
            <a:off x="116906" y="620714"/>
            <a:ext cx="413319" cy="5615514"/>
          </a:xfrm>
        </p:spPr>
        <p:txBody>
          <a:bodyPr/>
          <a:lstStyle>
            <a:lvl1pPr algn="ctr">
              <a:defRPr>
                <a:solidFill>
                  <a:srgbClr val="000000"/>
                </a:solidFill>
              </a:defRPr>
            </a:lvl1pPr>
          </a:lstStyle>
          <a:p>
            <a:r>
              <a:rPr lang="en-ID" sz="1250" dirty="0"/>
              <a:t>PRESENTATION</a:t>
            </a:r>
            <a:r>
              <a:rPr lang="en-ID" dirty="0"/>
              <a:t> TITLE</a:t>
            </a:r>
          </a:p>
        </p:txBody>
      </p:sp>
    </p:spTree>
    <p:extLst>
      <p:ext uri="{BB962C8B-B14F-4D97-AF65-F5344CB8AC3E}">
        <p14:creationId xmlns:p14="http://schemas.microsoft.com/office/powerpoint/2010/main" val="5530482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 Text Box T20V8">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A1E5A35-45E6-A151-7A6F-C8CFB39AE640}"/>
              </a:ext>
            </a:extLst>
          </p:cNvPr>
          <p:cNvSpPr>
            <a:spLocks noGrp="1"/>
          </p:cNvSpPr>
          <p:nvPr>
            <p:ph type="sldNum" sz="quarter" idx="11"/>
          </p:nvPr>
        </p:nvSpPr>
        <p:spPr/>
        <p:txBody>
          <a:bodyPr/>
          <a:lstStyle/>
          <a:p>
            <a:fld id="{F5342A4C-1D06-4798-B51F-D5804CA03D28}" type="slidenum">
              <a:rPr lang="en-ID" smtClean="0"/>
              <a:pPr/>
              <a:t>‹#›</a:t>
            </a:fld>
            <a:endParaRPr lang="en-ID" dirty="0"/>
          </a:p>
        </p:txBody>
      </p:sp>
      <p:sp>
        <p:nvSpPr>
          <p:cNvPr id="5" name="Picture Placeholder 5">
            <a:extLst>
              <a:ext uri="{FF2B5EF4-FFF2-40B4-BE49-F238E27FC236}">
                <a16:creationId xmlns:a16="http://schemas.microsoft.com/office/drawing/2014/main" id="{1351D61F-63AA-89E8-6518-7ACE022722B3}"/>
              </a:ext>
            </a:extLst>
          </p:cNvPr>
          <p:cNvSpPr>
            <a:spLocks noGrp="1"/>
          </p:cNvSpPr>
          <p:nvPr>
            <p:ph type="pic" sz="quarter" idx="17"/>
          </p:nvPr>
        </p:nvSpPr>
        <p:spPr>
          <a:xfrm>
            <a:off x="940857" y="3535266"/>
            <a:ext cx="10339918" cy="2702023"/>
          </a:xfrm>
        </p:spPr>
        <p:txBody>
          <a:bodyPr/>
          <a:lstStyle/>
          <a:p>
            <a:endParaRPr lang="en-ID" dirty="0"/>
          </a:p>
        </p:txBody>
      </p:sp>
      <p:sp>
        <p:nvSpPr>
          <p:cNvPr id="6" name="Text Placeholder 10">
            <a:extLst>
              <a:ext uri="{FF2B5EF4-FFF2-40B4-BE49-F238E27FC236}">
                <a16:creationId xmlns:a16="http://schemas.microsoft.com/office/drawing/2014/main" id="{8C1BA054-3952-CDA3-9D89-933F800FB102}"/>
              </a:ext>
            </a:extLst>
          </p:cNvPr>
          <p:cNvSpPr>
            <a:spLocks noGrp="1"/>
          </p:cNvSpPr>
          <p:nvPr>
            <p:ph type="body" sz="quarter" idx="15"/>
          </p:nvPr>
        </p:nvSpPr>
        <p:spPr>
          <a:xfrm>
            <a:off x="940857" y="1882499"/>
            <a:ext cx="10339918" cy="1546502"/>
          </a:xfrm>
        </p:spPr>
        <p:txBody>
          <a:bodyPr>
            <a:normAutofit/>
          </a:bodyPr>
          <a:lstStyle>
            <a:lvl1pPr>
              <a:lnSpc>
                <a:spcPct val="100000"/>
              </a:lnSpc>
              <a:defRPr sz="1600"/>
            </a:lvl1pPr>
            <a:lvl2pPr>
              <a:defRPr sz="933"/>
            </a:lvl2pPr>
            <a:lvl3pPr>
              <a:defRPr sz="800"/>
            </a:lvl3pPr>
            <a:lvl4pPr>
              <a:defRPr sz="733"/>
            </a:lvl4pPr>
            <a:lvl5pPr>
              <a:defRPr sz="733"/>
            </a:lvl5pPr>
          </a:lstStyle>
          <a:p>
            <a:pPr lvl="0"/>
            <a:r>
              <a:rPr lang="en-US" dirty="0"/>
              <a:t>Click to edit Master text styles</a:t>
            </a:r>
          </a:p>
        </p:txBody>
      </p:sp>
      <p:sp>
        <p:nvSpPr>
          <p:cNvPr id="7" name="Text Placeholder 10">
            <a:extLst>
              <a:ext uri="{FF2B5EF4-FFF2-40B4-BE49-F238E27FC236}">
                <a16:creationId xmlns:a16="http://schemas.microsoft.com/office/drawing/2014/main" id="{5802F3D3-268D-28AC-3B6A-BCE1B432EE17}"/>
              </a:ext>
            </a:extLst>
          </p:cNvPr>
          <p:cNvSpPr>
            <a:spLocks noGrp="1"/>
          </p:cNvSpPr>
          <p:nvPr>
            <p:ph type="body" sz="quarter" idx="16"/>
          </p:nvPr>
        </p:nvSpPr>
        <p:spPr>
          <a:xfrm>
            <a:off x="940857" y="1466026"/>
            <a:ext cx="10339918" cy="305444"/>
          </a:xfrm>
        </p:spPr>
        <p:txBody>
          <a:bodyPr anchor="ctr">
            <a:normAutofit/>
          </a:bodyPr>
          <a:lstStyle>
            <a:lvl1pPr>
              <a:lnSpc>
                <a:spcPct val="100000"/>
              </a:lnSpc>
              <a:defRPr sz="1800" b="1"/>
            </a:lvl1pPr>
            <a:lvl2pPr>
              <a:defRPr sz="933" b="1"/>
            </a:lvl2pPr>
            <a:lvl3pPr>
              <a:defRPr sz="800" b="1"/>
            </a:lvl3pPr>
            <a:lvl4pPr>
              <a:defRPr sz="733" b="1"/>
            </a:lvl4pPr>
            <a:lvl5pPr>
              <a:defRPr sz="733" b="1"/>
            </a:lvl5pPr>
          </a:lstStyle>
          <a:p>
            <a:pPr lvl="0"/>
            <a:r>
              <a:rPr lang="en-US" dirty="0"/>
              <a:t>Click to edit Master text styles</a:t>
            </a:r>
          </a:p>
        </p:txBody>
      </p:sp>
      <p:sp>
        <p:nvSpPr>
          <p:cNvPr id="13" name="Title 1">
            <a:extLst>
              <a:ext uri="{FF2B5EF4-FFF2-40B4-BE49-F238E27FC236}">
                <a16:creationId xmlns:a16="http://schemas.microsoft.com/office/drawing/2014/main" id="{83B2CBD9-235B-6598-B119-54521446E3A3}"/>
              </a:ext>
            </a:extLst>
          </p:cNvPr>
          <p:cNvSpPr>
            <a:spLocks noGrp="1"/>
          </p:cNvSpPr>
          <p:nvPr>
            <p:ph type="title"/>
          </p:nvPr>
        </p:nvSpPr>
        <p:spPr>
          <a:xfrm>
            <a:off x="940857" y="620714"/>
            <a:ext cx="10339918" cy="734284"/>
          </a:xfrm>
        </p:spPr>
        <p:txBody>
          <a:bodyPr vert="horz" lIns="91440" tIns="45720" rIns="91440" bIns="45720" rtlCol="0" anchor="t">
            <a:noAutofit/>
          </a:bodyPr>
          <a:lstStyle>
            <a:lvl1pPr>
              <a:defRPr lang="en-ID" dirty="0"/>
            </a:lvl1pPr>
          </a:lstStyle>
          <a:p>
            <a:pPr lvl="0"/>
            <a:r>
              <a:rPr lang="en-US" dirty="0"/>
              <a:t>Click to edit Master title style</a:t>
            </a:r>
            <a:endParaRPr lang="en-ID" dirty="0"/>
          </a:p>
        </p:txBody>
      </p:sp>
      <p:sp>
        <p:nvSpPr>
          <p:cNvPr id="2" name="Footer Placeholder 4">
            <a:extLst>
              <a:ext uri="{FF2B5EF4-FFF2-40B4-BE49-F238E27FC236}">
                <a16:creationId xmlns:a16="http://schemas.microsoft.com/office/drawing/2014/main" id="{D1A1EAFE-9FA8-FB94-54DA-8248DF856A2B}"/>
              </a:ext>
            </a:extLst>
          </p:cNvPr>
          <p:cNvSpPr>
            <a:spLocks noGrp="1"/>
          </p:cNvSpPr>
          <p:nvPr>
            <p:ph type="ftr" sz="quarter" idx="18"/>
          </p:nvPr>
        </p:nvSpPr>
        <p:spPr>
          <a:xfrm>
            <a:off x="116906" y="620714"/>
            <a:ext cx="413319" cy="5615514"/>
          </a:xfrm>
        </p:spPr>
        <p:txBody>
          <a:bodyPr/>
          <a:lstStyle>
            <a:lvl1pPr algn="ctr">
              <a:defRPr>
                <a:solidFill>
                  <a:srgbClr val="000000"/>
                </a:solidFill>
              </a:defRPr>
            </a:lvl1pPr>
          </a:lstStyle>
          <a:p>
            <a:r>
              <a:rPr lang="en-ID" sz="1250" dirty="0"/>
              <a:t>PRESENTATION</a:t>
            </a:r>
            <a:r>
              <a:rPr lang="en-ID" dirty="0"/>
              <a:t> TITLE</a:t>
            </a:r>
          </a:p>
        </p:txBody>
      </p:sp>
    </p:spTree>
    <p:extLst>
      <p:ext uri="{BB962C8B-B14F-4D97-AF65-F5344CB8AC3E}">
        <p14:creationId xmlns:p14="http://schemas.microsoft.com/office/powerpoint/2010/main" val="357280914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2 Text Boxes T21V1">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EC8AEAE-CAB2-B08D-FDF5-65D952895D89}"/>
              </a:ext>
            </a:extLst>
          </p:cNvPr>
          <p:cNvSpPr>
            <a:spLocks noGrp="1"/>
          </p:cNvSpPr>
          <p:nvPr>
            <p:ph type="sldNum" sz="quarter" idx="11"/>
          </p:nvPr>
        </p:nvSpPr>
        <p:spPr/>
        <p:txBody>
          <a:bodyPr>
            <a:normAutofit/>
          </a:bodyPr>
          <a:lstStyle>
            <a:lvl1pPr>
              <a:defRPr>
                <a:latin typeface="+mn-lt"/>
              </a:defRPr>
            </a:lvl1pPr>
          </a:lstStyle>
          <a:p>
            <a:fld id="{F5342A4C-1D06-4798-B51F-D5804CA03D28}" type="slidenum">
              <a:rPr lang="en-ID" smtClean="0"/>
              <a:pPr/>
              <a:t>‹#›</a:t>
            </a:fld>
            <a:endParaRPr lang="en-ID" dirty="0"/>
          </a:p>
        </p:txBody>
      </p:sp>
      <p:sp>
        <p:nvSpPr>
          <p:cNvPr id="6" name="Picture Placeholder 5">
            <a:extLst>
              <a:ext uri="{FF2B5EF4-FFF2-40B4-BE49-F238E27FC236}">
                <a16:creationId xmlns:a16="http://schemas.microsoft.com/office/drawing/2014/main" id="{B983C41E-9E62-2649-ECE4-9DA270EF6269}"/>
              </a:ext>
            </a:extLst>
          </p:cNvPr>
          <p:cNvSpPr>
            <a:spLocks noGrp="1"/>
          </p:cNvSpPr>
          <p:nvPr>
            <p:ph type="pic" sz="quarter" idx="12"/>
          </p:nvPr>
        </p:nvSpPr>
        <p:spPr>
          <a:xfrm>
            <a:off x="946149" y="1528887"/>
            <a:ext cx="2850528" cy="2850528"/>
          </a:xfrm>
        </p:spPr>
        <p:txBody>
          <a:bodyPr/>
          <a:lstStyle/>
          <a:p>
            <a:endParaRPr lang="en-ID" dirty="0"/>
          </a:p>
        </p:txBody>
      </p:sp>
      <p:sp>
        <p:nvSpPr>
          <p:cNvPr id="8" name="Picture Placeholder 5">
            <a:extLst>
              <a:ext uri="{FF2B5EF4-FFF2-40B4-BE49-F238E27FC236}">
                <a16:creationId xmlns:a16="http://schemas.microsoft.com/office/drawing/2014/main" id="{0BC856CB-7EF7-0686-67C3-F4FDED157CB8}"/>
              </a:ext>
            </a:extLst>
          </p:cNvPr>
          <p:cNvSpPr>
            <a:spLocks noGrp="1"/>
          </p:cNvSpPr>
          <p:nvPr>
            <p:ph type="pic" sz="quarter" idx="13"/>
          </p:nvPr>
        </p:nvSpPr>
        <p:spPr>
          <a:xfrm>
            <a:off x="4212602" y="1528887"/>
            <a:ext cx="2850528" cy="2850528"/>
          </a:xfrm>
        </p:spPr>
        <p:txBody>
          <a:bodyPr/>
          <a:lstStyle/>
          <a:p>
            <a:endParaRPr lang="en-ID"/>
          </a:p>
        </p:txBody>
      </p:sp>
      <p:sp>
        <p:nvSpPr>
          <p:cNvPr id="11" name="Text Placeholder 10">
            <a:extLst>
              <a:ext uri="{FF2B5EF4-FFF2-40B4-BE49-F238E27FC236}">
                <a16:creationId xmlns:a16="http://schemas.microsoft.com/office/drawing/2014/main" id="{B9ED7268-F0F7-7726-1714-4FFFA13C8634}"/>
              </a:ext>
            </a:extLst>
          </p:cNvPr>
          <p:cNvSpPr>
            <a:spLocks noGrp="1"/>
          </p:cNvSpPr>
          <p:nvPr>
            <p:ph type="body" sz="quarter" idx="15"/>
          </p:nvPr>
        </p:nvSpPr>
        <p:spPr>
          <a:xfrm>
            <a:off x="946149" y="5053857"/>
            <a:ext cx="10310284" cy="1183432"/>
          </a:xfrm>
        </p:spPr>
        <p:txBody>
          <a:bodyPr>
            <a:noAutofit/>
          </a:bodyPr>
          <a:lstStyle>
            <a:lvl1pPr>
              <a:lnSpc>
                <a:spcPct val="100000"/>
              </a:lnSpc>
              <a:defRPr sz="1600"/>
            </a:lvl1pPr>
            <a:lvl2pPr>
              <a:defRPr sz="933"/>
            </a:lvl2pPr>
            <a:lvl3pPr>
              <a:defRPr sz="800"/>
            </a:lvl3pPr>
            <a:lvl4pPr>
              <a:defRPr sz="733"/>
            </a:lvl4pPr>
            <a:lvl5pPr>
              <a:defRPr sz="733"/>
            </a:lvl5pPr>
          </a:lstStyle>
          <a:p>
            <a:pPr lvl="0"/>
            <a:r>
              <a:rPr lang="en-US" dirty="0"/>
              <a:t>Click to edit Master text styles</a:t>
            </a:r>
          </a:p>
        </p:txBody>
      </p:sp>
      <p:sp>
        <p:nvSpPr>
          <p:cNvPr id="10" name="Text Placeholder 10">
            <a:extLst>
              <a:ext uri="{FF2B5EF4-FFF2-40B4-BE49-F238E27FC236}">
                <a16:creationId xmlns:a16="http://schemas.microsoft.com/office/drawing/2014/main" id="{D2429B91-076E-CB50-170D-FC4795E0F3E7}"/>
              </a:ext>
            </a:extLst>
          </p:cNvPr>
          <p:cNvSpPr>
            <a:spLocks noGrp="1"/>
          </p:cNvSpPr>
          <p:nvPr>
            <p:ph type="body" sz="quarter" idx="17"/>
          </p:nvPr>
        </p:nvSpPr>
        <p:spPr>
          <a:xfrm>
            <a:off x="7479055" y="1981250"/>
            <a:ext cx="3777379" cy="2398165"/>
          </a:xfrm>
        </p:spPr>
        <p:txBody>
          <a:bodyPr>
            <a:noAutofit/>
          </a:bodyPr>
          <a:lstStyle>
            <a:lvl1pPr>
              <a:lnSpc>
                <a:spcPct val="100000"/>
              </a:lnSpc>
              <a:defRPr sz="1600"/>
            </a:lvl1pPr>
            <a:lvl2pPr>
              <a:defRPr sz="933"/>
            </a:lvl2pPr>
            <a:lvl3pPr>
              <a:defRPr sz="800"/>
            </a:lvl3pPr>
            <a:lvl4pPr>
              <a:defRPr sz="733"/>
            </a:lvl4pPr>
            <a:lvl5pPr>
              <a:defRPr sz="733"/>
            </a:lvl5pPr>
          </a:lstStyle>
          <a:p>
            <a:pPr lvl="0"/>
            <a:r>
              <a:rPr lang="en-US" dirty="0"/>
              <a:t>Click to edit Master text styles</a:t>
            </a:r>
          </a:p>
        </p:txBody>
      </p:sp>
      <p:sp>
        <p:nvSpPr>
          <p:cNvPr id="5" name="Text Placeholder 10">
            <a:extLst>
              <a:ext uri="{FF2B5EF4-FFF2-40B4-BE49-F238E27FC236}">
                <a16:creationId xmlns:a16="http://schemas.microsoft.com/office/drawing/2014/main" id="{744BECA6-9305-F88E-F90F-0C35FF17C816}"/>
              </a:ext>
            </a:extLst>
          </p:cNvPr>
          <p:cNvSpPr>
            <a:spLocks noGrp="1"/>
          </p:cNvSpPr>
          <p:nvPr>
            <p:ph type="body" sz="quarter" idx="16"/>
          </p:nvPr>
        </p:nvSpPr>
        <p:spPr>
          <a:xfrm>
            <a:off x="946149" y="4606931"/>
            <a:ext cx="10303200" cy="340659"/>
          </a:xfrm>
        </p:spPr>
        <p:txBody>
          <a:bodyPr anchor="ctr">
            <a:noAutofit/>
          </a:bodyPr>
          <a:lstStyle>
            <a:lvl1pPr>
              <a:lnSpc>
                <a:spcPct val="100000"/>
              </a:lnSpc>
              <a:defRPr sz="1800" b="1"/>
            </a:lvl1pPr>
            <a:lvl2pPr>
              <a:defRPr sz="933" b="1"/>
            </a:lvl2pPr>
            <a:lvl3pPr>
              <a:defRPr sz="800" b="1"/>
            </a:lvl3pPr>
            <a:lvl4pPr>
              <a:defRPr sz="733" b="1"/>
            </a:lvl4pPr>
            <a:lvl5pPr>
              <a:defRPr sz="733" b="1"/>
            </a:lvl5pPr>
          </a:lstStyle>
          <a:p>
            <a:pPr lvl="0"/>
            <a:r>
              <a:rPr lang="en-US" dirty="0"/>
              <a:t>Click to edit Master text styles</a:t>
            </a:r>
          </a:p>
        </p:txBody>
      </p:sp>
      <p:sp>
        <p:nvSpPr>
          <p:cNvPr id="7" name="Text Placeholder 10">
            <a:extLst>
              <a:ext uri="{FF2B5EF4-FFF2-40B4-BE49-F238E27FC236}">
                <a16:creationId xmlns:a16="http://schemas.microsoft.com/office/drawing/2014/main" id="{6028CAA3-FE49-641C-4C7C-6A8643CDAFCC}"/>
              </a:ext>
            </a:extLst>
          </p:cNvPr>
          <p:cNvSpPr>
            <a:spLocks noGrp="1"/>
          </p:cNvSpPr>
          <p:nvPr>
            <p:ph type="body" sz="quarter" idx="18"/>
          </p:nvPr>
        </p:nvSpPr>
        <p:spPr>
          <a:xfrm>
            <a:off x="7479055" y="1528887"/>
            <a:ext cx="3777379" cy="340659"/>
          </a:xfrm>
        </p:spPr>
        <p:txBody>
          <a:bodyPr anchor="ctr">
            <a:noAutofit/>
          </a:bodyPr>
          <a:lstStyle>
            <a:lvl1pPr>
              <a:lnSpc>
                <a:spcPct val="100000"/>
              </a:lnSpc>
              <a:defRPr sz="1800" b="1"/>
            </a:lvl1pPr>
            <a:lvl2pPr>
              <a:defRPr sz="933" b="1"/>
            </a:lvl2pPr>
            <a:lvl3pPr>
              <a:defRPr sz="800" b="1"/>
            </a:lvl3pPr>
            <a:lvl4pPr>
              <a:defRPr sz="733" b="1"/>
            </a:lvl4pPr>
            <a:lvl5pPr>
              <a:defRPr sz="733" b="1"/>
            </a:lvl5pPr>
          </a:lstStyle>
          <a:p>
            <a:pPr lvl="0"/>
            <a:r>
              <a:rPr lang="en-US" dirty="0"/>
              <a:t>Click to edit Master text styles</a:t>
            </a:r>
          </a:p>
        </p:txBody>
      </p:sp>
      <p:sp>
        <p:nvSpPr>
          <p:cNvPr id="14" name="Title 1">
            <a:extLst>
              <a:ext uri="{FF2B5EF4-FFF2-40B4-BE49-F238E27FC236}">
                <a16:creationId xmlns:a16="http://schemas.microsoft.com/office/drawing/2014/main" id="{01E53180-FC5B-DA95-DFFD-C35B813D7161}"/>
              </a:ext>
            </a:extLst>
          </p:cNvPr>
          <p:cNvSpPr>
            <a:spLocks noGrp="1"/>
          </p:cNvSpPr>
          <p:nvPr>
            <p:ph type="title"/>
          </p:nvPr>
        </p:nvSpPr>
        <p:spPr>
          <a:xfrm>
            <a:off x="940857" y="620714"/>
            <a:ext cx="10339917" cy="734284"/>
          </a:xfrm>
        </p:spPr>
        <p:txBody>
          <a:bodyPr vert="horz" lIns="91440" tIns="45720" rIns="91440" bIns="45720" rtlCol="0" anchor="t">
            <a:noAutofit/>
          </a:bodyPr>
          <a:lstStyle>
            <a:lvl1pPr>
              <a:defRPr lang="en-ID" dirty="0"/>
            </a:lvl1pPr>
          </a:lstStyle>
          <a:p>
            <a:pPr lvl="0"/>
            <a:r>
              <a:rPr lang="en-US" dirty="0"/>
              <a:t>Click to edit Master title style</a:t>
            </a:r>
            <a:endParaRPr lang="en-ID" dirty="0"/>
          </a:p>
        </p:txBody>
      </p:sp>
      <p:sp>
        <p:nvSpPr>
          <p:cNvPr id="2" name="Footer Placeholder 4">
            <a:extLst>
              <a:ext uri="{FF2B5EF4-FFF2-40B4-BE49-F238E27FC236}">
                <a16:creationId xmlns:a16="http://schemas.microsoft.com/office/drawing/2014/main" id="{861FD4A3-A0CF-3B1A-C9E9-AC596B0F28F8}"/>
              </a:ext>
            </a:extLst>
          </p:cNvPr>
          <p:cNvSpPr>
            <a:spLocks noGrp="1"/>
          </p:cNvSpPr>
          <p:nvPr>
            <p:ph type="ftr" sz="quarter" idx="19"/>
          </p:nvPr>
        </p:nvSpPr>
        <p:spPr>
          <a:xfrm>
            <a:off x="116906" y="620714"/>
            <a:ext cx="413319" cy="5615514"/>
          </a:xfrm>
        </p:spPr>
        <p:txBody>
          <a:bodyPr/>
          <a:lstStyle>
            <a:lvl1pPr algn="ctr">
              <a:defRPr>
                <a:solidFill>
                  <a:srgbClr val="000000"/>
                </a:solidFill>
              </a:defRPr>
            </a:lvl1pPr>
          </a:lstStyle>
          <a:p>
            <a:r>
              <a:rPr lang="en-ID" sz="1250" dirty="0"/>
              <a:t>PRESENTATION</a:t>
            </a:r>
            <a:r>
              <a:rPr lang="en-ID" dirty="0"/>
              <a:t> TITLE</a:t>
            </a:r>
          </a:p>
        </p:txBody>
      </p:sp>
    </p:spTree>
    <p:extLst>
      <p:ext uri="{BB962C8B-B14F-4D97-AF65-F5344CB8AC3E}">
        <p14:creationId xmlns:p14="http://schemas.microsoft.com/office/powerpoint/2010/main" val="226138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2 Text Boxes T21V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2203A-7A48-D43C-FF81-44998ED6C5A3}"/>
              </a:ext>
            </a:extLst>
          </p:cNvPr>
          <p:cNvSpPr>
            <a:spLocks noGrp="1"/>
          </p:cNvSpPr>
          <p:nvPr>
            <p:ph type="title"/>
          </p:nvPr>
        </p:nvSpPr>
        <p:spPr>
          <a:xfrm>
            <a:off x="6396993" y="620713"/>
            <a:ext cx="4883782" cy="2808287"/>
          </a:xfrm>
        </p:spPr>
        <p:txBody>
          <a:bodyPr lIns="72000" anchor="b">
            <a:noAutofit/>
          </a:bodyPr>
          <a:lstStyle/>
          <a:p>
            <a:r>
              <a:rPr lang="en-US" dirty="0"/>
              <a:t>Click to edit Master title style</a:t>
            </a:r>
            <a:endParaRPr lang="en-ID" dirty="0"/>
          </a:p>
        </p:txBody>
      </p:sp>
      <p:sp>
        <p:nvSpPr>
          <p:cNvPr id="4" name="Slide Number Placeholder 3">
            <a:extLst>
              <a:ext uri="{FF2B5EF4-FFF2-40B4-BE49-F238E27FC236}">
                <a16:creationId xmlns:a16="http://schemas.microsoft.com/office/drawing/2014/main" id="{CEC8AEAE-CAB2-B08D-FDF5-65D952895D89}"/>
              </a:ext>
            </a:extLst>
          </p:cNvPr>
          <p:cNvSpPr>
            <a:spLocks noGrp="1"/>
          </p:cNvSpPr>
          <p:nvPr>
            <p:ph type="sldNum" sz="quarter" idx="11"/>
          </p:nvPr>
        </p:nvSpPr>
        <p:spPr/>
        <p:txBody>
          <a:bodyPr/>
          <a:lstStyle/>
          <a:p>
            <a:fld id="{F5342A4C-1D06-4798-B51F-D5804CA03D28}" type="slidenum">
              <a:rPr lang="en-ID" smtClean="0"/>
              <a:pPr/>
              <a:t>‹#›</a:t>
            </a:fld>
            <a:endParaRPr lang="en-ID" dirty="0"/>
          </a:p>
        </p:txBody>
      </p:sp>
      <p:sp>
        <p:nvSpPr>
          <p:cNvPr id="11" name="Text Placeholder 10">
            <a:extLst>
              <a:ext uri="{FF2B5EF4-FFF2-40B4-BE49-F238E27FC236}">
                <a16:creationId xmlns:a16="http://schemas.microsoft.com/office/drawing/2014/main" id="{B9ED7268-F0F7-7726-1714-4FFFA13C8634}"/>
              </a:ext>
            </a:extLst>
          </p:cNvPr>
          <p:cNvSpPr>
            <a:spLocks noGrp="1"/>
          </p:cNvSpPr>
          <p:nvPr>
            <p:ph type="body" sz="quarter" idx="15"/>
          </p:nvPr>
        </p:nvSpPr>
        <p:spPr>
          <a:xfrm>
            <a:off x="6396993" y="4028187"/>
            <a:ext cx="4883783" cy="2209101"/>
          </a:xfrm>
        </p:spPr>
        <p:txBody>
          <a:bodyPr>
            <a:noAutofit/>
          </a:bodyPr>
          <a:lstStyle>
            <a:lvl1pPr>
              <a:defRPr sz="1600"/>
            </a:lvl1pPr>
            <a:lvl2pPr>
              <a:defRPr sz="933"/>
            </a:lvl2pPr>
            <a:lvl3pPr>
              <a:defRPr sz="800"/>
            </a:lvl3pPr>
            <a:lvl4pPr>
              <a:defRPr sz="733"/>
            </a:lvl4pPr>
            <a:lvl5pPr>
              <a:defRPr sz="733"/>
            </a:lvl5pPr>
          </a:lstStyle>
          <a:p>
            <a:pPr lvl="0"/>
            <a:r>
              <a:rPr lang="en-US" dirty="0"/>
              <a:t>Click to edit Master text styles</a:t>
            </a:r>
          </a:p>
        </p:txBody>
      </p:sp>
      <p:sp>
        <p:nvSpPr>
          <p:cNvPr id="10" name="Text Placeholder 10">
            <a:extLst>
              <a:ext uri="{FF2B5EF4-FFF2-40B4-BE49-F238E27FC236}">
                <a16:creationId xmlns:a16="http://schemas.microsoft.com/office/drawing/2014/main" id="{A2E70DB5-A605-C6D9-FAC7-F284C61688EE}"/>
              </a:ext>
            </a:extLst>
          </p:cNvPr>
          <p:cNvSpPr>
            <a:spLocks noGrp="1"/>
          </p:cNvSpPr>
          <p:nvPr>
            <p:ph type="body" sz="quarter" idx="16"/>
          </p:nvPr>
        </p:nvSpPr>
        <p:spPr>
          <a:xfrm>
            <a:off x="6396993" y="3581262"/>
            <a:ext cx="4883783" cy="340659"/>
          </a:xfrm>
        </p:spPr>
        <p:txBody>
          <a:bodyPr anchor="ctr">
            <a:noAutofit/>
          </a:bodyPr>
          <a:lstStyle>
            <a:lvl1pPr>
              <a:lnSpc>
                <a:spcPct val="100000"/>
              </a:lnSpc>
              <a:defRPr sz="1800" b="1"/>
            </a:lvl1pPr>
            <a:lvl2pPr>
              <a:defRPr sz="933" b="1"/>
            </a:lvl2pPr>
            <a:lvl3pPr>
              <a:defRPr sz="800" b="1"/>
            </a:lvl3pPr>
            <a:lvl4pPr>
              <a:defRPr sz="733" b="1"/>
            </a:lvl4pPr>
            <a:lvl5pPr>
              <a:defRPr sz="733" b="1"/>
            </a:lvl5pPr>
          </a:lstStyle>
          <a:p>
            <a:pPr lvl="0"/>
            <a:r>
              <a:rPr lang="en-US" dirty="0"/>
              <a:t>Click to edit Master text styles</a:t>
            </a:r>
          </a:p>
        </p:txBody>
      </p:sp>
      <p:sp>
        <p:nvSpPr>
          <p:cNvPr id="15" name="Picture Placeholder 5">
            <a:extLst>
              <a:ext uri="{FF2B5EF4-FFF2-40B4-BE49-F238E27FC236}">
                <a16:creationId xmlns:a16="http://schemas.microsoft.com/office/drawing/2014/main" id="{8C682A16-D4BD-1B51-F007-ED655339E18C}"/>
              </a:ext>
            </a:extLst>
          </p:cNvPr>
          <p:cNvSpPr>
            <a:spLocks noGrp="1"/>
          </p:cNvSpPr>
          <p:nvPr>
            <p:ph type="pic" sz="quarter" idx="17"/>
          </p:nvPr>
        </p:nvSpPr>
        <p:spPr>
          <a:xfrm>
            <a:off x="946149" y="3581262"/>
            <a:ext cx="4848860" cy="2654438"/>
          </a:xfrm>
        </p:spPr>
        <p:txBody>
          <a:bodyPr/>
          <a:lstStyle/>
          <a:p>
            <a:endParaRPr lang="en-ID"/>
          </a:p>
        </p:txBody>
      </p:sp>
      <p:sp>
        <p:nvSpPr>
          <p:cNvPr id="5" name="Text Placeholder 10">
            <a:extLst>
              <a:ext uri="{FF2B5EF4-FFF2-40B4-BE49-F238E27FC236}">
                <a16:creationId xmlns:a16="http://schemas.microsoft.com/office/drawing/2014/main" id="{F822A1B6-89AF-52C8-D197-329C098240E8}"/>
              </a:ext>
            </a:extLst>
          </p:cNvPr>
          <p:cNvSpPr>
            <a:spLocks noGrp="1"/>
          </p:cNvSpPr>
          <p:nvPr>
            <p:ph type="body" sz="quarter" idx="19"/>
          </p:nvPr>
        </p:nvSpPr>
        <p:spPr>
          <a:xfrm>
            <a:off x="946145" y="1069226"/>
            <a:ext cx="4848860" cy="2359774"/>
          </a:xfrm>
        </p:spPr>
        <p:txBody>
          <a:bodyPr>
            <a:noAutofit/>
          </a:bodyPr>
          <a:lstStyle>
            <a:lvl1pPr>
              <a:lnSpc>
                <a:spcPct val="100000"/>
              </a:lnSpc>
              <a:defRPr sz="1600"/>
            </a:lvl1pPr>
            <a:lvl2pPr>
              <a:defRPr sz="933"/>
            </a:lvl2pPr>
            <a:lvl3pPr>
              <a:defRPr sz="800"/>
            </a:lvl3pPr>
            <a:lvl4pPr>
              <a:defRPr sz="733"/>
            </a:lvl4pPr>
            <a:lvl5pPr>
              <a:defRPr sz="733"/>
            </a:lvl5pPr>
          </a:lstStyle>
          <a:p>
            <a:pPr lvl="0"/>
            <a:r>
              <a:rPr lang="en-US" dirty="0"/>
              <a:t>Click to edit Master text styles</a:t>
            </a:r>
          </a:p>
        </p:txBody>
      </p:sp>
      <p:sp>
        <p:nvSpPr>
          <p:cNvPr id="6" name="Text Placeholder 10">
            <a:extLst>
              <a:ext uri="{FF2B5EF4-FFF2-40B4-BE49-F238E27FC236}">
                <a16:creationId xmlns:a16="http://schemas.microsoft.com/office/drawing/2014/main" id="{6C72FE65-DE48-598F-90D7-439F7295E961}"/>
              </a:ext>
            </a:extLst>
          </p:cNvPr>
          <p:cNvSpPr>
            <a:spLocks noGrp="1"/>
          </p:cNvSpPr>
          <p:nvPr>
            <p:ph type="body" sz="quarter" idx="20"/>
          </p:nvPr>
        </p:nvSpPr>
        <p:spPr>
          <a:xfrm>
            <a:off x="946147" y="622300"/>
            <a:ext cx="4848859" cy="340659"/>
          </a:xfrm>
        </p:spPr>
        <p:txBody>
          <a:bodyPr anchor="b">
            <a:noAutofit/>
          </a:bodyPr>
          <a:lstStyle>
            <a:lvl1pPr>
              <a:lnSpc>
                <a:spcPct val="100000"/>
              </a:lnSpc>
              <a:defRPr sz="1800" b="1"/>
            </a:lvl1pPr>
            <a:lvl2pPr>
              <a:defRPr sz="933" b="1"/>
            </a:lvl2pPr>
            <a:lvl3pPr>
              <a:defRPr sz="800" b="1"/>
            </a:lvl3pPr>
            <a:lvl4pPr>
              <a:defRPr sz="733" b="1"/>
            </a:lvl4pPr>
            <a:lvl5pPr>
              <a:defRPr sz="733" b="1"/>
            </a:lvl5pPr>
          </a:lstStyle>
          <a:p>
            <a:pPr lvl="0"/>
            <a:r>
              <a:rPr lang="en-US" dirty="0"/>
              <a:t>Click to edit Master text styles</a:t>
            </a:r>
          </a:p>
        </p:txBody>
      </p:sp>
      <p:sp>
        <p:nvSpPr>
          <p:cNvPr id="7" name="Footer Placeholder 4">
            <a:extLst>
              <a:ext uri="{FF2B5EF4-FFF2-40B4-BE49-F238E27FC236}">
                <a16:creationId xmlns:a16="http://schemas.microsoft.com/office/drawing/2014/main" id="{88AE0A2E-2263-500A-3357-63CA7135800F}"/>
              </a:ext>
            </a:extLst>
          </p:cNvPr>
          <p:cNvSpPr>
            <a:spLocks noGrp="1"/>
          </p:cNvSpPr>
          <p:nvPr>
            <p:ph type="ftr" sz="quarter" idx="21"/>
          </p:nvPr>
        </p:nvSpPr>
        <p:spPr>
          <a:xfrm>
            <a:off x="116906" y="620714"/>
            <a:ext cx="413319" cy="5615514"/>
          </a:xfrm>
        </p:spPr>
        <p:txBody>
          <a:bodyPr/>
          <a:lstStyle>
            <a:lvl1pPr algn="ctr">
              <a:defRPr>
                <a:solidFill>
                  <a:srgbClr val="000000"/>
                </a:solidFill>
              </a:defRPr>
            </a:lvl1pPr>
          </a:lstStyle>
          <a:p>
            <a:r>
              <a:rPr lang="en-ID" sz="1250" dirty="0"/>
              <a:t>PRESENTATION</a:t>
            </a:r>
            <a:r>
              <a:rPr lang="en-ID" dirty="0"/>
              <a:t> TITLE</a:t>
            </a:r>
          </a:p>
        </p:txBody>
      </p:sp>
    </p:spTree>
    <p:extLst>
      <p:ext uri="{BB962C8B-B14F-4D97-AF65-F5344CB8AC3E}">
        <p14:creationId xmlns:p14="http://schemas.microsoft.com/office/powerpoint/2010/main" val="322770631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2 Text Boxes T21V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2203A-7A48-D43C-FF81-44998ED6C5A3}"/>
              </a:ext>
            </a:extLst>
          </p:cNvPr>
          <p:cNvSpPr>
            <a:spLocks noGrp="1"/>
          </p:cNvSpPr>
          <p:nvPr>
            <p:ph type="title"/>
          </p:nvPr>
        </p:nvSpPr>
        <p:spPr>
          <a:xfrm>
            <a:off x="935568" y="620712"/>
            <a:ext cx="4874684" cy="1873144"/>
          </a:xfrm>
        </p:spPr>
        <p:txBody>
          <a:bodyPr anchor="b">
            <a:noAutofit/>
          </a:bodyPr>
          <a:lstStyle/>
          <a:p>
            <a:r>
              <a:rPr lang="en-US" dirty="0"/>
              <a:t>Click to edit Master title style</a:t>
            </a:r>
            <a:endParaRPr lang="en-ID" dirty="0"/>
          </a:p>
        </p:txBody>
      </p:sp>
      <p:sp>
        <p:nvSpPr>
          <p:cNvPr id="4" name="Slide Number Placeholder 3">
            <a:extLst>
              <a:ext uri="{FF2B5EF4-FFF2-40B4-BE49-F238E27FC236}">
                <a16:creationId xmlns:a16="http://schemas.microsoft.com/office/drawing/2014/main" id="{CEC8AEAE-CAB2-B08D-FDF5-65D952895D89}"/>
              </a:ext>
            </a:extLst>
          </p:cNvPr>
          <p:cNvSpPr>
            <a:spLocks noGrp="1"/>
          </p:cNvSpPr>
          <p:nvPr>
            <p:ph type="sldNum" sz="quarter" idx="11"/>
          </p:nvPr>
        </p:nvSpPr>
        <p:spPr/>
        <p:txBody>
          <a:bodyPr/>
          <a:lstStyle/>
          <a:p>
            <a:fld id="{F5342A4C-1D06-4798-B51F-D5804CA03D28}" type="slidenum">
              <a:rPr lang="en-ID" smtClean="0"/>
              <a:pPr/>
              <a:t>‹#›</a:t>
            </a:fld>
            <a:endParaRPr lang="en-ID" dirty="0"/>
          </a:p>
        </p:txBody>
      </p:sp>
      <p:sp>
        <p:nvSpPr>
          <p:cNvPr id="11" name="Text Placeholder 10">
            <a:extLst>
              <a:ext uri="{FF2B5EF4-FFF2-40B4-BE49-F238E27FC236}">
                <a16:creationId xmlns:a16="http://schemas.microsoft.com/office/drawing/2014/main" id="{B9ED7268-F0F7-7726-1714-4FFFA13C8634}"/>
              </a:ext>
            </a:extLst>
          </p:cNvPr>
          <p:cNvSpPr>
            <a:spLocks noGrp="1"/>
          </p:cNvSpPr>
          <p:nvPr>
            <p:ph type="body" sz="quarter" idx="15"/>
          </p:nvPr>
        </p:nvSpPr>
        <p:spPr>
          <a:xfrm>
            <a:off x="935568" y="3047047"/>
            <a:ext cx="4874684" cy="3190242"/>
          </a:xfrm>
        </p:spPr>
        <p:txBody>
          <a:bodyPr>
            <a:noAutofit/>
          </a:bodyPr>
          <a:lstStyle>
            <a:lvl1pPr>
              <a:lnSpc>
                <a:spcPct val="100000"/>
              </a:lnSpc>
              <a:defRPr sz="1600"/>
            </a:lvl1pPr>
            <a:lvl2pPr>
              <a:defRPr sz="933"/>
            </a:lvl2pPr>
            <a:lvl3pPr>
              <a:defRPr sz="800"/>
            </a:lvl3pPr>
            <a:lvl4pPr>
              <a:defRPr sz="733"/>
            </a:lvl4pPr>
            <a:lvl5pPr>
              <a:defRPr sz="733"/>
            </a:lvl5pPr>
          </a:lstStyle>
          <a:p>
            <a:pPr lvl="0"/>
            <a:r>
              <a:rPr lang="en-US" dirty="0"/>
              <a:t>Click to edit Master text styles</a:t>
            </a:r>
          </a:p>
        </p:txBody>
      </p:sp>
      <p:sp>
        <p:nvSpPr>
          <p:cNvPr id="10" name="Text Placeholder 10">
            <a:extLst>
              <a:ext uri="{FF2B5EF4-FFF2-40B4-BE49-F238E27FC236}">
                <a16:creationId xmlns:a16="http://schemas.microsoft.com/office/drawing/2014/main" id="{A2E70DB5-A605-C6D9-FAC7-F284C61688EE}"/>
              </a:ext>
            </a:extLst>
          </p:cNvPr>
          <p:cNvSpPr>
            <a:spLocks noGrp="1"/>
          </p:cNvSpPr>
          <p:nvPr>
            <p:ph type="body" sz="quarter" idx="16"/>
          </p:nvPr>
        </p:nvSpPr>
        <p:spPr>
          <a:xfrm>
            <a:off x="935567" y="2600122"/>
            <a:ext cx="4874684" cy="340659"/>
          </a:xfrm>
        </p:spPr>
        <p:txBody>
          <a:bodyPr anchor="ctr">
            <a:noAutofit/>
          </a:bodyPr>
          <a:lstStyle>
            <a:lvl1pPr>
              <a:lnSpc>
                <a:spcPct val="100000"/>
              </a:lnSpc>
              <a:defRPr sz="1800" b="1"/>
            </a:lvl1pPr>
            <a:lvl2pPr>
              <a:defRPr sz="933" b="1"/>
            </a:lvl2pPr>
            <a:lvl3pPr>
              <a:defRPr sz="800" b="1"/>
            </a:lvl3pPr>
            <a:lvl4pPr>
              <a:defRPr sz="733" b="1"/>
            </a:lvl4pPr>
            <a:lvl5pPr>
              <a:defRPr sz="733" b="1"/>
            </a:lvl5pPr>
          </a:lstStyle>
          <a:p>
            <a:pPr lvl="0"/>
            <a:r>
              <a:rPr lang="en-US" dirty="0"/>
              <a:t>Click to edit Master text styles</a:t>
            </a:r>
          </a:p>
        </p:txBody>
      </p:sp>
      <p:sp>
        <p:nvSpPr>
          <p:cNvPr id="9" name="Picture Placeholder 5">
            <a:extLst>
              <a:ext uri="{FF2B5EF4-FFF2-40B4-BE49-F238E27FC236}">
                <a16:creationId xmlns:a16="http://schemas.microsoft.com/office/drawing/2014/main" id="{6BC48F88-8D43-64A8-F42A-A485AD3D5EB2}"/>
              </a:ext>
            </a:extLst>
          </p:cNvPr>
          <p:cNvSpPr>
            <a:spLocks noGrp="1"/>
          </p:cNvSpPr>
          <p:nvPr>
            <p:ph type="pic" sz="quarter" idx="17"/>
          </p:nvPr>
        </p:nvSpPr>
        <p:spPr>
          <a:xfrm>
            <a:off x="6095999" y="620713"/>
            <a:ext cx="5472113" cy="2808288"/>
          </a:xfrm>
        </p:spPr>
        <p:txBody>
          <a:bodyPr/>
          <a:lstStyle/>
          <a:p>
            <a:endParaRPr lang="en-ID" dirty="0"/>
          </a:p>
        </p:txBody>
      </p:sp>
      <p:sp>
        <p:nvSpPr>
          <p:cNvPr id="13" name="Text Placeholder 10">
            <a:extLst>
              <a:ext uri="{FF2B5EF4-FFF2-40B4-BE49-F238E27FC236}">
                <a16:creationId xmlns:a16="http://schemas.microsoft.com/office/drawing/2014/main" id="{98834F27-9D34-4AFD-BDD3-678D4809F22B}"/>
              </a:ext>
            </a:extLst>
          </p:cNvPr>
          <p:cNvSpPr>
            <a:spLocks noGrp="1"/>
          </p:cNvSpPr>
          <p:nvPr>
            <p:ph type="body" sz="quarter" idx="18"/>
          </p:nvPr>
        </p:nvSpPr>
        <p:spPr>
          <a:xfrm>
            <a:off x="6095999" y="4028187"/>
            <a:ext cx="5472113" cy="2209101"/>
          </a:xfrm>
        </p:spPr>
        <p:txBody>
          <a:bodyPr>
            <a:noAutofit/>
          </a:bodyPr>
          <a:lstStyle>
            <a:lvl1pPr>
              <a:lnSpc>
                <a:spcPct val="100000"/>
              </a:lnSpc>
              <a:defRPr sz="1600"/>
            </a:lvl1pPr>
            <a:lvl2pPr>
              <a:defRPr sz="933"/>
            </a:lvl2pPr>
            <a:lvl3pPr>
              <a:defRPr sz="800"/>
            </a:lvl3pPr>
            <a:lvl4pPr>
              <a:defRPr sz="733"/>
            </a:lvl4pPr>
            <a:lvl5pPr>
              <a:defRPr sz="733"/>
            </a:lvl5pPr>
          </a:lstStyle>
          <a:p>
            <a:pPr lvl="0"/>
            <a:r>
              <a:rPr lang="en-US" dirty="0"/>
              <a:t>Click to edit Master text styles</a:t>
            </a:r>
          </a:p>
        </p:txBody>
      </p:sp>
      <p:sp>
        <p:nvSpPr>
          <p:cNvPr id="14" name="Text Placeholder 10">
            <a:extLst>
              <a:ext uri="{FF2B5EF4-FFF2-40B4-BE49-F238E27FC236}">
                <a16:creationId xmlns:a16="http://schemas.microsoft.com/office/drawing/2014/main" id="{59D06244-350E-A942-0379-5798A947A94F}"/>
              </a:ext>
            </a:extLst>
          </p:cNvPr>
          <p:cNvSpPr>
            <a:spLocks noGrp="1"/>
          </p:cNvSpPr>
          <p:nvPr>
            <p:ph type="body" sz="quarter" idx="19"/>
          </p:nvPr>
        </p:nvSpPr>
        <p:spPr>
          <a:xfrm>
            <a:off x="6095999" y="3581262"/>
            <a:ext cx="5472113" cy="340659"/>
          </a:xfrm>
        </p:spPr>
        <p:txBody>
          <a:bodyPr anchor="ctr">
            <a:noAutofit/>
          </a:bodyPr>
          <a:lstStyle>
            <a:lvl1pPr>
              <a:lnSpc>
                <a:spcPct val="100000"/>
              </a:lnSpc>
              <a:defRPr sz="1800" b="1"/>
            </a:lvl1pPr>
            <a:lvl2pPr>
              <a:defRPr sz="933" b="1"/>
            </a:lvl2pPr>
            <a:lvl3pPr>
              <a:defRPr sz="800" b="1"/>
            </a:lvl3pPr>
            <a:lvl4pPr>
              <a:defRPr sz="733" b="1"/>
            </a:lvl4pPr>
            <a:lvl5pPr>
              <a:defRPr sz="733" b="1"/>
            </a:lvl5pPr>
          </a:lstStyle>
          <a:p>
            <a:pPr lvl="0"/>
            <a:r>
              <a:rPr lang="en-US" dirty="0"/>
              <a:t>Click to edit Master text styles</a:t>
            </a:r>
          </a:p>
        </p:txBody>
      </p:sp>
      <p:sp>
        <p:nvSpPr>
          <p:cNvPr id="5" name="Footer Placeholder 4">
            <a:extLst>
              <a:ext uri="{FF2B5EF4-FFF2-40B4-BE49-F238E27FC236}">
                <a16:creationId xmlns:a16="http://schemas.microsoft.com/office/drawing/2014/main" id="{024D993D-EB6F-CA84-B394-3A700BE928CD}"/>
              </a:ext>
            </a:extLst>
          </p:cNvPr>
          <p:cNvSpPr>
            <a:spLocks noGrp="1"/>
          </p:cNvSpPr>
          <p:nvPr>
            <p:ph type="ftr" sz="quarter" idx="20"/>
          </p:nvPr>
        </p:nvSpPr>
        <p:spPr>
          <a:xfrm>
            <a:off x="116906" y="620714"/>
            <a:ext cx="413319" cy="5615514"/>
          </a:xfrm>
        </p:spPr>
        <p:txBody>
          <a:bodyPr/>
          <a:lstStyle>
            <a:lvl1pPr algn="ctr">
              <a:defRPr>
                <a:solidFill>
                  <a:srgbClr val="000000"/>
                </a:solidFill>
              </a:defRPr>
            </a:lvl1pPr>
          </a:lstStyle>
          <a:p>
            <a:r>
              <a:rPr lang="en-ID" sz="1250" dirty="0"/>
              <a:t>PRESENTATION</a:t>
            </a:r>
            <a:r>
              <a:rPr lang="en-ID" dirty="0"/>
              <a:t> TITLE</a:t>
            </a:r>
          </a:p>
        </p:txBody>
      </p:sp>
    </p:spTree>
    <p:extLst>
      <p:ext uri="{BB962C8B-B14F-4D97-AF65-F5344CB8AC3E}">
        <p14:creationId xmlns:p14="http://schemas.microsoft.com/office/powerpoint/2010/main" val="332615384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2 Text Boxes T21V4">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EC8AEAE-CAB2-B08D-FDF5-65D952895D89}"/>
              </a:ext>
            </a:extLst>
          </p:cNvPr>
          <p:cNvSpPr>
            <a:spLocks noGrp="1"/>
          </p:cNvSpPr>
          <p:nvPr>
            <p:ph type="sldNum" sz="quarter" idx="11"/>
          </p:nvPr>
        </p:nvSpPr>
        <p:spPr/>
        <p:txBody>
          <a:bodyPr/>
          <a:lstStyle/>
          <a:p>
            <a:fld id="{F5342A4C-1D06-4798-B51F-D5804CA03D28}" type="slidenum">
              <a:rPr lang="en-ID" smtClean="0"/>
              <a:pPr/>
              <a:t>‹#›</a:t>
            </a:fld>
            <a:endParaRPr lang="en-ID" dirty="0"/>
          </a:p>
        </p:txBody>
      </p:sp>
      <p:sp>
        <p:nvSpPr>
          <p:cNvPr id="13" name="Picture Placeholder 5">
            <a:extLst>
              <a:ext uri="{FF2B5EF4-FFF2-40B4-BE49-F238E27FC236}">
                <a16:creationId xmlns:a16="http://schemas.microsoft.com/office/drawing/2014/main" id="{031D4142-D50A-A98A-0841-6E68FBEF0A34}"/>
              </a:ext>
            </a:extLst>
          </p:cNvPr>
          <p:cNvSpPr>
            <a:spLocks noGrp="1"/>
          </p:cNvSpPr>
          <p:nvPr>
            <p:ph type="pic" sz="quarter" idx="13"/>
          </p:nvPr>
        </p:nvSpPr>
        <p:spPr>
          <a:xfrm>
            <a:off x="8857628" y="3523628"/>
            <a:ext cx="2712072" cy="2712072"/>
          </a:xfrm>
        </p:spPr>
        <p:txBody>
          <a:bodyPr/>
          <a:lstStyle/>
          <a:p>
            <a:endParaRPr lang="en-ID"/>
          </a:p>
        </p:txBody>
      </p:sp>
      <p:sp>
        <p:nvSpPr>
          <p:cNvPr id="15" name="Picture Placeholder 5">
            <a:extLst>
              <a:ext uri="{FF2B5EF4-FFF2-40B4-BE49-F238E27FC236}">
                <a16:creationId xmlns:a16="http://schemas.microsoft.com/office/drawing/2014/main" id="{2DB518C0-88B6-2B6B-0286-3B6B690D72FA}"/>
              </a:ext>
            </a:extLst>
          </p:cNvPr>
          <p:cNvSpPr>
            <a:spLocks noGrp="1"/>
          </p:cNvSpPr>
          <p:nvPr>
            <p:ph type="pic" sz="quarter" idx="19"/>
          </p:nvPr>
        </p:nvSpPr>
        <p:spPr>
          <a:xfrm>
            <a:off x="5820306" y="3523628"/>
            <a:ext cx="2712072" cy="2712072"/>
          </a:xfrm>
        </p:spPr>
        <p:txBody>
          <a:bodyPr/>
          <a:lstStyle/>
          <a:p>
            <a:endParaRPr lang="en-ID"/>
          </a:p>
        </p:txBody>
      </p:sp>
      <p:sp>
        <p:nvSpPr>
          <p:cNvPr id="7" name="Text Placeholder 10">
            <a:extLst>
              <a:ext uri="{FF2B5EF4-FFF2-40B4-BE49-F238E27FC236}">
                <a16:creationId xmlns:a16="http://schemas.microsoft.com/office/drawing/2014/main" id="{3F05F364-FCB9-C539-905E-F63EDD6284CA}"/>
              </a:ext>
            </a:extLst>
          </p:cNvPr>
          <p:cNvSpPr>
            <a:spLocks noGrp="1"/>
          </p:cNvSpPr>
          <p:nvPr>
            <p:ph type="body" sz="quarter" idx="18"/>
          </p:nvPr>
        </p:nvSpPr>
        <p:spPr>
          <a:xfrm>
            <a:off x="5820306" y="1064146"/>
            <a:ext cx="5747807" cy="2270226"/>
          </a:xfrm>
        </p:spPr>
        <p:txBody>
          <a:bodyPr>
            <a:noAutofit/>
          </a:bodyPr>
          <a:lstStyle>
            <a:lvl1pPr>
              <a:lnSpc>
                <a:spcPct val="100000"/>
              </a:lnSpc>
              <a:defRPr sz="1600"/>
            </a:lvl1pPr>
            <a:lvl2pPr>
              <a:defRPr sz="933"/>
            </a:lvl2pPr>
            <a:lvl3pPr>
              <a:defRPr sz="800"/>
            </a:lvl3pPr>
            <a:lvl4pPr>
              <a:defRPr sz="733"/>
            </a:lvl4pPr>
            <a:lvl5pPr>
              <a:defRPr sz="733"/>
            </a:lvl5pPr>
          </a:lstStyle>
          <a:p>
            <a:pPr lvl="0"/>
            <a:r>
              <a:rPr lang="en-US" dirty="0"/>
              <a:t>Click to edit Master text styles</a:t>
            </a:r>
          </a:p>
        </p:txBody>
      </p:sp>
      <p:sp>
        <p:nvSpPr>
          <p:cNvPr id="8" name="Text Placeholder 10">
            <a:extLst>
              <a:ext uri="{FF2B5EF4-FFF2-40B4-BE49-F238E27FC236}">
                <a16:creationId xmlns:a16="http://schemas.microsoft.com/office/drawing/2014/main" id="{1510EC84-838F-4411-0430-C0140C106220}"/>
              </a:ext>
            </a:extLst>
          </p:cNvPr>
          <p:cNvSpPr>
            <a:spLocks noGrp="1"/>
          </p:cNvSpPr>
          <p:nvPr>
            <p:ph type="body" sz="quarter" idx="22"/>
          </p:nvPr>
        </p:nvSpPr>
        <p:spPr>
          <a:xfrm>
            <a:off x="5820306" y="617221"/>
            <a:ext cx="5747807" cy="340659"/>
          </a:xfrm>
        </p:spPr>
        <p:txBody>
          <a:bodyPr anchor="ctr">
            <a:noAutofit/>
          </a:bodyPr>
          <a:lstStyle>
            <a:lvl1pPr>
              <a:lnSpc>
                <a:spcPct val="100000"/>
              </a:lnSpc>
              <a:defRPr sz="1800" b="1"/>
            </a:lvl1pPr>
            <a:lvl2pPr>
              <a:defRPr sz="933" b="1"/>
            </a:lvl2pPr>
            <a:lvl3pPr>
              <a:defRPr sz="800" b="1"/>
            </a:lvl3pPr>
            <a:lvl4pPr>
              <a:defRPr sz="733" b="1"/>
            </a:lvl4pPr>
            <a:lvl5pPr>
              <a:defRPr sz="733" b="1"/>
            </a:lvl5pPr>
          </a:lstStyle>
          <a:p>
            <a:pPr lvl="0"/>
            <a:r>
              <a:rPr lang="en-US" dirty="0"/>
              <a:t>Click to edit Master text styles</a:t>
            </a:r>
          </a:p>
        </p:txBody>
      </p:sp>
      <p:sp>
        <p:nvSpPr>
          <p:cNvPr id="9" name="Title 1">
            <a:extLst>
              <a:ext uri="{FF2B5EF4-FFF2-40B4-BE49-F238E27FC236}">
                <a16:creationId xmlns:a16="http://schemas.microsoft.com/office/drawing/2014/main" id="{10410149-DC04-C474-4874-2FEAA7FDE97A}"/>
              </a:ext>
            </a:extLst>
          </p:cNvPr>
          <p:cNvSpPr>
            <a:spLocks noGrp="1"/>
          </p:cNvSpPr>
          <p:nvPr>
            <p:ph type="title"/>
          </p:nvPr>
        </p:nvSpPr>
        <p:spPr>
          <a:xfrm>
            <a:off x="935568" y="620712"/>
            <a:ext cx="4467012" cy="1873144"/>
          </a:xfrm>
        </p:spPr>
        <p:txBody>
          <a:bodyPr anchor="b">
            <a:noAutofit/>
          </a:bodyPr>
          <a:lstStyle/>
          <a:p>
            <a:r>
              <a:rPr lang="en-US" dirty="0"/>
              <a:t>Click to edit Master title style</a:t>
            </a:r>
            <a:endParaRPr lang="en-ID" dirty="0"/>
          </a:p>
        </p:txBody>
      </p:sp>
      <p:sp>
        <p:nvSpPr>
          <p:cNvPr id="12" name="Text Placeholder 10">
            <a:extLst>
              <a:ext uri="{FF2B5EF4-FFF2-40B4-BE49-F238E27FC236}">
                <a16:creationId xmlns:a16="http://schemas.microsoft.com/office/drawing/2014/main" id="{BFA75FAB-97A3-B77D-81D4-49505959A7BB}"/>
              </a:ext>
            </a:extLst>
          </p:cNvPr>
          <p:cNvSpPr>
            <a:spLocks noGrp="1"/>
          </p:cNvSpPr>
          <p:nvPr>
            <p:ph type="body" sz="quarter" idx="15"/>
          </p:nvPr>
        </p:nvSpPr>
        <p:spPr>
          <a:xfrm>
            <a:off x="935568" y="3047047"/>
            <a:ext cx="4467012" cy="3190242"/>
          </a:xfrm>
        </p:spPr>
        <p:txBody>
          <a:bodyPr>
            <a:noAutofit/>
          </a:bodyPr>
          <a:lstStyle>
            <a:lvl1pPr>
              <a:lnSpc>
                <a:spcPct val="100000"/>
              </a:lnSpc>
              <a:defRPr sz="1600"/>
            </a:lvl1pPr>
            <a:lvl2pPr>
              <a:defRPr sz="933"/>
            </a:lvl2pPr>
            <a:lvl3pPr>
              <a:defRPr sz="800"/>
            </a:lvl3pPr>
            <a:lvl4pPr>
              <a:defRPr sz="733"/>
            </a:lvl4pPr>
            <a:lvl5pPr>
              <a:defRPr sz="733"/>
            </a:lvl5pPr>
          </a:lstStyle>
          <a:p>
            <a:pPr lvl="0"/>
            <a:r>
              <a:rPr lang="en-US" dirty="0"/>
              <a:t>Click to edit Master text styles</a:t>
            </a:r>
          </a:p>
        </p:txBody>
      </p:sp>
      <p:sp>
        <p:nvSpPr>
          <p:cNvPr id="14" name="Text Placeholder 10">
            <a:extLst>
              <a:ext uri="{FF2B5EF4-FFF2-40B4-BE49-F238E27FC236}">
                <a16:creationId xmlns:a16="http://schemas.microsoft.com/office/drawing/2014/main" id="{42918563-D68F-1EAA-A66C-EEA2414D7D94}"/>
              </a:ext>
            </a:extLst>
          </p:cNvPr>
          <p:cNvSpPr>
            <a:spLocks noGrp="1"/>
          </p:cNvSpPr>
          <p:nvPr>
            <p:ph type="body" sz="quarter" idx="16"/>
          </p:nvPr>
        </p:nvSpPr>
        <p:spPr>
          <a:xfrm>
            <a:off x="935567" y="2600122"/>
            <a:ext cx="4467012" cy="340659"/>
          </a:xfrm>
        </p:spPr>
        <p:txBody>
          <a:bodyPr anchor="ctr">
            <a:noAutofit/>
          </a:bodyPr>
          <a:lstStyle>
            <a:lvl1pPr>
              <a:lnSpc>
                <a:spcPct val="100000"/>
              </a:lnSpc>
              <a:defRPr sz="1800" b="1"/>
            </a:lvl1pPr>
            <a:lvl2pPr>
              <a:defRPr sz="933" b="1"/>
            </a:lvl2pPr>
            <a:lvl3pPr>
              <a:defRPr sz="800" b="1"/>
            </a:lvl3pPr>
            <a:lvl4pPr>
              <a:defRPr sz="733" b="1"/>
            </a:lvl4pPr>
            <a:lvl5pPr>
              <a:defRPr sz="733" b="1"/>
            </a:lvl5pPr>
          </a:lstStyle>
          <a:p>
            <a:pPr lvl="0"/>
            <a:r>
              <a:rPr lang="en-US" dirty="0"/>
              <a:t>Click to edit Master text styles</a:t>
            </a:r>
          </a:p>
        </p:txBody>
      </p:sp>
      <p:sp>
        <p:nvSpPr>
          <p:cNvPr id="2" name="Footer Placeholder 4">
            <a:extLst>
              <a:ext uri="{FF2B5EF4-FFF2-40B4-BE49-F238E27FC236}">
                <a16:creationId xmlns:a16="http://schemas.microsoft.com/office/drawing/2014/main" id="{3D39924B-1A76-B36A-1248-F92225FB3FEF}"/>
              </a:ext>
            </a:extLst>
          </p:cNvPr>
          <p:cNvSpPr>
            <a:spLocks noGrp="1"/>
          </p:cNvSpPr>
          <p:nvPr>
            <p:ph type="ftr" sz="quarter" idx="23"/>
          </p:nvPr>
        </p:nvSpPr>
        <p:spPr>
          <a:xfrm>
            <a:off x="116906" y="620714"/>
            <a:ext cx="413319" cy="5615514"/>
          </a:xfrm>
        </p:spPr>
        <p:txBody>
          <a:bodyPr/>
          <a:lstStyle>
            <a:lvl1pPr algn="ctr">
              <a:defRPr>
                <a:solidFill>
                  <a:srgbClr val="000000"/>
                </a:solidFill>
              </a:defRPr>
            </a:lvl1pPr>
          </a:lstStyle>
          <a:p>
            <a:r>
              <a:rPr lang="en-ID" sz="1250" dirty="0"/>
              <a:t>PRESENTATION</a:t>
            </a:r>
            <a:r>
              <a:rPr lang="en-ID" dirty="0"/>
              <a:t> TITLE</a:t>
            </a:r>
          </a:p>
        </p:txBody>
      </p:sp>
    </p:spTree>
    <p:extLst>
      <p:ext uri="{BB962C8B-B14F-4D97-AF65-F5344CB8AC3E}">
        <p14:creationId xmlns:p14="http://schemas.microsoft.com/office/powerpoint/2010/main" val="7963725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71F12-2D88-4F76-AF46-BD5156C127A9}"/>
              </a:ext>
            </a:extLst>
          </p:cNvPr>
          <p:cNvSpPr>
            <a:spLocks noGrp="1"/>
          </p:cNvSpPr>
          <p:nvPr>
            <p:ph type="title"/>
          </p:nvPr>
        </p:nvSpPr>
        <p:spPr>
          <a:xfrm>
            <a:off x="458694" y="365760"/>
            <a:ext cx="10895106" cy="1325563"/>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6E1AA46-E3EB-4704-B019-F90F1E6177A5}"/>
              </a:ext>
            </a:extLst>
          </p:cNvPr>
          <p:cNvSpPr>
            <a:spLocks noGrp="1"/>
          </p:cNvSpPr>
          <p:nvPr>
            <p:ph sz="half" idx="1"/>
          </p:nvPr>
        </p:nvSpPr>
        <p:spPr>
          <a:xfrm>
            <a:off x="458695" y="1825625"/>
            <a:ext cx="556110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5C17480F-A530-4D05-9A22-E573FB4BA620}"/>
              </a:ext>
            </a:extLst>
          </p:cNvPr>
          <p:cNvSpPr>
            <a:spLocks noGrp="1"/>
          </p:cNvSpPr>
          <p:nvPr>
            <p:ph sz="half" idx="2"/>
          </p:nvPr>
        </p:nvSpPr>
        <p:spPr>
          <a:xfrm>
            <a:off x="6172199" y="1825625"/>
            <a:ext cx="5561105"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55B56FDA-C47A-4F4A-A364-BA60A25AB90A}"/>
              </a:ext>
            </a:extLst>
          </p:cNvPr>
          <p:cNvSpPr>
            <a:spLocks noGrp="1"/>
          </p:cNvSpPr>
          <p:nvPr>
            <p:ph type="dt" sz="half" idx="10"/>
          </p:nvPr>
        </p:nvSpPr>
        <p:spPr/>
        <p:txBody>
          <a:bodyPr/>
          <a:lstStyle/>
          <a:p>
            <a:fld id="{5C0B1BBD-13A8-4273-894F-F5035ABBDA43}" type="datetime1">
              <a:rPr lang="en-US" smtClean="0"/>
              <a:t>2/23/2025</a:t>
            </a:fld>
            <a:endParaRPr lang="en-US"/>
          </a:p>
        </p:txBody>
      </p:sp>
      <p:sp>
        <p:nvSpPr>
          <p:cNvPr id="6" name="Footer Placeholder 5">
            <a:extLst>
              <a:ext uri="{FF2B5EF4-FFF2-40B4-BE49-F238E27FC236}">
                <a16:creationId xmlns:a16="http://schemas.microsoft.com/office/drawing/2014/main" id="{7326D8DD-6D84-44D4-8A1B-57615B3ED835}"/>
              </a:ext>
            </a:extLst>
          </p:cNvPr>
          <p:cNvSpPr>
            <a:spLocks noGrp="1"/>
          </p:cNvSpPr>
          <p:nvPr>
            <p:ph type="ftr" sz="quarter" idx="11"/>
          </p:nvPr>
        </p:nvSpPr>
        <p:spPr/>
        <p:txBody>
          <a:bodyPr/>
          <a:lstStyle/>
          <a:p>
            <a:r>
              <a:rPr lang="en-US"/>
              <a:t>CSE347, DSHR, EWU</a:t>
            </a:r>
          </a:p>
        </p:txBody>
      </p:sp>
      <p:sp>
        <p:nvSpPr>
          <p:cNvPr id="7" name="Slide Number Placeholder 6">
            <a:extLst>
              <a:ext uri="{FF2B5EF4-FFF2-40B4-BE49-F238E27FC236}">
                <a16:creationId xmlns:a16="http://schemas.microsoft.com/office/drawing/2014/main" id="{14C8FE31-B577-4017-8AFE-A8BA09596E9C}"/>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58666497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3 Text Boxes T22V1">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EC8AEAE-CAB2-B08D-FDF5-65D952895D89}"/>
              </a:ext>
            </a:extLst>
          </p:cNvPr>
          <p:cNvSpPr>
            <a:spLocks noGrp="1"/>
          </p:cNvSpPr>
          <p:nvPr>
            <p:ph type="sldNum" sz="quarter" idx="11"/>
          </p:nvPr>
        </p:nvSpPr>
        <p:spPr/>
        <p:txBody>
          <a:bodyPr/>
          <a:lstStyle/>
          <a:p>
            <a:fld id="{F5342A4C-1D06-4798-B51F-D5804CA03D28}" type="slidenum">
              <a:rPr lang="en-ID" smtClean="0"/>
              <a:pPr/>
              <a:t>‹#›</a:t>
            </a:fld>
            <a:endParaRPr lang="en-ID" dirty="0"/>
          </a:p>
        </p:txBody>
      </p:sp>
      <p:sp>
        <p:nvSpPr>
          <p:cNvPr id="13" name="Picture Placeholder 5">
            <a:extLst>
              <a:ext uri="{FF2B5EF4-FFF2-40B4-BE49-F238E27FC236}">
                <a16:creationId xmlns:a16="http://schemas.microsoft.com/office/drawing/2014/main" id="{D44254E2-95DF-23C9-F750-5F0C53D4C93B}"/>
              </a:ext>
            </a:extLst>
          </p:cNvPr>
          <p:cNvSpPr>
            <a:spLocks noGrp="1"/>
          </p:cNvSpPr>
          <p:nvPr>
            <p:ph type="pic" sz="quarter" idx="18"/>
          </p:nvPr>
        </p:nvSpPr>
        <p:spPr>
          <a:xfrm>
            <a:off x="4511675" y="1534429"/>
            <a:ext cx="3168651" cy="3168651"/>
          </a:xfrm>
        </p:spPr>
        <p:txBody>
          <a:bodyPr/>
          <a:lstStyle/>
          <a:p>
            <a:endParaRPr lang="en-ID"/>
          </a:p>
        </p:txBody>
      </p:sp>
      <p:sp>
        <p:nvSpPr>
          <p:cNvPr id="8" name="Text Placeholder 7">
            <a:extLst>
              <a:ext uri="{FF2B5EF4-FFF2-40B4-BE49-F238E27FC236}">
                <a16:creationId xmlns:a16="http://schemas.microsoft.com/office/drawing/2014/main" id="{305F9D6C-F894-DD75-5A90-F0DD42854DD3}"/>
              </a:ext>
            </a:extLst>
          </p:cNvPr>
          <p:cNvSpPr>
            <a:spLocks noGrp="1"/>
          </p:cNvSpPr>
          <p:nvPr>
            <p:ph type="body" sz="quarter" idx="21"/>
          </p:nvPr>
        </p:nvSpPr>
        <p:spPr>
          <a:xfrm>
            <a:off x="946151" y="5315016"/>
            <a:ext cx="10299699" cy="922270"/>
          </a:xfrm>
        </p:spPr>
        <p:txBody>
          <a:bodyPr>
            <a:noAutofit/>
          </a:bodyPr>
          <a:lstStyle>
            <a:lvl1pPr>
              <a:lnSpc>
                <a:spcPct val="100000"/>
              </a:lnSpc>
              <a:defRPr sz="1600"/>
            </a:lvl1pPr>
          </a:lstStyle>
          <a:p>
            <a:pPr lvl="0"/>
            <a:r>
              <a:rPr lang="en-US" dirty="0"/>
              <a:t>Click to edit Master text styles</a:t>
            </a:r>
          </a:p>
        </p:txBody>
      </p:sp>
      <p:sp>
        <p:nvSpPr>
          <p:cNvPr id="12" name="Text Placeholder 10">
            <a:extLst>
              <a:ext uri="{FF2B5EF4-FFF2-40B4-BE49-F238E27FC236}">
                <a16:creationId xmlns:a16="http://schemas.microsoft.com/office/drawing/2014/main" id="{73A207FE-1878-7831-1200-77F80A7CDEC5}"/>
              </a:ext>
            </a:extLst>
          </p:cNvPr>
          <p:cNvSpPr>
            <a:spLocks noGrp="1"/>
          </p:cNvSpPr>
          <p:nvPr>
            <p:ph type="body" sz="quarter" idx="24"/>
          </p:nvPr>
        </p:nvSpPr>
        <p:spPr>
          <a:xfrm>
            <a:off x="946151" y="4868091"/>
            <a:ext cx="10310283" cy="340659"/>
          </a:xfrm>
        </p:spPr>
        <p:txBody>
          <a:bodyPr anchor="ctr">
            <a:noAutofit/>
          </a:bodyPr>
          <a:lstStyle>
            <a:lvl1pPr>
              <a:lnSpc>
                <a:spcPct val="100000"/>
              </a:lnSpc>
              <a:defRPr sz="1800" b="1"/>
            </a:lvl1pPr>
            <a:lvl2pPr>
              <a:defRPr sz="933" b="1"/>
            </a:lvl2pPr>
            <a:lvl3pPr>
              <a:defRPr sz="800" b="1"/>
            </a:lvl3pPr>
            <a:lvl4pPr>
              <a:defRPr sz="733" b="1"/>
            </a:lvl4pPr>
            <a:lvl5pPr>
              <a:defRPr sz="733" b="1"/>
            </a:lvl5pPr>
          </a:lstStyle>
          <a:p>
            <a:pPr lvl="0"/>
            <a:r>
              <a:rPr lang="en-US" dirty="0"/>
              <a:t>Click to edit Master text styles</a:t>
            </a:r>
          </a:p>
        </p:txBody>
      </p:sp>
      <p:sp>
        <p:nvSpPr>
          <p:cNvPr id="16" name="Text Placeholder 10">
            <a:extLst>
              <a:ext uri="{FF2B5EF4-FFF2-40B4-BE49-F238E27FC236}">
                <a16:creationId xmlns:a16="http://schemas.microsoft.com/office/drawing/2014/main" id="{34CD6209-02A2-BF3A-8A0A-72C4F405302E}"/>
              </a:ext>
            </a:extLst>
          </p:cNvPr>
          <p:cNvSpPr>
            <a:spLocks noGrp="1"/>
          </p:cNvSpPr>
          <p:nvPr>
            <p:ph type="body" sz="quarter" idx="15"/>
          </p:nvPr>
        </p:nvSpPr>
        <p:spPr>
          <a:xfrm>
            <a:off x="940859" y="1913801"/>
            <a:ext cx="3102505" cy="2789279"/>
          </a:xfrm>
        </p:spPr>
        <p:txBody>
          <a:bodyPr>
            <a:noAutofit/>
          </a:bodyPr>
          <a:lstStyle>
            <a:lvl1pPr>
              <a:lnSpc>
                <a:spcPct val="100000"/>
              </a:lnSpc>
              <a:defRPr sz="1600"/>
            </a:lvl1pPr>
            <a:lvl2pPr>
              <a:defRPr sz="933"/>
            </a:lvl2pPr>
            <a:lvl3pPr>
              <a:defRPr sz="800"/>
            </a:lvl3pPr>
            <a:lvl4pPr>
              <a:defRPr sz="733"/>
            </a:lvl4pPr>
            <a:lvl5pPr>
              <a:defRPr sz="733"/>
            </a:lvl5pPr>
          </a:lstStyle>
          <a:p>
            <a:pPr lvl="0"/>
            <a:r>
              <a:rPr lang="en-US" dirty="0"/>
              <a:t>Click to edit Master text styles</a:t>
            </a:r>
          </a:p>
        </p:txBody>
      </p:sp>
      <p:sp>
        <p:nvSpPr>
          <p:cNvPr id="17" name="Text Placeholder 10">
            <a:extLst>
              <a:ext uri="{FF2B5EF4-FFF2-40B4-BE49-F238E27FC236}">
                <a16:creationId xmlns:a16="http://schemas.microsoft.com/office/drawing/2014/main" id="{F30B0F7A-B70E-51F5-0795-C9E5D1D15402}"/>
              </a:ext>
            </a:extLst>
          </p:cNvPr>
          <p:cNvSpPr>
            <a:spLocks noGrp="1"/>
          </p:cNvSpPr>
          <p:nvPr>
            <p:ph type="body" sz="quarter" idx="16"/>
          </p:nvPr>
        </p:nvSpPr>
        <p:spPr>
          <a:xfrm>
            <a:off x="940858" y="1466876"/>
            <a:ext cx="3102505" cy="340659"/>
          </a:xfrm>
        </p:spPr>
        <p:txBody>
          <a:bodyPr anchor="ctr">
            <a:noAutofit/>
          </a:bodyPr>
          <a:lstStyle>
            <a:lvl1pPr>
              <a:lnSpc>
                <a:spcPct val="100000"/>
              </a:lnSpc>
              <a:defRPr sz="1800" b="1"/>
            </a:lvl1pPr>
            <a:lvl2pPr>
              <a:defRPr sz="933" b="1"/>
            </a:lvl2pPr>
            <a:lvl3pPr>
              <a:defRPr sz="800" b="1"/>
            </a:lvl3pPr>
            <a:lvl4pPr>
              <a:defRPr sz="733" b="1"/>
            </a:lvl4pPr>
            <a:lvl5pPr>
              <a:defRPr sz="733" b="1"/>
            </a:lvl5pPr>
          </a:lstStyle>
          <a:p>
            <a:pPr lvl="0"/>
            <a:r>
              <a:rPr lang="en-US" dirty="0"/>
              <a:t>Click to edit Master text</a:t>
            </a:r>
          </a:p>
        </p:txBody>
      </p:sp>
      <p:sp>
        <p:nvSpPr>
          <p:cNvPr id="18" name="Text Placeholder 10">
            <a:extLst>
              <a:ext uri="{FF2B5EF4-FFF2-40B4-BE49-F238E27FC236}">
                <a16:creationId xmlns:a16="http://schemas.microsoft.com/office/drawing/2014/main" id="{E7ABD378-8F9B-F492-BE6D-D0BCC49FE7B4}"/>
              </a:ext>
            </a:extLst>
          </p:cNvPr>
          <p:cNvSpPr>
            <a:spLocks noGrp="1"/>
          </p:cNvSpPr>
          <p:nvPr>
            <p:ph type="body" sz="quarter" idx="25"/>
          </p:nvPr>
        </p:nvSpPr>
        <p:spPr>
          <a:xfrm>
            <a:off x="8143345" y="1913801"/>
            <a:ext cx="3102505" cy="2789279"/>
          </a:xfrm>
        </p:spPr>
        <p:txBody>
          <a:bodyPr>
            <a:noAutofit/>
          </a:bodyPr>
          <a:lstStyle>
            <a:lvl1pPr>
              <a:lnSpc>
                <a:spcPct val="100000"/>
              </a:lnSpc>
              <a:defRPr sz="1600"/>
            </a:lvl1pPr>
            <a:lvl2pPr>
              <a:defRPr sz="933"/>
            </a:lvl2pPr>
            <a:lvl3pPr>
              <a:defRPr sz="800"/>
            </a:lvl3pPr>
            <a:lvl4pPr>
              <a:defRPr sz="733"/>
            </a:lvl4pPr>
            <a:lvl5pPr>
              <a:defRPr sz="733"/>
            </a:lvl5pPr>
          </a:lstStyle>
          <a:p>
            <a:pPr lvl="0"/>
            <a:r>
              <a:rPr lang="en-US" dirty="0"/>
              <a:t>Click to edit Master text styles</a:t>
            </a:r>
          </a:p>
        </p:txBody>
      </p:sp>
      <p:sp>
        <p:nvSpPr>
          <p:cNvPr id="19" name="Text Placeholder 10">
            <a:extLst>
              <a:ext uri="{FF2B5EF4-FFF2-40B4-BE49-F238E27FC236}">
                <a16:creationId xmlns:a16="http://schemas.microsoft.com/office/drawing/2014/main" id="{A35B3792-013C-B5CD-392F-7FC661EC981D}"/>
              </a:ext>
            </a:extLst>
          </p:cNvPr>
          <p:cNvSpPr>
            <a:spLocks noGrp="1"/>
          </p:cNvSpPr>
          <p:nvPr>
            <p:ph type="body" sz="quarter" idx="26"/>
          </p:nvPr>
        </p:nvSpPr>
        <p:spPr>
          <a:xfrm>
            <a:off x="8143344" y="1466876"/>
            <a:ext cx="3102505" cy="340659"/>
          </a:xfrm>
        </p:spPr>
        <p:txBody>
          <a:bodyPr anchor="ctr">
            <a:noAutofit/>
          </a:bodyPr>
          <a:lstStyle>
            <a:lvl1pPr>
              <a:lnSpc>
                <a:spcPct val="100000"/>
              </a:lnSpc>
              <a:defRPr sz="1800" b="1"/>
            </a:lvl1pPr>
            <a:lvl2pPr>
              <a:defRPr sz="933" b="1"/>
            </a:lvl2pPr>
            <a:lvl3pPr>
              <a:defRPr sz="800" b="1"/>
            </a:lvl3pPr>
            <a:lvl4pPr>
              <a:defRPr sz="733" b="1"/>
            </a:lvl4pPr>
            <a:lvl5pPr>
              <a:defRPr sz="733" b="1"/>
            </a:lvl5pPr>
          </a:lstStyle>
          <a:p>
            <a:pPr lvl="0"/>
            <a:r>
              <a:rPr lang="en-US" dirty="0"/>
              <a:t>Click to edit Master text</a:t>
            </a:r>
          </a:p>
        </p:txBody>
      </p:sp>
      <p:sp>
        <p:nvSpPr>
          <p:cNvPr id="21" name="Title 1">
            <a:extLst>
              <a:ext uri="{FF2B5EF4-FFF2-40B4-BE49-F238E27FC236}">
                <a16:creationId xmlns:a16="http://schemas.microsoft.com/office/drawing/2014/main" id="{2221A32B-451E-9761-4920-7149D757DD57}"/>
              </a:ext>
            </a:extLst>
          </p:cNvPr>
          <p:cNvSpPr>
            <a:spLocks noGrp="1"/>
          </p:cNvSpPr>
          <p:nvPr>
            <p:ph type="title"/>
          </p:nvPr>
        </p:nvSpPr>
        <p:spPr>
          <a:xfrm>
            <a:off x="940857" y="620714"/>
            <a:ext cx="10339917" cy="734284"/>
          </a:xfrm>
        </p:spPr>
        <p:txBody>
          <a:bodyPr vert="horz" lIns="91440" tIns="45720" rIns="91440" bIns="45720" rtlCol="0" anchor="t">
            <a:noAutofit/>
          </a:bodyPr>
          <a:lstStyle>
            <a:lvl1pPr>
              <a:defRPr lang="en-ID" dirty="0"/>
            </a:lvl1pPr>
          </a:lstStyle>
          <a:p>
            <a:pPr lvl="0"/>
            <a:r>
              <a:rPr lang="en-US" dirty="0"/>
              <a:t>Click to edit Master title style</a:t>
            </a:r>
            <a:endParaRPr lang="en-ID" dirty="0"/>
          </a:p>
        </p:txBody>
      </p:sp>
      <p:sp>
        <p:nvSpPr>
          <p:cNvPr id="2" name="Footer Placeholder 4">
            <a:extLst>
              <a:ext uri="{FF2B5EF4-FFF2-40B4-BE49-F238E27FC236}">
                <a16:creationId xmlns:a16="http://schemas.microsoft.com/office/drawing/2014/main" id="{42C65AC4-4726-937B-554A-AD60B94CA76D}"/>
              </a:ext>
            </a:extLst>
          </p:cNvPr>
          <p:cNvSpPr>
            <a:spLocks noGrp="1"/>
          </p:cNvSpPr>
          <p:nvPr>
            <p:ph type="ftr" sz="quarter" idx="27"/>
          </p:nvPr>
        </p:nvSpPr>
        <p:spPr>
          <a:xfrm>
            <a:off x="116906" y="620714"/>
            <a:ext cx="413319" cy="5615514"/>
          </a:xfrm>
        </p:spPr>
        <p:txBody>
          <a:bodyPr/>
          <a:lstStyle>
            <a:lvl1pPr algn="ctr">
              <a:defRPr>
                <a:solidFill>
                  <a:srgbClr val="000000"/>
                </a:solidFill>
              </a:defRPr>
            </a:lvl1pPr>
          </a:lstStyle>
          <a:p>
            <a:r>
              <a:rPr lang="en-ID" sz="1250" dirty="0"/>
              <a:t>PRESENTATION</a:t>
            </a:r>
            <a:r>
              <a:rPr lang="en-ID" dirty="0"/>
              <a:t> TITLE</a:t>
            </a:r>
          </a:p>
        </p:txBody>
      </p:sp>
    </p:spTree>
    <p:extLst>
      <p:ext uri="{BB962C8B-B14F-4D97-AF65-F5344CB8AC3E}">
        <p14:creationId xmlns:p14="http://schemas.microsoft.com/office/powerpoint/2010/main" val="184205530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4 Text Boxes T23V1">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EC8AEAE-CAB2-B08D-FDF5-65D952895D89}"/>
              </a:ext>
            </a:extLst>
          </p:cNvPr>
          <p:cNvSpPr>
            <a:spLocks noGrp="1"/>
          </p:cNvSpPr>
          <p:nvPr>
            <p:ph type="sldNum" sz="quarter" idx="11"/>
          </p:nvPr>
        </p:nvSpPr>
        <p:spPr/>
        <p:txBody>
          <a:bodyPr/>
          <a:lstStyle/>
          <a:p>
            <a:fld id="{F5342A4C-1D06-4798-B51F-D5804CA03D28}" type="slidenum">
              <a:rPr lang="en-ID" smtClean="0"/>
              <a:pPr/>
              <a:t>‹#›</a:t>
            </a:fld>
            <a:endParaRPr lang="en-ID" dirty="0"/>
          </a:p>
        </p:txBody>
      </p:sp>
      <p:sp>
        <p:nvSpPr>
          <p:cNvPr id="21" name="Title 1">
            <a:extLst>
              <a:ext uri="{FF2B5EF4-FFF2-40B4-BE49-F238E27FC236}">
                <a16:creationId xmlns:a16="http://schemas.microsoft.com/office/drawing/2014/main" id="{2221A32B-451E-9761-4920-7149D757DD57}"/>
              </a:ext>
            </a:extLst>
          </p:cNvPr>
          <p:cNvSpPr>
            <a:spLocks noGrp="1"/>
          </p:cNvSpPr>
          <p:nvPr>
            <p:ph type="title"/>
          </p:nvPr>
        </p:nvSpPr>
        <p:spPr>
          <a:xfrm>
            <a:off x="940857" y="620714"/>
            <a:ext cx="10339917" cy="734284"/>
          </a:xfrm>
        </p:spPr>
        <p:txBody>
          <a:bodyPr vert="horz" lIns="91440" tIns="45720" rIns="91440" bIns="45720" rtlCol="0" anchor="t">
            <a:noAutofit/>
          </a:bodyPr>
          <a:lstStyle>
            <a:lvl1pPr>
              <a:defRPr lang="en-ID" dirty="0"/>
            </a:lvl1pPr>
          </a:lstStyle>
          <a:p>
            <a:pPr lvl="0"/>
            <a:r>
              <a:rPr lang="en-US" dirty="0"/>
              <a:t>Click to edit Master title style</a:t>
            </a:r>
            <a:endParaRPr lang="en-ID" dirty="0"/>
          </a:p>
        </p:txBody>
      </p:sp>
      <p:sp>
        <p:nvSpPr>
          <p:cNvPr id="2" name="Text Placeholder 10">
            <a:extLst>
              <a:ext uri="{FF2B5EF4-FFF2-40B4-BE49-F238E27FC236}">
                <a16:creationId xmlns:a16="http://schemas.microsoft.com/office/drawing/2014/main" id="{B549615A-6061-74A7-4DC2-5B2F550E3F63}"/>
              </a:ext>
            </a:extLst>
          </p:cNvPr>
          <p:cNvSpPr>
            <a:spLocks noGrp="1"/>
          </p:cNvSpPr>
          <p:nvPr>
            <p:ph type="body" sz="quarter" idx="15"/>
          </p:nvPr>
        </p:nvSpPr>
        <p:spPr>
          <a:xfrm>
            <a:off x="940859" y="1913802"/>
            <a:ext cx="4554854" cy="1770891"/>
          </a:xfrm>
        </p:spPr>
        <p:txBody>
          <a:bodyPr>
            <a:noAutofit/>
          </a:bodyPr>
          <a:lstStyle>
            <a:lvl1pPr>
              <a:lnSpc>
                <a:spcPct val="100000"/>
              </a:lnSpc>
              <a:defRPr sz="1600"/>
            </a:lvl1pPr>
            <a:lvl2pPr>
              <a:defRPr sz="933"/>
            </a:lvl2pPr>
            <a:lvl3pPr>
              <a:defRPr sz="800"/>
            </a:lvl3pPr>
            <a:lvl4pPr>
              <a:defRPr sz="733"/>
            </a:lvl4pPr>
            <a:lvl5pPr>
              <a:defRPr sz="733"/>
            </a:lvl5pPr>
          </a:lstStyle>
          <a:p>
            <a:pPr lvl="0"/>
            <a:r>
              <a:rPr lang="en-US" dirty="0"/>
              <a:t>Click to edit Master text styles</a:t>
            </a:r>
          </a:p>
        </p:txBody>
      </p:sp>
      <p:sp>
        <p:nvSpPr>
          <p:cNvPr id="5" name="Text Placeholder 10">
            <a:extLst>
              <a:ext uri="{FF2B5EF4-FFF2-40B4-BE49-F238E27FC236}">
                <a16:creationId xmlns:a16="http://schemas.microsoft.com/office/drawing/2014/main" id="{3FA7C4E4-BBB8-AD2F-950D-4599E34DB5F0}"/>
              </a:ext>
            </a:extLst>
          </p:cNvPr>
          <p:cNvSpPr>
            <a:spLocks noGrp="1"/>
          </p:cNvSpPr>
          <p:nvPr>
            <p:ph type="body" sz="quarter" idx="16"/>
          </p:nvPr>
        </p:nvSpPr>
        <p:spPr>
          <a:xfrm>
            <a:off x="940858" y="1466876"/>
            <a:ext cx="4554854" cy="340659"/>
          </a:xfrm>
        </p:spPr>
        <p:txBody>
          <a:bodyPr anchor="ctr">
            <a:noAutofit/>
          </a:bodyPr>
          <a:lstStyle>
            <a:lvl1pPr>
              <a:lnSpc>
                <a:spcPct val="100000"/>
              </a:lnSpc>
              <a:defRPr sz="1800" b="1"/>
            </a:lvl1pPr>
            <a:lvl2pPr>
              <a:defRPr sz="933" b="1"/>
            </a:lvl2pPr>
            <a:lvl3pPr>
              <a:defRPr sz="800" b="1"/>
            </a:lvl3pPr>
            <a:lvl4pPr>
              <a:defRPr sz="733" b="1"/>
            </a:lvl4pPr>
            <a:lvl5pPr>
              <a:defRPr sz="733" b="1"/>
            </a:lvl5pPr>
          </a:lstStyle>
          <a:p>
            <a:pPr lvl="0"/>
            <a:r>
              <a:rPr lang="en-US" dirty="0"/>
              <a:t>Click to edit Master text</a:t>
            </a:r>
          </a:p>
        </p:txBody>
      </p:sp>
      <p:sp>
        <p:nvSpPr>
          <p:cNvPr id="6" name="Text Placeholder 10">
            <a:extLst>
              <a:ext uri="{FF2B5EF4-FFF2-40B4-BE49-F238E27FC236}">
                <a16:creationId xmlns:a16="http://schemas.microsoft.com/office/drawing/2014/main" id="{4F3CEC7D-E87F-7658-5261-3CF3385D56A2}"/>
              </a:ext>
            </a:extLst>
          </p:cNvPr>
          <p:cNvSpPr>
            <a:spLocks noGrp="1"/>
          </p:cNvSpPr>
          <p:nvPr>
            <p:ph type="body" sz="quarter" idx="17"/>
          </p:nvPr>
        </p:nvSpPr>
        <p:spPr>
          <a:xfrm>
            <a:off x="6725922" y="1913802"/>
            <a:ext cx="4554854" cy="1770891"/>
          </a:xfrm>
        </p:spPr>
        <p:txBody>
          <a:bodyPr>
            <a:noAutofit/>
          </a:bodyPr>
          <a:lstStyle>
            <a:lvl1pPr>
              <a:lnSpc>
                <a:spcPct val="100000"/>
              </a:lnSpc>
              <a:defRPr sz="1600"/>
            </a:lvl1pPr>
            <a:lvl2pPr>
              <a:defRPr sz="933"/>
            </a:lvl2pPr>
            <a:lvl3pPr>
              <a:defRPr sz="800"/>
            </a:lvl3pPr>
            <a:lvl4pPr>
              <a:defRPr sz="733"/>
            </a:lvl4pPr>
            <a:lvl5pPr>
              <a:defRPr sz="733"/>
            </a:lvl5pPr>
          </a:lstStyle>
          <a:p>
            <a:pPr lvl="0"/>
            <a:r>
              <a:rPr lang="en-US" dirty="0"/>
              <a:t>Click to edit Master text styles</a:t>
            </a:r>
          </a:p>
        </p:txBody>
      </p:sp>
      <p:sp>
        <p:nvSpPr>
          <p:cNvPr id="7" name="Text Placeholder 10">
            <a:extLst>
              <a:ext uri="{FF2B5EF4-FFF2-40B4-BE49-F238E27FC236}">
                <a16:creationId xmlns:a16="http://schemas.microsoft.com/office/drawing/2014/main" id="{A74DBF91-7DD7-4102-B4B0-322E5A74D223}"/>
              </a:ext>
            </a:extLst>
          </p:cNvPr>
          <p:cNvSpPr>
            <a:spLocks noGrp="1"/>
          </p:cNvSpPr>
          <p:nvPr>
            <p:ph type="body" sz="quarter" idx="18"/>
          </p:nvPr>
        </p:nvSpPr>
        <p:spPr>
          <a:xfrm>
            <a:off x="6725921" y="1466876"/>
            <a:ext cx="4554854" cy="340659"/>
          </a:xfrm>
        </p:spPr>
        <p:txBody>
          <a:bodyPr anchor="ctr">
            <a:noAutofit/>
          </a:bodyPr>
          <a:lstStyle>
            <a:lvl1pPr>
              <a:lnSpc>
                <a:spcPct val="100000"/>
              </a:lnSpc>
              <a:defRPr sz="1800" b="1"/>
            </a:lvl1pPr>
            <a:lvl2pPr>
              <a:defRPr sz="933" b="1"/>
            </a:lvl2pPr>
            <a:lvl3pPr>
              <a:defRPr sz="800" b="1"/>
            </a:lvl3pPr>
            <a:lvl4pPr>
              <a:defRPr sz="733" b="1"/>
            </a:lvl4pPr>
            <a:lvl5pPr>
              <a:defRPr sz="733" b="1"/>
            </a:lvl5pPr>
          </a:lstStyle>
          <a:p>
            <a:pPr lvl="0"/>
            <a:r>
              <a:rPr lang="en-US" dirty="0"/>
              <a:t>Click to edit Master text</a:t>
            </a:r>
          </a:p>
        </p:txBody>
      </p:sp>
      <p:sp>
        <p:nvSpPr>
          <p:cNvPr id="9" name="Text Placeholder 10">
            <a:extLst>
              <a:ext uri="{FF2B5EF4-FFF2-40B4-BE49-F238E27FC236}">
                <a16:creationId xmlns:a16="http://schemas.microsoft.com/office/drawing/2014/main" id="{5C971FD0-14F0-9AF1-A025-434B92828286}"/>
              </a:ext>
            </a:extLst>
          </p:cNvPr>
          <p:cNvSpPr>
            <a:spLocks noGrp="1"/>
          </p:cNvSpPr>
          <p:nvPr>
            <p:ph type="body" sz="quarter" idx="19"/>
          </p:nvPr>
        </p:nvSpPr>
        <p:spPr>
          <a:xfrm>
            <a:off x="940859" y="4466395"/>
            <a:ext cx="4554854" cy="1770891"/>
          </a:xfrm>
        </p:spPr>
        <p:txBody>
          <a:bodyPr>
            <a:noAutofit/>
          </a:bodyPr>
          <a:lstStyle>
            <a:lvl1pPr>
              <a:lnSpc>
                <a:spcPct val="100000"/>
              </a:lnSpc>
              <a:defRPr sz="1600"/>
            </a:lvl1pPr>
            <a:lvl2pPr>
              <a:defRPr sz="933"/>
            </a:lvl2pPr>
            <a:lvl3pPr>
              <a:defRPr sz="800"/>
            </a:lvl3pPr>
            <a:lvl4pPr>
              <a:defRPr sz="733"/>
            </a:lvl4pPr>
            <a:lvl5pPr>
              <a:defRPr sz="733"/>
            </a:lvl5pPr>
          </a:lstStyle>
          <a:p>
            <a:pPr lvl="0"/>
            <a:r>
              <a:rPr lang="en-US" dirty="0"/>
              <a:t>Click to edit Master text styles</a:t>
            </a:r>
          </a:p>
        </p:txBody>
      </p:sp>
      <p:sp>
        <p:nvSpPr>
          <p:cNvPr id="10" name="Text Placeholder 10">
            <a:extLst>
              <a:ext uri="{FF2B5EF4-FFF2-40B4-BE49-F238E27FC236}">
                <a16:creationId xmlns:a16="http://schemas.microsoft.com/office/drawing/2014/main" id="{A42EEFBA-381D-7C9B-F441-6A7655694EFF}"/>
              </a:ext>
            </a:extLst>
          </p:cNvPr>
          <p:cNvSpPr>
            <a:spLocks noGrp="1"/>
          </p:cNvSpPr>
          <p:nvPr>
            <p:ph type="body" sz="quarter" idx="20"/>
          </p:nvPr>
        </p:nvSpPr>
        <p:spPr>
          <a:xfrm>
            <a:off x="940858" y="4019469"/>
            <a:ext cx="4554854" cy="340659"/>
          </a:xfrm>
        </p:spPr>
        <p:txBody>
          <a:bodyPr anchor="ctr">
            <a:noAutofit/>
          </a:bodyPr>
          <a:lstStyle>
            <a:lvl1pPr>
              <a:lnSpc>
                <a:spcPct val="100000"/>
              </a:lnSpc>
              <a:defRPr sz="1800" b="1"/>
            </a:lvl1pPr>
            <a:lvl2pPr>
              <a:defRPr sz="933" b="1"/>
            </a:lvl2pPr>
            <a:lvl3pPr>
              <a:defRPr sz="800" b="1"/>
            </a:lvl3pPr>
            <a:lvl4pPr>
              <a:defRPr sz="733" b="1"/>
            </a:lvl4pPr>
            <a:lvl5pPr>
              <a:defRPr sz="733" b="1"/>
            </a:lvl5pPr>
          </a:lstStyle>
          <a:p>
            <a:pPr lvl="0"/>
            <a:r>
              <a:rPr lang="en-US" dirty="0"/>
              <a:t>Click to edit Master text</a:t>
            </a:r>
          </a:p>
        </p:txBody>
      </p:sp>
      <p:sp>
        <p:nvSpPr>
          <p:cNvPr id="11" name="Text Placeholder 10">
            <a:extLst>
              <a:ext uri="{FF2B5EF4-FFF2-40B4-BE49-F238E27FC236}">
                <a16:creationId xmlns:a16="http://schemas.microsoft.com/office/drawing/2014/main" id="{75896F1C-0C19-B9B3-9650-0F77443EC201}"/>
              </a:ext>
            </a:extLst>
          </p:cNvPr>
          <p:cNvSpPr>
            <a:spLocks noGrp="1"/>
          </p:cNvSpPr>
          <p:nvPr>
            <p:ph type="body" sz="quarter" idx="21"/>
          </p:nvPr>
        </p:nvSpPr>
        <p:spPr>
          <a:xfrm>
            <a:off x="6725922" y="4466395"/>
            <a:ext cx="4554854" cy="1770891"/>
          </a:xfrm>
        </p:spPr>
        <p:txBody>
          <a:bodyPr>
            <a:noAutofit/>
          </a:bodyPr>
          <a:lstStyle>
            <a:lvl1pPr>
              <a:lnSpc>
                <a:spcPct val="100000"/>
              </a:lnSpc>
              <a:defRPr sz="1600"/>
            </a:lvl1pPr>
            <a:lvl2pPr>
              <a:defRPr sz="933"/>
            </a:lvl2pPr>
            <a:lvl3pPr>
              <a:defRPr sz="800"/>
            </a:lvl3pPr>
            <a:lvl4pPr>
              <a:defRPr sz="733"/>
            </a:lvl4pPr>
            <a:lvl5pPr>
              <a:defRPr sz="733"/>
            </a:lvl5pPr>
          </a:lstStyle>
          <a:p>
            <a:pPr lvl="0"/>
            <a:r>
              <a:rPr lang="en-US" dirty="0"/>
              <a:t>Click to edit Master text styles</a:t>
            </a:r>
          </a:p>
        </p:txBody>
      </p:sp>
      <p:sp>
        <p:nvSpPr>
          <p:cNvPr id="14" name="Text Placeholder 10">
            <a:extLst>
              <a:ext uri="{FF2B5EF4-FFF2-40B4-BE49-F238E27FC236}">
                <a16:creationId xmlns:a16="http://schemas.microsoft.com/office/drawing/2014/main" id="{5115BD9C-D47F-DDEE-2F64-058604DE70F6}"/>
              </a:ext>
            </a:extLst>
          </p:cNvPr>
          <p:cNvSpPr>
            <a:spLocks noGrp="1"/>
          </p:cNvSpPr>
          <p:nvPr>
            <p:ph type="body" sz="quarter" idx="22"/>
          </p:nvPr>
        </p:nvSpPr>
        <p:spPr>
          <a:xfrm>
            <a:off x="6725921" y="4019469"/>
            <a:ext cx="4554854" cy="340659"/>
          </a:xfrm>
        </p:spPr>
        <p:txBody>
          <a:bodyPr anchor="ctr">
            <a:noAutofit/>
          </a:bodyPr>
          <a:lstStyle>
            <a:lvl1pPr>
              <a:lnSpc>
                <a:spcPct val="100000"/>
              </a:lnSpc>
              <a:defRPr sz="1800" b="1"/>
            </a:lvl1pPr>
            <a:lvl2pPr>
              <a:defRPr sz="933" b="1"/>
            </a:lvl2pPr>
            <a:lvl3pPr>
              <a:defRPr sz="800" b="1"/>
            </a:lvl3pPr>
            <a:lvl4pPr>
              <a:defRPr sz="733" b="1"/>
            </a:lvl4pPr>
            <a:lvl5pPr>
              <a:defRPr sz="733" b="1"/>
            </a:lvl5pPr>
          </a:lstStyle>
          <a:p>
            <a:pPr lvl="0"/>
            <a:r>
              <a:rPr lang="en-US" dirty="0"/>
              <a:t>Click to edit Master text</a:t>
            </a:r>
          </a:p>
        </p:txBody>
      </p:sp>
      <p:sp>
        <p:nvSpPr>
          <p:cNvPr id="8" name="Footer Placeholder 4">
            <a:extLst>
              <a:ext uri="{FF2B5EF4-FFF2-40B4-BE49-F238E27FC236}">
                <a16:creationId xmlns:a16="http://schemas.microsoft.com/office/drawing/2014/main" id="{5EB79C8F-A063-D49A-54D7-F2562E83562E}"/>
              </a:ext>
            </a:extLst>
          </p:cNvPr>
          <p:cNvSpPr>
            <a:spLocks noGrp="1"/>
          </p:cNvSpPr>
          <p:nvPr>
            <p:ph type="ftr" sz="quarter" idx="23"/>
          </p:nvPr>
        </p:nvSpPr>
        <p:spPr>
          <a:xfrm>
            <a:off x="116906" y="620714"/>
            <a:ext cx="413319" cy="5615514"/>
          </a:xfrm>
        </p:spPr>
        <p:txBody>
          <a:bodyPr/>
          <a:lstStyle>
            <a:lvl1pPr algn="ctr">
              <a:defRPr>
                <a:solidFill>
                  <a:srgbClr val="000000"/>
                </a:solidFill>
              </a:defRPr>
            </a:lvl1pPr>
          </a:lstStyle>
          <a:p>
            <a:r>
              <a:rPr lang="en-ID" sz="1250" dirty="0"/>
              <a:t>PRESENTATION</a:t>
            </a:r>
            <a:r>
              <a:rPr lang="en-ID" dirty="0"/>
              <a:t> TITLE</a:t>
            </a:r>
          </a:p>
        </p:txBody>
      </p:sp>
    </p:spTree>
    <p:extLst>
      <p:ext uri="{BB962C8B-B14F-4D97-AF65-F5344CB8AC3E}">
        <p14:creationId xmlns:p14="http://schemas.microsoft.com/office/powerpoint/2010/main" val="32838722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able with Contents C40V1">
    <p:spTree>
      <p:nvGrpSpPr>
        <p:cNvPr id="1" name=""/>
        <p:cNvGrpSpPr/>
        <p:nvPr/>
      </p:nvGrpSpPr>
      <p:grpSpPr>
        <a:xfrm>
          <a:off x="0" y="0"/>
          <a:ext cx="0" cy="0"/>
          <a:chOff x="0" y="0"/>
          <a:chExt cx="0" cy="0"/>
        </a:xfrm>
      </p:grpSpPr>
      <p:sp>
        <p:nvSpPr>
          <p:cNvPr id="3" name="Номер слайда 2">
            <a:extLst>
              <a:ext uri="{FF2B5EF4-FFF2-40B4-BE49-F238E27FC236}">
                <a16:creationId xmlns:a16="http://schemas.microsoft.com/office/drawing/2014/main" id="{D2F24407-DA77-DCD4-EBEA-0323D4D4C2AE}"/>
              </a:ext>
            </a:extLst>
          </p:cNvPr>
          <p:cNvSpPr>
            <a:spLocks noGrp="1"/>
          </p:cNvSpPr>
          <p:nvPr>
            <p:ph type="sldNum" sz="quarter" idx="10"/>
          </p:nvPr>
        </p:nvSpPr>
        <p:spPr/>
        <p:txBody>
          <a:bodyPr/>
          <a:lstStyle/>
          <a:p>
            <a:fld id="{F5342A4C-1D06-4798-B51F-D5804CA03D28}" type="slidenum">
              <a:rPr lang="en-ID" smtClean="0"/>
              <a:pPr/>
              <a:t>‹#›</a:t>
            </a:fld>
            <a:endParaRPr lang="en-ID" dirty="0"/>
          </a:p>
        </p:txBody>
      </p:sp>
      <p:sp>
        <p:nvSpPr>
          <p:cNvPr id="6" name="Table Placeholder 5">
            <a:extLst>
              <a:ext uri="{FF2B5EF4-FFF2-40B4-BE49-F238E27FC236}">
                <a16:creationId xmlns:a16="http://schemas.microsoft.com/office/drawing/2014/main" id="{1E0F643C-E288-FB3D-08C0-C3EDD923C9A7}"/>
              </a:ext>
            </a:extLst>
          </p:cNvPr>
          <p:cNvSpPr>
            <a:spLocks noGrp="1"/>
          </p:cNvSpPr>
          <p:nvPr>
            <p:ph type="tbl" sz="quarter" idx="12"/>
          </p:nvPr>
        </p:nvSpPr>
        <p:spPr>
          <a:xfrm>
            <a:off x="940859" y="2669981"/>
            <a:ext cx="10310282" cy="3567305"/>
          </a:xfrm>
        </p:spPr>
        <p:txBody>
          <a:bodyPr/>
          <a:lstStyle/>
          <a:p>
            <a:endParaRPr lang="en-UZ" dirty="0"/>
          </a:p>
        </p:txBody>
      </p:sp>
      <p:sp>
        <p:nvSpPr>
          <p:cNvPr id="7" name="Text Placeholder 10">
            <a:extLst>
              <a:ext uri="{FF2B5EF4-FFF2-40B4-BE49-F238E27FC236}">
                <a16:creationId xmlns:a16="http://schemas.microsoft.com/office/drawing/2014/main" id="{41269A83-EB5A-F97F-787A-A683F270325D}"/>
              </a:ext>
            </a:extLst>
          </p:cNvPr>
          <p:cNvSpPr>
            <a:spLocks noGrp="1"/>
          </p:cNvSpPr>
          <p:nvPr>
            <p:ph type="body" sz="quarter" idx="24"/>
          </p:nvPr>
        </p:nvSpPr>
        <p:spPr>
          <a:xfrm>
            <a:off x="940858" y="1466026"/>
            <a:ext cx="10310283" cy="1092927"/>
          </a:xfrm>
        </p:spPr>
        <p:txBody>
          <a:bodyPr anchor="t">
            <a:noAutofit/>
          </a:bodyPr>
          <a:lstStyle>
            <a:lvl1pPr>
              <a:defRPr sz="1600" b="0"/>
            </a:lvl1pPr>
            <a:lvl2pPr>
              <a:defRPr sz="933" b="1"/>
            </a:lvl2pPr>
            <a:lvl3pPr>
              <a:defRPr sz="800" b="1"/>
            </a:lvl3pPr>
            <a:lvl4pPr>
              <a:defRPr sz="733" b="1"/>
            </a:lvl4pPr>
            <a:lvl5pPr>
              <a:defRPr sz="733" b="1"/>
            </a:lvl5pPr>
          </a:lstStyle>
          <a:p>
            <a:pPr marL="0" marR="0" lvl="0" indent="0" algn="l" defTabSz="360018" rtl="0" eaLnBrk="1" fontAlgn="auto" latinLnBrk="0" hangingPunct="1">
              <a:lnSpc>
                <a:spcPct val="130000"/>
              </a:lnSpc>
              <a:spcBef>
                <a:spcPts val="0"/>
              </a:spcBef>
              <a:spcAft>
                <a:spcPts val="0"/>
              </a:spcAft>
              <a:buClrTx/>
              <a:buSzTx/>
              <a:buFont typeface="Arial" panose="020B0604020202020204" pitchFamily="34" charset="0"/>
              <a:buNone/>
              <a:tabLst/>
              <a:defRPr/>
            </a:pPr>
            <a:r>
              <a:rPr lang="en-US" dirty="0"/>
              <a:t>Click to edit Master text styles</a:t>
            </a:r>
          </a:p>
        </p:txBody>
      </p:sp>
      <p:sp>
        <p:nvSpPr>
          <p:cNvPr id="9" name="Title 1">
            <a:extLst>
              <a:ext uri="{FF2B5EF4-FFF2-40B4-BE49-F238E27FC236}">
                <a16:creationId xmlns:a16="http://schemas.microsoft.com/office/drawing/2014/main" id="{B64BDFE9-9418-A61E-6950-5386ED01AC9F}"/>
              </a:ext>
            </a:extLst>
          </p:cNvPr>
          <p:cNvSpPr>
            <a:spLocks noGrp="1"/>
          </p:cNvSpPr>
          <p:nvPr>
            <p:ph type="title"/>
          </p:nvPr>
        </p:nvSpPr>
        <p:spPr>
          <a:xfrm>
            <a:off x="940857" y="620714"/>
            <a:ext cx="10339917" cy="734284"/>
          </a:xfrm>
        </p:spPr>
        <p:txBody>
          <a:bodyPr vert="horz" lIns="91440" tIns="45720" rIns="91440" bIns="45720" rtlCol="0" anchor="t">
            <a:noAutofit/>
          </a:bodyPr>
          <a:lstStyle>
            <a:lvl1pPr>
              <a:defRPr lang="en-ID" dirty="0"/>
            </a:lvl1pPr>
          </a:lstStyle>
          <a:p>
            <a:pPr lvl="0"/>
            <a:r>
              <a:rPr lang="en-US" dirty="0"/>
              <a:t>Click to edit Master title style</a:t>
            </a:r>
            <a:endParaRPr lang="en-ID" dirty="0"/>
          </a:p>
        </p:txBody>
      </p:sp>
      <p:sp>
        <p:nvSpPr>
          <p:cNvPr id="2" name="Footer Placeholder 4">
            <a:extLst>
              <a:ext uri="{FF2B5EF4-FFF2-40B4-BE49-F238E27FC236}">
                <a16:creationId xmlns:a16="http://schemas.microsoft.com/office/drawing/2014/main" id="{E8997C55-1DC1-6F52-D3F6-C1843AB0337A}"/>
              </a:ext>
            </a:extLst>
          </p:cNvPr>
          <p:cNvSpPr>
            <a:spLocks noGrp="1"/>
          </p:cNvSpPr>
          <p:nvPr>
            <p:ph type="ftr" sz="quarter" idx="11"/>
          </p:nvPr>
        </p:nvSpPr>
        <p:spPr>
          <a:xfrm>
            <a:off x="116906" y="620714"/>
            <a:ext cx="413319" cy="5615514"/>
          </a:xfrm>
        </p:spPr>
        <p:txBody>
          <a:bodyPr/>
          <a:lstStyle>
            <a:lvl1pPr algn="ctr">
              <a:defRPr>
                <a:solidFill>
                  <a:srgbClr val="000000"/>
                </a:solidFill>
              </a:defRPr>
            </a:lvl1pPr>
          </a:lstStyle>
          <a:p>
            <a:r>
              <a:rPr lang="en-ID" sz="1250" dirty="0"/>
              <a:t>PRESENTATION</a:t>
            </a:r>
            <a:r>
              <a:rPr lang="en-ID" dirty="0"/>
              <a:t> TITLE</a:t>
            </a:r>
          </a:p>
        </p:txBody>
      </p:sp>
    </p:spTree>
    <p:extLst>
      <p:ext uri="{BB962C8B-B14F-4D97-AF65-F5344CB8AC3E}">
        <p14:creationId xmlns:p14="http://schemas.microsoft.com/office/powerpoint/2010/main" val="3710813318"/>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2 Radial Bars C41V1">
    <p:spTree>
      <p:nvGrpSpPr>
        <p:cNvPr id="1" name=""/>
        <p:cNvGrpSpPr/>
        <p:nvPr/>
      </p:nvGrpSpPr>
      <p:grpSpPr>
        <a:xfrm>
          <a:off x="0" y="0"/>
          <a:ext cx="0" cy="0"/>
          <a:chOff x="0" y="0"/>
          <a:chExt cx="0" cy="0"/>
        </a:xfrm>
      </p:grpSpPr>
      <p:sp>
        <p:nvSpPr>
          <p:cNvPr id="3" name="Номер слайда 2">
            <a:extLst>
              <a:ext uri="{FF2B5EF4-FFF2-40B4-BE49-F238E27FC236}">
                <a16:creationId xmlns:a16="http://schemas.microsoft.com/office/drawing/2014/main" id="{D2F24407-DA77-DCD4-EBEA-0323D4D4C2AE}"/>
              </a:ext>
            </a:extLst>
          </p:cNvPr>
          <p:cNvSpPr>
            <a:spLocks noGrp="1"/>
          </p:cNvSpPr>
          <p:nvPr>
            <p:ph type="sldNum" sz="quarter" idx="10"/>
          </p:nvPr>
        </p:nvSpPr>
        <p:spPr/>
        <p:txBody>
          <a:bodyPr/>
          <a:lstStyle/>
          <a:p>
            <a:fld id="{F5342A4C-1D06-4798-B51F-D5804CA03D28}" type="slidenum">
              <a:rPr lang="en-ID" smtClean="0"/>
              <a:pPr/>
              <a:t>‹#›</a:t>
            </a:fld>
            <a:endParaRPr lang="en-ID" dirty="0"/>
          </a:p>
        </p:txBody>
      </p:sp>
      <p:sp>
        <p:nvSpPr>
          <p:cNvPr id="9" name="Title 1">
            <a:extLst>
              <a:ext uri="{FF2B5EF4-FFF2-40B4-BE49-F238E27FC236}">
                <a16:creationId xmlns:a16="http://schemas.microsoft.com/office/drawing/2014/main" id="{B64BDFE9-9418-A61E-6950-5386ED01AC9F}"/>
              </a:ext>
            </a:extLst>
          </p:cNvPr>
          <p:cNvSpPr>
            <a:spLocks noGrp="1"/>
          </p:cNvSpPr>
          <p:nvPr>
            <p:ph type="title"/>
          </p:nvPr>
        </p:nvSpPr>
        <p:spPr>
          <a:xfrm>
            <a:off x="940857" y="620714"/>
            <a:ext cx="10339917" cy="734284"/>
          </a:xfrm>
        </p:spPr>
        <p:txBody>
          <a:bodyPr anchor="t">
            <a:noAutofit/>
          </a:bodyPr>
          <a:lstStyle/>
          <a:p>
            <a:r>
              <a:rPr lang="en-US" dirty="0"/>
              <a:t>Click to edit Master title style</a:t>
            </a:r>
            <a:endParaRPr lang="en-ID" dirty="0"/>
          </a:p>
        </p:txBody>
      </p:sp>
      <p:sp>
        <p:nvSpPr>
          <p:cNvPr id="11" name="Picture Placeholder 8">
            <a:extLst>
              <a:ext uri="{FF2B5EF4-FFF2-40B4-BE49-F238E27FC236}">
                <a16:creationId xmlns:a16="http://schemas.microsoft.com/office/drawing/2014/main" id="{3659FDE2-1576-74DD-AD48-DD0616414602}"/>
              </a:ext>
            </a:extLst>
          </p:cNvPr>
          <p:cNvSpPr>
            <a:spLocks noGrp="1"/>
          </p:cNvSpPr>
          <p:nvPr>
            <p:ph type="pic" sz="quarter" idx="28"/>
          </p:nvPr>
        </p:nvSpPr>
        <p:spPr>
          <a:xfrm>
            <a:off x="4896002" y="1711314"/>
            <a:ext cx="2400000" cy="5146685"/>
          </a:xfrm>
        </p:spPr>
        <p:txBody>
          <a:bodyPr/>
          <a:lstStyle/>
          <a:p>
            <a:endParaRPr lang="en-UZ"/>
          </a:p>
        </p:txBody>
      </p:sp>
      <p:sp>
        <p:nvSpPr>
          <p:cNvPr id="12" name="Oval 11">
            <a:extLst>
              <a:ext uri="{FF2B5EF4-FFF2-40B4-BE49-F238E27FC236}">
                <a16:creationId xmlns:a16="http://schemas.microsoft.com/office/drawing/2014/main" id="{680AA0A9-DA96-D544-26F2-42179FF0AEB7}"/>
              </a:ext>
            </a:extLst>
          </p:cNvPr>
          <p:cNvSpPr/>
          <p:nvPr userDrawn="1"/>
        </p:nvSpPr>
        <p:spPr>
          <a:xfrm>
            <a:off x="1542979" y="1789592"/>
            <a:ext cx="1581292" cy="1581292"/>
          </a:xfrm>
          <a:prstGeom prst="ellipse">
            <a:avLst/>
          </a:prstGeom>
          <a:noFill/>
          <a:ln w="76200">
            <a:solidFill>
              <a:schemeClr val="accent1">
                <a:lumMod val="10000"/>
                <a:lumOff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normAutofit/>
          </a:bodyPr>
          <a:lstStyle/>
          <a:p>
            <a:pPr algn="ctr"/>
            <a:endParaRPr lang="en-GB"/>
          </a:p>
        </p:txBody>
      </p:sp>
      <p:sp>
        <p:nvSpPr>
          <p:cNvPr id="13" name="Text Placeholder 14">
            <a:extLst>
              <a:ext uri="{FF2B5EF4-FFF2-40B4-BE49-F238E27FC236}">
                <a16:creationId xmlns:a16="http://schemas.microsoft.com/office/drawing/2014/main" id="{64FACD8B-68AF-730E-B7CA-BB8626C5E6E5}"/>
              </a:ext>
            </a:extLst>
          </p:cNvPr>
          <p:cNvSpPr>
            <a:spLocks noGrp="1"/>
          </p:cNvSpPr>
          <p:nvPr>
            <p:ph type="body" sz="quarter" idx="32" hasCustomPrompt="1"/>
          </p:nvPr>
        </p:nvSpPr>
        <p:spPr>
          <a:xfrm>
            <a:off x="1542979" y="1789592"/>
            <a:ext cx="1581292" cy="1581292"/>
          </a:xfrm>
          <a:prstGeom prst="arc">
            <a:avLst>
              <a:gd name="adj1" fmla="val 16200000"/>
              <a:gd name="adj2" fmla="val 13391445"/>
            </a:avLst>
          </a:prstGeom>
          <a:noFill/>
          <a:ln w="76200">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normAutofit/>
          </a:bodyPr>
          <a:lstStyle>
            <a:lvl1pPr algn="ctr">
              <a:defRPr lang="en-GB" sz="1000" dirty="0">
                <a:solidFill>
                  <a:sysClr val="windowText" lastClr="000000"/>
                </a:solidFill>
              </a:defRPr>
            </a:lvl1pPr>
          </a:lstStyle>
          <a:p>
            <a:pPr lvl="0" algn="ctr" defTabSz="914400"/>
            <a:r>
              <a:rPr lang="en-US" dirty="0"/>
              <a:t> </a:t>
            </a:r>
            <a:endParaRPr lang="en-GB" dirty="0"/>
          </a:p>
        </p:txBody>
      </p:sp>
      <p:sp>
        <p:nvSpPr>
          <p:cNvPr id="14" name="Text Placeholder 6">
            <a:extLst>
              <a:ext uri="{FF2B5EF4-FFF2-40B4-BE49-F238E27FC236}">
                <a16:creationId xmlns:a16="http://schemas.microsoft.com/office/drawing/2014/main" id="{2F7B01CB-E2BF-31B3-E846-05B3A86D298C}"/>
              </a:ext>
            </a:extLst>
          </p:cNvPr>
          <p:cNvSpPr>
            <a:spLocks noGrp="1"/>
          </p:cNvSpPr>
          <p:nvPr>
            <p:ph type="body" sz="quarter" idx="33" hasCustomPrompt="1"/>
          </p:nvPr>
        </p:nvSpPr>
        <p:spPr>
          <a:xfrm>
            <a:off x="1704046" y="2209897"/>
            <a:ext cx="1259160" cy="760184"/>
          </a:xfrm>
        </p:spPr>
        <p:txBody>
          <a:bodyPr anchor="ctr">
            <a:noAutofit/>
          </a:bodyPr>
          <a:lstStyle>
            <a:lvl1pPr algn="ctr">
              <a:lnSpc>
                <a:spcPct val="100000"/>
              </a:lnSpc>
              <a:defRPr sz="2800" b="1">
                <a:solidFill>
                  <a:schemeClr val="tx1"/>
                </a:solidFill>
                <a:latin typeface="+mn-lt"/>
              </a:defRPr>
            </a:lvl1pPr>
          </a:lstStyle>
          <a:p>
            <a:pPr lvl="0"/>
            <a:r>
              <a:rPr lang="en-US" dirty="0"/>
              <a:t>xx%</a:t>
            </a:r>
          </a:p>
        </p:txBody>
      </p:sp>
      <p:sp>
        <p:nvSpPr>
          <p:cNvPr id="30" name="Text Placeholder 10">
            <a:extLst>
              <a:ext uri="{FF2B5EF4-FFF2-40B4-BE49-F238E27FC236}">
                <a16:creationId xmlns:a16="http://schemas.microsoft.com/office/drawing/2014/main" id="{4F411E07-C45A-4691-A726-E97D9FBC2EA3}"/>
              </a:ext>
            </a:extLst>
          </p:cNvPr>
          <p:cNvSpPr>
            <a:spLocks noGrp="1"/>
          </p:cNvSpPr>
          <p:nvPr>
            <p:ph type="body" sz="quarter" idx="15"/>
          </p:nvPr>
        </p:nvSpPr>
        <p:spPr>
          <a:xfrm>
            <a:off x="964270" y="4205447"/>
            <a:ext cx="2742859" cy="2031839"/>
          </a:xfrm>
        </p:spPr>
        <p:txBody>
          <a:bodyPr>
            <a:noAutofit/>
          </a:bodyPr>
          <a:lstStyle>
            <a:lvl1pPr algn="ctr">
              <a:lnSpc>
                <a:spcPct val="100000"/>
              </a:lnSpc>
              <a:defRPr sz="1600"/>
            </a:lvl1pPr>
            <a:lvl2pPr>
              <a:defRPr sz="933"/>
            </a:lvl2pPr>
            <a:lvl3pPr>
              <a:defRPr sz="800"/>
            </a:lvl3pPr>
            <a:lvl4pPr>
              <a:defRPr sz="733"/>
            </a:lvl4pPr>
            <a:lvl5pPr>
              <a:defRPr sz="733"/>
            </a:lvl5pPr>
          </a:lstStyle>
          <a:p>
            <a:pPr lvl="0"/>
            <a:r>
              <a:rPr lang="en-US" dirty="0"/>
              <a:t>Click to edit Master text styles</a:t>
            </a:r>
          </a:p>
        </p:txBody>
      </p:sp>
      <p:sp>
        <p:nvSpPr>
          <p:cNvPr id="31" name="Text Placeholder 10">
            <a:extLst>
              <a:ext uri="{FF2B5EF4-FFF2-40B4-BE49-F238E27FC236}">
                <a16:creationId xmlns:a16="http://schemas.microsoft.com/office/drawing/2014/main" id="{53860C39-0A44-80AA-E957-2917099FCD4B}"/>
              </a:ext>
            </a:extLst>
          </p:cNvPr>
          <p:cNvSpPr>
            <a:spLocks noGrp="1"/>
          </p:cNvSpPr>
          <p:nvPr>
            <p:ph type="body" sz="quarter" idx="36"/>
          </p:nvPr>
        </p:nvSpPr>
        <p:spPr>
          <a:xfrm>
            <a:off x="968079" y="3619500"/>
            <a:ext cx="2742859" cy="495246"/>
          </a:xfrm>
        </p:spPr>
        <p:txBody>
          <a:bodyPr anchor="ctr">
            <a:noAutofit/>
          </a:bodyPr>
          <a:lstStyle>
            <a:lvl1pPr algn="ctr">
              <a:lnSpc>
                <a:spcPct val="100000"/>
              </a:lnSpc>
              <a:defRPr sz="1800" b="1"/>
            </a:lvl1pPr>
            <a:lvl2pPr>
              <a:defRPr sz="933" b="1"/>
            </a:lvl2pPr>
            <a:lvl3pPr>
              <a:defRPr sz="800" b="1"/>
            </a:lvl3pPr>
            <a:lvl4pPr>
              <a:defRPr sz="733" b="1"/>
            </a:lvl4pPr>
            <a:lvl5pPr>
              <a:defRPr sz="733" b="1"/>
            </a:lvl5pPr>
          </a:lstStyle>
          <a:p>
            <a:pPr lvl="0"/>
            <a:r>
              <a:rPr lang="en-US" dirty="0"/>
              <a:t>Click to edit Master text styles</a:t>
            </a:r>
          </a:p>
        </p:txBody>
      </p:sp>
      <p:sp>
        <p:nvSpPr>
          <p:cNvPr id="37" name="Oval 36">
            <a:extLst>
              <a:ext uri="{FF2B5EF4-FFF2-40B4-BE49-F238E27FC236}">
                <a16:creationId xmlns:a16="http://schemas.microsoft.com/office/drawing/2014/main" id="{C5A1BB18-F53B-0A9D-2BD7-C412600A958F}"/>
              </a:ext>
            </a:extLst>
          </p:cNvPr>
          <p:cNvSpPr/>
          <p:nvPr userDrawn="1"/>
        </p:nvSpPr>
        <p:spPr>
          <a:xfrm>
            <a:off x="9055962" y="1789592"/>
            <a:ext cx="1581292" cy="1581292"/>
          </a:xfrm>
          <a:prstGeom prst="ellipse">
            <a:avLst/>
          </a:prstGeom>
          <a:noFill/>
          <a:ln w="76200">
            <a:solidFill>
              <a:schemeClr val="accent1">
                <a:lumMod val="10000"/>
                <a:lumOff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normAutofit/>
          </a:bodyPr>
          <a:lstStyle/>
          <a:p>
            <a:pPr algn="ctr"/>
            <a:endParaRPr lang="en-GB"/>
          </a:p>
        </p:txBody>
      </p:sp>
      <p:sp>
        <p:nvSpPr>
          <p:cNvPr id="38" name="Text Placeholder 14">
            <a:extLst>
              <a:ext uri="{FF2B5EF4-FFF2-40B4-BE49-F238E27FC236}">
                <a16:creationId xmlns:a16="http://schemas.microsoft.com/office/drawing/2014/main" id="{906FA701-BEC4-CB71-D686-42BD89250C25}"/>
              </a:ext>
            </a:extLst>
          </p:cNvPr>
          <p:cNvSpPr>
            <a:spLocks noGrp="1"/>
          </p:cNvSpPr>
          <p:nvPr>
            <p:ph type="body" sz="quarter" idx="37" hasCustomPrompt="1"/>
          </p:nvPr>
        </p:nvSpPr>
        <p:spPr>
          <a:xfrm>
            <a:off x="9055962" y="1789592"/>
            <a:ext cx="1581292" cy="1581292"/>
          </a:xfrm>
          <a:prstGeom prst="arc">
            <a:avLst>
              <a:gd name="adj1" fmla="val 16200000"/>
              <a:gd name="adj2" fmla="val 13391445"/>
            </a:avLst>
          </a:prstGeom>
          <a:noFill/>
          <a:ln w="76200">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a:defRPr lang="en-GB" sz="1000" dirty="0">
                <a:solidFill>
                  <a:sysClr val="windowText" lastClr="000000"/>
                </a:solidFill>
              </a:defRPr>
            </a:lvl1pPr>
          </a:lstStyle>
          <a:p>
            <a:pPr lvl="0" algn="ctr" defTabSz="914400"/>
            <a:r>
              <a:rPr lang="en-US" dirty="0"/>
              <a:t> </a:t>
            </a:r>
            <a:endParaRPr lang="en-GB" dirty="0"/>
          </a:p>
        </p:txBody>
      </p:sp>
      <p:sp>
        <p:nvSpPr>
          <p:cNvPr id="39" name="Text Placeholder 6">
            <a:extLst>
              <a:ext uri="{FF2B5EF4-FFF2-40B4-BE49-F238E27FC236}">
                <a16:creationId xmlns:a16="http://schemas.microsoft.com/office/drawing/2014/main" id="{E64EA404-6138-D627-9EB1-00E8B04F823F}"/>
              </a:ext>
            </a:extLst>
          </p:cNvPr>
          <p:cNvSpPr>
            <a:spLocks noGrp="1"/>
          </p:cNvSpPr>
          <p:nvPr>
            <p:ph type="body" sz="quarter" idx="38" hasCustomPrompt="1"/>
          </p:nvPr>
        </p:nvSpPr>
        <p:spPr>
          <a:xfrm>
            <a:off x="9217029" y="2209897"/>
            <a:ext cx="1259160" cy="760184"/>
          </a:xfrm>
        </p:spPr>
        <p:txBody>
          <a:bodyPr anchor="ctr">
            <a:noAutofit/>
          </a:bodyPr>
          <a:lstStyle>
            <a:lvl1pPr algn="ctr">
              <a:lnSpc>
                <a:spcPct val="100000"/>
              </a:lnSpc>
              <a:defRPr sz="2800" b="1">
                <a:solidFill>
                  <a:schemeClr val="tx1"/>
                </a:solidFill>
                <a:latin typeface="+mn-lt"/>
              </a:defRPr>
            </a:lvl1pPr>
          </a:lstStyle>
          <a:p>
            <a:pPr lvl="0"/>
            <a:r>
              <a:rPr lang="en-US" dirty="0"/>
              <a:t>xx%</a:t>
            </a:r>
          </a:p>
        </p:txBody>
      </p:sp>
      <p:sp>
        <p:nvSpPr>
          <p:cNvPr id="40" name="Text Placeholder 10">
            <a:extLst>
              <a:ext uri="{FF2B5EF4-FFF2-40B4-BE49-F238E27FC236}">
                <a16:creationId xmlns:a16="http://schemas.microsoft.com/office/drawing/2014/main" id="{53A8DFA9-280C-C060-AE93-281941EE2843}"/>
              </a:ext>
            </a:extLst>
          </p:cNvPr>
          <p:cNvSpPr>
            <a:spLocks noGrp="1"/>
          </p:cNvSpPr>
          <p:nvPr>
            <p:ph type="body" sz="quarter" idx="39"/>
          </p:nvPr>
        </p:nvSpPr>
        <p:spPr>
          <a:xfrm>
            <a:off x="8477253" y="4205447"/>
            <a:ext cx="2742859" cy="2031839"/>
          </a:xfrm>
        </p:spPr>
        <p:txBody>
          <a:bodyPr>
            <a:noAutofit/>
          </a:bodyPr>
          <a:lstStyle>
            <a:lvl1pPr algn="ctr">
              <a:lnSpc>
                <a:spcPct val="100000"/>
              </a:lnSpc>
              <a:defRPr sz="1600"/>
            </a:lvl1pPr>
            <a:lvl2pPr>
              <a:defRPr sz="933"/>
            </a:lvl2pPr>
            <a:lvl3pPr>
              <a:defRPr sz="800"/>
            </a:lvl3pPr>
            <a:lvl4pPr>
              <a:defRPr sz="733"/>
            </a:lvl4pPr>
            <a:lvl5pPr>
              <a:defRPr sz="733"/>
            </a:lvl5pPr>
          </a:lstStyle>
          <a:p>
            <a:pPr lvl="0"/>
            <a:r>
              <a:rPr lang="en-US" dirty="0"/>
              <a:t>Click to edit Master text styles</a:t>
            </a:r>
          </a:p>
        </p:txBody>
      </p:sp>
      <p:sp>
        <p:nvSpPr>
          <p:cNvPr id="41" name="Text Placeholder 10">
            <a:extLst>
              <a:ext uri="{FF2B5EF4-FFF2-40B4-BE49-F238E27FC236}">
                <a16:creationId xmlns:a16="http://schemas.microsoft.com/office/drawing/2014/main" id="{E9F9D8C8-2931-B2FC-32E3-323308196C2A}"/>
              </a:ext>
            </a:extLst>
          </p:cNvPr>
          <p:cNvSpPr>
            <a:spLocks noGrp="1"/>
          </p:cNvSpPr>
          <p:nvPr>
            <p:ph type="body" sz="quarter" idx="40"/>
          </p:nvPr>
        </p:nvSpPr>
        <p:spPr>
          <a:xfrm>
            <a:off x="8481062" y="3619500"/>
            <a:ext cx="2742859" cy="495246"/>
          </a:xfrm>
        </p:spPr>
        <p:txBody>
          <a:bodyPr anchor="ctr">
            <a:noAutofit/>
          </a:bodyPr>
          <a:lstStyle>
            <a:lvl1pPr algn="ctr">
              <a:lnSpc>
                <a:spcPct val="100000"/>
              </a:lnSpc>
              <a:defRPr sz="1800" b="1"/>
            </a:lvl1pPr>
            <a:lvl2pPr>
              <a:defRPr sz="933" b="1"/>
            </a:lvl2pPr>
            <a:lvl3pPr>
              <a:defRPr sz="800" b="1"/>
            </a:lvl3pPr>
            <a:lvl4pPr>
              <a:defRPr sz="733" b="1"/>
            </a:lvl4pPr>
            <a:lvl5pPr>
              <a:defRPr sz="733" b="1"/>
            </a:lvl5pPr>
          </a:lstStyle>
          <a:p>
            <a:pPr lvl="0"/>
            <a:r>
              <a:rPr lang="en-US" dirty="0"/>
              <a:t>Click to edit Master text styles</a:t>
            </a:r>
          </a:p>
        </p:txBody>
      </p:sp>
      <p:sp>
        <p:nvSpPr>
          <p:cNvPr id="2" name="Footer Placeholder 4">
            <a:extLst>
              <a:ext uri="{FF2B5EF4-FFF2-40B4-BE49-F238E27FC236}">
                <a16:creationId xmlns:a16="http://schemas.microsoft.com/office/drawing/2014/main" id="{0D42E3FD-1257-3CED-6628-859FA1B4D1BE}"/>
              </a:ext>
            </a:extLst>
          </p:cNvPr>
          <p:cNvSpPr>
            <a:spLocks noGrp="1"/>
          </p:cNvSpPr>
          <p:nvPr>
            <p:ph type="ftr" sz="quarter" idx="11"/>
          </p:nvPr>
        </p:nvSpPr>
        <p:spPr>
          <a:xfrm>
            <a:off x="116906" y="620714"/>
            <a:ext cx="413319" cy="5615514"/>
          </a:xfrm>
        </p:spPr>
        <p:txBody>
          <a:bodyPr/>
          <a:lstStyle>
            <a:lvl1pPr algn="ctr">
              <a:defRPr>
                <a:solidFill>
                  <a:srgbClr val="000000"/>
                </a:solidFill>
              </a:defRPr>
            </a:lvl1pPr>
          </a:lstStyle>
          <a:p>
            <a:r>
              <a:rPr lang="en-ID" sz="1250" dirty="0"/>
              <a:t>PRESENTATION</a:t>
            </a:r>
            <a:r>
              <a:rPr lang="en-ID" dirty="0"/>
              <a:t> TITLE</a:t>
            </a:r>
          </a:p>
        </p:txBody>
      </p:sp>
    </p:spTree>
    <p:extLst>
      <p:ext uri="{BB962C8B-B14F-4D97-AF65-F5344CB8AC3E}">
        <p14:creationId xmlns:p14="http://schemas.microsoft.com/office/powerpoint/2010/main" val="427235424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3 Radial Bars C42V1">
    <p:spTree>
      <p:nvGrpSpPr>
        <p:cNvPr id="1" name=""/>
        <p:cNvGrpSpPr/>
        <p:nvPr/>
      </p:nvGrpSpPr>
      <p:grpSpPr>
        <a:xfrm>
          <a:off x="0" y="0"/>
          <a:ext cx="0" cy="0"/>
          <a:chOff x="0" y="0"/>
          <a:chExt cx="0" cy="0"/>
        </a:xfrm>
      </p:grpSpPr>
      <p:sp>
        <p:nvSpPr>
          <p:cNvPr id="3" name="Номер слайда 2">
            <a:extLst>
              <a:ext uri="{FF2B5EF4-FFF2-40B4-BE49-F238E27FC236}">
                <a16:creationId xmlns:a16="http://schemas.microsoft.com/office/drawing/2014/main" id="{D2F24407-DA77-DCD4-EBEA-0323D4D4C2AE}"/>
              </a:ext>
            </a:extLst>
          </p:cNvPr>
          <p:cNvSpPr>
            <a:spLocks noGrp="1"/>
          </p:cNvSpPr>
          <p:nvPr>
            <p:ph type="sldNum" sz="quarter" idx="10"/>
          </p:nvPr>
        </p:nvSpPr>
        <p:spPr/>
        <p:txBody>
          <a:bodyPr/>
          <a:lstStyle/>
          <a:p>
            <a:fld id="{F5342A4C-1D06-4798-B51F-D5804CA03D28}" type="slidenum">
              <a:rPr lang="en-ID" smtClean="0"/>
              <a:pPr/>
              <a:t>‹#›</a:t>
            </a:fld>
            <a:endParaRPr lang="en-ID" dirty="0"/>
          </a:p>
        </p:txBody>
      </p:sp>
      <p:sp>
        <p:nvSpPr>
          <p:cNvPr id="9" name="Title 1">
            <a:extLst>
              <a:ext uri="{FF2B5EF4-FFF2-40B4-BE49-F238E27FC236}">
                <a16:creationId xmlns:a16="http://schemas.microsoft.com/office/drawing/2014/main" id="{B64BDFE9-9418-A61E-6950-5386ED01AC9F}"/>
              </a:ext>
            </a:extLst>
          </p:cNvPr>
          <p:cNvSpPr>
            <a:spLocks noGrp="1"/>
          </p:cNvSpPr>
          <p:nvPr>
            <p:ph type="title"/>
          </p:nvPr>
        </p:nvSpPr>
        <p:spPr>
          <a:xfrm>
            <a:off x="940857" y="620714"/>
            <a:ext cx="10339917" cy="734284"/>
          </a:xfrm>
        </p:spPr>
        <p:txBody>
          <a:bodyPr vert="horz" lIns="91440" tIns="45720" rIns="91440" bIns="45720" rtlCol="0" anchor="t">
            <a:noAutofit/>
          </a:bodyPr>
          <a:lstStyle>
            <a:lvl1pPr>
              <a:defRPr lang="en-ID" dirty="0"/>
            </a:lvl1pPr>
          </a:lstStyle>
          <a:p>
            <a:pPr lvl="0"/>
            <a:r>
              <a:rPr lang="en-US" dirty="0"/>
              <a:t>Click to edit Master title style</a:t>
            </a:r>
            <a:endParaRPr lang="en-ID" dirty="0"/>
          </a:p>
        </p:txBody>
      </p:sp>
      <p:sp>
        <p:nvSpPr>
          <p:cNvPr id="19" name="Oval 18">
            <a:extLst>
              <a:ext uri="{FF2B5EF4-FFF2-40B4-BE49-F238E27FC236}">
                <a16:creationId xmlns:a16="http://schemas.microsoft.com/office/drawing/2014/main" id="{D659AB76-0A53-85FE-AAA3-0D278BB077B8}"/>
              </a:ext>
            </a:extLst>
          </p:cNvPr>
          <p:cNvSpPr/>
          <p:nvPr userDrawn="1"/>
        </p:nvSpPr>
        <p:spPr>
          <a:xfrm>
            <a:off x="1542979" y="1789592"/>
            <a:ext cx="1581292" cy="1581292"/>
          </a:xfrm>
          <a:prstGeom prst="ellipse">
            <a:avLst/>
          </a:prstGeom>
          <a:noFill/>
          <a:ln w="76200">
            <a:solidFill>
              <a:schemeClr val="accent1">
                <a:lumMod val="10000"/>
                <a:lumOff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normAutofit/>
          </a:bodyPr>
          <a:lstStyle/>
          <a:p>
            <a:pPr algn="ctr"/>
            <a:endParaRPr lang="en-GB"/>
          </a:p>
        </p:txBody>
      </p:sp>
      <p:sp>
        <p:nvSpPr>
          <p:cNvPr id="20" name="Text Placeholder 14">
            <a:extLst>
              <a:ext uri="{FF2B5EF4-FFF2-40B4-BE49-F238E27FC236}">
                <a16:creationId xmlns:a16="http://schemas.microsoft.com/office/drawing/2014/main" id="{52D3D9C9-44C6-13A5-4DF4-E40E24C72695}"/>
              </a:ext>
            </a:extLst>
          </p:cNvPr>
          <p:cNvSpPr>
            <a:spLocks noGrp="1"/>
          </p:cNvSpPr>
          <p:nvPr>
            <p:ph type="body" sz="quarter" idx="32" hasCustomPrompt="1"/>
          </p:nvPr>
        </p:nvSpPr>
        <p:spPr>
          <a:xfrm>
            <a:off x="1542979" y="1789592"/>
            <a:ext cx="1581292" cy="1581292"/>
          </a:xfrm>
          <a:prstGeom prst="arc">
            <a:avLst>
              <a:gd name="adj1" fmla="val 16200000"/>
              <a:gd name="adj2" fmla="val 13391445"/>
            </a:avLst>
          </a:prstGeom>
          <a:noFill/>
          <a:ln w="76200">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normAutofit/>
          </a:bodyPr>
          <a:lstStyle>
            <a:lvl1pPr algn="ctr">
              <a:defRPr lang="en-GB" sz="1000" dirty="0">
                <a:solidFill>
                  <a:sysClr val="windowText" lastClr="000000"/>
                </a:solidFill>
              </a:defRPr>
            </a:lvl1pPr>
          </a:lstStyle>
          <a:p>
            <a:pPr lvl="0" algn="ctr" defTabSz="914400"/>
            <a:r>
              <a:rPr lang="en-US" dirty="0"/>
              <a:t> </a:t>
            </a:r>
            <a:endParaRPr lang="en-GB" dirty="0"/>
          </a:p>
        </p:txBody>
      </p:sp>
      <p:sp>
        <p:nvSpPr>
          <p:cNvPr id="21" name="Text Placeholder 6">
            <a:extLst>
              <a:ext uri="{FF2B5EF4-FFF2-40B4-BE49-F238E27FC236}">
                <a16:creationId xmlns:a16="http://schemas.microsoft.com/office/drawing/2014/main" id="{B10BD521-32D6-0649-1395-6DBCBA7EFA13}"/>
              </a:ext>
            </a:extLst>
          </p:cNvPr>
          <p:cNvSpPr>
            <a:spLocks noGrp="1"/>
          </p:cNvSpPr>
          <p:nvPr>
            <p:ph type="body" sz="quarter" idx="33" hasCustomPrompt="1"/>
          </p:nvPr>
        </p:nvSpPr>
        <p:spPr>
          <a:xfrm>
            <a:off x="1704046" y="2209897"/>
            <a:ext cx="1259160" cy="760184"/>
          </a:xfrm>
        </p:spPr>
        <p:txBody>
          <a:bodyPr anchor="ctr">
            <a:noAutofit/>
          </a:bodyPr>
          <a:lstStyle>
            <a:lvl1pPr algn="ctr">
              <a:lnSpc>
                <a:spcPct val="100000"/>
              </a:lnSpc>
              <a:defRPr sz="2800" b="1">
                <a:solidFill>
                  <a:schemeClr val="tx1"/>
                </a:solidFill>
                <a:latin typeface="+mn-lt"/>
              </a:defRPr>
            </a:lvl1pPr>
          </a:lstStyle>
          <a:p>
            <a:pPr lvl="0"/>
            <a:r>
              <a:rPr lang="en-US" dirty="0"/>
              <a:t>xx%</a:t>
            </a:r>
          </a:p>
        </p:txBody>
      </p:sp>
      <p:sp>
        <p:nvSpPr>
          <p:cNvPr id="22" name="Text Placeholder 10">
            <a:extLst>
              <a:ext uri="{FF2B5EF4-FFF2-40B4-BE49-F238E27FC236}">
                <a16:creationId xmlns:a16="http://schemas.microsoft.com/office/drawing/2014/main" id="{21DB42FF-E1FB-66AE-B971-EE85852B3CB4}"/>
              </a:ext>
            </a:extLst>
          </p:cNvPr>
          <p:cNvSpPr>
            <a:spLocks noGrp="1"/>
          </p:cNvSpPr>
          <p:nvPr>
            <p:ph type="body" sz="quarter" idx="15"/>
          </p:nvPr>
        </p:nvSpPr>
        <p:spPr>
          <a:xfrm>
            <a:off x="964270" y="4205447"/>
            <a:ext cx="2742859" cy="2031839"/>
          </a:xfrm>
        </p:spPr>
        <p:txBody>
          <a:bodyPr>
            <a:noAutofit/>
          </a:bodyPr>
          <a:lstStyle>
            <a:lvl1pPr algn="ctr">
              <a:lnSpc>
                <a:spcPct val="100000"/>
              </a:lnSpc>
              <a:defRPr sz="1600"/>
            </a:lvl1pPr>
            <a:lvl2pPr>
              <a:defRPr sz="933"/>
            </a:lvl2pPr>
            <a:lvl3pPr>
              <a:defRPr sz="800"/>
            </a:lvl3pPr>
            <a:lvl4pPr>
              <a:defRPr sz="733"/>
            </a:lvl4pPr>
            <a:lvl5pPr>
              <a:defRPr sz="733"/>
            </a:lvl5pPr>
          </a:lstStyle>
          <a:p>
            <a:pPr lvl="0"/>
            <a:r>
              <a:rPr lang="en-US" dirty="0"/>
              <a:t>Click to edit Master text styles</a:t>
            </a:r>
          </a:p>
        </p:txBody>
      </p:sp>
      <p:sp>
        <p:nvSpPr>
          <p:cNvPr id="23" name="Text Placeholder 10">
            <a:extLst>
              <a:ext uri="{FF2B5EF4-FFF2-40B4-BE49-F238E27FC236}">
                <a16:creationId xmlns:a16="http://schemas.microsoft.com/office/drawing/2014/main" id="{800FB00D-92FC-D8DD-B9EA-CCD5B2DDC1D5}"/>
              </a:ext>
            </a:extLst>
          </p:cNvPr>
          <p:cNvSpPr>
            <a:spLocks noGrp="1"/>
          </p:cNvSpPr>
          <p:nvPr>
            <p:ph type="body" sz="quarter" idx="36"/>
          </p:nvPr>
        </p:nvSpPr>
        <p:spPr>
          <a:xfrm>
            <a:off x="968079" y="3619500"/>
            <a:ext cx="2742859" cy="495246"/>
          </a:xfrm>
        </p:spPr>
        <p:txBody>
          <a:bodyPr anchor="ctr">
            <a:noAutofit/>
          </a:bodyPr>
          <a:lstStyle>
            <a:lvl1pPr algn="ctr">
              <a:lnSpc>
                <a:spcPct val="100000"/>
              </a:lnSpc>
              <a:defRPr sz="1800" b="1"/>
            </a:lvl1pPr>
            <a:lvl2pPr>
              <a:defRPr sz="933" b="1"/>
            </a:lvl2pPr>
            <a:lvl3pPr>
              <a:defRPr sz="800" b="1"/>
            </a:lvl3pPr>
            <a:lvl4pPr>
              <a:defRPr sz="733" b="1"/>
            </a:lvl4pPr>
            <a:lvl5pPr>
              <a:defRPr sz="733" b="1"/>
            </a:lvl5pPr>
          </a:lstStyle>
          <a:p>
            <a:pPr lvl="0"/>
            <a:r>
              <a:rPr lang="en-US" dirty="0"/>
              <a:t>Click to edit Master text styles</a:t>
            </a:r>
          </a:p>
        </p:txBody>
      </p:sp>
      <p:sp>
        <p:nvSpPr>
          <p:cNvPr id="24" name="Oval 23">
            <a:extLst>
              <a:ext uri="{FF2B5EF4-FFF2-40B4-BE49-F238E27FC236}">
                <a16:creationId xmlns:a16="http://schemas.microsoft.com/office/drawing/2014/main" id="{59A0953B-1BB5-847E-3131-BBBE1E6EB41E}"/>
              </a:ext>
            </a:extLst>
          </p:cNvPr>
          <p:cNvSpPr/>
          <p:nvPr userDrawn="1"/>
        </p:nvSpPr>
        <p:spPr>
          <a:xfrm>
            <a:off x="5304657" y="1789592"/>
            <a:ext cx="1581292" cy="1581292"/>
          </a:xfrm>
          <a:prstGeom prst="ellipse">
            <a:avLst/>
          </a:prstGeom>
          <a:noFill/>
          <a:ln w="76200">
            <a:solidFill>
              <a:schemeClr val="accent1">
                <a:lumMod val="10000"/>
                <a:lumOff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normAutofit/>
          </a:bodyPr>
          <a:lstStyle/>
          <a:p>
            <a:pPr algn="ctr"/>
            <a:endParaRPr lang="en-GB"/>
          </a:p>
        </p:txBody>
      </p:sp>
      <p:sp>
        <p:nvSpPr>
          <p:cNvPr id="25" name="Text Placeholder 14">
            <a:extLst>
              <a:ext uri="{FF2B5EF4-FFF2-40B4-BE49-F238E27FC236}">
                <a16:creationId xmlns:a16="http://schemas.microsoft.com/office/drawing/2014/main" id="{F2A08028-9576-66DB-D80A-BC384A7E64DA}"/>
              </a:ext>
            </a:extLst>
          </p:cNvPr>
          <p:cNvSpPr>
            <a:spLocks noGrp="1"/>
          </p:cNvSpPr>
          <p:nvPr>
            <p:ph type="body" sz="quarter" idx="37" hasCustomPrompt="1"/>
          </p:nvPr>
        </p:nvSpPr>
        <p:spPr>
          <a:xfrm>
            <a:off x="5304657" y="1789592"/>
            <a:ext cx="1581292" cy="1581292"/>
          </a:xfrm>
          <a:prstGeom prst="arc">
            <a:avLst>
              <a:gd name="adj1" fmla="val 16200000"/>
              <a:gd name="adj2" fmla="val 13391445"/>
            </a:avLst>
          </a:prstGeom>
          <a:noFill/>
          <a:ln w="76200">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normAutofit/>
          </a:bodyPr>
          <a:lstStyle>
            <a:lvl1pPr algn="ctr">
              <a:defRPr lang="en-GB" sz="1000" dirty="0">
                <a:solidFill>
                  <a:sysClr val="windowText" lastClr="000000"/>
                </a:solidFill>
              </a:defRPr>
            </a:lvl1pPr>
          </a:lstStyle>
          <a:p>
            <a:pPr lvl="0" algn="ctr" defTabSz="914400"/>
            <a:r>
              <a:rPr lang="en-US" dirty="0"/>
              <a:t> </a:t>
            </a:r>
            <a:endParaRPr lang="en-GB" dirty="0"/>
          </a:p>
        </p:txBody>
      </p:sp>
      <p:sp>
        <p:nvSpPr>
          <p:cNvPr id="26" name="Text Placeholder 6">
            <a:extLst>
              <a:ext uri="{FF2B5EF4-FFF2-40B4-BE49-F238E27FC236}">
                <a16:creationId xmlns:a16="http://schemas.microsoft.com/office/drawing/2014/main" id="{A9CD7245-3E57-E3B3-681B-B129B58ACB9F}"/>
              </a:ext>
            </a:extLst>
          </p:cNvPr>
          <p:cNvSpPr>
            <a:spLocks noGrp="1"/>
          </p:cNvSpPr>
          <p:nvPr>
            <p:ph type="body" sz="quarter" idx="38" hasCustomPrompt="1"/>
          </p:nvPr>
        </p:nvSpPr>
        <p:spPr>
          <a:xfrm>
            <a:off x="5465724" y="2209897"/>
            <a:ext cx="1259160" cy="760184"/>
          </a:xfrm>
        </p:spPr>
        <p:txBody>
          <a:bodyPr anchor="ctr">
            <a:noAutofit/>
          </a:bodyPr>
          <a:lstStyle>
            <a:lvl1pPr algn="ctr">
              <a:lnSpc>
                <a:spcPct val="100000"/>
              </a:lnSpc>
              <a:defRPr sz="2800" b="1">
                <a:solidFill>
                  <a:schemeClr val="tx1"/>
                </a:solidFill>
                <a:latin typeface="+mn-lt"/>
              </a:defRPr>
            </a:lvl1pPr>
          </a:lstStyle>
          <a:p>
            <a:pPr lvl="0"/>
            <a:r>
              <a:rPr lang="en-US" dirty="0"/>
              <a:t>xx%</a:t>
            </a:r>
          </a:p>
        </p:txBody>
      </p:sp>
      <p:sp>
        <p:nvSpPr>
          <p:cNvPr id="27" name="Text Placeholder 10">
            <a:extLst>
              <a:ext uri="{FF2B5EF4-FFF2-40B4-BE49-F238E27FC236}">
                <a16:creationId xmlns:a16="http://schemas.microsoft.com/office/drawing/2014/main" id="{BCA8DFEA-7AB7-3108-ABB3-B7DCF2AFA062}"/>
              </a:ext>
            </a:extLst>
          </p:cNvPr>
          <p:cNvSpPr>
            <a:spLocks noGrp="1"/>
          </p:cNvSpPr>
          <p:nvPr>
            <p:ph type="body" sz="quarter" idx="39"/>
          </p:nvPr>
        </p:nvSpPr>
        <p:spPr>
          <a:xfrm>
            <a:off x="4725948" y="4205447"/>
            <a:ext cx="2742859" cy="2031839"/>
          </a:xfrm>
        </p:spPr>
        <p:txBody>
          <a:bodyPr>
            <a:noAutofit/>
          </a:bodyPr>
          <a:lstStyle>
            <a:lvl1pPr algn="ctr">
              <a:lnSpc>
                <a:spcPct val="100000"/>
              </a:lnSpc>
              <a:defRPr sz="1600"/>
            </a:lvl1pPr>
            <a:lvl2pPr>
              <a:defRPr sz="933"/>
            </a:lvl2pPr>
            <a:lvl3pPr>
              <a:defRPr sz="800"/>
            </a:lvl3pPr>
            <a:lvl4pPr>
              <a:defRPr sz="733"/>
            </a:lvl4pPr>
            <a:lvl5pPr>
              <a:defRPr sz="733"/>
            </a:lvl5pPr>
          </a:lstStyle>
          <a:p>
            <a:pPr lvl="0"/>
            <a:r>
              <a:rPr lang="en-US" dirty="0"/>
              <a:t>Click to edit Master text styles</a:t>
            </a:r>
          </a:p>
        </p:txBody>
      </p:sp>
      <p:sp>
        <p:nvSpPr>
          <p:cNvPr id="28" name="Text Placeholder 10">
            <a:extLst>
              <a:ext uri="{FF2B5EF4-FFF2-40B4-BE49-F238E27FC236}">
                <a16:creationId xmlns:a16="http://schemas.microsoft.com/office/drawing/2014/main" id="{0A1F667C-435F-ADB4-8DB5-9490B5C2D455}"/>
              </a:ext>
            </a:extLst>
          </p:cNvPr>
          <p:cNvSpPr>
            <a:spLocks noGrp="1"/>
          </p:cNvSpPr>
          <p:nvPr>
            <p:ph type="body" sz="quarter" idx="40"/>
          </p:nvPr>
        </p:nvSpPr>
        <p:spPr>
          <a:xfrm>
            <a:off x="4729757" y="3619500"/>
            <a:ext cx="2742859" cy="495246"/>
          </a:xfrm>
        </p:spPr>
        <p:txBody>
          <a:bodyPr anchor="ctr">
            <a:noAutofit/>
          </a:bodyPr>
          <a:lstStyle>
            <a:lvl1pPr algn="ctr">
              <a:lnSpc>
                <a:spcPct val="100000"/>
              </a:lnSpc>
              <a:defRPr sz="1800" b="1"/>
            </a:lvl1pPr>
            <a:lvl2pPr>
              <a:defRPr sz="933" b="1"/>
            </a:lvl2pPr>
            <a:lvl3pPr>
              <a:defRPr sz="800" b="1"/>
            </a:lvl3pPr>
            <a:lvl4pPr>
              <a:defRPr sz="733" b="1"/>
            </a:lvl4pPr>
            <a:lvl5pPr>
              <a:defRPr sz="733" b="1"/>
            </a:lvl5pPr>
          </a:lstStyle>
          <a:p>
            <a:pPr lvl="0"/>
            <a:r>
              <a:rPr lang="en-US" dirty="0"/>
              <a:t>Click to edit Master text styles</a:t>
            </a:r>
          </a:p>
        </p:txBody>
      </p:sp>
      <p:sp>
        <p:nvSpPr>
          <p:cNvPr id="29" name="Oval 28">
            <a:extLst>
              <a:ext uri="{FF2B5EF4-FFF2-40B4-BE49-F238E27FC236}">
                <a16:creationId xmlns:a16="http://schemas.microsoft.com/office/drawing/2014/main" id="{2A2387D8-4D59-5A3F-8EAA-1ED539E99C53}"/>
              </a:ext>
            </a:extLst>
          </p:cNvPr>
          <p:cNvSpPr/>
          <p:nvPr userDrawn="1"/>
        </p:nvSpPr>
        <p:spPr>
          <a:xfrm>
            <a:off x="9066335" y="1789592"/>
            <a:ext cx="1581292" cy="1581292"/>
          </a:xfrm>
          <a:prstGeom prst="ellipse">
            <a:avLst/>
          </a:prstGeom>
          <a:noFill/>
          <a:ln w="76200">
            <a:solidFill>
              <a:schemeClr val="accent1">
                <a:lumMod val="10000"/>
                <a:lumOff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normAutofit/>
          </a:bodyPr>
          <a:lstStyle/>
          <a:p>
            <a:pPr algn="ctr"/>
            <a:endParaRPr lang="en-GB"/>
          </a:p>
        </p:txBody>
      </p:sp>
      <p:sp>
        <p:nvSpPr>
          <p:cNvPr id="32" name="Text Placeholder 14">
            <a:extLst>
              <a:ext uri="{FF2B5EF4-FFF2-40B4-BE49-F238E27FC236}">
                <a16:creationId xmlns:a16="http://schemas.microsoft.com/office/drawing/2014/main" id="{4D98EA48-D056-61CE-9BA9-60C1014B921B}"/>
              </a:ext>
            </a:extLst>
          </p:cNvPr>
          <p:cNvSpPr>
            <a:spLocks noGrp="1"/>
          </p:cNvSpPr>
          <p:nvPr>
            <p:ph type="body" sz="quarter" idx="41" hasCustomPrompt="1"/>
          </p:nvPr>
        </p:nvSpPr>
        <p:spPr>
          <a:xfrm>
            <a:off x="9066335" y="1789592"/>
            <a:ext cx="1581292" cy="1581292"/>
          </a:xfrm>
          <a:prstGeom prst="arc">
            <a:avLst>
              <a:gd name="adj1" fmla="val 16200000"/>
              <a:gd name="adj2" fmla="val 13391445"/>
            </a:avLst>
          </a:prstGeom>
          <a:noFill/>
          <a:ln w="76200">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normAutofit/>
          </a:bodyPr>
          <a:lstStyle>
            <a:lvl1pPr algn="ctr">
              <a:defRPr lang="en-GB" sz="1000" dirty="0">
                <a:solidFill>
                  <a:sysClr val="windowText" lastClr="000000"/>
                </a:solidFill>
              </a:defRPr>
            </a:lvl1pPr>
          </a:lstStyle>
          <a:p>
            <a:pPr lvl="0" algn="ctr" defTabSz="914400"/>
            <a:r>
              <a:rPr lang="en-US" dirty="0"/>
              <a:t> </a:t>
            </a:r>
            <a:endParaRPr lang="en-GB" dirty="0"/>
          </a:p>
        </p:txBody>
      </p:sp>
      <p:sp>
        <p:nvSpPr>
          <p:cNvPr id="33" name="Text Placeholder 6">
            <a:extLst>
              <a:ext uri="{FF2B5EF4-FFF2-40B4-BE49-F238E27FC236}">
                <a16:creationId xmlns:a16="http://schemas.microsoft.com/office/drawing/2014/main" id="{ABC992EC-7848-014D-6A8F-B9D937838C06}"/>
              </a:ext>
            </a:extLst>
          </p:cNvPr>
          <p:cNvSpPr>
            <a:spLocks noGrp="1"/>
          </p:cNvSpPr>
          <p:nvPr>
            <p:ph type="body" sz="quarter" idx="42" hasCustomPrompt="1"/>
          </p:nvPr>
        </p:nvSpPr>
        <p:spPr>
          <a:xfrm>
            <a:off x="9227402" y="2209897"/>
            <a:ext cx="1259160" cy="760184"/>
          </a:xfrm>
        </p:spPr>
        <p:txBody>
          <a:bodyPr anchor="ctr">
            <a:noAutofit/>
          </a:bodyPr>
          <a:lstStyle>
            <a:lvl1pPr algn="ctr">
              <a:lnSpc>
                <a:spcPct val="100000"/>
              </a:lnSpc>
              <a:defRPr sz="2800" b="1">
                <a:solidFill>
                  <a:schemeClr val="tx1"/>
                </a:solidFill>
                <a:latin typeface="+mn-lt"/>
              </a:defRPr>
            </a:lvl1pPr>
          </a:lstStyle>
          <a:p>
            <a:pPr lvl="0"/>
            <a:r>
              <a:rPr lang="en-US" dirty="0"/>
              <a:t>xx%</a:t>
            </a:r>
          </a:p>
        </p:txBody>
      </p:sp>
      <p:sp>
        <p:nvSpPr>
          <p:cNvPr id="34" name="Text Placeholder 10">
            <a:extLst>
              <a:ext uri="{FF2B5EF4-FFF2-40B4-BE49-F238E27FC236}">
                <a16:creationId xmlns:a16="http://schemas.microsoft.com/office/drawing/2014/main" id="{4A6F3871-FD52-64D0-A7CC-592A5E0FFBDA}"/>
              </a:ext>
            </a:extLst>
          </p:cNvPr>
          <p:cNvSpPr>
            <a:spLocks noGrp="1"/>
          </p:cNvSpPr>
          <p:nvPr>
            <p:ph type="body" sz="quarter" idx="43"/>
          </p:nvPr>
        </p:nvSpPr>
        <p:spPr>
          <a:xfrm>
            <a:off x="8487626" y="4205447"/>
            <a:ext cx="2742859" cy="2031839"/>
          </a:xfrm>
        </p:spPr>
        <p:txBody>
          <a:bodyPr>
            <a:noAutofit/>
          </a:bodyPr>
          <a:lstStyle>
            <a:lvl1pPr algn="ctr">
              <a:lnSpc>
                <a:spcPct val="100000"/>
              </a:lnSpc>
              <a:defRPr sz="1600"/>
            </a:lvl1pPr>
            <a:lvl2pPr>
              <a:defRPr sz="933"/>
            </a:lvl2pPr>
            <a:lvl3pPr>
              <a:defRPr sz="800"/>
            </a:lvl3pPr>
            <a:lvl4pPr>
              <a:defRPr sz="733"/>
            </a:lvl4pPr>
            <a:lvl5pPr>
              <a:defRPr sz="733"/>
            </a:lvl5pPr>
          </a:lstStyle>
          <a:p>
            <a:pPr lvl="0"/>
            <a:r>
              <a:rPr lang="en-US" dirty="0"/>
              <a:t>Click to edit Master text styles</a:t>
            </a:r>
          </a:p>
        </p:txBody>
      </p:sp>
      <p:sp>
        <p:nvSpPr>
          <p:cNvPr id="35" name="Text Placeholder 10">
            <a:extLst>
              <a:ext uri="{FF2B5EF4-FFF2-40B4-BE49-F238E27FC236}">
                <a16:creationId xmlns:a16="http://schemas.microsoft.com/office/drawing/2014/main" id="{9474C90E-CA03-75AE-199D-9201EDE0AFB7}"/>
              </a:ext>
            </a:extLst>
          </p:cNvPr>
          <p:cNvSpPr>
            <a:spLocks noGrp="1"/>
          </p:cNvSpPr>
          <p:nvPr>
            <p:ph type="body" sz="quarter" idx="44"/>
          </p:nvPr>
        </p:nvSpPr>
        <p:spPr>
          <a:xfrm>
            <a:off x="8491435" y="3619500"/>
            <a:ext cx="2742859" cy="495246"/>
          </a:xfrm>
        </p:spPr>
        <p:txBody>
          <a:bodyPr anchor="ctr">
            <a:noAutofit/>
          </a:bodyPr>
          <a:lstStyle>
            <a:lvl1pPr algn="ctr">
              <a:lnSpc>
                <a:spcPct val="100000"/>
              </a:lnSpc>
              <a:defRPr sz="1800" b="1"/>
            </a:lvl1pPr>
            <a:lvl2pPr>
              <a:defRPr sz="933" b="1"/>
            </a:lvl2pPr>
            <a:lvl3pPr>
              <a:defRPr sz="800" b="1"/>
            </a:lvl3pPr>
            <a:lvl4pPr>
              <a:defRPr sz="733" b="1"/>
            </a:lvl4pPr>
            <a:lvl5pPr>
              <a:defRPr sz="733" b="1"/>
            </a:lvl5pPr>
          </a:lstStyle>
          <a:p>
            <a:pPr lvl="0"/>
            <a:r>
              <a:rPr lang="en-US" dirty="0"/>
              <a:t>Click to edit Master text styles</a:t>
            </a:r>
          </a:p>
        </p:txBody>
      </p:sp>
      <p:sp>
        <p:nvSpPr>
          <p:cNvPr id="2" name="Footer Placeholder 4">
            <a:extLst>
              <a:ext uri="{FF2B5EF4-FFF2-40B4-BE49-F238E27FC236}">
                <a16:creationId xmlns:a16="http://schemas.microsoft.com/office/drawing/2014/main" id="{286950BD-AA38-9D42-5B92-A54AD39E6686}"/>
              </a:ext>
            </a:extLst>
          </p:cNvPr>
          <p:cNvSpPr>
            <a:spLocks noGrp="1"/>
          </p:cNvSpPr>
          <p:nvPr>
            <p:ph type="ftr" sz="quarter" idx="11"/>
          </p:nvPr>
        </p:nvSpPr>
        <p:spPr>
          <a:xfrm>
            <a:off x="116906" y="620714"/>
            <a:ext cx="413319" cy="5615514"/>
          </a:xfrm>
        </p:spPr>
        <p:txBody>
          <a:bodyPr/>
          <a:lstStyle>
            <a:lvl1pPr algn="ctr">
              <a:defRPr>
                <a:solidFill>
                  <a:srgbClr val="000000"/>
                </a:solidFill>
              </a:defRPr>
            </a:lvl1pPr>
          </a:lstStyle>
          <a:p>
            <a:r>
              <a:rPr lang="en-ID" sz="1250" dirty="0"/>
              <a:t>PRESENTATION</a:t>
            </a:r>
            <a:r>
              <a:rPr lang="en-ID" dirty="0"/>
              <a:t> TITLE</a:t>
            </a:r>
          </a:p>
        </p:txBody>
      </p:sp>
    </p:spTree>
    <p:extLst>
      <p:ext uri="{BB962C8B-B14F-4D97-AF65-F5344CB8AC3E}">
        <p14:creationId xmlns:p14="http://schemas.microsoft.com/office/powerpoint/2010/main" val="131736585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4 Radial Bars C43V1">
    <p:spTree>
      <p:nvGrpSpPr>
        <p:cNvPr id="1" name=""/>
        <p:cNvGrpSpPr/>
        <p:nvPr/>
      </p:nvGrpSpPr>
      <p:grpSpPr>
        <a:xfrm>
          <a:off x="0" y="0"/>
          <a:ext cx="0" cy="0"/>
          <a:chOff x="0" y="0"/>
          <a:chExt cx="0" cy="0"/>
        </a:xfrm>
      </p:grpSpPr>
      <p:sp>
        <p:nvSpPr>
          <p:cNvPr id="3" name="Номер слайда 2">
            <a:extLst>
              <a:ext uri="{FF2B5EF4-FFF2-40B4-BE49-F238E27FC236}">
                <a16:creationId xmlns:a16="http://schemas.microsoft.com/office/drawing/2014/main" id="{D2F24407-DA77-DCD4-EBEA-0323D4D4C2AE}"/>
              </a:ext>
            </a:extLst>
          </p:cNvPr>
          <p:cNvSpPr>
            <a:spLocks noGrp="1"/>
          </p:cNvSpPr>
          <p:nvPr>
            <p:ph type="sldNum" sz="quarter" idx="10"/>
          </p:nvPr>
        </p:nvSpPr>
        <p:spPr/>
        <p:txBody>
          <a:bodyPr/>
          <a:lstStyle/>
          <a:p>
            <a:fld id="{F5342A4C-1D06-4798-B51F-D5804CA03D28}" type="slidenum">
              <a:rPr lang="en-ID" smtClean="0"/>
              <a:pPr/>
              <a:t>‹#›</a:t>
            </a:fld>
            <a:endParaRPr lang="en-ID" dirty="0"/>
          </a:p>
        </p:txBody>
      </p:sp>
      <p:sp>
        <p:nvSpPr>
          <p:cNvPr id="9" name="Title 1">
            <a:extLst>
              <a:ext uri="{FF2B5EF4-FFF2-40B4-BE49-F238E27FC236}">
                <a16:creationId xmlns:a16="http://schemas.microsoft.com/office/drawing/2014/main" id="{B64BDFE9-9418-A61E-6950-5386ED01AC9F}"/>
              </a:ext>
            </a:extLst>
          </p:cNvPr>
          <p:cNvSpPr>
            <a:spLocks noGrp="1"/>
          </p:cNvSpPr>
          <p:nvPr>
            <p:ph type="title"/>
          </p:nvPr>
        </p:nvSpPr>
        <p:spPr>
          <a:xfrm>
            <a:off x="940857" y="620714"/>
            <a:ext cx="10339917" cy="734284"/>
          </a:xfrm>
        </p:spPr>
        <p:txBody>
          <a:bodyPr vert="horz" lIns="91440" tIns="45720" rIns="91440" bIns="45720" rtlCol="0" anchor="t">
            <a:noAutofit/>
          </a:bodyPr>
          <a:lstStyle>
            <a:lvl1pPr>
              <a:defRPr lang="en-ID" dirty="0"/>
            </a:lvl1pPr>
          </a:lstStyle>
          <a:p>
            <a:pPr lvl="0"/>
            <a:r>
              <a:rPr lang="en-US" dirty="0"/>
              <a:t>Click to edit Master title style</a:t>
            </a:r>
            <a:endParaRPr lang="en-ID" dirty="0"/>
          </a:p>
        </p:txBody>
      </p:sp>
      <p:sp>
        <p:nvSpPr>
          <p:cNvPr id="12" name="Oval 11">
            <a:extLst>
              <a:ext uri="{FF2B5EF4-FFF2-40B4-BE49-F238E27FC236}">
                <a16:creationId xmlns:a16="http://schemas.microsoft.com/office/drawing/2014/main" id="{680AA0A9-DA96-D544-26F2-42179FF0AEB7}"/>
              </a:ext>
            </a:extLst>
          </p:cNvPr>
          <p:cNvSpPr/>
          <p:nvPr userDrawn="1"/>
        </p:nvSpPr>
        <p:spPr>
          <a:xfrm>
            <a:off x="1256638" y="1789592"/>
            <a:ext cx="1581292" cy="1581292"/>
          </a:xfrm>
          <a:prstGeom prst="ellipse">
            <a:avLst/>
          </a:prstGeom>
          <a:noFill/>
          <a:ln w="76200">
            <a:solidFill>
              <a:schemeClr val="accent1">
                <a:lumMod val="10000"/>
                <a:lumOff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normAutofit/>
          </a:bodyPr>
          <a:lstStyle/>
          <a:p>
            <a:pPr algn="ctr"/>
            <a:endParaRPr lang="en-GB"/>
          </a:p>
        </p:txBody>
      </p:sp>
      <p:sp>
        <p:nvSpPr>
          <p:cNvPr id="13" name="Text Placeholder 14">
            <a:extLst>
              <a:ext uri="{FF2B5EF4-FFF2-40B4-BE49-F238E27FC236}">
                <a16:creationId xmlns:a16="http://schemas.microsoft.com/office/drawing/2014/main" id="{64FACD8B-68AF-730E-B7CA-BB8626C5E6E5}"/>
              </a:ext>
            </a:extLst>
          </p:cNvPr>
          <p:cNvSpPr>
            <a:spLocks noGrp="1"/>
          </p:cNvSpPr>
          <p:nvPr>
            <p:ph type="body" sz="quarter" idx="32" hasCustomPrompt="1"/>
          </p:nvPr>
        </p:nvSpPr>
        <p:spPr>
          <a:xfrm>
            <a:off x="1256638" y="1789592"/>
            <a:ext cx="1581292" cy="1581292"/>
          </a:xfrm>
          <a:prstGeom prst="arc">
            <a:avLst>
              <a:gd name="adj1" fmla="val 16200000"/>
              <a:gd name="adj2" fmla="val 13391445"/>
            </a:avLst>
          </a:prstGeom>
          <a:noFill/>
          <a:ln w="76200">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a:defRPr lang="en-GB" sz="1000" dirty="0">
                <a:solidFill>
                  <a:sysClr val="windowText" lastClr="000000"/>
                </a:solidFill>
              </a:defRPr>
            </a:lvl1pPr>
          </a:lstStyle>
          <a:p>
            <a:pPr lvl="0" algn="ctr" defTabSz="914400"/>
            <a:r>
              <a:rPr lang="en-US" dirty="0"/>
              <a:t> </a:t>
            </a:r>
            <a:endParaRPr lang="en-GB" dirty="0"/>
          </a:p>
        </p:txBody>
      </p:sp>
      <p:sp>
        <p:nvSpPr>
          <p:cNvPr id="14" name="Text Placeholder 6">
            <a:extLst>
              <a:ext uri="{FF2B5EF4-FFF2-40B4-BE49-F238E27FC236}">
                <a16:creationId xmlns:a16="http://schemas.microsoft.com/office/drawing/2014/main" id="{2F7B01CB-E2BF-31B3-E846-05B3A86D298C}"/>
              </a:ext>
            </a:extLst>
          </p:cNvPr>
          <p:cNvSpPr>
            <a:spLocks noGrp="1"/>
          </p:cNvSpPr>
          <p:nvPr>
            <p:ph type="body" sz="quarter" idx="33" hasCustomPrompt="1"/>
          </p:nvPr>
        </p:nvSpPr>
        <p:spPr>
          <a:xfrm>
            <a:off x="1417704" y="2209897"/>
            <a:ext cx="1259160" cy="760184"/>
          </a:xfrm>
        </p:spPr>
        <p:txBody>
          <a:bodyPr anchor="ctr">
            <a:noAutofit/>
          </a:bodyPr>
          <a:lstStyle>
            <a:lvl1pPr algn="ctr">
              <a:lnSpc>
                <a:spcPct val="100000"/>
              </a:lnSpc>
              <a:defRPr sz="2800" b="1">
                <a:solidFill>
                  <a:schemeClr val="tx1"/>
                </a:solidFill>
                <a:latin typeface="+mn-lt"/>
              </a:defRPr>
            </a:lvl1pPr>
          </a:lstStyle>
          <a:p>
            <a:pPr lvl="0"/>
            <a:r>
              <a:rPr lang="en-US" dirty="0"/>
              <a:t>xx%</a:t>
            </a:r>
          </a:p>
        </p:txBody>
      </p:sp>
      <p:sp>
        <p:nvSpPr>
          <p:cNvPr id="52" name="Text Placeholder 10">
            <a:extLst>
              <a:ext uri="{FF2B5EF4-FFF2-40B4-BE49-F238E27FC236}">
                <a16:creationId xmlns:a16="http://schemas.microsoft.com/office/drawing/2014/main" id="{3E303E53-E883-F31F-B0EF-9C83E5286FE8}"/>
              </a:ext>
            </a:extLst>
          </p:cNvPr>
          <p:cNvSpPr>
            <a:spLocks noGrp="1"/>
          </p:cNvSpPr>
          <p:nvPr>
            <p:ph type="body" sz="quarter" idx="37"/>
          </p:nvPr>
        </p:nvSpPr>
        <p:spPr>
          <a:xfrm>
            <a:off x="941602" y="3611705"/>
            <a:ext cx="2211365" cy="570251"/>
          </a:xfrm>
        </p:spPr>
        <p:txBody>
          <a:bodyPr anchor="ctr">
            <a:noAutofit/>
          </a:bodyPr>
          <a:lstStyle>
            <a:lvl1pPr algn="ctr">
              <a:lnSpc>
                <a:spcPct val="100000"/>
              </a:lnSpc>
              <a:defRPr sz="1800" b="1"/>
            </a:lvl1pPr>
            <a:lvl2pPr>
              <a:defRPr sz="933" b="1"/>
            </a:lvl2pPr>
            <a:lvl3pPr>
              <a:defRPr sz="800" b="1"/>
            </a:lvl3pPr>
            <a:lvl4pPr>
              <a:defRPr sz="733" b="1"/>
            </a:lvl4pPr>
            <a:lvl5pPr>
              <a:defRPr sz="733" b="1"/>
            </a:lvl5pPr>
          </a:lstStyle>
          <a:p>
            <a:pPr lvl="0"/>
            <a:r>
              <a:rPr lang="en-US" dirty="0"/>
              <a:t>Click to edit Master text styles</a:t>
            </a:r>
          </a:p>
        </p:txBody>
      </p:sp>
      <p:sp>
        <p:nvSpPr>
          <p:cNvPr id="53" name="Text Placeholder 10">
            <a:extLst>
              <a:ext uri="{FF2B5EF4-FFF2-40B4-BE49-F238E27FC236}">
                <a16:creationId xmlns:a16="http://schemas.microsoft.com/office/drawing/2014/main" id="{7EB1B023-65BE-2121-905E-EA0ADE3AC9AF}"/>
              </a:ext>
            </a:extLst>
          </p:cNvPr>
          <p:cNvSpPr>
            <a:spLocks noGrp="1"/>
          </p:cNvSpPr>
          <p:nvPr>
            <p:ph type="body" sz="quarter" idx="38"/>
          </p:nvPr>
        </p:nvSpPr>
        <p:spPr>
          <a:xfrm>
            <a:off x="941602" y="4272657"/>
            <a:ext cx="2211365" cy="1964631"/>
          </a:xfrm>
        </p:spPr>
        <p:txBody>
          <a:bodyPr>
            <a:noAutofit/>
          </a:bodyPr>
          <a:lstStyle>
            <a:lvl1pPr algn="ctr">
              <a:lnSpc>
                <a:spcPct val="100000"/>
              </a:lnSpc>
              <a:defRPr sz="1600"/>
            </a:lvl1pPr>
            <a:lvl2pPr>
              <a:defRPr sz="933"/>
            </a:lvl2pPr>
            <a:lvl3pPr>
              <a:defRPr sz="800"/>
            </a:lvl3pPr>
            <a:lvl4pPr>
              <a:defRPr sz="733"/>
            </a:lvl4pPr>
            <a:lvl5pPr>
              <a:defRPr sz="733"/>
            </a:lvl5pPr>
          </a:lstStyle>
          <a:p>
            <a:pPr lvl="0"/>
            <a:r>
              <a:rPr lang="en-US" dirty="0"/>
              <a:t>Click to edit Master text styles</a:t>
            </a:r>
          </a:p>
        </p:txBody>
      </p:sp>
      <p:sp>
        <p:nvSpPr>
          <p:cNvPr id="54" name="Oval 53">
            <a:extLst>
              <a:ext uri="{FF2B5EF4-FFF2-40B4-BE49-F238E27FC236}">
                <a16:creationId xmlns:a16="http://schemas.microsoft.com/office/drawing/2014/main" id="{F900FFEE-B63D-47F7-ABFA-4E8C94939027}"/>
              </a:ext>
            </a:extLst>
          </p:cNvPr>
          <p:cNvSpPr/>
          <p:nvPr userDrawn="1"/>
        </p:nvSpPr>
        <p:spPr>
          <a:xfrm>
            <a:off x="3965907" y="1789592"/>
            <a:ext cx="1581292" cy="1581292"/>
          </a:xfrm>
          <a:prstGeom prst="ellipse">
            <a:avLst/>
          </a:prstGeom>
          <a:noFill/>
          <a:ln w="76200">
            <a:solidFill>
              <a:schemeClr val="accent1">
                <a:lumMod val="10000"/>
                <a:lumOff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normAutofit/>
          </a:bodyPr>
          <a:lstStyle/>
          <a:p>
            <a:pPr algn="ctr"/>
            <a:endParaRPr lang="en-GB"/>
          </a:p>
        </p:txBody>
      </p:sp>
      <p:sp>
        <p:nvSpPr>
          <p:cNvPr id="55" name="Text Placeholder 14">
            <a:extLst>
              <a:ext uri="{FF2B5EF4-FFF2-40B4-BE49-F238E27FC236}">
                <a16:creationId xmlns:a16="http://schemas.microsoft.com/office/drawing/2014/main" id="{49628940-DB64-CDD3-9558-3AF186CEACE3}"/>
              </a:ext>
            </a:extLst>
          </p:cNvPr>
          <p:cNvSpPr>
            <a:spLocks noGrp="1"/>
          </p:cNvSpPr>
          <p:nvPr>
            <p:ph type="body" sz="quarter" idx="39" hasCustomPrompt="1"/>
          </p:nvPr>
        </p:nvSpPr>
        <p:spPr>
          <a:xfrm>
            <a:off x="3965907" y="1789592"/>
            <a:ext cx="1581292" cy="1581292"/>
          </a:xfrm>
          <a:prstGeom prst="arc">
            <a:avLst>
              <a:gd name="adj1" fmla="val 16200000"/>
              <a:gd name="adj2" fmla="val 13391445"/>
            </a:avLst>
          </a:prstGeom>
          <a:noFill/>
          <a:ln w="76200">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a:defRPr lang="en-GB" sz="1000" dirty="0">
                <a:solidFill>
                  <a:sysClr val="windowText" lastClr="000000"/>
                </a:solidFill>
              </a:defRPr>
            </a:lvl1pPr>
          </a:lstStyle>
          <a:p>
            <a:pPr lvl="0" algn="ctr" defTabSz="914400"/>
            <a:r>
              <a:rPr lang="en-US" dirty="0"/>
              <a:t> </a:t>
            </a:r>
            <a:endParaRPr lang="en-GB" dirty="0"/>
          </a:p>
        </p:txBody>
      </p:sp>
      <p:sp>
        <p:nvSpPr>
          <p:cNvPr id="56" name="Text Placeholder 6">
            <a:extLst>
              <a:ext uri="{FF2B5EF4-FFF2-40B4-BE49-F238E27FC236}">
                <a16:creationId xmlns:a16="http://schemas.microsoft.com/office/drawing/2014/main" id="{739543A5-8549-22B9-CE98-E46101FDFDB2}"/>
              </a:ext>
            </a:extLst>
          </p:cNvPr>
          <p:cNvSpPr>
            <a:spLocks noGrp="1"/>
          </p:cNvSpPr>
          <p:nvPr>
            <p:ph type="body" sz="quarter" idx="40" hasCustomPrompt="1"/>
          </p:nvPr>
        </p:nvSpPr>
        <p:spPr>
          <a:xfrm>
            <a:off x="4126973" y="2209897"/>
            <a:ext cx="1259160" cy="760184"/>
          </a:xfrm>
        </p:spPr>
        <p:txBody>
          <a:bodyPr anchor="ctr">
            <a:noAutofit/>
          </a:bodyPr>
          <a:lstStyle>
            <a:lvl1pPr algn="ctr">
              <a:lnSpc>
                <a:spcPct val="100000"/>
              </a:lnSpc>
              <a:defRPr sz="2800" b="1">
                <a:solidFill>
                  <a:schemeClr val="tx1"/>
                </a:solidFill>
                <a:latin typeface="+mn-lt"/>
              </a:defRPr>
            </a:lvl1pPr>
          </a:lstStyle>
          <a:p>
            <a:pPr lvl="0"/>
            <a:r>
              <a:rPr lang="en-US" dirty="0"/>
              <a:t>xx%</a:t>
            </a:r>
          </a:p>
        </p:txBody>
      </p:sp>
      <p:sp>
        <p:nvSpPr>
          <p:cNvPr id="57" name="Text Placeholder 10">
            <a:extLst>
              <a:ext uri="{FF2B5EF4-FFF2-40B4-BE49-F238E27FC236}">
                <a16:creationId xmlns:a16="http://schemas.microsoft.com/office/drawing/2014/main" id="{37178317-7AD7-1793-70C8-DAF2879EF249}"/>
              </a:ext>
            </a:extLst>
          </p:cNvPr>
          <p:cNvSpPr>
            <a:spLocks noGrp="1"/>
          </p:cNvSpPr>
          <p:nvPr>
            <p:ph type="body" sz="quarter" idx="41"/>
          </p:nvPr>
        </p:nvSpPr>
        <p:spPr>
          <a:xfrm>
            <a:off x="3650871" y="3611705"/>
            <a:ext cx="2211365" cy="570251"/>
          </a:xfrm>
        </p:spPr>
        <p:txBody>
          <a:bodyPr anchor="ctr">
            <a:noAutofit/>
          </a:bodyPr>
          <a:lstStyle>
            <a:lvl1pPr algn="ctr">
              <a:lnSpc>
                <a:spcPct val="100000"/>
              </a:lnSpc>
              <a:defRPr sz="1800" b="1"/>
            </a:lvl1pPr>
            <a:lvl2pPr>
              <a:defRPr sz="933" b="1"/>
            </a:lvl2pPr>
            <a:lvl3pPr>
              <a:defRPr sz="800" b="1"/>
            </a:lvl3pPr>
            <a:lvl4pPr>
              <a:defRPr sz="733" b="1"/>
            </a:lvl4pPr>
            <a:lvl5pPr>
              <a:defRPr sz="733" b="1"/>
            </a:lvl5pPr>
          </a:lstStyle>
          <a:p>
            <a:pPr lvl="0"/>
            <a:r>
              <a:rPr lang="en-US" dirty="0"/>
              <a:t>Click to edit Master text styles</a:t>
            </a:r>
          </a:p>
        </p:txBody>
      </p:sp>
      <p:sp>
        <p:nvSpPr>
          <p:cNvPr id="58" name="Text Placeholder 10">
            <a:extLst>
              <a:ext uri="{FF2B5EF4-FFF2-40B4-BE49-F238E27FC236}">
                <a16:creationId xmlns:a16="http://schemas.microsoft.com/office/drawing/2014/main" id="{719D9874-DD45-5B74-2394-7B25136B8AEB}"/>
              </a:ext>
            </a:extLst>
          </p:cNvPr>
          <p:cNvSpPr>
            <a:spLocks noGrp="1"/>
          </p:cNvSpPr>
          <p:nvPr>
            <p:ph type="body" sz="quarter" idx="42"/>
          </p:nvPr>
        </p:nvSpPr>
        <p:spPr>
          <a:xfrm>
            <a:off x="3650871" y="4272657"/>
            <a:ext cx="2211365" cy="1964631"/>
          </a:xfrm>
        </p:spPr>
        <p:txBody>
          <a:bodyPr>
            <a:noAutofit/>
          </a:bodyPr>
          <a:lstStyle>
            <a:lvl1pPr algn="ctr">
              <a:lnSpc>
                <a:spcPct val="100000"/>
              </a:lnSpc>
              <a:defRPr sz="1600"/>
            </a:lvl1pPr>
            <a:lvl2pPr>
              <a:defRPr sz="933"/>
            </a:lvl2pPr>
            <a:lvl3pPr>
              <a:defRPr sz="800"/>
            </a:lvl3pPr>
            <a:lvl4pPr>
              <a:defRPr sz="733"/>
            </a:lvl4pPr>
            <a:lvl5pPr>
              <a:defRPr sz="733"/>
            </a:lvl5pPr>
          </a:lstStyle>
          <a:p>
            <a:pPr lvl="0"/>
            <a:r>
              <a:rPr lang="en-US" dirty="0"/>
              <a:t>Click to edit Master text styles</a:t>
            </a:r>
          </a:p>
        </p:txBody>
      </p:sp>
      <p:sp>
        <p:nvSpPr>
          <p:cNvPr id="59" name="Oval 58">
            <a:extLst>
              <a:ext uri="{FF2B5EF4-FFF2-40B4-BE49-F238E27FC236}">
                <a16:creationId xmlns:a16="http://schemas.microsoft.com/office/drawing/2014/main" id="{195F80D6-5EF7-5CB9-6F66-88B028DF6879}"/>
              </a:ext>
            </a:extLst>
          </p:cNvPr>
          <p:cNvSpPr/>
          <p:nvPr userDrawn="1"/>
        </p:nvSpPr>
        <p:spPr>
          <a:xfrm>
            <a:off x="6675176" y="1789592"/>
            <a:ext cx="1581292" cy="1581292"/>
          </a:xfrm>
          <a:prstGeom prst="ellipse">
            <a:avLst/>
          </a:prstGeom>
          <a:noFill/>
          <a:ln w="76200">
            <a:solidFill>
              <a:schemeClr val="accent1">
                <a:lumMod val="10000"/>
                <a:lumOff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normAutofit/>
          </a:bodyPr>
          <a:lstStyle/>
          <a:p>
            <a:pPr algn="ctr"/>
            <a:endParaRPr lang="en-GB"/>
          </a:p>
        </p:txBody>
      </p:sp>
      <p:sp>
        <p:nvSpPr>
          <p:cNvPr id="60" name="Text Placeholder 14">
            <a:extLst>
              <a:ext uri="{FF2B5EF4-FFF2-40B4-BE49-F238E27FC236}">
                <a16:creationId xmlns:a16="http://schemas.microsoft.com/office/drawing/2014/main" id="{13D8E8DD-5E90-42CF-F933-07E18FCA6C45}"/>
              </a:ext>
            </a:extLst>
          </p:cNvPr>
          <p:cNvSpPr>
            <a:spLocks noGrp="1"/>
          </p:cNvSpPr>
          <p:nvPr>
            <p:ph type="body" sz="quarter" idx="43" hasCustomPrompt="1"/>
          </p:nvPr>
        </p:nvSpPr>
        <p:spPr>
          <a:xfrm>
            <a:off x="6675176" y="1789592"/>
            <a:ext cx="1581292" cy="1581292"/>
          </a:xfrm>
          <a:prstGeom prst="arc">
            <a:avLst>
              <a:gd name="adj1" fmla="val 16200000"/>
              <a:gd name="adj2" fmla="val 13391445"/>
            </a:avLst>
          </a:prstGeom>
          <a:noFill/>
          <a:ln w="76200">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a:defRPr lang="en-GB" sz="1000" dirty="0">
                <a:solidFill>
                  <a:sysClr val="windowText" lastClr="000000"/>
                </a:solidFill>
              </a:defRPr>
            </a:lvl1pPr>
          </a:lstStyle>
          <a:p>
            <a:pPr lvl="0" algn="ctr" defTabSz="914400"/>
            <a:r>
              <a:rPr lang="en-US" dirty="0"/>
              <a:t> </a:t>
            </a:r>
            <a:endParaRPr lang="en-GB" dirty="0"/>
          </a:p>
        </p:txBody>
      </p:sp>
      <p:sp>
        <p:nvSpPr>
          <p:cNvPr id="61" name="Text Placeholder 6">
            <a:extLst>
              <a:ext uri="{FF2B5EF4-FFF2-40B4-BE49-F238E27FC236}">
                <a16:creationId xmlns:a16="http://schemas.microsoft.com/office/drawing/2014/main" id="{331F6A87-E06E-D174-ABAA-39FB48EAB1CE}"/>
              </a:ext>
            </a:extLst>
          </p:cNvPr>
          <p:cNvSpPr>
            <a:spLocks noGrp="1"/>
          </p:cNvSpPr>
          <p:nvPr>
            <p:ph type="body" sz="quarter" idx="44" hasCustomPrompt="1"/>
          </p:nvPr>
        </p:nvSpPr>
        <p:spPr>
          <a:xfrm>
            <a:off x="6836242" y="2209897"/>
            <a:ext cx="1259160" cy="760184"/>
          </a:xfrm>
        </p:spPr>
        <p:txBody>
          <a:bodyPr anchor="ctr">
            <a:noAutofit/>
          </a:bodyPr>
          <a:lstStyle>
            <a:lvl1pPr algn="ctr">
              <a:lnSpc>
                <a:spcPct val="100000"/>
              </a:lnSpc>
              <a:defRPr sz="2800" b="1">
                <a:solidFill>
                  <a:schemeClr val="tx1"/>
                </a:solidFill>
                <a:latin typeface="+mn-lt"/>
              </a:defRPr>
            </a:lvl1pPr>
          </a:lstStyle>
          <a:p>
            <a:pPr lvl="0"/>
            <a:r>
              <a:rPr lang="en-US" dirty="0"/>
              <a:t>xx%</a:t>
            </a:r>
          </a:p>
        </p:txBody>
      </p:sp>
      <p:sp>
        <p:nvSpPr>
          <p:cNvPr id="62" name="Text Placeholder 10">
            <a:extLst>
              <a:ext uri="{FF2B5EF4-FFF2-40B4-BE49-F238E27FC236}">
                <a16:creationId xmlns:a16="http://schemas.microsoft.com/office/drawing/2014/main" id="{A20E8338-51FE-46AC-AE96-F49E349AD086}"/>
              </a:ext>
            </a:extLst>
          </p:cNvPr>
          <p:cNvSpPr>
            <a:spLocks noGrp="1"/>
          </p:cNvSpPr>
          <p:nvPr>
            <p:ph type="body" sz="quarter" idx="45"/>
          </p:nvPr>
        </p:nvSpPr>
        <p:spPr>
          <a:xfrm>
            <a:off x="6360140" y="3611705"/>
            <a:ext cx="2211365" cy="570251"/>
          </a:xfrm>
        </p:spPr>
        <p:txBody>
          <a:bodyPr anchor="ctr">
            <a:noAutofit/>
          </a:bodyPr>
          <a:lstStyle>
            <a:lvl1pPr algn="ctr">
              <a:lnSpc>
                <a:spcPct val="100000"/>
              </a:lnSpc>
              <a:defRPr sz="1800" b="1"/>
            </a:lvl1pPr>
            <a:lvl2pPr>
              <a:defRPr sz="933" b="1"/>
            </a:lvl2pPr>
            <a:lvl3pPr>
              <a:defRPr sz="800" b="1"/>
            </a:lvl3pPr>
            <a:lvl4pPr>
              <a:defRPr sz="733" b="1"/>
            </a:lvl4pPr>
            <a:lvl5pPr>
              <a:defRPr sz="733" b="1"/>
            </a:lvl5pPr>
          </a:lstStyle>
          <a:p>
            <a:pPr lvl="0"/>
            <a:r>
              <a:rPr lang="en-US" dirty="0"/>
              <a:t>Click to edit Master text styles</a:t>
            </a:r>
          </a:p>
        </p:txBody>
      </p:sp>
      <p:sp>
        <p:nvSpPr>
          <p:cNvPr id="63" name="Text Placeholder 10">
            <a:extLst>
              <a:ext uri="{FF2B5EF4-FFF2-40B4-BE49-F238E27FC236}">
                <a16:creationId xmlns:a16="http://schemas.microsoft.com/office/drawing/2014/main" id="{CD6FDCDC-59FC-F888-2E68-6F06679ACE81}"/>
              </a:ext>
            </a:extLst>
          </p:cNvPr>
          <p:cNvSpPr>
            <a:spLocks noGrp="1"/>
          </p:cNvSpPr>
          <p:nvPr>
            <p:ph type="body" sz="quarter" idx="46"/>
          </p:nvPr>
        </p:nvSpPr>
        <p:spPr>
          <a:xfrm>
            <a:off x="6360140" y="4272657"/>
            <a:ext cx="2211365" cy="1964631"/>
          </a:xfrm>
        </p:spPr>
        <p:txBody>
          <a:bodyPr>
            <a:noAutofit/>
          </a:bodyPr>
          <a:lstStyle>
            <a:lvl1pPr algn="ctr">
              <a:lnSpc>
                <a:spcPct val="100000"/>
              </a:lnSpc>
              <a:defRPr sz="1600"/>
            </a:lvl1pPr>
            <a:lvl2pPr>
              <a:defRPr sz="933"/>
            </a:lvl2pPr>
            <a:lvl3pPr>
              <a:defRPr sz="800"/>
            </a:lvl3pPr>
            <a:lvl4pPr>
              <a:defRPr sz="733"/>
            </a:lvl4pPr>
            <a:lvl5pPr>
              <a:defRPr sz="733"/>
            </a:lvl5pPr>
          </a:lstStyle>
          <a:p>
            <a:pPr lvl="0"/>
            <a:r>
              <a:rPr lang="en-US" dirty="0"/>
              <a:t>Click to edit Master text styles</a:t>
            </a:r>
          </a:p>
        </p:txBody>
      </p:sp>
      <p:sp>
        <p:nvSpPr>
          <p:cNvPr id="64" name="Oval 63">
            <a:extLst>
              <a:ext uri="{FF2B5EF4-FFF2-40B4-BE49-F238E27FC236}">
                <a16:creationId xmlns:a16="http://schemas.microsoft.com/office/drawing/2014/main" id="{D5F241AE-8BF7-31EC-4C22-1CB4EB94C6B9}"/>
              </a:ext>
            </a:extLst>
          </p:cNvPr>
          <p:cNvSpPr/>
          <p:nvPr userDrawn="1"/>
        </p:nvSpPr>
        <p:spPr>
          <a:xfrm>
            <a:off x="9384445" y="1789592"/>
            <a:ext cx="1581292" cy="1581292"/>
          </a:xfrm>
          <a:prstGeom prst="ellipse">
            <a:avLst/>
          </a:prstGeom>
          <a:noFill/>
          <a:ln w="76200">
            <a:solidFill>
              <a:schemeClr val="accent1">
                <a:lumMod val="10000"/>
                <a:lumOff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normAutofit/>
          </a:bodyPr>
          <a:lstStyle/>
          <a:p>
            <a:pPr algn="ctr"/>
            <a:endParaRPr lang="en-GB"/>
          </a:p>
        </p:txBody>
      </p:sp>
      <p:sp>
        <p:nvSpPr>
          <p:cNvPr id="65" name="Text Placeholder 14">
            <a:extLst>
              <a:ext uri="{FF2B5EF4-FFF2-40B4-BE49-F238E27FC236}">
                <a16:creationId xmlns:a16="http://schemas.microsoft.com/office/drawing/2014/main" id="{74D4F959-752A-68C0-5287-871E9F90C757}"/>
              </a:ext>
            </a:extLst>
          </p:cNvPr>
          <p:cNvSpPr>
            <a:spLocks noGrp="1"/>
          </p:cNvSpPr>
          <p:nvPr>
            <p:ph type="body" sz="quarter" idx="47" hasCustomPrompt="1"/>
          </p:nvPr>
        </p:nvSpPr>
        <p:spPr>
          <a:xfrm>
            <a:off x="9384445" y="1789592"/>
            <a:ext cx="1581292" cy="1581292"/>
          </a:xfrm>
          <a:prstGeom prst="arc">
            <a:avLst>
              <a:gd name="adj1" fmla="val 16200000"/>
              <a:gd name="adj2" fmla="val 13391445"/>
            </a:avLst>
          </a:prstGeom>
          <a:noFill/>
          <a:ln w="76200">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a:defRPr lang="en-GB" sz="1000" dirty="0">
                <a:solidFill>
                  <a:sysClr val="windowText" lastClr="000000"/>
                </a:solidFill>
              </a:defRPr>
            </a:lvl1pPr>
          </a:lstStyle>
          <a:p>
            <a:pPr lvl="0" algn="ctr" defTabSz="914400"/>
            <a:r>
              <a:rPr lang="en-US" dirty="0"/>
              <a:t> </a:t>
            </a:r>
            <a:endParaRPr lang="en-GB" dirty="0"/>
          </a:p>
        </p:txBody>
      </p:sp>
      <p:sp>
        <p:nvSpPr>
          <p:cNvPr id="66" name="Text Placeholder 6">
            <a:extLst>
              <a:ext uri="{FF2B5EF4-FFF2-40B4-BE49-F238E27FC236}">
                <a16:creationId xmlns:a16="http://schemas.microsoft.com/office/drawing/2014/main" id="{5394EAB9-10E2-55AC-9B98-384F757B19B7}"/>
              </a:ext>
            </a:extLst>
          </p:cNvPr>
          <p:cNvSpPr>
            <a:spLocks noGrp="1"/>
          </p:cNvSpPr>
          <p:nvPr>
            <p:ph type="body" sz="quarter" idx="48" hasCustomPrompt="1"/>
          </p:nvPr>
        </p:nvSpPr>
        <p:spPr>
          <a:xfrm>
            <a:off x="9545511" y="2209897"/>
            <a:ext cx="1259160" cy="760184"/>
          </a:xfrm>
        </p:spPr>
        <p:txBody>
          <a:bodyPr anchor="ctr">
            <a:noAutofit/>
          </a:bodyPr>
          <a:lstStyle>
            <a:lvl1pPr algn="ctr">
              <a:lnSpc>
                <a:spcPct val="100000"/>
              </a:lnSpc>
              <a:defRPr sz="2800" b="1">
                <a:solidFill>
                  <a:schemeClr val="tx1"/>
                </a:solidFill>
                <a:latin typeface="+mn-lt"/>
              </a:defRPr>
            </a:lvl1pPr>
          </a:lstStyle>
          <a:p>
            <a:pPr lvl="0"/>
            <a:r>
              <a:rPr lang="en-US" dirty="0"/>
              <a:t>xx%</a:t>
            </a:r>
          </a:p>
        </p:txBody>
      </p:sp>
      <p:sp>
        <p:nvSpPr>
          <p:cNvPr id="67" name="Text Placeholder 10">
            <a:extLst>
              <a:ext uri="{FF2B5EF4-FFF2-40B4-BE49-F238E27FC236}">
                <a16:creationId xmlns:a16="http://schemas.microsoft.com/office/drawing/2014/main" id="{726CA4D7-F6CD-E8F3-9B1E-8E77D35C94C1}"/>
              </a:ext>
            </a:extLst>
          </p:cNvPr>
          <p:cNvSpPr>
            <a:spLocks noGrp="1"/>
          </p:cNvSpPr>
          <p:nvPr>
            <p:ph type="body" sz="quarter" idx="49"/>
          </p:nvPr>
        </p:nvSpPr>
        <p:spPr>
          <a:xfrm>
            <a:off x="9069409" y="3611705"/>
            <a:ext cx="2211365" cy="570251"/>
          </a:xfrm>
        </p:spPr>
        <p:txBody>
          <a:bodyPr anchor="ctr">
            <a:noAutofit/>
          </a:bodyPr>
          <a:lstStyle>
            <a:lvl1pPr algn="ctr">
              <a:lnSpc>
                <a:spcPct val="100000"/>
              </a:lnSpc>
              <a:defRPr sz="1800" b="1"/>
            </a:lvl1pPr>
            <a:lvl2pPr>
              <a:defRPr sz="933" b="1"/>
            </a:lvl2pPr>
            <a:lvl3pPr>
              <a:defRPr sz="800" b="1"/>
            </a:lvl3pPr>
            <a:lvl4pPr>
              <a:defRPr sz="733" b="1"/>
            </a:lvl4pPr>
            <a:lvl5pPr>
              <a:defRPr sz="733" b="1"/>
            </a:lvl5pPr>
          </a:lstStyle>
          <a:p>
            <a:pPr lvl="0"/>
            <a:r>
              <a:rPr lang="en-US" dirty="0"/>
              <a:t>Click to edit Master text styles</a:t>
            </a:r>
          </a:p>
        </p:txBody>
      </p:sp>
      <p:sp>
        <p:nvSpPr>
          <p:cNvPr id="68" name="Text Placeholder 10">
            <a:extLst>
              <a:ext uri="{FF2B5EF4-FFF2-40B4-BE49-F238E27FC236}">
                <a16:creationId xmlns:a16="http://schemas.microsoft.com/office/drawing/2014/main" id="{381E3FA4-4A4B-B8C8-54E9-0A40FA95EF97}"/>
              </a:ext>
            </a:extLst>
          </p:cNvPr>
          <p:cNvSpPr>
            <a:spLocks noGrp="1"/>
          </p:cNvSpPr>
          <p:nvPr>
            <p:ph type="body" sz="quarter" idx="50"/>
          </p:nvPr>
        </p:nvSpPr>
        <p:spPr>
          <a:xfrm>
            <a:off x="9069409" y="4272657"/>
            <a:ext cx="2211365" cy="1964631"/>
          </a:xfrm>
        </p:spPr>
        <p:txBody>
          <a:bodyPr>
            <a:noAutofit/>
          </a:bodyPr>
          <a:lstStyle>
            <a:lvl1pPr algn="ctr">
              <a:lnSpc>
                <a:spcPct val="100000"/>
              </a:lnSpc>
              <a:defRPr sz="1600"/>
            </a:lvl1pPr>
            <a:lvl2pPr>
              <a:defRPr sz="933"/>
            </a:lvl2pPr>
            <a:lvl3pPr>
              <a:defRPr sz="800"/>
            </a:lvl3pPr>
            <a:lvl4pPr>
              <a:defRPr sz="733"/>
            </a:lvl4pPr>
            <a:lvl5pPr>
              <a:defRPr sz="733"/>
            </a:lvl5pPr>
          </a:lstStyle>
          <a:p>
            <a:pPr lvl="0"/>
            <a:r>
              <a:rPr lang="en-US" dirty="0"/>
              <a:t>Click to edit Master text styles</a:t>
            </a:r>
          </a:p>
        </p:txBody>
      </p:sp>
      <p:sp>
        <p:nvSpPr>
          <p:cNvPr id="2" name="Footer Placeholder 4">
            <a:extLst>
              <a:ext uri="{FF2B5EF4-FFF2-40B4-BE49-F238E27FC236}">
                <a16:creationId xmlns:a16="http://schemas.microsoft.com/office/drawing/2014/main" id="{7E83858E-2EBC-7E0E-714D-353BB4DE88F9}"/>
              </a:ext>
            </a:extLst>
          </p:cNvPr>
          <p:cNvSpPr>
            <a:spLocks noGrp="1"/>
          </p:cNvSpPr>
          <p:nvPr>
            <p:ph type="ftr" sz="quarter" idx="11"/>
          </p:nvPr>
        </p:nvSpPr>
        <p:spPr>
          <a:xfrm>
            <a:off x="116906" y="620714"/>
            <a:ext cx="413319" cy="5615514"/>
          </a:xfrm>
        </p:spPr>
        <p:txBody>
          <a:bodyPr/>
          <a:lstStyle>
            <a:lvl1pPr algn="ctr">
              <a:defRPr>
                <a:solidFill>
                  <a:srgbClr val="000000"/>
                </a:solidFill>
              </a:defRPr>
            </a:lvl1pPr>
          </a:lstStyle>
          <a:p>
            <a:r>
              <a:rPr lang="en-ID" sz="1250" dirty="0"/>
              <a:t>PRESENTATION</a:t>
            </a:r>
            <a:r>
              <a:rPr lang="en-ID" dirty="0"/>
              <a:t> TITLE</a:t>
            </a:r>
          </a:p>
        </p:txBody>
      </p:sp>
    </p:spTree>
    <p:extLst>
      <p:ext uri="{BB962C8B-B14F-4D97-AF65-F5344CB8AC3E}">
        <p14:creationId xmlns:p14="http://schemas.microsoft.com/office/powerpoint/2010/main" val="3705204572"/>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1 Chart C44V1">
    <p:spTree>
      <p:nvGrpSpPr>
        <p:cNvPr id="1" name=""/>
        <p:cNvGrpSpPr/>
        <p:nvPr/>
      </p:nvGrpSpPr>
      <p:grpSpPr>
        <a:xfrm>
          <a:off x="0" y="0"/>
          <a:ext cx="0" cy="0"/>
          <a:chOff x="0" y="0"/>
          <a:chExt cx="0" cy="0"/>
        </a:xfrm>
      </p:grpSpPr>
      <p:sp>
        <p:nvSpPr>
          <p:cNvPr id="3" name="Номер слайда 2">
            <a:extLst>
              <a:ext uri="{FF2B5EF4-FFF2-40B4-BE49-F238E27FC236}">
                <a16:creationId xmlns:a16="http://schemas.microsoft.com/office/drawing/2014/main" id="{D2F24407-DA77-DCD4-EBEA-0323D4D4C2AE}"/>
              </a:ext>
            </a:extLst>
          </p:cNvPr>
          <p:cNvSpPr>
            <a:spLocks noGrp="1"/>
          </p:cNvSpPr>
          <p:nvPr>
            <p:ph type="sldNum" sz="quarter" idx="10"/>
          </p:nvPr>
        </p:nvSpPr>
        <p:spPr/>
        <p:txBody>
          <a:bodyPr/>
          <a:lstStyle/>
          <a:p>
            <a:fld id="{F5342A4C-1D06-4798-B51F-D5804CA03D28}" type="slidenum">
              <a:rPr lang="en-ID" smtClean="0"/>
              <a:pPr/>
              <a:t>‹#›</a:t>
            </a:fld>
            <a:endParaRPr lang="en-ID" dirty="0"/>
          </a:p>
        </p:txBody>
      </p:sp>
      <p:sp>
        <p:nvSpPr>
          <p:cNvPr id="9" name="Title 1">
            <a:extLst>
              <a:ext uri="{FF2B5EF4-FFF2-40B4-BE49-F238E27FC236}">
                <a16:creationId xmlns:a16="http://schemas.microsoft.com/office/drawing/2014/main" id="{B64BDFE9-9418-A61E-6950-5386ED01AC9F}"/>
              </a:ext>
            </a:extLst>
          </p:cNvPr>
          <p:cNvSpPr>
            <a:spLocks noGrp="1"/>
          </p:cNvSpPr>
          <p:nvPr>
            <p:ph type="title"/>
          </p:nvPr>
        </p:nvSpPr>
        <p:spPr>
          <a:xfrm>
            <a:off x="940857" y="620714"/>
            <a:ext cx="10339917" cy="734284"/>
          </a:xfrm>
        </p:spPr>
        <p:txBody>
          <a:bodyPr vert="horz" lIns="91440" tIns="45720" rIns="91440" bIns="45720" rtlCol="0" anchor="t">
            <a:noAutofit/>
          </a:bodyPr>
          <a:lstStyle>
            <a:lvl1pPr>
              <a:defRPr lang="en-ID" dirty="0"/>
            </a:lvl1pPr>
          </a:lstStyle>
          <a:p>
            <a:pPr lvl="0"/>
            <a:r>
              <a:rPr lang="en-US" dirty="0"/>
              <a:t>Click to edit Master title style</a:t>
            </a:r>
            <a:endParaRPr lang="en-ID" dirty="0"/>
          </a:p>
        </p:txBody>
      </p:sp>
      <p:sp>
        <p:nvSpPr>
          <p:cNvPr id="2" name="Footer Placeholder 4">
            <a:extLst>
              <a:ext uri="{FF2B5EF4-FFF2-40B4-BE49-F238E27FC236}">
                <a16:creationId xmlns:a16="http://schemas.microsoft.com/office/drawing/2014/main" id="{7E83858E-2EBC-7E0E-714D-353BB4DE88F9}"/>
              </a:ext>
            </a:extLst>
          </p:cNvPr>
          <p:cNvSpPr>
            <a:spLocks noGrp="1"/>
          </p:cNvSpPr>
          <p:nvPr>
            <p:ph type="ftr" sz="quarter" idx="11"/>
          </p:nvPr>
        </p:nvSpPr>
        <p:spPr>
          <a:xfrm>
            <a:off x="116906" y="620714"/>
            <a:ext cx="413319" cy="5615514"/>
          </a:xfrm>
        </p:spPr>
        <p:txBody>
          <a:bodyPr/>
          <a:lstStyle>
            <a:lvl1pPr algn="ctr">
              <a:defRPr>
                <a:solidFill>
                  <a:srgbClr val="000000"/>
                </a:solidFill>
              </a:defRPr>
            </a:lvl1pPr>
          </a:lstStyle>
          <a:p>
            <a:r>
              <a:rPr lang="en-ID" sz="1250" dirty="0"/>
              <a:t>PRESENTATION</a:t>
            </a:r>
            <a:r>
              <a:rPr lang="en-ID" dirty="0"/>
              <a:t> TITLE</a:t>
            </a:r>
          </a:p>
        </p:txBody>
      </p:sp>
      <p:sp>
        <p:nvSpPr>
          <p:cNvPr id="4" name="Chart Placeholder 6">
            <a:extLst>
              <a:ext uri="{FF2B5EF4-FFF2-40B4-BE49-F238E27FC236}">
                <a16:creationId xmlns:a16="http://schemas.microsoft.com/office/drawing/2014/main" id="{621F3F69-4F03-58F5-1875-D7B59D8CB298}"/>
              </a:ext>
            </a:extLst>
          </p:cNvPr>
          <p:cNvSpPr>
            <a:spLocks noGrp="1"/>
          </p:cNvSpPr>
          <p:nvPr>
            <p:ph type="chart" sz="quarter" idx="12"/>
          </p:nvPr>
        </p:nvSpPr>
        <p:spPr>
          <a:xfrm>
            <a:off x="940858" y="1466877"/>
            <a:ext cx="4382983" cy="4768824"/>
          </a:xfrm>
        </p:spPr>
        <p:txBody>
          <a:bodyPr/>
          <a:lstStyle/>
          <a:p>
            <a:endParaRPr lang="en-GB"/>
          </a:p>
        </p:txBody>
      </p:sp>
      <p:sp>
        <p:nvSpPr>
          <p:cNvPr id="5" name="Text Placeholder 10">
            <a:extLst>
              <a:ext uri="{FF2B5EF4-FFF2-40B4-BE49-F238E27FC236}">
                <a16:creationId xmlns:a16="http://schemas.microsoft.com/office/drawing/2014/main" id="{E9AE1736-640F-EFCD-2D00-9BFFA588D5A4}"/>
              </a:ext>
            </a:extLst>
          </p:cNvPr>
          <p:cNvSpPr>
            <a:spLocks noGrp="1"/>
          </p:cNvSpPr>
          <p:nvPr>
            <p:ph type="body" sz="quarter" idx="25"/>
          </p:nvPr>
        </p:nvSpPr>
        <p:spPr>
          <a:xfrm>
            <a:off x="6868160" y="2451884"/>
            <a:ext cx="4412615" cy="3785404"/>
          </a:xfrm>
        </p:spPr>
        <p:txBody>
          <a:bodyPr>
            <a:noAutofit/>
          </a:bodyPr>
          <a:lstStyle>
            <a:lvl1pPr>
              <a:lnSpc>
                <a:spcPct val="100000"/>
              </a:lnSpc>
              <a:defRPr sz="1600"/>
            </a:lvl1pPr>
            <a:lvl2pPr>
              <a:defRPr sz="933"/>
            </a:lvl2pPr>
            <a:lvl3pPr>
              <a:defRPr sz="800"/>
            </a:lvl3pPr>
            <a:lvl4pPr>
              <a:defRPr sz="733"/>
            </a:lvl4pPr>
            <a:lvl5pPr>
              <a:defRPr sz="733"/>
            </a:lvl5pPr>
          </a:lstStyle>
          <a:p>
            <a:pPr lvl="0"/>
            <a:r>
              <a:rPr lang="en-US" dirty="0"/>
              <a:t>Click to edit Master text styles</a:t>
            </a:r>
          </a:p>
        </p:txBody>
      </p:sp>
      <p:sp>
        <p:nvSpPr>
          <p:cNvPr id="6" name="Text Placeholder 10">
            <a:extLst>
              <a:ext uri="{FF2B5EF4-FFF2-40B4-BE49-F238E27FC236}">
                <a16:creationId xmlns:a16="http://schemas.microsoft.com/office/drawing/2014/main" id="{C24652D7-2683-45CB-02C4-0D24519B38C0}"/>
              </a:ext>
            </a:extLst>
          </p:cNvPr>
          <p:cNvSpPr>
            <a:spLocks noGrp="1"/>
          </p:cNvSpPr>
          <p:nvPr>
            <p:ph type="body" sz="quarter" idx="26"/>
          </p:nvPr>
        </p:nvSpPr>
        <p:spPr>
          <a:xfrm>
            <a:off x="6868159" y="1466877"/>
            <a:ext cx="4412615" cy="878741"/>
          </a:xfrm>
        </p:spPr>
        <p:txBody>
          <a:bodyPr anchor="b">
            <a:noAutofit/>
          </a:bodyPr>
          <a:lstStyle>
            <a:lvl1pPr>
              <a:lnSpc>
                <a:spcPct val="100000"/>
              </a:lnSpc>
              <a:defRPr sz="1800" b="1"/>
            </a:lvl1pPr>
            <a:lvl2pPr>
              <a:defRPr sz="933" b="1"/>
            </a:lvl2pPr>
            <a:lvl3pPr>
              <a:defRPr sz="800" b="1"/>
            </a:lvl3pPr>
            <a:lvl4pPr>
              <a:defRPr sz="733" b="1"/>
            </a:lvl4pPr>
            <a:lvl5pPr>
              <a:defRPr sz="733" b="1"/>
            </a:lvl5pPr>
          </a:lstStyle>
          <a:p>
            <a:pPr marL="0" marR="0" lvl="0" indent="0" algn="l" defTabSz="360018"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Click to edit Master text</a:t>
            </a:r>
          </a:p>
        </p:txBody>
      </p:sp>
    </p:spTree>
    <p:extLst>
      <p:ext uri="{BB962C8B-B14F-4D97-AF65-F5344CB8AC3E}">
        <p14:creationId xmlns:p14="http://schemas.microsoft.com/office/powerpoint/2010/main" val="77598465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1 Chart C44V2">
    <p:spTree>
      <p:nvGrpSpPr>
        <p:cNvPr id="1" name=""/>
        <p:cNvGrpSpPr/>
        <p:nvPr/>
      </p:nvGrpSpPr>
      <p:grpSpPr>
        <a:xfrm>
          <a:off x="0" y="0"/>
          <a:ext cx="0" cy="0"/>
          <a:chOff x="0" y="0"/>
          <a:chExt cx="0" cy="0"/>
        </a:xfrm>
      </p:grpSpPr>
      <p:sp>
        <p:nvSpPr>
          <p:cNvPr id="3" name="Номер слайда 2">
            <a:extLst>
              <a:ext uri="{FF2B5EF4-FFF2-40B4-BE49-F238E27FC236}">
                <a16:creationId xmlns:a16="http://schemas.microsoft.com/office/drawing/2014/main" id="{D2F24407-DA77-DCD4-EBEA-0323D4D4C2AE}"/>
              </a:ext>
            </a:extLst>
          </p:cNvPr>
          <p:cNvSpPr>
            <a:spLocks noGrp="1"/>
          </p:cNvSpPr>
          <p:nvPr>
            <p:ph type="sldNum" sz="quarter" idx="10"/>
          </p:nvPr>
        </p:nvSpPr>
        <p:spPr/>
        <p:txBody>
          <a:bodyPr/>
          <a:lstStyle/>
          <a:p>
            <a:fld id="{F5342A4C-1D06-4798-B51F-D5804CA03D28}" type="slidenum">
              <a:rPr lang="en-ID" smtClean="0"/>
              <a:pPr/>
              <a:t>‹#›</a:t>
            </a:fld>
            <a:endParaRPr lang="en-ID" dirty="0"/>
          </a:p>
        </p:txBody>
      </p:sp>
      <p:sp>
        <p:nvSpPr>
          <p:cNvPr id="9" name="Title 1">
            <a:extLst>
              <a:ext uri="{FF2B5EF4-FFF2-40B4-BE49-F238E27FC236}">
                <a16:creationId xmlns:a16="http://schemas.microsoft.com/office/drawing/2014/main" id="{B64BDFE9-9418-A61E-6950-5386ED01AC9F}"/>
              </a:ext>
            </a:extLst>
          </p:cNvPr>
          <p:cNvSpPr>
            <a:spLocks noGrp="1"/>
          </p:cNvSpPr>
          <p:nvPr>
            <p:ph type="title"/>
          </p:nvPr>
        </p:nvSpPr>
        <p:spPr>
          <a:xfrm>
            <a:off x="940857" y="620714"/>
            <a:ext cx="10339917" cy="734284"/>
          </a:xfrm>
        </p:spPr>
        <p:txBody>
          <a:bodyPr vert="horz" lIns="91440" tIns="45720" rIns="91440" bIns="45720" rtlCol="0" anchor="t">
            <a:noAutofit/>
          </a:bodyPr>
          <a:lstStyle>
            <a:lvl1pPr>
              <a:defRPr lang="en-ID" dirty="0"/>
            </a:lvl1pPr>
          </a:lstStyle>
          <a:p>
            <a:pPr lvl="0"/>
            <a:r>
              <a:rPr lang="en-US" dirty="0"/>
              <a:t>Click to edit Master title style</a:t>
            </a:r>
            <a:endParaRPr lang="en-ID" dirty="0"/>
          </a:p>
        </p:txBody>
      </p:sp>
      <p:sp>
        <p:nvSpPr>
          <p:cNvPr id="2" name="Footer Placeholder 4">
            <a:extLst>
              <a:ext uri="{FF2B5EF4-FFF2-40B4-BE49-F238E27FC236}">
                <a16:creationId xmlns:a16="http://schemas.microsoft.com/office/drawing/2014/main" id="{7E83858E-2EBC-7E0E-714D-353BB4DE88F9}"/>
              </a:ext>
            </a:extLst>
          </p:cNvPr>
          <p:cNvSpPr>
            <a:spLocks noGrp="1"/>
          </p:cNvSpPr>
          <p:nvPr>
            <p:ph type="ftr" sz="quarter" idx="11"/>
          </p:nvPr>
        </p:nvSpPr>
        <p:spPr>
          <a:xfrm>
            <a:off x="116906" y="620714"/>
            <a:ext cx="413319" cy="5615514"/>
          </a:xfrm>
        </p:spPr>
        <p:txBody>
          <a:bodyPr/>
          <a:lstStyle>
            <a:lvl1pPr algn="ctr">
              <a:defRPr>
                <a:solidFill>
                  <a:srgbClr val="000000"/>
                </a:solidFill>
              </a:defRPr>
            </a:lvl1pPr>
          </a:lstStyle>
          <a:p>
            <a:r>
              <a:rPr lang="en-ID" sz="1250" dirty="0"/>
              <a:t>PRESENTATION</a:t>
            </a:r>
            <a:r>
              <a:rPr lang="en-ID" dirty="0"/>
              <a:t> TITLE</a:t>
            </a:r>
          </a:p>
        </p:txBody>
      </p:sp>
      <p:sp>
        <p:nvSpPr>
          <p:cNvPr id="4" name="Chart Placeholder 6">
            <a:extLst>
              <a:ext uri="{FF2B5EF4-FFF2-40B4-BE49-F238E27FC236}">
                <a16:creationId xmlns:a16="http://schemas.microsoft.com/office/drawing/2014/main" id="{621F3F69-4F03-58F5-1875-D7B59D8CB298}"/>
              </a:ext>
            </a:extLst>
          </p:cNvPr>
          <p:cNvSpPr>
            <a:spLocks noGrp="1"/>
          </p:cNvSpPr>
          <p:nvPr>
            <p:ph type="chart" sz="quarter" idx="12"/>
          </p:nvPr>
        </p:nvSpPr>
        <p:spPr>
          <a:xfrm>
            <a:off x="6897791" y="1466877"/>
            <a:ext cx="4382983" cy="4768824"/>
          </a:xfrm>
        </p:spPr>
        <p:txBody>
          <a:bodyPr/>
          <a:lstStyle/>
          <a:p>
            <a:endParaRPr lang="en-GB"/>
          </a:p>
        </p:txBody>
      </p:sp>
      <p:sp>
        <p:nvSpPr>
          <p:cNvPr id="7" name="Text Placeholder 10">
            <a:extLst>
              <a:ext uri="{FF2B5EF4-FFF2-40B4-BE49-F238E27FC236}">
                <a16:creationId xmlns:a16="http://schemas.microsoft.com/office/drawing/2014/main" id="{E9AE1736-640F-EFCD-2D00-9BFFA588D5A4}"/>
              </a:ext>
            </a:extLst>
          </p:cNvPr>
          <p:cNvSpPr>
            <a:spLocks noGrp="1"/>
          </p:cNvSpPr>
          <p:nvPr>
            <p:ph type="body" sz="quarter" idx="25"/>
          </p:nvPr>
        </p:nvSpPr>
        <p:spPr>
          <a:xfrm>
            <a:off x="947632" y="2451884"/>
            <a:ext cx="4412615" cy="3785404"/>
          </a:xfrm>
        </p:spPr>
        <p:txBody>
          <a:bodyPr>
            <a:noAutofit/>
          </a:bodyPr>
          <a:lstStyle>
            <a:lvl1pPr>
              <a:lnSpc>
                <a:spcPct val="100000"/>
              </a:lnSpc>
              <a:defRPr sz="1600"/>
            </a:lvl1pPr>
            <a:lvl2pPr>
              <a:defRPr sz="933"/>
            </a:lvl2pPr>
            <a:lvl3pPr>
              <a:defRPr sz="800"/>
            </a:lvl3pPr>
            <a:lvl4pPr>
              <a:defRPr sz="733"/>
            </a:lvl4pPr>
            <a:lvl5pPr>
              <a:defRPr sz="733"/>
            </a:lvl5pPr>
          </a:lstStyle>
          <a:p>
            <a:pPr lvl="0"/>
            <a:r>
              <a:rPr lang="en-US" dirty="0"/>
              <a:t>Click to edit Master text styles</a:t>
            </a:r>
          </a:p>
        </p:txBody>
      </p:sp>
      <p:sp>
        <p:nvSpPr>
          <p:cNvPr id="8" name="Text Placeholder 10">
            <a:extLst>
              <a:ext uri="{FF2B5EF4-FFF2-40B4-BE49-F238E27FC236}">
                <a16:creationId xmlns:a16="http://schemas.microsoft.com/office/drawing/2014/main" id="{C24652D7-2683-45CB-02C4-0D24519B38C0}"/>
              </a:ext>
            </a:extLst>
          </p:cNvPr>
          <p:cNvSpPr>
            <a:spLocks noGrp="1"/>
          </p:cNvSpPr>
          <p:nvPr>
            <p:ph type="body" sz="quarter" idx="26"/>
          </p:nvPr>
        </p:nvSpPr>
        <p:spPr>
          <a:xfrm>
            <a:off x="947631" y="1466877"/>
            <a:ext cx="4412615" cy="878741"/>
          </a:xfrm>
        </p:spPr>
        <p:txBody>
          <a:bodyPr anchor="b">
            <a:noAutofit/>
          </a:bodyPr>
          <a:lstStyle>
            <a:lvl1pPr>
              <a:lnSpc>
                <a:spcPct val="100000"/>
              </a:lnSpc>
              <a:defRPr sz="1800" b="1"/>
            </a:lvl1pPr>
            <a:lvl2pPr>
              <a:defRPr sz="933" b="1"/>
            </a:lvl2pPr>
            <a:lvl3pPr>
              <a:defRPr sz="800" b="1"/>
            </a:lvl3pPr>
            <a:lvl4pPr>
              <a:defRPr sz="733" b="1"/>
            </a:lvl4pPr>
            <a:lvl5pPr>
              <a:defRPr sz="733" b="1"/>
            </a:lvl5pPr>
          </a:lstStyle>
          <a:p>
            <a:pPr marL="0" marR="0" lvl="0" indent="0" algn="l" defTabSz="360018"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Click to edit Master text</a:t>
            </a:r>
          </a:p>
        </p:txBody>
      </p:sp>
    </p:spTree>
    <p:extLst>
      <p:ext uri="{BB962C8B-B14F-4D97-AF65-F5344CB8AC3E}">
        <p14:creationId xmlns:p14="http://schemas.microsoft.com/office/powerpoint/2010/main" val="183327094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meline I60V1">
    <p:spTree>
      <p:nvGrpSpPr>
        <p:cNvPr id="1" name=""/>
        <p:cNvGrpSpPr/>
        <p:nvPr/>
      </p:nvGrpSpPr>
      <p:grpSpPr>
        <a:xfrm>
          <a:off x="0" y="0"/>
          <a:ext cx="0" cy="0"/>
          <a:chOff x="0" y="0"/>
          <a:chExt cx="0" cy="0"/>
        </a:xfrm>
      </p:grpSpPr>
      <p:cxnSp>
        <p:nvCxnSpPr>
          <p:cNvPr id="27" name="Straight Connector 26">
            <a:extLst>
              <a:ext uri="{FF2B5EF4-FFF2-40B4-BE49-F238E27FC236}">
                <a16:creationId xmlns:a16="http://schemas.microsoft.com/office/drawing/2014/main" id="{1AF8B26D-52AF-42E0-E1EE-202D92BEDB5C}"/>
              </a:ext>
            </a:extLst>
          </p:cNvPr>
          <p:cNvCxnSpPr>
            <a:cxnSpLocks/>
          </p:cNvCxnSpPr>
          <p:nvPr userDrawn="1"/>
        </p:nvCxnSpPr>
        <p:spPr>
          <a:xfrm>
            <a:off x="628650" y="3796142"/>
            <a:ext cx="1156335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 name="Номер слайда 2">
            <a:extLst>
              <a:ext uri="{FF2B5EF4-FFF2-40B4-BE49-F238E27FC236}">
                <a16:creationId xmlns:a16="http://schemas.microsoft.com/office/drawing/2014/main" id="{D2F24407-DA77-DCD4-EBEA-0323D4D4C2AE}"/>
              </a:ext>
            </a:extLst>
          </p:cNvPr>
          <p:cNvSpPr>
            <a:spLocks noGrp="1"/>
          </p:cNvSpPr>
          <p:nvPr>
            <p:ph type="sldNum" sz="quarter" idx="10"/>
          </p:nvPr>
        </p:nvSpPr>
        <p:spPr/>
        <p:txBody>
          <a:bodyPr/>
          <a:lstStyle/>
          <a:p>
            <a:fld id="{F5342A4C-1D06-4798-B51F-D5804CA03D28}" type="slidenum">
              <a:rPr lang="en-ID" smtClean="0"/>
              <a:pPr/>
              <a:t>‹#›</a:t>
            </a:fld>
            <a:endParaRPr lang="en-ID" dirty="0"/>
          </a:p>
        </p:txBody>
      </p:sp>
      <p:sp>
        <p:nvSpPr>
          <p:cNvPr id="6" name="Title 1">
            <a:extLst>
              <a:ext uri="{FF2B5EF4-FFF2-40B4-BE49-F238E27FC236}">
                <a16:creationId xmlns:a16="http://schemas.microsoft.com/office/drawing/2014/main" id="{9C7BB84E-F663-A784-3FDC-1AAC682D94F1}"/>
              </a:ext>
            </a:extLst>
          </p:cNvPr>
          <p:cNvSpPr>
            <a:spLocks noGrp="1"/>
          </p:cNvSpPr>
          <p:nvPr>
            <p:ph type="title"/>
          </p:nvPr>
        </p:nvSpPr>
        <p:spPr>
          <a:xfrm>
            <a:off x="940857" y="620714"/>
            <a:ext cx="10339917" cy="734284"/>
          </a:xfrm>
        </p:spPr>
        <p:txBody>
          <a:bodyPr vert="horz" lIns="91440" tIns="45720" rIns="91440" bIns="45720" rtlCol="0" anchor="t">
            <a:noAutofit/>
          </a:bodyPr>
          <a:lstStyle>
            <a:lvl1pPr>
              <a:defRPr lang="en-ID" dirty="0"/>
            </a:lvl1pPr>
          </a:lstStyle>
          <a:p>
            <a:pPr lvl="0"/>
            <a:r>
              <a:rPr lang="en-US" dirty="0"/>
              <a:t>Click to edit Master title style</a:t>
            </a:r>
            <a:endParaRPr lang="en-ID" dirty="0"/>
          </a:p>
        </p:txBody>
      </p:sp>
      <p:sp>
        <p:nvSpPr>
          <p:cNvPr id="18" name="Text Placeholder 32">
            <a:extLst>
              <a:ext uri="{FF2B5EF4-FFF2-40B4-BE49-F238E27FC236}">
                <a16:creationId xmlns:a16="http://schemas.microsoft.com/office/drawing/2014/main" id="{25BF67B9-FAB8-B038-A81F-52D42399C6CD}"/>
              </a:ext>
            </a:extLst>
          </p:cNvPr>
          <p:cNvSpPr>
            <a:spLocks noGrp="1"/>
          </p:cNvSpPr>
          <p:nvPr>
            <p:ph type="body" sz="quarter" idx="39" hasCustomPrompt="1"/>
          </p:nvPr>
        </p:nvSpPr>
        <p:spPr>
          <a:xfrm>
            <a:off x="1752532" y="3643742"/>
            <a:ext cx="1479900" cy="304800"/>
          </a:xfrm>
          <a:custGeom>
            <a:avLst/>
            <a:gdLst>
              <a:gd name="connsiteX0" fmla="*/ 1331865 w 1479900"/>
              <a:gd name="connsiteY0" fmla="*/ 85813 h 304800"/>
              <a:gd name="connsiteX1" fmla="*/ 1336764 w 1479900"/>
              <a:gd name="connsiteY1" fmla="*/ 93079 h 304800"/>
              <a:gd name="connsiteX2" fmla="*/ 1348740 w 1479900"/>
              <a:gd name="connsiteY2" fmla="*/ 152400 h 304800"/>
              <a:gd name="connsiteX3" fmla="*/ 1336764 w 1479900"/>
              <a:gd name="connsiteY3" fmla="*/ 211721 h 304800"/>
              <a:gd name="connsiteX4" fmla="*/ 1331865 w 1479900"/>
              <a:gd name="connsiteY4" fmla="*/ 218987 h 304800"/>
              <a:gd name="connsiteX5" fmla="*/ 1440181 w 1479900"/>
              <a:gd name="connsiteY5" fmla="*/ 152400 h 304800"/>
              <a:gd name="connsiteX6" fmla="*/ 152400 w 1479900"/>
              <a:gd name="connsiteY6" fmla="*/ 0 h 304800"/>
              <a:gd name="connsiteX7" fmla="*/ 1196340 w 1479900"/>
              <a:gd name="connsiteY7" fmla="*/ 0 h 304800"/>
              <a:gd name="connsiteX8" fmla="*/ 1304103 w 1479900"/>
              <a:gd name="connsiteY8" fmla="*/ 44637 h 304800"/>
              <a:gd name="connsiteX9" fmla="*/ 1305025 w 1479900"/>
              <a:gd name="connsiteY9" fmla="*/ 46005 h 304800"/>
              <a:gd name="connsiteX10" fmla="*/ 1306829 w 1479900"/>
              <a:gd name="connsiteY10" fmla="*/ 46005 h 304800"/>
              <a:gd name="connsiteX11" fmla="*/ 1479900 w 1479900"/>
              <a:gd name="connsiteY11" fmla="*/ 152400 h 304800"/>
              <a:gd name="connsiteX12" fmla="*/ 1306829 w 1479900"/>
              <a:gd name="connsiteY12" fmla="*/ 258795 h 304800"/>
              <a:gd name="connsiteX13" fmla="*/ 1305025 w 1479900"/>
              <a:gd name="connsiteY13" fmla="*/ 258795 h 304800"/>
              <a:gd name="connsiteX14" fmla="*/ 1304103 w 1479900"/>
              <a:gd name="connsiteY14" fmla="*/ 260163 h 304800"/>
              <a:gd name="connsiteX15" fmla="*/ 1196340 w 1479900"/>
              <a:gd name="connsiteY15" fmla="*/ 304800 h 304800"/>
              <a:gd name="connsiteX16" fmla="*/ 152400 w 1479900"/>
              <a:gd name="connsiteY16" fmla="*/ 304800 h 304800"/>
              <a:gd name="connsiteX17" fmla="*/ 0 w 1479900"/>
              <a:gd name="connsiteY17" fmla="*/ 152400 h 304800"/>
              <a:gd name="connsiteX18" fmla="*/ 152400 w 1479900"/>
              <a:gd name="connsiteY18" fmla="*/ 0 h 30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479900" h="304800">
                <a:moveTo>
                  <a:pt x="1331865" y="85813"/>
                </a:moveTo>
                <a:lnTo>
                  <a:pt x="1336764" y="93079"/>
                </a:lnTo>
                <a:cubicBezTo>
                  <a:pt x="1344476" y="111312"/>
                  <a:pt x="1348740" y="131358"/>
                  <a:pt x="1348740" y="152400"/>
                </a:cubicBezTo>
                <a:cubicBezTo>
                  <a:pt x="1348740" y="173442"/>
                  <a:pt x="1344476" y="193488"/>
                  <a:pt x="1336764" y="211721"/>
                </a:cubicBezTo>
                <a:lnTo>
                  <a:pt x="1331865" y="218987"/>
                </a:lnTo>
                <a:lnTo>
                  <a:pt x="1440181" y="152400"/>
                </a:lnTo>
                <a:close/>
                <a:moveTo>
                  <a:pt x="152400" y="0"/>
                </a:moveTo>
                <a:lnTo>
                  <a:pt x="1196340" y="0"/>
                </a:lnTo>
                <a:cubicBezTo>
                  <a:pt x="1238424" y="0"/>
                  <a:pt x="1276524" y="17058"/>
                  <a:pt x="1304103" y="44637"/>
                </a:cubicBezTo>
                <a:lnTo>
                  <a:pt x="1305025" y="46005"/>
                </a:lnTo>
                <a:lnTo>
                  <a:pt x="1306829" y="46005"/>
                </a:lnTo>
                <a:lnTo>
                  <a:pt x="1479900" y="152400"/>
                </a:lnTo>
                <a:lnTo>
                  <a:pt x="1306829" y="258795"/>
                </a:lnTo>
                <a:lnTo>
                  <a:pt x="1305025" y="258795"/>
                </a:lnTo>
                <a:lnTo>
                  <a:pt x="1304103" y="260163"/>
                </a:lnTo>
                <a:cubicBezTo>
                  <a:pt x="1276524" y="287742"/>
                  <a:pt x="1238424" y="304800"/>
                  <a:pt x="1196340" y="304800"/>
                </a:cubicBezTo>
                <a:lnTo>
                  <a:pt x="152400" y="304800"/>
                </a:lnTo>
                <a:cubicBezTo>
                  <a:pt x="68232" y="304800"/>
                  <a:pt x="0" y="236568"/>
                  <a:pt x="0" y="152400"/>
                </a:cubicBezTo>
                <a:cubicBezTo>
                  <a:pt x="0" y="68232"/>
                  <a:pt x="68232" y="0"/>
                  <a:pt x="152400" y="0"/>
                </a:cubicBezTo>
                <a:close/>
              </a:path>
            </a:pathLst>
          </a:custGeom>
          <a:solidFill>
            <a:schemeClr val="tx2">
              <a:lumMod val="10000"/>
              <a:lumOff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vert="horz" wrap="square" lIns="91440" tIns="45720" rIns="91440" bIns="45720" rtlCol="0" anchor="ctr">
            <a:noAutofit/>
          </a:bodyPr>
          <a:lstStyle>
            <a:lvl1pPr>
              <a:defRPr lang="en-US" sz="1700" b="1" dirty="0">
                <a:solidFill>
                  <a:srgbClr val="000000"/>
                </a:solidFill>
              </a:defRPr>
            </a:lvl1pPr>
          </a:lstStyle>
          <a:p>
            <a:pPr lvl="0" algn="ctr" defTabSz="914400">
              <a:lnSpc>
                <a:spcPct val="100000"/>
              </a:lnSpc>
            </a:pPr>
            <a:r>
              <a:rPr lang="en-US" dirty="0"/>
              <a:t>Milestone</a:t>
            </a:r>
          </a:p>
        </p:txBody>
      </p:sp>
      <p:sp>
        <p:nvSpPr>
          <p:cNvPr id="19" name="Text Placeholder 10">
            <a:extLst>
              <a:ext uri="{FF2B5EF4-FFF2-40B4-BE49-F238E27FC236}">
                <a16:creationId xmlns:a16="http://schemas.microsoft.com/office/drawing/2014/main" id="{07305415-C998-3BB3-403A-0BF58CE15A5D}"/>
              </a:ext>
            </a:extLst>
          </p:cNvPr>
          <p:cNvSpPr>
            <a:spLocks noGrp="1"/>
          </p:cNvSpPr>
          <p:nvPr>
            <p:ph type="body" sz="quarter" idx="37"/>
          </p:nvPr>
        </p:nvSpPr>
        <p:spPr>
          <a:xfrm>
            <a:off x="941602" y="4266470"/>
            <a:ext cx="3101761" cy="570251"/>
          </a:xfrm>
        </p:spPr>
        <p:txBody>
          <a:bodyPr anchor="ctr">
            <a:noAutofit/>
          </a:bodyPr>
          <a:lstStyle>
            <a:lvl1pPr algn="ctr">
              <a:lnSpc>
                <a:spcPct val="100000"/>
              </a:lnSpc>
              <a:defRPr sz="1800" b="1"/>
            </a:lvl1pPr>
            <a:lvl2pPr>
              <a:defRPr sz="933" b="1"/>
            </a:lvl2pPr>
            <a:lvl3pPr>
              <a:defRPr sz="800" b="1"/>
            </a:lvl3pPr>
            <a:lvl4pPr>
              <a:defRPr sz="733" b="1"/>
            </a:lvl4pPr>
            <a:lvl5pPr>
              <a:defRPr sz="733" b="1"/>
            </a:lvl5pPr>
          </a:lstStyle>
          <a:p>
            <a:pPr lvl="0"/>
            <a:r>
              <a:rPr lang="en-US" dirty="0"/>
              <a:t>Click to edit Master text styles</a:t>
            </a:r>
          </a:p>
        </p:txBody>
      </p:sp>
      <p:sp>
        <p:nvSpPr>
          <p:cNvPr id="20" name="Text Placeholder 10">
            <a:extLst>
              <a:ext uri="{FF2B5EF4-FFF2-40B4-BE49-F238E27FC236}">
                <a16:creationId xmlns:a16="http://schemas.microsoft.com/office/drawing/2014/main" id="{FC074160-5B4A-DE15-58AE-7A33E28205EF}"/>
              </a:ext>
            </a:extLst>
          </p:cNvPr>
          <p:cNvSpPr>
            <a:spLocks noGrp="1"/>
          </p:cNvSpPr>
          <p:nvPr>
            <p:ph type="body" sz="quarter" idx="38"/>
          </p:nvPr>
        </p:nvSpPr>
        <p:spPr>
          <a:xfrm>
            <a:off x="941602" y="4927423"/>
            <a:ext cx="3101761" cy="1296005"/>
          </a:xfrm>
        </p:spPr>
        <p:txBody>
          <a:bodyPr>
            <a:noAutofit/>
          </a:bodyPr>
          <a:lstStyle>
            <a:lvl1pPr algn="ctr">
              <a:lnSpc>
                <a:spcPct val="100000"/>
              </a:lnSpc>
              <a:defRPr sz="1600"/>
            </a:lvl1pPr>
            <a:lvl2pPr>
              <a:defRPr sz="933"/>
            </a:lvl2pPr>
            <a:lvl3pPr>
              <a:defRPr sz="800"/>
            </a:lvl3pPr>
            <a:lvl4pPr>
              <a:defRPr sz="733"/>
            </a:lvl4pPr>
            <a:lvl5pPr>
              <a:defRPr sz="733"/>
            </a:lvl5pPr>
          </a:lstStyle>
          <a:p>
            <a:pPr lvl="0"/>
            <a:r>
              <a:rPr lang="en-US" dirty="0"/>
              <a:t>Click to edit Master text styles</a:t>
            </a:r>
          </a:p>
        </p:txBody>
      </p:sp>
      <p:sp>
        <p:nvSpPr>
          <p:cNvPr id="21" name="Text Placeholder 32">
            <a:extLst>
              <a:ext uri="{FF2B5EF4-FFF2-40B4-BE49-F238E27FC236}">
                <a16:creationId xmlns:a16="http://schemas.microsoft.com/office/drawing/2014/main" id="{AC1AFD14-C0BE-B1B4-C422-17099C3E282D}"/>
              </a:ext>
            </a:extLst>
          </p:cNvPr>
          <p:cNvSpPr>
            <a:spLocks noGrp="1"/>
          </p:cNvSpPr>
          <p:nvPr>
            <p:ph type="body" sz="quarter" idx="40" hasCustomPrompt="1"/>
          </p:nvPr>
        </p:nvSpPr>
        <p:spPr>
          <a:xfrm>
            <a:off x="5356049" y="3643742"/>
            <a:ext cx="1479900" cy="304800"/>
          </a:xfrm>
          <a:custGeom>
            <a:avLst/>
            <a:gdLst>
              <a:gd name="connsiteX0" fmla="*/ 1331865 w 1479900"/>
              <a:gd name="connsiteY0" fmla="*/ 85813 h 304800"/>
              <a:gd name="connsiteX1" fmla="*/ 1336764 w 1479900"/>
              <a:gd name="connsiteY1" fmla="*/ 93079 h 304800"/>
              <a:gd name="connsiteX2" fmla="*/ 1348740 w 1479900"/>
              <a:gd name="connsiteY2" fmla="*/ 152400 h 304800"/>
              <a:gd name="connsiteX3" fmla="*/ 1336764 w 1479900"/>
              <a:gd name="connsiteY3" fmla="*/ 211721 h 304800"/>
              <a:gd name="connsiteX4" fmla="*/ 1331865 w 1479900"/>
              <a:gd name="connsiteY4" fmla="*/ 218987 h 304800"/>
              <a:gd name="connsiteX5" fmla="*/ 1440181 w 1479900"/>
              <a:gd name="connsiteY5" fmla="*/ 152400 h 304800"/>
              <a:gd name="connsiteX6" fmla="*/ 152400 w 1479900"/>
              <a:gd name="connsiteY6" fmla="*/ 0 h 304800"/>
              <a:gd name="connsiteX7" fmla="*/ 1196340 w 1479900"/>
              <a:gd name="connsiteY7" fmla="*/ 0 h 304800"/>
              <a:gd name="connsiteX8" fmla="*/ 1304103 w 1479900"/>
              <a:gd name="connsiteY8" fmla="*/ 44637 h 304800"/>
              <a:gd name="connsiteX9" fmla="*/ 1305025 w 1479900"/>
              <a:gd name="connsiteY9" fmla="*/ 46005 h 304800"/>
              <a:gd name="connsiteX10" fmla="*/ 1306829 w 1479900"/>
              <a:gd name="connsiteY10" fmla="*/ 46005 h 304800"/>
              <a:gd name="connsiteX11" fmla="*/ 1479900 w 1479900"/>
              <a:gd name="connsiteY11" fmla="*/ 152400 h 304800"/>
              <a:gd name="connsiteX12" fmla="*/ 1306829 w 1479900"/>
              <a:gd name="connsiteY12" fmla="*/ 258795 h 304800"/>
              <a:gd name="connsiteX13" fmla="*/ 1305025 w 1479900"/>
              <a:gd name="connsiteY13" fmla="*/ 258795 h 304800"/>
              <a:gd name="connsiteX14" fmla="*/ 1304103 w 1479900"/>
              <a:gd name="connsiteY14" fmla="*/ 260163 h 304800"/>
              <a:gd name="connsiteX15" fmla="*/ 1196340 w 1479900"/>
              <a:gd name="connsiteY15" fmla="*/ 304800 h 304800"/>
              <a:gd name="connsiteX16" fmla="*/ 152400 w 1479900"/>
              <a:gd name="connsiteY16" fmla="*/ 304800 h 304800"/>
              <a:gd name="connsiteX17" fmla="*/ 0 w 1479900"/>
              <a:gd name="connsiteY17" fmla="*/ 152400 h 304800"/>
              <a:gd name="connsiteX18" fmla="*/ 152400 w 1479900"/>
              <a:gd name="connsiteY18" fmla="*/ 0 h 30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479900" h="304800">
                <a:moveTo>
                  <a:pt x="1331865" y="85813"/>
                </a:moveTo>
                <a:lnTo>
                  <a:pt x="1336764" y="93079"/>
                </a:lnTo>
                <a:cubicBezTo>
                  <a:pt x="1344476" y="111312"/>
                  <a:pt x="1348740" y="131358"/>
                  <a:pt x="1348740" y="152400"/>
                </a:cubicBezTo>
                <a:cubicBezTo>
                  <a:pt x="1348740" y="173442"/>
                  <a:pt x="1344476" y="193488"/>
                  <a:pt x="1336764" y="211721"/>
                </a:cubicBezTo>
                <a:lnTo>
                  <a:pt x="1331865" y="218987"/>
                </a:lnTo>
                <a:lnTo>
                  <a:pt x="1440181" y="152400"/>
                </a:lnTo>
                <a:close/>
                <a:moveTo>
                  <a:pt x="152400" y="0"/>
                </a:moveTo>
                <a:lnTo>
                  <a:pt x="1196340" y="0"/>
                </a:lnTo>
                <a:cubicBezTo>
                  <a:pt x="1238424" y="0"/>
                  <a:pt x="1276524" y="17058"/>
                  <a:pt x="1304103" y="44637"/>
                </a:cubicBezTo>
                <a:lnTo>
                  <a:pt x="1305025" y="46005"/>
                </a:lnTo>
                <a:lnTo>
                  <a:pt x="1306829" y="46005"/>
                </a:lnTo>
                <a:lnTo>
                  <a:pt x="1479900" y="152400"/>
                </a:lnTo>
                <a:lnTo>
                  <a:pt x="1306829" y="258795"/>
                </a:lnTo>
                <a:lnTo>
                  <a:pt x="1305025" y="258795"/>
                </a:lnTo>
                <a:lnTo>
                  <a:pt x="1304103" y="260163"/>
                </a:lnTo>
                <a:cubicBezTo>
                  <a:pt x="1276524" y="287742"/>
                  <a:pt x="1238424" y="304800"/>
                  <a:pt x="1196340" y="304800"/>
                </a:cubicBezTo>
                <a:lnTo>
                  <a:pt x="152400" y="304800"/>
                </a:lnTo>
                <a:cubicBezTo>
                  <a:pt x="68232" y="304800"/>
                  <a:pt x="0" y="236568"/>
                  <a:pt x="0" y="152400"/>
                </a:cubicBezTo>
                <a:cubicBezTo>
                  <a:pt x="0" y="68232"/>
                  <a:pt x="68232" y="0"/>
                  <a:pt x="152400" y="0"/>
                </a:cubicBezTo>
                <a:close/>
              </a:path>
            </a:pathLst>
          </a:custGeom>
          <a:solidFill>
            <a:schemeClr val="tx2">
              <a:lumMod val="10000"/>
              <a:lumOff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vert="horz" wrap="square" lIns="91440" tIns="45720" rIns="91440" bIns="45720" rtlCol="0" anchor="ctr">
            <a:noAutofit/>
          </a:bodyPr>
          <a:lstStyle>
            <a:lvl1pPr>
              <a:defRPr lang="en-US" sz="1700" b="1" dirty="0">
                <a:solidFill>
                  <a:srgbClr val="000000"/>
                </a:solidFill>
              </a:defRPr>
            </a:lvl1pPr>
          </a:lstStyle>
          <a:p>
            <a:pPr lvl="0" algn="ctr" defTabSz="914400">
              <a:lnSpc>
                <a:spcPct val="100000"/>
              </a:lnSpc>
            </a:pPr>
            <a:r>
              <a:rPr lang="en-US" dirty="0"/>
              <a:t>Milestone</a:t>
            </a:r>
          </a:p>
        </p:txBody>
      </p:sp>
      <p:sp>
        <p:nvSpPr>
          <p:cNvPr id="22" name="Text Placeholder 10">
            <a:extLst>
              <a:ext uri="{FF2B5EF4-FFF2-40B4-BE49-F238E27FC236}">
                <a16:creationId xmlns:a16="http://schemas.microsoft.com/office/drawing/2014/main" id="{AE53C9FD-85C7-B8A6-6193-72A8835029CA}"/>
              </a:ext>
            </a:extLst>
          </p:cNvPr>
          <p:cNvSpPr>
            <a:spLocks noGrp="1"/>
          </p:cNvSpPr>
          <p:nvPr>
            <p:ph type="body" sz="quarter" idx="41"/>
          </p:nvPr>
        </p:nvSpPr>
        <p:spPr>
          <a:xfrm>
            <a:off x="4545119" y="1528829"/>
            <a:ext cx="3101761" cy="570251"/>
          </a:xfrm>
        </p:spPr>
        <p:txBody>
          <a:bodyPr anchor="ctr">
            <a:noAutofit/>
          </a:bodyPr>
          <a:lstStyle>
            <a:lvl1pPr algn="ctr">
              <a:lnSpc>
                <a:spcPct val="100000"/>
              </a:lnSpc>
              <a:defRPr sz="1800" b="1"/>
            </a:lvl1pPr>
            <a:lvl2pPr>
              <a:defRPr sz="933" b="1"/>
            </a:lvl2pPr>
            <a:lvl3pPr>
              <a:defRPr sz="800" b="1"/>
            </a:lvl3pPr>
            <a:lvl4pPr>
              <a:defRPr sz="733" b="1"/>
            </a:lvl4pPr>
            <a:lvl5pPr>
              <a:defRPr sz="733" b="1"/>
            </a:lvl5pPr>
          </a:lstStyle>
          <a:p>
            <a:pPr lvl="0"/>
            <a:r>
              <a:rPr lang="en-US" dirty="0"/>
              <a:t>Click to edit Master text styles</a:t>
            </a:r>
          </a:p>
        </p:txBody>
      </p:sp>
      <p:sp>
        <p:nvSpPr>
          <p:cNvPr id="23" name="Text Placeholder 10">
            <a:extLst>
              <a:ext uri="{FF2B5EF4-FFF2-40B4-BE49-F238E27FC236}">
                <a16:creationId xmlns:a16="http://schemas.microsoft.com/office/drawing/2014/main" id="{DC22A33F-632F-6834-437C-FE431DCA915B}"/>
              </a:ext>
            </a:extLst>
          </p:cNvPr>
          <p:cNvSpPr>
            <a:spLocks noGrp="1"/>
          </p:cNvSpPr>
          <p:nvPr>
            <p:ph type="body" sz="quarter" idx="42"/>
          </p:nvPr>
        </p:nvSpPr>
        <p:spPr>
          <a:xfrm>
            <a:off x="4545119" y="2189782"/>
            <a:ext cx="3101761" cy="1296005"/>
          </a:xfrm>
        </p:spPr>
        <p:txBody>
          <a:bodyPr>
            <a:noAutofit/>
          </a:bodyPr>
          <a:lstStyle>
            <a:lvl1pPr algn="ctr">
              <a:lnSpc>
                <a:spcPct val="100000"/>
              </a:lnSpc>
              <a:defRPr sz="1600"/>
            </a:lvl1pPr>
            <a:lvl2pPr>
              <a:defRPr sz="933"/>
            </a:lvl2pPr>
            <a:lvl3pPr>
              <a:defRPr sz="800"/>
            </a:lvl3pPr>
            <a:lvl4pPr>
              <a:defRPr sz="733"/>
            </a:lvl4pPr>
            <a:lvl5pPr>
              <a:defRPr sz="733"/>
            </a:lvl5pPr>
          </a:lstStyle>
          <a:p>
            <a:pPr lvl="0"/>
            <a:r>
              <a:rPr lang="en-US" dirty="0"/>
              <a:t>Click to edit Master text styles</a:t>
            </a:r>
          </a:p>
        </p:txBody>
      </p:sp>
      <p:sp>
        <p:nvSpPr>
          <p:cNvPr id="24" name="Text Placeholder 32">
            <a:extLst>
              <a:ext uri="{FF2B5EF4-FFF2-40B4-BE49-F238E27FC236}">
                <a16:creationId xmlns:a16="http://schemas.microsoft.com/office/drawing/2014/main" id="{1888C0E6-BB6E-F83E-8524-EFBD351847A6}"/>
              </a:ext>
            </a:extLst>
          </p:cNvPr>
          <p:cNvSpPr>
            <a:spLocks noGrp="1"/>
          </p:cNvSpPr>
          <p:nvPr>
            <p:ph type="body" sz="quarter" idx="43" hasCustomPrompt="1"/>
          </p:nvPr>
        </p:nvSpPr>
        <p:spPr>
          <a:xfrm>
            <a:off x="8959566" y="3643742"/>
            <a:ext cx="1479900" cy="304800"/>
          </a:xfrm>
          <a:custGeom>
            <a:avLst/>
            <a:gdLst>
              <a:gd name="connsiteX0" fmla="*/ 1331865 w 1479900"/>
              <a:gd name="connsiteY0" fmla="*/ 85813 h 304800"/>
              <a:gd name="connsiteX1" fmla="*/ 1336764 w 1479900"/>
              <a:gd name="connsiteY1" fmla="*/ 93079 h 304800"/>
              <a:gd name="connsiteX2" fmla="*/ 1348740 w 1479900"/>
              <a:gd name="connsiteY2" fmla="*/ 152400 h 304800"/>
              <a:gd name="connsiteX3" fmla="*/ 1336764 w 1479900"/>
              <a:gd name="connsiteY3" fmla="*/ 211721 h 304800"/>
              <a:gd name="connsiteX4" fmla="*/ 1331865 w 1479900"/>
              <a:gd name="connsiteY4" fmla="*/ 218987 h 304800"/>
              <a:gd name="connsiteX5" fmla="*/ 1440181 w 1479900"/>
              <a:gd name="connsiteY5" fmla="*/ 152400 h 304800"/>
              <a:gd name="connsiteX6" fmla="*/ 152400 w 1479900"/>
              <a:gd name="connsiteY6" fmla="*/ 0 h 304800"/>
              <a:gd name="connsiteX7" fmla="*/ 1196340 w 1479900"/>
              <a:gd name="connsiteY7" fmla="*/ 0 h 304800"/>
              <a:gd name="connsiteX8" fmla="*/ 1304103 w 1479900"/>
              <a:gd name="connsiteY8" fmla="*/ 44637 h 304800"/>
              <a:gd name="connsiteX9" fmla="*/ 1305025 w 1479900"/>
              <a:gd name="connsiteY9" fmla="*/ 46005 h 304800"/>
              <a:gd name="connsiteX10" fmla="*/ 1306829 w 1479900"/>
              <a:gd name="connsiteY10" fmla="*/ 46005 h 304800"/>
              <a:gd name="connsiteX11" fmla="*/ 1479900 w 1479900"/>
              <a:gd name="connsiteY11" fmla="*/ 152400 h 304800"/>
              <a:gd name="connsiteX12" fmla="*/ 1306829 w 1479900"/>
              <a:gd name="connsiteY12" fmla="*/ 258795 h 304800"/>
              <a:gd name="connsiteX13" fmla="*/ 1305025 w 1479900"/>
              <a:gd name="connsiteY13" fmla="*/ 258795 h 304800"/>
              <a:gd name="connsiteX14" fmla="*/ 1304103 w 1479900"/>
              <a:gd name="connsiteY14" fmla="*/ 260163 h 304800"/>
              <a:gd name="connsiteX15" fmla="*/ 1196340 w 1479900"/>
              <a:gd name="connsiteY15" fmla="*/ 304800 h 304800"/>
              <a:gd name="connsiteX16" fmla="*/ 152400 w 1479900"/>
              <a:gd name="connsiteY16" fmla="*/ 304800 h 304800"/>
              <a:gd name="connsiteX17" fmla="*/ 0 w 1479900"/>
              <a:gd name="connsiteY17" fmla="*/ 152400 h 304800"/>
              <a:gd name="connsiteX18" fmla="*/ 152400 w 1479900"/>
              <a:gd name="connsiteY18" fmla="*/ 0 h 30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479900" h="304800">
                <a:moveTo>
                  <a:pt x="1331865" y="85813"/>
                </a:moveTo>
                <a:lnTo>
                  <a:pt x="1336764" y="93079"/>
                </a:lnTo>
                <a:cubicBezTo>
                  <a:pt x="1344476" y="111312"/>
                  <a:pt x="1348740" y="131358"/>
                  <a:pt x="1348740" y="152400"/>
                </a:cubicBezTo>
                <a:cubicBezTo>
                  <a:pt x="1348740" y="173442"/>
                  <a:pt x="1344476" y="193488"/>
                  <a:pt x="1336764" y="211721"/>
                </a:cubicBezTo>
                <a:lnTo>
                  <a:pt x="1331865" y="218987"/>
                </a:lnTo>
                <a:lnTo>
                  <a:pt x="1440181" y="152400"/>
                </a:lnTo>
                <a:close/>
                <a:moveTo>
                  <a:pt x="152400" y="0"/>
                </a:moveTo>
                <a:lnTo>
                  <a:pt x="1196340" y="0"/>
                </a:lnTo>
                <a:cubicBezTo>
                  <a:pt x="1238424" y="0"/>
                  <a:pt x="1276524" y="17058"/>
                  <a:pt x="1304103" y="44637"/>
                </a:cubicBezTo>
                <a:lnTo>
                  <a:pt x="1305025" y="46005"/>
                </a:lnTo>
                <a:lnTo>
                  <a:pt x="1306829" y="46005"/>
                </a:lnTo>
                <a:lnTo>
                  <a:pt x="1479900" y="152400"/>
                </a:lnTo>
                <a:lnTo>
                  <a:pt x="1306829" y="258795"/>
                </a:lnTo>
                <a:lnTo>
                  <a:pt x="1305025" y="258795"/>
                </a:lnTo>
                <a:lnTo>
                  <a:pt x="1304103" y="260163"/>
                </a:lnTo>
                <a:cubicBezTo>
                  <a:pt x="1276524" y="287742"/>
                  <a:pt x="1238424" y="304800"/>
                  <a:pt x="1196340" y="304800"/>
                </a:cubicBezTo>
                <a:lnTo>
                  <a:pt x="152400" y="304800"/>
                </a:lnTo>
                <a:cubicBezTo>
                  <a:pt x="68232" y="304800"/>
                  <a:pt x="0" y="236568"/>
                  <a:pt x="0" y="152400"/>
                </a:cubicBezTo>
                <a:cubicBezTo>
                  <a:pt x="0" y="68232"/>
                  <a:pt x="68232" y="0"/>
                  <a:pt x="152400" y="0"/>
                </a:cubicBezTo>
                <a:close/>
              </a:path>
            </a:pathLst>
          </a:custGeom>
          <a:solidFill>
            <a:schemeClr val="tx2">
              <a:lumMod val="10000"/>
              <a:lumOff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vert="horz" wrap="square" lIns="91440" tIns="45720" rIns="91440" bIns="45720" rtlCol="0" anchor="ctr">
            <a:noAutofit/>
          </a:bodyPr>
          <a:lstStyle>
            <a:lvl1pPr>
              <a:defRPr lang="en-US" sz="1700" b="1" dirty="0">
                <a:solidFill>
                  <a:srgbClr val="000000"/>
                </a:solidFill>
              </a:defRPr>
            </a:lvl1pPr>
          </a:lstStyle>
          <a:p>
            <a:pPr lvl="0" algn="ctr" defTabSz="914400">
              <a:lnSpc>
                <a:spcPct val="100000"/>
              </a:lnSpc>
            </a:pPr>
            <a:r>
              <a:rPr lang="en-US" dirty="0"/>
              <a:t>Milestone</a:t>
            </a:r>
          </a:p>
        </p:txBody>
      </p:sp>
      <p:sp>
        <p:nvSpPr>
          <p:cNvPr id="25" name="Text Placeholder 10">
            <a:extLst>
              <a:ext uri="{FF2B5EF4-FFF2-40B4-BE49-F238E27FC236}">
                <a16:creationId xmlns:a16="http://schemas.microsoft.com/office/drawing/2014/main" id="{4012268C-03D9-3BCC-3B4A-4866ACEA8364}"/>
              </a:ext>
            </a:extLst>
          </p:cNvPr>
          <p:cNvSpPr>
            <a:spLocks noGrp="1"/>
          </p:cNvSpPr>
          <p:nvPr>
            <p:ph type="body" sz="quarter" idx="44"/>
          </p:nvPr>
        </p:nvSpPr>
        <p:spPr>
          <a:xfrm>
            <a:off x="8148636" y="4266470"/>
            <a:ext cx="3101761" cy="570251"/>
          </a:xfrm>
        </p:spPr>
        <p:txBody>
          <a:bodyPr anchor="ctr">
            <a:noAutofit/>
          </a:bodyPr>
          <a:lstStyle>
            <a:lvl1pPr algn="ctr">
              <a:lnSpc>
                <a:spcPct val="100000"/>
              </a:lnSpc>
              <a:defRPr sz="1800" b="1"/>
            </a:lvl1pPr>
            <a:lvl2pPr>
              <a:defRPr sz="933" b="1"/>
            </a:lvl2pPr>
            <a:lvl3pPr>
              <a:defRPr sz="800" b="1"/>
            </a:lvl3pPr>
            <a:lvl4pPr>
              <a:defRPr sz="733" b="1"/>
            </a:lvl4pPr>
            <a:lvl5pPr>
              <a:defRPr sz="733" b="1"/>
            </a:lvl5pPr>
          </a:lstStyle>
          <a:p>
            <a:pPr lvl="0"/>
            <a:r>
              <a:rPr lang="en-US" dirty="0"/>
              <a:t>Click to edit Master text styles</a:t>
            </a:r>
          </a:p>
        </p:txBody>
      </p:sp>
      <p:sp>
        <p:nvSpPr>
          <p:cNvPr id="26" name="Text Placeholder 10">
            <a:extLst>
              <a:ext uri="{FF2B5EF4-FFF2-40B4-BE49-F238E27FC236}">
                <a16:creationId xmlns:a16="http://schemas.microsoft.com/office/drawing/2014/main" id="{A226AB56-4A78-2DFB-13DF-15520F1F9198}"/>
              </a:ext>
            </a:extLst>
          </p:cNvPr>
          <p:cNvSpPr>
            <a:spLocks noGrp="1"/>
          </p:cNvSpPr>
          <p:nvPr>
            <p:ph type="body" sz="quarter" idx="45"/>
          </p:nvPr>
        </p:nvSpPr>
        <p:spPr>
          <a:xfrm>
            <a:off x="8148636" y="4927423"/>
            <a:ext cx="3101761" cy="1296005"/>
          </a:xfrm>
        </p:spPr>
        <p:txBody>
          <a:bodyPr>
            <a:noAutofit/>
          </a:bodyPr>
          <a:lstStyle>
            <a:lvl1pPr algn="ctr">
              <a:lnSpc>
                <a:spcPct val="100000"/>
              </a:lnSpc>
              <a:defRPr sz="1600"/>
            </a:lvl1pPr>
            <a:lvl2pPr>
              <a:defRPr sz="933"/>
            </a:lvl2pPr>
            <a:lvl3pPr>
              <a:defRPr sz="800"/>
            </a:lvl3pPr>
            <a:lvl4pPr>
              <a:defRPr sz="733"/>
            </a:lvl4pPr>
            <a:lvl5pPr>
              <a:defRPr sz="733"/>
            </a:lvl5pPr>
          </a:lstStyle>
          <a:p>
            <a:pPr lvl="0"/>
            <a:r>
              <a:rPr lang="en-US" dirty="0"/>
              <a:t>Click to edit Master text styles</a:t>
            </a:r>
          </a:p>
        </p:txBody>
      </p:sp>
      <p:sp>
        <p:nvSpPr>
          <p:cNvPr id="2" name="Footer Placeholder 4">
            <a:extLst>
              <a:ext uri="{FF2B5EF4-FFF2-40B4-BE49-F238E27FC236}">
                <a16:creationId xmlns:a16="http://schemas.microsoft.com/office/drawing/2014/main" id="{134B8214-1054-D01C-A0E6-F45474AC0C74}"/>
              </a:ext>
            </a:extLst>
          </p:cNvPr>
          <p:cNvSpPr>
            <a:spLocks noGrp="1"/>
          </p:cNvSpPr>
          <p:nvPr>
            <p:ph type="ftr" sz="quarter" idx="11"/>
          </p:nvPr>
        </p:nvSpPr>
        <p:spPr>
          <a:xfrm>
            <a:off x="116906" y="620714"/>
            <a:ext cx="413319" cy="5615514"/>
          </a:xfrm>
        </p:spPr>
        <p:txBody>
          <a:bodyPr/>
          <a:lstStyle>
            <a:lvl1pPr algn="ctr">
              <a:defRPr>
                <a:solidFill>
                  <a:srgbClr val="000000"/>
                </a:solidFill>
              </a:defRPr>
            </a:lvl1pPr>
          </a:lstStyle>
          <a:p>
            <a:r>
              <a:rPr lang="en-ID" sz="1250" dirty="0"/>
              <a:t>PRESENTATION</a:t>
            </a:r>
            <a:r>
              <a:rPr lang="en-ID" dirty="0"/>
              <a:t> TITLE</a:t>
            </a:r>
          </a:p>
        </p:txBody>
      </p:sp>
    </p:spTree>
    <p:extLst>
      <p:ext uri="{BB962C8B-B14F-4D97-AF65-F5344CB8AC3E}">
        <p14:creationId xmlns:p14="http://schemas.microsoft.com/office/powerpoint/2010/main" val="2374049692"/>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imeline I60V2">
    <p:spTree>
      <p:nvGrpSpPr>
        <p:cNvPr id="1" name=""/>
        <p:cNvGrpSpPr/>
        <p:nvPr/>
      </p:nvGrpSpPr>
      <p:grpSpPr>
        <a:xfrm>
          <a:off x="0" y="0"/>
          <a:ext cx="0" cy="0"/>
          <a:chOff x="0" y="0"/>
          <a:chExt cx="0" cy="0"/>
        </a:xfrm>
      </p:grpSpPr>
      <p:cxnSp>
        <p:nvCxnSpPr>
          <p:cNvPr id="19" name="Straight Connector 18">
            <a:extLst>
              <a:ext uri="{FF2B5EF4-FFF2-40B4-BE49-F238E27FC236}">
                <a16:creationId xmlns:a16="http://schemas.microsoft.com/office/drawing/2014/main" id="{B99CDBDF-9FBB-3906-9DD9-0A339AE601B9}"/>
              </a:ext>
            </a:extLst>
          </p:cNvPr>
          <p:cNvCxnSpPr>
            <a:cxnSpLocks/>
          </p:cNvCxnSpPr>
          <p:nvPr userDrawn="1"/>
        </p:nvCxnSpPr>
        <p:spPr>
          <a:xfrm>
            <a:off x="628650" y="3796142"/>
            <a:ext cx="1156335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 name="Номер слайда 2">
            <a:extLst>
              <a:ext uri="{FF2B5EF4-FFF2-40B4-BE49-F238E27FC236}">
                <a16:creationId xmlns:a16="http://schemas.microsoft.com/office/drawing/2014/main" id="{D2F24407-DA77-DCD4-EBEA-0323D4D4C2AE}"/>
              </a:ext>
            </a:extLst>
          </p:cNvPr>
          <p:cNvSpPr>
            <a:spLocks noGrp="1"/>
          </p:cNvSpPr>
          <p:nvPr>
            <p:ph type="sldNum" sz="quarter" idx="10"/>
          </p:nvPr>
        </p:nvSpPr>
        <p:spPr/>
        <p:txBody>
          <a:bodyPr/>
          <a:lstStyle/>
          <a:p>
            <a:fld id="{F5342A4C-1D06-4798-B51F-D5804CA03D28}" type="slidenum">
              <a:rPr lang="en-ID" smtClean="0"/>
              <a:pPr/>
              <a:t>‹#›</a:t>
            </a:fld>
            <a:endParaRPr lang="en-ID" dirty="0"/>
          </a:p>
        </p:txBody>
      </p:sp>
      <p:sp>
        <p:nvSpPr>
          <p:cNvPr id="6" name="Title 1">
            <a:extLst>
              <a:ext uri="{FF2B5EF4-FFF2-40B4-BE49-F238E27FC236}">
                <a16:creationId xmlns:a16="http://schemas.microsoft.com/office/drawing/2014/main" id="{9C7BB84E-F663-A784-3FDC-1AAC682D94F1}"/>
              </a:ext>
            </a:extLst>
          </p:cNvPr>
          <p:cNvSpPr>
            <a:spLocks noGrp="1"/>
          </p:cNvSpPr>
          <p:nvPr>
            <p:ph type="title"/>
          </p:nvPr>
        </p:nvSpPr>
        <p:spPr>
          <a:xfrm>
            <a:off x="940857" y="620714"/>
            <a:ext cx="10339917" cy="734284"/>
          </a:xfrm>
        </p:spPr>
        <p:txBody>
          <a:bodyPr vert="horz" lIns="91440" tIns="45720" rIns="91440" bIns="45720" rtlCol="0" anchor="t">
            <a:noAutofit/>
          </a:bodyPr>
          <a:lstStyle>
            <a:lvl1pPr>
              <a:defRPr lang="en-ID" dirty="0"/>
            </a:lvl1pPr>
          </a:lstStyle>
          <a:p>
            <a:pPr lvl="0"/>
            <a:r>
              <a:rPr lang="en-US" dirty="0"/>
              <a:t>Click to edit Master title style</a:t>
            </a:r>
            <a:endParaRPr lang="en-ID" dirty="0"/>
          </a:p>
        </p:txBody>
      </p:sp>
      <p:sp>
        <p:nvSpPr>
          <p:cNvPr id="2" name="Text Placeholder 32">
            <a:extLst>
              <a:ext uri="{FF2B5EF4-FFF2-40B4-BE49-F238E27FC236}">
                <a16:creationId xmlns:a16="http://schemas.microsoft.com/office/drawing/2014/main" id="{4A135845-8569-9798-3557-6C0E72D7D50E}"/>
              </a:ext>
            </a:extLst>
          </p:cNvPr>
          <p:cNvSpPr>
            <a:spLocks noGrp="1"/>
          </p:cNvSpPr>
          <p:nvPr>
            <p:ph type="body" sz="quarter" idx="39" hasCustomPrompt="1"/>
          </p:nvPr>
        </p:nvSpPr>
        <p:spPr>
          <a:xfrm>
            <a:off x="1379220" y="3643742"/>
            <a:ext cx="1479900" cy="304800"/>
          </a:xfrm>
          <a:custGeom>
            <a:avLst/>
            <a:gdLst>
              <a:gd name="connsiteX0" fmla="*/ 1331865 w 1479900"/>
              <a:gd name="connsiteY0" fmla="*/ 85813 h 304800"/>
              <a:gd name="connsiteX1" fmla="*/ 1336764 w 1479900"/>
              <a:gd name="connsiteY1" fmla="*/ 93079 h 304800"/>
              <a:gd name="connsiteX2" fmla="*/ 1348740 w 1479900"/>
              <a:gd name="connsiteY2" fmla="*/ 152400 h 304800"/>
              <a:gd name="connsiteX3" fmla="*/ 1336764 w 1479900"/>
              <a:gd name="connsiteY3" fmla="*/ 211721 h 304800"/>
              <a:gd name="connsiteX4" fmla="*/ 1331865 w 1479900"/>
              <a:gd name="connsiteY4" fmla="*/ 218987 h 304800"/>
              <a:gd name="connsiteX5" fmla="*/ 1440181 w 1479900"/>
              <a:gd name="connsiteY5" fmla="*/ 152400 h 304800"/>
              <a:gd name="connsiteX6" fmla="*/ 152400 w 1479900"/>
              <a:gd name="connsiteY6" fmla="*/ 0 h 304800"/>
              <a:gd name="connsiteX7" fmla="*/ 1196340 w 1479900"/>
              <a:gd name="connsiteY7" fmla="*/ 0 h 304800"/>
              <a:gd name="connsiteX8" fmla="*/ 1304103 w 1479900"/>
              <a:gd name="connsiteY8" fmla="*/ 44637 h 304800"/>
              <a:gd name="connsiteX9" fmla="*/ 1305025 w 1479900"/>
              <a:gd name="connsiteY9" fmla="*/ 46005 h 304800"/>
              <a:gd name="connsiteX10" fmla="*/ 1306829 w 1479900"/>
              <a:gd name="connsiteY10" fmla="*/ 46005 h 304800"/>
              <a:gd name="connsiteX11" fmla="*/ 1479900 w 1479900"/>
              <a:gd name="connsiteY11" fmla="*/ 152400 h 304800"/>
              <a:gd name="connsiteX12" fmla="*/ 1306829 w 1479900"/>
              <a:gd name="connsiteY12" fmla="*/ 258795 h 304800"/>
              <a:gd name="connsiteX13" fmla="*/ 1305025 w 1479900"/>
              <a:gd name="connsiteY13" fmla="*/ 258795 h 304800"/>
              <a:gd name="connsiteX14" fmla="*/ 1304103 w 1479900"/>
              <a:gd name="connsiteY14" fmla="*/ 260163 h 304800"/>
              <a:gd name="connsiteX15" fmla="*/ 1196340 w 1479900"/>
              <a:gd name="connsiteY15" fmla="*/ 304800 h 304800"/>
              <a:gd name="connsiteX16" fmla="*/ 152400 w 1479900"/>
              <a:gd name="connsiteY16" fmla="*/ 304800 h 304800"/>
              <a:gd name="connsiteX17" fmla="*/ 0 w 1479900"/>
              <a:gd name="connsiteY17" fmla="*/ 152400 h 304800"/>
              <a:gd name="connsiteX18" fmla="*/ 152400 w 1479900"/>
              <a:gd name="connsiteY18" fmla="*/ 0 h 30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479900" h="304800">
                <a:moveTo>
                  <a:pt x="1331865" y="85813"/>
                </a:moveTo>
                <a:lnTo>
                  <a:pt x="1336764" y="93079"/>
                </a:lnTo>
                <a:cubicBezTo>
                  <a:pt x="1344476" y="111312"/>
                  <a:pt x="1348740" y="131358"/>
                  <a:pt x="1348740" y="152400"/>
                </a:cubicBezTo>
                <a:cubicBezTo>
                  <a:pt x="1348740" y="173442"/>
                  <a:pt x="1344476" y="193488"/>
                  <a:pt x="1336764" y="211721"/>
                </a:cubicBezTo>
                <a:lnTo>
                  <a:pt x="1331865" y="218987"/>
                </a:lnTo>
                <a:lnTo>
                  <a:pt x="1440181" y="152400"/>
                </a:lnTo>
                <a:close/>
                <a:moveTo>
                  <a:pt x="152400" y="0"/>
                </a:moveTo>
                <a:lnTo>
                  <a:pt x="1196340" y="0"/>
                </a:lnTo>
                <a:cubicBezTo>
                  <a:pt x="1238424" y="0"/>
                  <a:pt x="1276524" y="17058"/>
                  <a:pt x="1304103" y="44637"/>
                </a:cubicBezTo>
                <a:lnTo>
                  <a:pt x="1305025" y="46005"/>
                </a:lnTo>
                <a:lnTo>
                  <a:pt x="1306829" y="46005"/>
                </a:lnTo>
                <a:lnTo>
                  <a:pt x="1479900" y="152400"/>
                </a:lnTo>
                <a:lnTo>
                  <a:pt x="1306829" y="258795"/>
                </a:lnTo>
                <a:lnTo>
                  <a:pt x="1305025" y="258795"/>
                </a:lnTo>
                <a:lnTo>
                  <a:pt x="1304103" y="260163"/>
                </a:lnTo>
                <a:cubicBezTo>
                  <a:pt x="1276524" y="287742"/>
                  <a:pt x="1238424" y="304800"/>
                  <a:pt x="1196340" y="304800"/>
                </a:cubicBezTo>
                <a:lnTo>
                  <a:pt x="152400" y="304800"/>
                </a:lnTo>
                <a:cubicBezTo>
                  <a:pt x="68232" y="304800"/>
                  <a:pt x="0" y="236568"/>
                  <a:pt x="0" y="152400"/>
                </a:cubicBezTo>
                <a:cubicBezTo>
                  <a:pt x="0" y="68232"/>
                  <a:pt x="68232" y="0"/>
                  <a:pt x="152400" y="0"/>
                </a:cubicBezTo>
                <a:close/>
              </a:path>
            </a:pathLst>
          </a:custGeom>
          <a:solidFill>
            <a:schemeClr val="tx2">
              <a:lumMod val="10000"/>
              <a:lumOff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lvl1pPr>
              <a:lnSpc>
                <a:spcPct val="100000"/>
              </a:lnSpc>
              <a:defRPr lang="en-US" sz="1700" b="1" dirty="0">
                <a:solidFill>
                  <a:srgbClr val="000000"/>
                </a:solidFill>
              </a:defRPr>
            </a:lvl1pPr>
          </a:lstStyle>
          <a:p>
            <a:pPr lvl="0" algn="ctr" defTabSz="914400"/>
            <a:r>
              <a:rPr lang="en-US" dirty="0"/>
              <a:t>Milestone</a:t>
            </a:r>
          </a:p>
        </p:txBody>
      </p:sp>
      <p:sp>
        <p:nvSpPr>
          <p:cNvPr id="5" name="Text Placeholder 10">
            <a:extLst>
              <a:ext uri="{FF2B5EF4-FFF2-40B4-BE49-F238E27FC236}">
                <a16:creationId xmlns:a16="http://schemas.microsoft.com/office/drawing/2014/main" id="{3A1AD3AD-E4AB-F09F-86B5-5BB4ABA744C9}"/>
              </a:ext>
            </a:extLst>
          </p:cNvPr>
          <p:cNvSpPr>
            <a:spLocks noGrp="1"/>
          </p:cNvSpPr>
          <p:nvPr>
            <p:ph type="body" sz="quarter" idx="37"/>
          </p:nvPr>
        </p:nvSpPr>
        <p:spPr>
          <a:xfrm>
            <a:off x="941602" y="4266470"/>
            <a:ext cx="2211365" cy="570251"/>
          </a:xfrm>
        </p:spPr>
        <p:txBody>
          <a:bodyPr anchor="ctr">
            <a:noAutofit/>
          </a:bodyPr>
          <a:lstStyle>
            <a:lvl1pPr algn="ctr">
              <a:lnSpc>
                <a:spcPct val="100000"/>
              </a:lnSpc>
              <a:defRPr sz="1800" b="1"/>
            </a:lvl1pPr>
            <a:lvl2pPr>
              <a:defRPr sz="933" b="1"/>
            </a:lvl2pPr>
            <a:lvl3pPr>
              <a:defRPr sz="800" b="1"/>
            </a:lvl3pPr>
            <a:lvl4pPr>
              <a:defRPr sz="733" b="1"/>
            </a:lvl4pPr>
            <a:lvl5pPr>
              <a:defRPr sz="733" b="1"/>
            </a:lvl5pPr>
          </a:lstStyle>
          <a:p>
            <a:pPr lvl="0"/>
            <a:r>
              <a:rPr lang="en-US" dirty="0"/>
              <a:t>Click to edit Master text styles</a:t>
            </a:r>
          </a:p>
        </p:txBody>
      </p:sp>
      <p:sp>
        <p:nvSpPr>
          <p:cNvPr id="7" name="Text Placeholder 10">
            <a:extLst>
              <a:ext uri="{FF2B5EF4-FFF2-40B4-BE49-F238E27FC236}">
                <a16:creationId xmlns:a16="http://schemas.microsoft.com/office/drawing/2014/main" id="{298D9993-6029-A94E-5208-D367A2D753AC}"/>
              </a:ext>
            </a:extLst>
          </p:cNvPr>
          <p:cNvSpPr>
            <a:spLocks noGrp="1"/>
          </p:cNvSpPr>
          <p:nvPr>
            <p:ph type="body" sz="quarter" idx="38"/>
          </p:nvPr>
        </p:nvSpPr>
        <p:spPr>
          <a:xfrm>
            <a:off x="941602" y="4927423"/>
            <a:ext cx="2211365" cy="1296005"/>
          </a:xfrm>
        </p:spPr>
        <p:txBody>
          <a:bodyPr>
            <a:noAutofit/>
          </a:bodyPr>
          <a:lstStyle>
            <a:lvl1pPr algn="ctr">
              <a:lnSpc>
                <a:spcPct val="100000"/>
              </a:lnSpc>
              <a:defRPr sz="1600"/>
            </a:lvl1pPr>
            <a:lvl2pPr>
              <a:defRPr sz="933"/>
            </a:lvl2pPr>
            <a:lvl3pPr>
              <a:defRPr sz="800"/>
            </a:lvl3pPr>
            <a:lvl4pPr>
              <a:defRPr sz="733"/>
            </a:lvl4pPr>
            <a:lvl5pPr>
              <a:defRPr sz="733"/>
            </a:lvl5pPr>
          </a:lstStyle>
          <a:p>
            <a:pPr lvl="0"/>
            <a:r>
              <a:rPr lang="en-US" dirty="0"/>
              <a:t>Click to edit Master text styles</a:t>
            </a:r>
          </a:p>
        </p:txBody>
      </p:sp>
      <p:sp>
        <p:nvSpPr>
          <p:cNvPr id="8" name="Text Placeholder 10">
            <a:extLst>
              <a:ext uri="{FF2B5EF4-FFF2-40B4-BE49-F238E27FC236}">
                <a16:creationId xmlns:a16="http://schemas.microsoft.com/office/drawing/2014/main" id="{BAFB59B2-5535-6EEC-BF10-DB346043F3BD}"/>
              </a:ext>
            </a:extLst>
          </p:cNvPr>
          <p:cNvSpPr>
            <a:spLocks noGrp="1"/>
          </p:cNvSpPr>
          <p:nvPr>
            <p:ph type="body" sz="quarter" idx="41"/>
          </p:nvPr>
        </p:nvSpPr>
        <p:spPr>
          <a:xfrm>
            <a:off x="3745063" y="1524130"/>
            <a:ext cx="2211365" cy="570251"/>
          </a:xfrm>
        </p:spPr>
        <p:txBody>
          <a:bodyPr anchor="ctr">
            <a:noAutofit/>
          </a:bodyPr>
          <a:lstStyle>
            <a:lvl1pPr algn="ctr">
              <a:lnSpc>
                <a:spcPct val="100000"/>
              </a:lnSpc>
              <a:defRPr sz="1800" b="1"/>
            </a:lvl1pPr>
            <a:lvl2pPr>
              <a:defRPr sz="933" b="1"/>
            </a:lvl2pPr>
            <a:lvl3pPr>
              <a:defRPr sz="800" b="1"/>
            </a:lvl3pPr>
            <a:lvl4pPr>
              <a:defRPr sz="733" b="1"/>
            </a:lvl4pPr>
            <a:lvl5pPr>
              <a:defRPr sz="733" b="1"/>
            </a:lvl5pPr>
          </a:lstStyle>
          <a:p>
            <a:pPr lvl="0"/>
            <a:r>
              <a:rPr lang="en-US" dirty="0"/>
              <a:t>Click to edit Master text styles</a:t>
            </a:r>
          </a:p>
        </p:txBody>
      </p:sp>
      <p:sp>
        <p:nvSpPr>
          <p:cNvPr id="9" name="Text Placeholder 10">
            <a:extLst>
              <a:ext uri="{FF2B5EF4-FFF2-40B4-BE49-F238E27FC236}">
                <a16:creationId xmlns:a16="http://schemas.microsoft.com/office/drawing/2014/main" id="{5D9ED526-3446-A821-405E-0689CF558C89}"/>
              </a:ext>
            </a:extLst>
          </p:cNvPr>
          <p:cNvSpPr>
            <a:spLocks noGrp="1"/>
          </p:cNvSpPr>
          <p:nvPr>
            <p:ph type="body" sz="quarter" idx="42"/>
          </p:nvPr>
        </p:nvSpPr>
        <p:spPr>
          <a:xfrm>
            <a:off x="3745063" y="2185083"/>
            <a:ext cx="2211365" cy="1296005"/>
          </a:xfrm>
        </p:spPr>
        <p:txBody>
          <a:bodyPr>
            <a:noAutofit/>
          </a:bodyPr>
          <a:lstStyle>
            <a:lvl1pPr algn="ctr">
              <a:lnSpc>
                <a:spcPct val="100000"/>
              </a:lnSpc>
              <a:defRPr sz="1600"/>
            </a:lvl1pPr>
            <a:lvl2pPr>
              <a:defRPr sz="933"/>
            </a:lvl2pPr>
            <a:lvl3pPr>
              <a:defRPr sz="800"/>
            </a:lvl3pPr>
            <a:lvl4pPr>
              <a:defRPr sz="733"/>
            </a:lvl4pPr>
            <a:lvl5pPr>
              <a:defRPr sz="733"/>
            </a:lvl5pPr>
          </a:lstStyle>
          <a:p>
            <a:pPr lvl="0"/>
            <a:r>
              <a:rPr lang="en-US" dirty="0"/>
              <a:t>Click to edit Master text styles</a:t>
            </a:r>
          </a:p>
        </p:txBody>
      </p:sp>
      <p:sp>
        <p:nvSpPr>
          <p:cNvPr id="10" name="Text Placeholder 10">
            <a:extLst>
              <a:ext uri="{FF2B5EF4-FFF2-40B4-BE49-F238E27FC236}">
                <a16:creationId xmlns:a16="http://schemas.microsoft.com/office/drawing/2014/main" id="{161334A7-F23F-BF43-B14C-F3FF3AB10AAE}"/>
              </a:ext>
            </a:extLst>
          </p:cNvPr>
          <p:cNvSpPr>
            <a:spLocks noGrp="1"/>
          </p:cNvSpPr>
          <p:nvPr>
            <p:ph type="body" sz="quarter" idx="44"/>
          </p:nvPr>
        </p:nvSpPr>
        <p:spPr>
          <a:xfrm>
            <a:off x="6548524" y="4266470"/>
            <a:ext cx="2211365" cy="570251"/>
          </a:xfrm>
        </p:spPr>
        <p:txBody>
          <a:bodyPr anchor="ctr">
            <a:noAutofit/>
          </a:bodyPr>
          <a:lstStyle>
            <a:lvl1pPr algn="ctr">
              <a:lnSpc>
                <a:spcPct val="100000"/>
              </a:lnSpc>
              <a:defRPr sz="1800" b="1"/>
            </a:lvl1pPr>
            <a:lvl2pPr>
              <a:defRPr sz="933" b="1"/>
            </a:lvl2pPr>
            <a:lvl3pPr>
              <a:defRPr sz="800" b="1"/>
            </a:lvl3pPr>
            <a:lvl4pPr>
              <a:defRPr sz="733" b="1"/>
            </a:lvl4pPr>
            <a:lvl5pPr>
              <a:defRPr sz="733" b="1"/>
            </a:lvl5pPr>
          </a:lstStyle>
          <a:p>
            <a:pPr lvl="0"/>
            <a:r>
              <a:rPr lang="en-US" dirty="0"/>
              <a:t>Click to edit Master text styles</a:t>
            </a:r>
          </a:p>
        </p:txBody>
      </p:sp>
      <p:sp>
        <p:nvSpPr>
          <p:cNvPr id="11" name="Text Placeholder 10">
            <a:extLst>
              <a:ext uri="{FF2B5EF4-FFF2-40B4-BE49-F238E27FC236}">
                <a16:creationId xmlns:a16="http://schemas.microsoft.com/office/drawing/2014/main" id="{D78ECB50-37E7-A26B-FE64-C3C8CCB7C7BC}"/>
              </a:ext>
            </a:extLst>
          </p:cNvPr>
          <p:cNvSpPr>
            <a:spLocks noGrp="1"/>
          </p:cNvSpPr>
          <p:nvPr>
            <p:ph type="body" sz="quarter" idx="45"/>
          </p:nvPr>
        </p:nvSpPr>
        <p:spPr>
          <a:xfrm>
            <a:off x="6548524" y="4927423"/>
            <a:ext cx="2211365" cy="1296005"/>
          </a:xfrm>
        </p:spPr>
        <p:txBody>
          <a:bodyPr>
            <a:noAutofit/>
          </a:bodyPr>
          <a:lstStyle>
            <a:lvl1pPr algn="ctr">
              <a:lnSpc>
                <a:spcPct val="100000"/>
              </a:lnSpc>
              <a:defRPr sz="1600"/>
            </a:lvl1pPr>
            <a:lvl2pPr>
              <a:defRPr sz="933"/>
            </a:lvl2pPr>
            <a:lvl3pPr>
              <a:defRPr sz="800"/>
            </a:lvl3pPr>
            <a:lvl4pPr>
              <a:defRPr sz="733"/>
            </a:lvl4pPr>
            <a:lvl5pPr>
              <a:defRPr sz="733"/>
            </a:lvl5pPr>
          </a:lstStyle>
          <a:p>
            <a:pPr lvl="0"/>
            <a:r>
              <a:rPr lang="en-US" dirty="0"/>
              <a:t>Click to edit Master text styles</a:t>
            </a:r>
          </a:p>
        </p:txBody>
      </p:sp>
      <p:sp>
        <p:nvSpPr>
          <p:cNvPr id="12" name="Text Placeholder 10">
            <a:extLst>
              <a:ext uri="{FF2B5EF4-FFF2-40B4-BE49-F238E27FC236}">
                <a16:creationId xmlns:a16="http://schemas.microsoft.com/office/drawing/2014/main" id="{9A975569-BE03-566D-ED87-F78B0BC0D9E5}"/>
              </a:ext>
            </a:extLst>
          </p:cNvPr>
          <p:cNvSpPr>
            <a:spLocks noGrp="1"/>
          </p:cNvSpPr>
          <p:nvPr>
            <p:ph type="body" sz="quarter" idx="47"/>
          </p:nvPr>
        </p:nvSpPr>
        <p:spPr>
          <a:xfrm>
            <a:off x="9351985" y="1524130"/>
            <a:ext cx="2211365" cy="570251"/>
          </a:xfrm>
        </p:spPr>
        <p:txBody>
          <a:bodyPr anchor="ctr">
            <a:noAutofit/>
          </a:bodyPr>
          <a:lstStyle>
            <a:lvl1pPr algn="ctr">
              <a:lnSpc>
                <a:spcPct val="100000"/>
              </a:lnSpc>
              <a:defRPr sz="1800" b="1"/>
            </a:lvl1pPr>
            <a:lvl2pPr>
              <a:defRPr sz="933" b="1"/>
            </a:lvl2pPr>
            <a:lvl3pPr>
              <a:defRPr sz="800" b="1"/>
            </a:lvl3pPr>
            <a:lvl4pPr>
              <a:defRPr sz="733" b="1"/>
            </a:lvl4pPr>
            <a:lvl5pPr>
              <a:defRPr sz="733" b="1"/>
            </a:lvl5pPr>
          </a:lstStyle>
          <a:p>
            <a:pPr lvl="0"/>
            <a:r>
              <a:rPr lang="en-US" dirty="0"/>
              <a:t>Click to edit Master text styles</a:t>
            </a:r>
          </a:p>
        </p:txBody>
      </p:sp>
      <p:sp>
        <p:nvSpPr>
          <p:cNvPr id="13" name="Text Placeholder 10">
            <a:extLst>
              <a:ext uri="{FF2B5EF4-FFF2-40B4-BE49-F238E27FC236}">
                <a16:creationId xmlns:a16="http://schemas.microsoft.com/office/drawing/2014/main" id="{1A37E547-5C7B-DB26-52DB-B3F8ABFD7CF0}"/>
              </a:ext>
            </a:extLst>
          </p:cNvPr>
          <p:cNvSpPr>
            <a:spLocks noGrp="1"/>
          </p:cNvSpPr>
          <p:nvPr>
            <p:ph type="body" sz="quarter" idx="48"/>
          </p:nvPr>
        </p:nvSpPr>
        <p:spPr>
          <a:xfrm>
            <a:off x="9351985" y="2185083"/>
            <a:ext cx="2211365" cy="1296005"/>
          </a:xfrm>
        </p:spPr>
        <p:txBody>
          <a:bodyPr>
            <a:noAutofit/>
          </a:bodyPr>
          <a:lstStyle>
            <a:lvl1pPr algn="ctr">
              <a:lnSpc>
                <a:spcPct val="100000"/>
              </a:lnSpc>
              <a:defRPr sz="1600"/>
            </a:lvl1pPr>
            <a:lvl2pPr>
              <a:defRPr sz="933"/>
            </a:lvl2pPr>
            <a:lvl3pPr>
              <a:defRPr sz="800"/>
            </a:lvl3pPr>
            <a:lvl4pPr>
              <a:defRPr sz="733"/>
            </a:lvl4pPr>
            <a:lvl5pPr>
              <a:defRPr sz="733"/>
            </a:lvl5pPr>
          </a:lstStyle>
          <a:p>
            <a:pPr lvl="0"/>
            <a:r>
              <a:rPr lang="en-US" dirty="0"/>
              <a:t>Click to edit Master text styles</a:t>
            </a:r>
          </a:p>
        </p:txBody>
      </p:sp>
      <p:sp>
        <p:nvSpPr>
          <p:cNvPr id="14" name="Text Placeholder 36">
            <a:extLst>
              <a:ext uri="{FF2B5EF4-FFF2-40B4-BE49-F238E27FC236}">
                <a16:creationId xmlns:a16="http://schemas.microsoft.com/office/drawing/2014/main" id="{13AD0506-9C1B-914C-7837-644469713299}"/>
              </a:ext>
            </a:extLst>
          </p:cNvPr>
          <p:cNvSpPr>
            <a:spLocks noGrp="1"/>
          </p:cNvSpPr>
          <p:nvPr>
            <p:ph type="body" sz="quarter" idx="49" hasCustomPrompt="1"/>
          </p:nvPr>
        </p:nvSpPr>
        <p:spPr>
          <a:xfrm>
            <a:off x="4163070" y="3643742"/>
            <a:ext cx="1479900" cy="304800"/>
          </a:xfrm>
          <a:custGeom>
            <a:avLst/>
            <a:gdLst>
              <a:gd name="connsiteX0" fmla="*/ 1331865 w 1479900"/>
              <a:gd name="connsiteY0" fmla="*/ 85813 h 304800"/>
              <a:gd name="connsiteX1" fmla="*/ 1336764 w 1479900"/>
              <a:gd name="connsiteY1" fmla="*/ 93079 h 304800"/>
              <a:gd name="connsiteX2" fmla="*/ 1348740 w 1479900"/>
              <a:gd name="connsiteY2" fmla="*/ 152400 h 304800"/>
              <a:gd name="connsiteX3" fmla="*/ 1336764 w 1479900"/>
              <a:gd name="connsiteY3" fmla="*/ 211721 h 304800"/>
              <a:gd name="connsiteX4" fmla="*/ 1331865 w 1479900"/>
              <a:gd name="connsiteY4" fmla="*/ 218987 h 304800"/>
              <a:gd name="connsiteX5" fmla="*/ 1440181 w 1479900"/>
              <a:gd name="connsiteY5" fmla="*/ 152400 h 304800"/>
              <a:gd name="connsiteX6" fmla="*/ 152400 w 1479900"/>
              <a:gd name="connsiteY6" fmla="*/ 0 h 304800"/>
              <a:gd name="connsiteX7" fmla="*/ 1196340 w 1479900"/>
              <a:gd name="connsiteY7" fmla="*/ 0 h 304800"/>
              <a:gd name="connsiteX8" fmla="*/ 1304103 w 1479900"/>
              <a:gd name="connsiteY8" fmla="*/ 44637 h 304800"/>
              <a:gd name="connsiteX9" fmla="*/ 1305025 w 1479900"/>
              <a:gd name="connsiteY9" fmla="*/ 46005 h 304800"/>
              <a:gd name="connsiteX10" fmla="*/ 1306829 w 1479900"/>
              <a:gd name="connsiteY10" fmla="*/ 46005 h 304800"/>
              <a:gd name="connsiteX11" fmla="*/ 1479900 w 1479900"/>
              <a:gd name="connsiteY11" fmla="*/ 152400 h 304800"/>
              <a:gd name="connsiteX12" fmla="*/ 1306829 w 1479900"/>
              <a:gd name="connsiteY12" fmla="*/ 258795 h 304800"/>
              <a:gd name="connsiteX13" fmla="*/ 1305025 w 1479900"/>
              <a:gd name="connsiteY13" fmla="*/ 258795 h 304800"/>
              <a:gd name="connsiteX14" fmla="*/ 1304103 w 1479900"/>
              <a:gd name="connsiteY14" fmla="*/ 260163 h 304800"/>
              <a:gd name="connsiteX15" fmla="*/ 1196340 w 1479900"/>
              <a:gd name="connsiteY15" fmla="*/ 304800 h 304800"/>
              <a:gd name="connsiteX16" fmla="*/ 152400 w 1479900"/>
              <a:gd name="connsiteY16" fmla="*/ 304800 h 304800"/>
              <a:gd name="connsiteX17" fmla="*/ 0 w 1479900"/>
              <a:gd name="connsiteY17" fmla="*/ 152400 h 304800"/>
              <a:gd name="connsiteX18" fmla="*/ 152400 w 1479900"/>
              <a:gd name="connsiteY18" fmla="*/ 0 h 30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479900" h="304800">
                <a:moveTo>
                  <a:pt x="1331865" y="85813"/>
                </a:moveTo>
                <a:lnTo>
                  <a:pt x="1336764" y="93079"/>
                </a:lnTo>
                <a:cubicBezTo>
                  <a:pt x="1344476" y="111312"/>
                  <a:pt x="1348740" y="131358"/>
                  <a:pt x="1348740" y="152400"/>
                </a:cubicBezTo>
                <a:cubicBezTo>
                  <a:pt x="1348740" y="173442"/>
                  <a:pt x="1344476" y="193488"/>
                  <a:pt x="1336764" y="211721"/>
                </a:cubicBezTo>
                <a:lnTo>
                  <a:pt x="1331865" y="218987"/>
                </a:lnTo>
                <a:lnTo>
                  <a:pt x="1440181" y="152400"/>
                </a:lnTo>
                <a:close/>
                <a:moveTo>
                  <a:pt x="152400" y="0"/>
                </a:moveTo>
                <a:lnTo>
                  <a:pt x="1196340" y="0"/>
                </a:lnTo>
                <a:cubicBezTo>
                  <a:pt x="1238424" y="0"/>
                  <a:pt x="1276524" y="17058"/>
                  <a:pt x="1304103" y="44637"/>
                </a:cubicBezTo>
                <a:lnTo>
                  <a:pt x="1305025" y="46005"/>
                </a:lnTo>
                <a:lnTo>
                  <a:pt x="1306829" y="46005"/>
                </a:lnTo>
                <a:lnTo>
                  <a:pt x="1479900" y="152400"/>
                </a:lnTo>
                <a:lnTo>
                  <a:pt x="1306829" y="258795"/>
                </a:lnTo>
                <a:lnTo>
                  <a:pt x="1305025" y="258795"/>
                </a:lnTo>
                <a:lnTo>
                  <a:pt x="1304103" y="260163"/>
                </a:lnTo>
                <a:cubicBezTo>
                  <a:pt x="1276524" y="287742"/>
                  <a:pt x="1238424" y="304800"/>
                  <a:pt x="1196340" y="304800"/>
                </a:cubicBezTo>
                <a:lnTo>
                  <a:pt x="152400" y="304800"/>
                </a:lnTo>
                <a:cubicBezTo>
                  <a:pt x="68232" y="304800"/>
                  <a:pt x="0" y="236568"/>
                  <a:pt x="0" y="152400"/>
                </a:cubicBezTo>
                <a:cubicBezTo>
                  <a:pt x="0" y="68232"/>
                  <a:pt x="68232" y="0"/>
                  <a:pt x="152400" y="0"/>
                </a:cubicBezTo>
                <a:close/>
              </a:path>
            </a:pathLst>
          </a:custGeom>
          <a:solidFill>
            <a:schemeClr val="tx2">
              <a:lumMod val="10000"/>
              <a:lumOff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lvl1pPr>
              <a:lnSpc>
                <a:spcPct val="100000"/>
              </a:lnSpc>
              <a:defRPr lang="en-US" sz="1700" b="1" dirty="0">
                <a:solidFill>
                  <a:srgbClr val="000000"/>
                </a:solidFill>
              </a:defRPr>
            </a:lvl1pPr>
          </a:lstStyle>
          <a:p>
            <a:pPr lvl="0" algn="ctr" defTabSz="914400"/>
            <a:r>
              <a:rPr lang="en-US" dirty="0"/>
              <a:t>Milestone</a:t>
            </a:r>
          </a:p>
        </p:txBody>
      </p:sp>
      <p:sp>
        <p:nvSpPr>
          <p:cNvPr id="15" name="Text Placeholder 37">
            <a:extLst>
              <a:ext uri="{FF2B5EF4-FFF2-40B4-BE49-F238E27FC236}">
                <a16:creationId xmlns:a16="http://schemas.microsoft.com/office/drawing/2014/main" id="{609EAD00-6AF4-7225-33EE-EB3233686F41}"/>
              </a:ext>
            </a:extLst>
          </p:cNvPr>
          <p:cNvSpPr>
            <a:spLocks noGrp="1"/>
          </p:cNvSpPr>
          <p:nvPr>
            <p:ph type="body" sz="quarter" idx="50" hasCustomPrompt="1"/>
          </p:nvPr>
        </p:nvSpPr>
        <p:spPr>
          <a:xfrm>
            <a:off x="6981972" y="3643742"/>
            <a:ext cx="1479900" cy="304800"/>
          </a:xfrm>
          <a:custGeom>
            <a:avLst/>
            <a:gdLst>
              <a:gd name="connsiteX0" fmla="*/ 1331865 w 1479900"/>
              <a:gd name="connsiteY0" fmla="*/ 85813 h 304800"/>
              <a:gd name="connsiteX1" fmla="*/ 1336764 w 1479900"/>
              <a:gd name="connsiteY1" fmla="*/ 93079 h 304800"/>
              <a:gd name="connsiteX2" fmla="*/ 1348740 w 1479900"/>
              <a:gd name="connsiteY2" fmla="*/ 152400 h 304800"/>
              <a:gd name="connsiteX3" fmla="*/ 1336764 w 1479900"/>
              <a:gd name="connsiteY3" fmla="*/ 211721 h 304800"/>
              <a:gd name="connsiteX4" fmla="*/ 1331865 w 1479900"/>
              <a:gd name="connsiteY4" fmla="*/ 218987 h 304800"/>
              <a:gd name="connsiteX5" fmla="*/ 1440181 w 1479900"/>
              <a:gd name="connsiteY5" fmla="*/ 152400 h 304800"/>
              <a:gd name="connsiteX6" fmla="*/ 152400 w 1479900"/>
              <a:gd name="connsiteY6" fmla="*/ 0 h 304800"/>
              <a:gd name="connsiteX7" fmla="*/ 1196340 w 1479900"/>
              <a:gd name="connsiteY7" fmla="*/ 0 h 304800"/>
              <a:gd name="connsiteX8" fmla="*/ 1304103 w 1479900"/>
              <a:gd name="connsiteY8" fmla="*/ 44637 h 304800"/>
              <a:gd name="connsiteX9" fmla="*/ 1305025 w 1479900"/>
              <a:gd name="connsiteY9" fmla="*/ 46005 h 304800"/>
              <a:gd name="connsiteX10" fmla="*/ 1306829 w 1479900"/>
              <a:gd name="connsiteY10" fmla="*/ 46005 h 304800"/>
              <a:gd name="connsiteX11" fmla="*/ 1479900 w 1479900"/>
              <a:gd name="connsiteY11" fmla="*/ 152400 h 304800"/>
              <a:gd name="connsiteX12" fmla="*/ 1306829 w 1479900"/>
              <a:gd name="connsiteY12" fmla="*/ 258795 h 304800"/>
              <a:gd name="connsiteX13" fmla="*/ 1305025 w 1479900"/>
              <a:gd name="connsiteY13" fmla="*/ 258795 h 304800"/>
              <a:gd name="connsiteX14" fmla="*/ 1304103 w 1479900"/>
              <a:gd name="connsiteY14" fmla="*/ 260163 h 304800"/>
              <a:gd name="connsiteX15" fmla="*/ 1196340 w 1479900"/>
              <a:gd name="connsiteY15" fmla="*/ 304800 h 304800"/>
              <a:gd name="connsiteX16" fmla="*/ 152400 w 1479900"/>
              <a:gd name="connsiteY16" fmla="*/ 304800 h 304800"/>
              <a:gd name="connsiteX17" fmla="*/ 0 w 1479900"/>
              <a:gd name="connsiteY17" fmla="*/ 152400 h 304800"/>
              <a:gd name="connsiteX18" fmla="*/ 152400 w 1479900"/>
              <a:gd name="connsiteY18" fmla="*/ 0 h 30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479900" h="304800">
                <a:moveTo>
                  <a:pt x="1331865" y="85813"/>
                </a:moveTo>
                <a:lnTo>
                  <a:pt x="1336764" y="93079"/>
                </a:lnTo>
                <a:cubicBezTo>
                  <a:pt x="1344476" y="111312"/>
                  <a:pt x="1348740" y="131358"/>
                  <a:pt x="1348740" y="152400"/>
                </a:cubicBezTo>
                <a:cubicBezTo>
                  <a:pt x="1348740" y="173442"/>
                  <a:pt x="1344476" y="193488"/>
                  <a:pt x="1336764" y="211721"/>
                </a:cubicBezTo>
                <a:lnTo>
                  <a:pt x="1331865" y="218987"/>
                </a:lnTo>
                <a:lnTo>
                  <a:pt x="1440181" y="152400"/>
                </a:lnTo>
                <a:close/>
                <a:moveTo>
                  <a:pt x="152400" y="0"/>
                </a:moveTo>
                <a:lnTo>
                  <a:pt x="1196340" y="0"/>
                </a:lnTo>
                <a:cubicBezTo>
                  <a:pt x="1238424" y="0"/>
                  <a:pt x="1276524" y="17058"/>
                  <a:pt x="1304103" y="44637"/>
                </a:cubicBezTo>
                <a:lnTo>
                  <a:pt x="1305025" y="46005"/>
                </a:lnTo>
                <a:lnTo>
                  <a:pt x="1306829" y="46005"/>
                </a:lnTo>
                <a:lnTo>
                  <a:pt x="1479900" y="152400"/>
                </a:lnTo>
                <a:lnTo>
                  <a:pt x="1306829" y="258795"/>
                </a:lnTo>
                <a:lnTo>
                  <a:pt x="1305025" y="258795"/>
                </a:lnTo>
                <a:lnTo>
                  <a:pt x="1304103" y="260163"/>
                </a:lnTo>
                <a:cubicBezTo>
                  <a:pt x="1276524" y="287742"/>
                  <a:pt x="1238424" y="304800"/>
                  <a:pt x="1196340" y="304800"/>
                </a:cubicBezTo>
                <a:lnTo>
                  <a:pt x="152400" y="304800"/>
                </a:lnTo>
                <a:cubicBezTo>
                  <a:pt x="68232" y="304800"/>
                  <a:pt x="0" y="236568"/>
                  <a:pt x="0" y="152400"/>
                </a:cubicBezTo>
                <a:cubicBezTo>
                  <a:pt x="0" y="68232"/>
                  <a:pt x="68232" y="0"/>
                  <a:pt x="152400" y="0"/>
                </a:cubicBezTo>
                <a:close/>
              </a:path>
            </a:pathLst>
          </a:custGeom>
          <a:solidFill>
            <a:schemeClr val="tx2">
              <a:lumMod val="10000"/>
              <a:lumOff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lvl1pPr>
              <a:lnSpc>
                <a:spcPct val="100000"/>
              </a:lnSpc>
              <a:defRPr lang="en-US" sz="1700" b="1" dirty="0">
                <a:solidFill>
                  <a:srgbClr val="000000"/>
                </a:solidFill>
              </a:defRPr>
            </a:lvl1pPr>
          </a:lstStyle>
          <a:p>
            <a:pPr lvl="0" algn="ctr" defTabSz="914400"/>
            <a:r>
              <a:rPr lang="en-US" dirty="0"/>
              <a:t>Milestone</a:t>
            </a:r>
          </a:p>
        </p:txBody>
      </p:sp>
      <p:sp>
        <p:nvSpPr>
          <p:cNvPr id="16" name="Text Placeholder 38">
            <a:extLst>
              <a:ext uri="{FF2B5EF4-FFF2-40B4-BE49-F238E27FC236}">
                <a16:creationId xmlns:a16="http://schemas.microsoft.com/office/drawing/2014/main" id="{0629A9D0-ECB3-2DFD-0EAD-F85B7FFADCD2}"/>
              </a:ext>
            </a:extLst>
          </p:cNvPr>
          <p:cNvSpPr>
            <a:spLocks noGrp="1"/>
          </p:cNvSpPr>
          <p:nvPr>
            <p:ph type="body" sz="quarter" idx="51" hasCustomPrompt="1"/>
          </p:nvPr>
        </p:nvSpPr>
        <p:spPr>
          <a:xfrm>
            <a:off x="9800874" y="3643742"/>
            <a:ext cx="1479900" cy="304800"/>
          </a:xfrm>
          <a:custGeom>
            <a:avLst/>
            <a:gdLst>
              <a:gd name="connsiteX0" fmla="*/ 1331865 w 1479900"/>
              <a:gd name="connsiteY0" fmla="*/ 85813 h 304800"/>
              <a:gd name="connsiteX1" fmla="*/ 1336764 w 1479900"/>
              <a:gd name="connsiteY1" fmla="*/ 93079 h 304800"/>
              <a:gd name="connsiteX2" fmla="*/ 1348740 w 1479900"/>
              <a:gd name="connsiteY2" fmla="*/ 152400 h 304800"/>
              <a:gd name="connsiteX3" fmla="*/ 1336764 w 1479900"/>
              <a:gd name="connsiteY3" fmla="*/ 211721 h 304800"/>
              <a:gd name="connsiteX4" fmla="*/ 1331865 w 1479900"/>
              <a:gd name="connsiteY4" fmla="*/ 218987 h 304800"/>
              <a:gd name="connsiteX5" fmla="*/ 1440181 w 1479900"/>
              <a:gd name="connsiteY5" fmla="*/ 152400 h 304800"/>
              <a:gd name="connsiteX6" fmla="*/ 152400 w 1479900"/>
              <a:gd name="connsiteY6" fmla="*/ 0 h 304800"/>
              <a:gd name="connsiteX7" fmla="*/ 1196340 w 1479900"/>
              <a:gd name="connsiteY7" fmla="*/ 0 h 304800"/>
              <a:gd name="connsiteX8" fmla="*/ 1304103 w 1479900"/>
              <a:gd name="connsiteY8" fmla="*/ 44637 h 304800"/>
              <a:gd name="connsiteX9" fmla="*/ 1305025 w 1479900"/>
              <a:gd name="connsiteY9" fmla="*/ 46005 h 304800"/>
              <a:gd name="connsiteX10" fmla="*/ 1306829 w 1479900"/>
              <a:gd name="connsiteY10" fmla="*/ 46005 h 304800"/>
              <a:gd name="connsiteX11" fmla="*/ 1479900 w 1479900"/>
              <a:gd name="connsiteY11" fmla="*/ 152400 h 304800"/>
              <a:gd name="connsiteX12" fmla="*/ 1306829 w 1479900"/>
              <a:gd name="connsiteY12" fmla="*/ 258795 h 304800"/>
              <a:gd name="connsiteX13" fmla="*/ 1305025 w 1479900"/>
              <a:gd name="connsiteY13" fmla="*/ 258795 h 304800"/>
              <a:gd name="connsiteX14" fmla="*/ 1304103 w 1479900"/>
              <a:gd name="connsiteY14" fmla="*/ 260163 h 304800"/>
              <a:gd name="connsiteX15" fmla="*/ 1196340 w 1479900"/>
              <a:gd name="connsiteY15" fmla="*/ 304800 h 304800"/>
              <a:gd name="connsiteX16" fmla="*/ 152400 w 1479900"/>
              <a:gd name="connsiteY16" fmla="*/ 304800 h 304800"/>
              <a:gd name="connsiteX17" fmla="*/ 0 w 1479900"/>
              <a:gd name="connsiteY17" fmla="*/ 152400 h 304800"/>
              <a:gd name="connsiteX18" fmla="*/ 152400 w 1479900"/>
              <a:gd name="connsiteY18" fmla="*/ 0 h 30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479900" h="304800">
                <a:moveTo>
                  <a:pt x="1331865" y="85813"/>
                </a:moveTo>
                <a:lnTo>
                  <a:pt x="1336764" y="93079"/>
                </a:lnTo>
                <a:cubicBezTo>
                  <a:pt x="1344476" y="111312"/>
                  <a:pt x="1348740" y="131358"/>
                  <a:pt x="1348740" y="152400"/>
                </a:cubicBezTo>
                <a:cubicBezTo>
                  <a:pt x="1348740" y="173442"/>
                  <a:pt x="1344476" y="193488"/>
                  <a:pt x="1336764" y="211721"/>
                </a:cubicBezTo>
                <a:lnTo>
                  <a:pt x="1331865" y="218987"/>
                </a:lnTo>
                <a:lnTo>
                  <a:pt x="1440181" y="152400"/>
                </a:lnTo>
                <a:close/>
                <a:moveTo>
                  <a:pt x="152400" y="0"/>
                </a:moveTo>
                <a:lnTo>
                  <a:pt x="1196340" y="0"/>
                </a:lnTo>
                <a:cubicBezTo>
                  <a:pt x="1238424" y="0"/>
                  <a:pt x="1276524" y="17058"/>
                  <a:pt x="1304103" y="44637"/>
                </a:cubicBezTo>
                <a:lnTo>
                  <a:pt x="1305025" y="46005"/>
                </a:lnTo>
                <a:lnTo>
                  <a:pt x="1306829" y="46005"/>
                </a:lnTo>
                <a:lnTo>
                  <a:pt x="1479900" y="152400"/>
                </a:lnTo>
                <a:lnTo>
                  <a:pt x="1306829" y="258795"/>
                </a:lnTo>
                <a:lnTo>
                  <a:pt x="1305025" y="258795"/>
                </a:lnTo>
                <a:lnTo>
                  <a:pt x="1304103" y="260163"/>
                </a:lnTo>
                <a:cubicBezTo>
                  <a:pt x="1276524" y="287742"/>
                  <a:pt x="1238424" y="304800"/>
                  <a:pt x="1196340" y="304800"/>
                </a:cubicBezTo>
                <a:lnTo>
                  <a:pt x="152400" y="304800"/>
                </a:lnTo>
                <a:cubicBezTo>
                  <a:pt x="68232" y="304800"/>
                  <a:pt x="0" y="236568"/>
                  <a:pt x="0" y="152400"/>
                </a:cubicBezTo>
                <a:cubicBezTo>
                  <a:pt x="0" y="68232"/>
                  <a:pt x="68232" y="0"/>
                  <a:pt x="152400" y="0"/>
                </a:cubicBezTo>
                <a:close/>
              </a:path>
            </a:pathLst>
          </a:custGeom>
          <a:solidFill>
            <a:schemeClr val="tx2">
              <a:lumMod val="10000"/>
              <a:lumOff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lvl1pPr>
              <a:lnSpc>
                <a:spcPct val="100000"/>
              </a:lnSpc>
              <a:defRPr lang="en-US" sz="1700" b="1" dirty="0">
                <a:solidFill>
                  <a:srgbClr val="000000"/>
                </a:solidFill>
              </a:defRPr>
            </a:lvl1pPr>
          </a:lstStyle>
          <a:p>
            <a:pPr lvl="0" algn="ctr" defTabSz="914400"/>
            <a:r>
              <a:rPr lang="en-US" dirty="0"/>
              <a:t>Milestone</a:t>
            </a:r>
          </a:p>
        </p:txBody>
      </p:sp>
      <p:sp>
        <p:nvSpPr>
          <p:cNvPr id="17" name="Footer Placeholder 4">
            <a:extLst>
              <a:ext uri="{FF2B5EF4-FFF2-40B4-BE49-F238E27FC236}">
                <a16:creationId xmlns:a16="http://schemas.microsoft.com/office/drawing/2014/main" id="{62615FF1-1E5C-7619-0847-F89857BAD598}"/>
              </a:ext>
            </a:extLst>
          </p:cNvPr>
          <p:cNvSpPr>
            <a:spLocks noGrp="1"/>
          </p:cNvSpPr>
          <p:nvPr>
            <p:ph type="ftr" sz="quarter" idx="11"/>
          </p:nvPr>
        </p:nvSpPr>
        <p:spPr>
          <a:xfrm>
            <a:off x="116906" y="620714"/>
            <a:ext cx="413319" cy="5615514"/>
          </a:xfrm>
        </p:spPr>
        <p:txBody>
          <a:bodyPr/>
          <a:lstStyle>
            <a:lvl1pPr algn="ctr">
              <a:defRPr>
                <a:solidFill>
                  <a:srgbClr val="000000"/>
                </a:solidFill>
              </a:defRPr>
            </a:lvl1pPr>
          </a:lstStyle>
          <a:p>
            <a:r>
              <a:rPr lang="en-ID" sz="1250" dirty="0"/>
              <a:t>PRESENTATION</a:t>
            </a:r>
            <a:r>
              <a:rPr lang="en-ID" dirty="0"/>
              <a:t> TITLE</a:t>
            </a:r>
          </a:p>
        </p:txBody>
      </p:sp>
    </p:spTree>
    <p:extLst>
      <p:ext uri="{BB962C8B-B14F-4D97-AF65-F5344CB8AC3E}">
        <p14:creationId xmlns:p14="http://schemas.microsoft.com/office/powerpoint/2010/main" val="25522185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C28C9-B8CC-413F-9FFA-626680E4A828}"/>
              </a:ext>
            </a:extLst>
          </p:cNvPr>
          <p:cNvSpPr>
            <a:spLocks noGrp="1"/>
          </p:cNvSpPr>
          <p:nvPr>
            <p:ph type="title"/>
          </p:nvPr>
        </p:nvSpPr>
        <p:spPr>
          <a:xfrm>
            <a:off x="458694" y="365125"/>
            <a:ext cx="11274612"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B53FE72-9D42-45F5-A37F-B12130388AD5}"/>
              </a:ext>
            </a:extLst>
          </p:cNvPr>
          <p:cNvSpPr>
            <a:spLocks noGrp="1"/>
          </p:cNvSpPr>
          <p:nvPr>
            <p:ph type="body" idx="1"/>
          </p:nvPr>
        </p:nvSpPr>
        <p:spPr>
          <a:xfrm>
            <a:off x="465256" y="1752600"/>
            <a:ext cx="5532319" cy="82391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E3A31D-9B5F-4DE3-B18D-F7F77782EB46}"/>
              </a:ext>
            </a:extLst>
          </p:cNvPr>
          <p:cNvSpPr>
            <a:spLocks noGrp="1"/>
          </p:cNvSpPr>
          <p:nvPr>
            <p:ph sz="half" idx="2"/>
          </p:nvPr>
        </p:nvSpPr>
        <p:spPr>
          <a:xfrm>
            <a:off x="465256" y="2666999"/>
            <a:ext cx="5532319"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0BE1D2D-822C-466C-A7B9-1A2D97366A41}"/>
              </a:ext>
            </a:extLst>
          </p:cNvPr>
          <p:cNvSpPr>
            <a:spLocks noGrp="1"/>
          </p:cNvSpPr>
          <p:nvPr>
            <p:ph type="body" sz="quarter" idx="3"/>
          </p:nvPr>
        </p:nvSpPr>
        <p:spPr>
          <a:xfrm>
            <a:off x="6172200" y="1752600"/>
            <a:ext cx="5561106" cy="82391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6F13B2C-44CA-49C4-BC84-02AF1638F381}"/>
              </a:ext>
            </a:extLst>
          </p:cNvPr>
          <p:cNvSpPr>
            <a:spLocks noGrp="1"/>
          </p:cNvSpPr>
          <p:nvPr>
            <p:ph sz="quarter" idx="4"/>
          </p:nvPr>
        </p:nvSpPr>
        <p:spPr>
          <a:xfrm>
            <a:off x="6172200" y="2666999"/>
            <a:ext cx="5561106"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793CB55-E9C1-4CE6-9B61-81B71475B960}"/>
              </a:ext>
            </a:extLst>
          </p:cNvPr>
          <p:cNvSpPr>
            <a:spLocks noGrp="1"/>
          </p:cNvSpPr>
          <p:nvPr>
            <p:ph type="dt" sz="half" idx="10"/>
          </p:nvPr>
        </p:nvSpPr>
        <p:spPr/>
        <p:txBody>
          <a:bodyPr/>
          <a:lstStyle/>
          <a:p>
            <a:fld id="{6BCB7054-201F-4AFD-B3E0-43864635194D}" type="datetime1">
              <a:rPr lang="en-US" smtClean="0"/>
              <a:t>2/23/2025</a:t>
            </a:fld>
            <a:endParaRPr lang="en-US"/>
          </a:p>
        </p:txBody>
      </p:sp>
      <p:sp>
        <p:nvSpPr>
          <p:cNvPr id="8" name="Footer Placeholder 7">
            <a:extLst>
              <a:ext uri="{FF2B5EF4-FFF2-40B4-BE49-F238E27FC236}">
                <a16:creationId xmlns:a16="http://schemas.microsoft.com/office/drawing/2014/main" id="{0DF22318-747B-4EC9-862C-D9FD488CCCE9}"/>
              </a:ext>
            </a:extLst>
          </p:cNvPr>
          <p:cNvSpPr>
            <a:spLocks noGrp="1"/>
          </p:cNvSpPr>
          <p:nvPr>
            <p:ph type="ftr" sz="quarter" idx="11"/>
          </p:nvPr>
        </p:nvSpPr>
        <p:spPr/>
        <p:txBody>
          <a:bodyPr/>
          <a:lstStyle/>
          <a:p>
            <a:r>
              <a:rPr lang="en-US"/>
              <a:t>CSE347, DSHR, EWU</a:t>
            </a:r>
          </a:p>
        </p:txBody>
      </p:sp>
      <p:sp>
        <p:nvSpPr>
          <p:cNvPr id="9" name="Slide Number Placeholder 8">
            <a:extLst>
              <a:ext uri="{FF2B5EF4-FFF2-40B4-BE49-F238E27FC236}">
                <a16:creationId xmlns:a16="http://schemas.microsoft.com/office/drawing/2014/main" id="{0CFBDDDF-16BD-438D-937D-0E3E30E74E86}"/>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049413664"/>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meline I60V3">
    <p:spTree>
      <p:nvGrpSpPr>
        <p:cNvPr id="1" name=""/>
        <p:cNvGrpSpPr/>
        <p:nvPr/>
      </p:nvGrpSpPr>
      <p:grpSpPr>
        <a:xfrm>
          <a:off x="0" y="0"/>
          <a:ext cx="0" cy="0"/>
          <a:chOff x="0" y="0"/>
          <a:chExt cx="0" cy="0"/>
        </a:xfrm>
      </p:grpSpPr>
      <p:cxnSp>
        <p:nvCxnSpPr>
          <p:cNvPr id="33" name="Straight Connector 32">
            <a:extLst>
              <a:ext uri="{FF2B5EF4-FFF2-40B4-BE49-F238E27FC236}">
                <a16:creationId xmlns:a16="http://schemas.microsoft.com/office/drawing/2014/main" id="{6C54C621-93E8-9942-F849-73CEBFEDD66E}"/>
              </a:ext>
            </a:extLst>
          </p:cNvPr>
          <p:cNvCxnSpPr>
            <a:cxnSpLocks/>
          </p:cNvCxnSpPr>
          <p:nvPr userDrawn="1"/>
        </p:nvCxnSpPr>
        <p:spPr>
          <a:xfrm>
            <a:off x="628650" y="3796142"/>
            <a:ext cx="1156335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 name="Номер слайда 2">
            <a:extLst>
              <a:ext uri="{FF2B5EF4-FFF2-40B4-BE49-F238E27FC236}">
                <a16:creationId xmlns:a16="http://schemas.microsoft.com/office/drawing/2014/main" id="{D2F24407-DA77-DCD4-EBEA-0323D4D4C2AE}"/>
              </a:ext>
            </a:extLst>
          </p:cNvPr>
          <p:cNvSpPr>
            <a:spLocks noGrp="1"/>
          </p:cNvSpPr>
          <p:nvPr>
            <p:ph type="sldNum" sz="quarter" idx="10"/>
          </p:nvPr>
        </p:nvSpPr>
        <p:spPr/>
        <p:txBody>
          <a:bodyPr/>
          <a:lstStyle/>
          <a:p>
            <a:fld id="{F5342A4C-1D06-4798-B51F-D5804CA03D28}" type="slidenum">
              <a:rPr lang="en-ID" smtClean="0"/>
              <a:pPr/>
              <a:t>‹#›</a:t>
            </a:fld>
            <a:endParaRPr lang="en-ID" dirty="0"/>
          </a:p>
        </p:txBody>
      </p:sp>
      <p:sp>
        <p:nvSpPr>
          <p:cNvPr id="6" name="Title 1">
            <a:extLst>
              <a:ext uri="{FF2B5EF4-FFF2-40B4-BE49-F238E27FC236}">
                <a16:creationId xmlns:a16="http://schemas.microsoft.com/office/drawing/2014/main" id="{9C7BB84E-F663-A784-3FDC-1AAC682D94F1}"/>
              </a:ext>
            </a:extLst>
          </p:cNvPr>
          <p:cNvSpPr>
            <a:spLocks noGrp="1"/>
          </p:cNvSpPr>
          <p:nvPr>
            <p:ph type="title"/>
          </p:nvPr>
        </p:nvSpPr>
        <p:spPr>
          <a:xfrm>
            <a:off x="940857" y="620714"/>
            <a:ext cx="10339917" cy="734284"/>
          </a:xfrm>
        </p:spPr>
        <p:txBody>
          <a:bodyPr vert="horz" lIns="91440" tIns="45720" rIns="91440" bIns="45720" rtlCol="0" anchor="t">
            <a:noAutofit/>
          </a:bodyPr>
          <a:lstStyle>
            <a:lvl1pPr>
              <a:defRPr lang="en-ID" dirty="0"/>
            </a:lvl1pPr>
          </a:lstStyle>
          <a:p>
            <a:pPr lvl="0"/>
            <a:r>
              <a:rPr lang="en-US" dirty="0"/>
              <a:t>Click to edit Master title style</a:t>
            </a:r>
            <a:endParaRPr lang="en-ID" dirty="0"/>
          </a:p>
        </p:txBody>
      </p:sp>
      <p:sp>
        <p:nvSpPr>
          <p:cNvPr id="18" name="Text Placeholder 32">
            <a:extLst>
              <a:ext uri="{FF2B5EF4-FFF2-40B4-BE49-F238E27FC236}">
                <a16:creationId xmlns:a16="http://schemas.microsoft.com/office/drawing/2014/main" id="{99F79542-06F9-96EE-A12F-231894A92D58}"/>
              </a:ext>
            </a:extLst>
          </p:cNvPr>
          <p:cNvSpPr>
            <a:spLocks noGrp="1"/>
          </p:cNvSpPr>
          <p:nvPr>
            <p:ph type="body" sz="quarter" idx="39" hasCustomPrompt="1"/>
          </p:nvPr>
        </p:nvSpPr>
        <p:spPr>
          <a:xfrm>
            <a:off x="1307334" y="3643742"/>
            <a:ext cx="1479900" cy="304800"/>
          </a:xfrm>
          <a:custGeom>
            <a:avLst/>
            <a:gdLst>
              <a:gd name="connsiteX0" fmla="*/ 1331865 w 1479900"/>
              <a:gd name="connsiteY0" fmla="*/ 85813 h 304800"/>
              <a:gd name="connsiteX1" fmla="*/ 1336764 w 1479900"/>
              <a:gd name="connsiteY1" fmla="*/ 93079 h 304800"/>
              <a:gd name="connsiteX2" fmla="*/ 1348740 w 1479900"/>
              <a:gd name="connsiteY2" fmla="*/ 152400 h 304800"/>
              <a:gd name="connsiteX3" fmla="*/ 1336764 w 1479900"/>
              <a:gd name="connsiteY3" fmla="*/ 211721 h 304800"/>
              <a:gd name="connsiteX4" fmla="*/ 1331865 w 1479900"/>
              <a:gd name="connsiteY4" fmla="*/ 218987 h 304800"/>
              <a:gd name="connsiteX5" fmla="*/ 1440181 w 1479900"/>
              <a:gd name="connsiteY5" fmla="*/ 152400 h 304800"/>
              <a:gd name="connsiteX6" fmla="*/ 152400 w 1479900"/>
              <a:gd name="connsiteY6" fmla="*/ 0 h 304800"/>
              <a:gd name="connsiteX7" fmla="*/ 1196340 w 1479900"/>
              <a:gd name="connsiteY7" fmla="*/ 0 h 304800"/>
              <a:gd name="connsiteX8" fmla="*/ 1304103 w 1479900"/>
              <a:gd name="connsiteY8" fmla="*/ 44637 h 304800"/>
              <a:gd name="connsiteX9" fmla="*/ 1305025 w 1479900"/>
              <a:gd name="connsiteY9" fmla="*/ 46005 h 304800"/>
              <a:gd name="connsiteX10" fmla="*/ 1306829 w 1479900"/>
              <a:gd name="connsiteY10" fmla="*/ 46005 h 304800"/>
              <a:gd name="connsiteX11" fmla="*/ 1479900 w 1479900"/>
              <a:gd name="connsiteY11" fmla="*/ 152400 h 304800"/>
              <a:gd name="connsiteX12" fmla="*/ 1306829 w 1479900"/>
              <a:gd name="connsiteY12" fmla="*/ 258795 h 304800"/>
              <a:gd name="connsiteX13" fmla="*/ 1305025 w 1479900"/>
              <a:gd name="connsiteY13" fmla="*/ 258795 h 304800"/>
              <a:gd name="connsiteX14" fmla="*/ 1304103 w 1479900"/>
              <a:gd name="connsiteY14" fmla="*/ 260163 h 304800"/>
              <a:gd name="connsiteX15" fmla="*/ 1196340 w 1479900"/>
              <a:gd name="connsiteY15" fmla="*/ 304800 h 304800"/>
              <a:gd name="connsiteX16" fmla="*/ 152400 w 1479900"/>
              <a:gd name="connsiteY16" fmla="*/ 304800 h 304800"/>
              <a:gd name="connsiteX17" fmla="*/ 0 w 1479900"/>
              <a:gd name="connsiteY17" fmla="*/ 152400 h 304800"/>
              <a:gd name="connsiteX18" fmla="*/ 152400 w 1479900"/>
              <a:gd name="connsiteY18" fmla="*/ 0 h 30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479900" h="304800">
                <a:moveTo>
                  <a:pt x="1331865" y="85813"/>
                </a:moveTo>
                <a:lnTo>
                  <a:pt x="1336764" y="93079"/>
                </a:lnTo>
                <a:cubicBezTo>
                  <a:pt x="1344476" y="111312"/>
                  <a:pt x="1348740" y="131358"/>
                  <a:pt x="1348740" y="152400"/>
                </a:cubicBezTo>
                <a:cubicBezTo>
                  <a:pt x="1348740" y="173442"/>
                  <a:pt x="1344476" y="193488"/>
                  <a:pt x="1336764" y="211721"/>
                </a:cubicBezTo>
                <a:lnTo>
                  <a:pt x="1331865" y="218987"/>
                </a:lnTo>
                <a:lnTo>
                  <a:pt x="1440181" y="152400"/>
                </a:lnTo>
                <a:close/>
                <a:moveTo>
                  <a:pt x="152400" y="0"/>
                </a:moveTo>
                <a:lnTo>
                  <a:pt x="1196340" y="0"/>
                </a:lnTo>
                <a:cubicBezTo>
                  <a:pt x="1238424" y="0"/>
                  <a:pt x="1276524" y="17058"/>
                  <a:pt x="1304103" y="44637"/>
                </a:cubicBezTo>
                <a:lnTo>
                  <a:pt x="1305025" y="46005"/>
                </a:lnTo>
                <a:lnTo>
                  <a:pt x="1306829" y="46005"/>
                </a:lnTo>
                <a:lnTo>
                  <a:pt x="1479900" y="152400"/>
                </a:lnTo>
                <a:lnTo>
                  <a:pt x="1306829" y="258795"/>
                </a:lnTo>
                <a:lnTo>
                  <a:pt x="1305025" y="258795"/>
                </a:lnTo>
                <a:lnTo>
                  <a:pt x="1304103" y="260163"/>
                </a:lnTo>
                <a:cubicBezTo>
                  <a:pt x="1276524" y="287742"/>
                  <a:pt x="1238424" y="304800"/>
                  <a:pt x="1196340" y="304800"/>
                </a:cubicBezTo>
                <a:lnTo>
                  <a:pt x="152400" y="304800"/>
                </a:lnTo>
                <a:cubicBezTo>
                  <a:pt x="68232" y="304800"/>
                  <a:pt x="0" y="236568"/>
                  <a:pt x="0" y="152400"/>
                </a:cubicBezTo>
                <a:cubicBezTo>
                  <a:pt x="0" y="68232"/>
                  <a:pt x="68232" y="0"/>
                  <a:pt x="152400" y="0"/>
                </a:cubicBezTo>
                <a:close/>
              </a:path>
            </a:pathLst>
          </a:custGeom>
          <a:solidFill>
            <a:schemeClr val="tx2">
              <a:lumMod val="10000"/>
              <a:lumOff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vert="horz" wrap="square" lIns="91440" tIns="45720" rIns="91440" bIns="45720" rtlCol="0" anchor="ctr">
            <a:noAutofit/>
          </a:bodyPr>
          <a:lstStyle>
            <a:lvl1pPr>
              <a:defRPr lang="en-US" sz="1300" b="1" dirty="0">
                <a:solidFill>
                  <a:srgbClr val="000000"/>
                </a:solidFill>
              </a:defRPr>
            </a:lvl1pPr>
          </a:lstStyle>
          <a:p>
            <a:pPr lvl="0" algn="ctr" defTabSz="914400">
              <a:lnSpc>
                <a:spcPct val="100000"/>
              </a:lnSpc>
            </a:pPr>
            <a:r>
              <a:rPr lang="en-US" dirty="0"/>
              <a:t>Milestone</a:t>
            </a:r>
          </a:p>
        </p:txBody>
      </p:sp>
      <p:sp>
        <p:nvSpPr>
          <p:cNvPr id="19" name="Text Placeholder 10">
            <a:extLst>
              <a:ext uri="{FF2B5EF4-FFF2-40B4-BE49-F238E27FC236}">
                <a16:creationId xmlns:a16="http://schemas.microsoft.com/office/drawing/2014/main" id="{6DE97D5E-DE4B-453F-29B9-4683D14797F3}"/>
              </a:ext>
            </a:extLst>
          </p:cNvPr>
          <p:cNvSpPr>
            <a:spLocks noGrp="1"/>
          </p:cNvSpPr>
          <p:nvPr>
            <p:ph type="body" sz="quarter" idx="37"/>
          </p:nvPr>
        </p:nvSpPr>
        <p:spPr>
          <a:xfrm>
            <a:off x="941602" y="4266470"/>
            <a:ext cx="2211365" cy="570251"/>
          </a:xfrm>
        </p:spPr>
        <p:txBody>
          <a:bodyPr anchor="ctr">
            <a:noAutofit/>
          </a:bodyPr>
          <a:lstStyle>
            <a:lvl1pPr algn="ctr">
              <a:lnSpc>
                <a:spcPct val="100000"/>
              </a:lnSpc>
              <a:defRPr sz="1400" b="1"/>
            </a:lvl1pPr>
            <a:lvl2pPr>
              <a:defRPr sz="933" b="1"/>
            </a:lvl2pPr>
            <a:lvl3pPr>
              <a:defRPr sz="800" b="1"/>
            </a:lvl3pPr>
            <a:lvl4pPr>
              <a:defRPr sz="733" b="1"/>
            </a:lvl4pPr>
            <a:lvl5pPr>
              <a:defRPr sz="733" b="1"/>
            </a:lvl5pPr>
          </a:lstStyle>
          <a:p>
            <a:pPr lvl="0"/>
            <a:r>
              <a:rPr lang="en-US" dirty="0"/>
              <a:t>Click to edit Master text styles</a:t>
            </a:r>
          </a:p>
        </p:txBody>
      </p:sp>
      <p:sp>
        <p:nvSpPr>
          <p:cNvPr id="20" name="Text Placeholder 10">
            <a:extLst>
              <a:ext uri="{FF2B5EF4-FFF2-40B4-BE49-F238E27FC236}">
                <a16:creationId xmlns:a16="http://schemas.microsoft.com/office/drawing/2014/main" id="{32D940B5-E756-8A92-11D2-A2FD268F2A97}"/>
              </a:ext>
            </a:extLst>
          </p:cNvPr>
          <p:cNvSpPr>
            <a:spLocks noGrp="1"/>
          </p:cNvSpPr>
          <p:nvPr>
            <p:ph type="body" sz="quarter" idx="38"/>
          </p:nvPr>
        </p:nvSpPr>
        <p:spPr>
          <a:xfrm>
            <a:off x="941602" y="4927423"/>
            <a:ext cx="2211365" cy="1296005"/>
          </a:xfrm>
        </p:spPr>
        <p:txBody>
          <a:bodyPr>
            <a:noAutofit/>
          </a:bodyPr>
          <a:lstStyle>
            <a:lvl1pPr algn="ctr">
              <a:lnSpc>
                <a:spcPct val="100000"/>
              </a:lnSpc>
              <a:defRPr sz="1200"/>
            </a:lvl1pPr>
            <a:lvl2pPr>
              <a:defRPr sz="933"/>
            </a:lvl2pPr>
            <a:lvl3pPr>
              <a:defRPr sz="800"/>
            </a:lvl3pPr>
            <a:lvl4pPr>
              <a:defRPr sz="733"/>
            </a:lvl4pPr>
            <a:lvl5pPr>
              <a:defRPr sz="733"/>
            </a:lvl5pPr>
          </a:lstStyle>
          <a:p>
            <a:pPr lvl="0"/>
            <a:r>
              <a:rPr lang="en-US" dirty="0"/>
              <a:t>Click to edit Master text styles</a:t>
            </a:r>
          </a:p>
        </p:txBody>
      </p:sp>
      <p:sp>
        <p:nvSpPr>
          <p:cNvPr id="21" name="Text Placeholder 32">
            <a:extLst>
              <a:ext uri="{FF2B5EF4-FFF2-40B4-BE49-F238E27FC236}">
                <a16:creationId xmlns:a16="http://schemas.microsoft.com/office/drawing/2014/main" id="{8BC1E440-0CBB-8577-9556-184333C6F14F}"/>
              </a:ext>
            </a:extLst>
          </p:cNvPr>
          <p:cNvSpPr>
            <a:spLocks noGrp="1"/>
          </p:cNvSpPr>
          <p:nvPr>
            <p:ph type="body" sz="quarter" idx="40" hasCustomPrompt="1"/>
          </p:nvPr>
        </p:nvSpPr>
        <p:spPr>
          <a:xfrm>
            <a:off x="3409900" y="3643742"/>
            <a:ext cx="1479900" cy="304800"/>
          </a:xfrm>
          <a:custGeom>
            <a:avLst/>
            <a:gdLst>
              <a:gd name="connsiteX0" fmla="*/ 1331865 w 1479900"/>
              <a:gd name="connsiteY0" fmla="*/ 85813 h 304800"/>
              <a:gd name="connsiteX1" fmla="*/ 1336764 w 1479900"/>
              <a:gd name="connsiteY1" fmla="*/ 93079 h 304800"/>
              <a:gd name="connsiteX2" fmla="*/ 1348740 w 1479900"/>
              <a:gd name="connsiteY2" fmla="*/ 152400 h 304800"/>
              <a:gd name="connsiteX3" fmla="*/ 1336764 w 1479900"/>
              <a:gd name="connsiteY3" fmla="*/ 211721 h 304800"/>
              <a:gd name="connsiteX4" fmla="*/ 1331865 w 1479900"/>
              <a:gd name="connsiteY4" fmla="*/ 218987 h 304800"/>
              <a:gd name="connsiteX5" fmla="*/ 1440181 w 1479900"/>
              <a:gd name="connsiteY5" fmla="*/ 152400 h 304800"/>
              <a:gd name="connsiteX6" fmla="*/ 152400 w 1479900"/>
              <a:gd name="connsiteY6" fmla="*/ 0 h 304800"/>
              <a:gd name="connsiteX7" fmla="*/ 1196340 w 1479900"/>
              <a:gd name="connsiteY7" fmla="*/ 0 h 304800"/>
              <a:gd name="connsiteX8" fmla="*/ 1304103 w 1479900"/>
              <a:gd name="connsiteY8" fmla="*/ 44637 h 304800"/>
              <a:gd name="connsiteX9" fmla="*/ 1305025 w 1479900"/>
              <a:gd name="connsiteY9" fmla="*/ 46005 h 304800"/>
              <a:gd name="connsiteX10" fmla="*/ 1306829 w 1479900"/>
              <a:gd name="connsiteY10" fmla="*/ 46005 h 304800"/>
              <a:gd name="connsiteX11" fmla="*/ 1479900 w 1479900"/>
              <a:gd name="connsiteY11" fmla="*/ 152400 h 304800"/>
              <a:gd name="connsiteX12" fmla="*/ 1306829 w 1479900"/>
              <a:gd name="connsiteY12" fmla="*/ 258795 h 304800"/>
              <a:gd name="connsiteX13" fmla="*/ 1305025 w 1479900"/>
              <a:gd name="connsiteY13" fmla="*/ 258795 h 304800"/>
              <a:gd name="connsiteX14" fmla="*/ 1304103 w 1479900"/>
              <a:gd name="connsiteY14" fmla="*/ 260163 h 304800"/>
              <a:gd name="connsiteX15" fmla="*/ 1196340 w 1479900"/>
              <a:gd name="connsiteY15" fmla="*/ 304800 h 304800"/>
              <a:gd name="connsiteX16" fmla="*/ 152400 w 1479900"/>
              <a:gd name="connsiteY16" fmla="*/ 304800 h 304800"/>
              <a:gd name="connsiteX17" fmla="*/ 0 w 1479900"/>
              <a:gd name="connsiteY17" fmla="*/ 152400 h 304800"/>
              <a:gd name="connsiteX18" fmla="*/ 152400 w 1479900"/>
              <a:gd name="connsiteY18" fmla="*/ 0 h 30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479900" h="304800">
                <a:moveTo>
                  <a:pt x="1331865" y="85813"/>
                </a:moveTo>
                <a:lnTo>
                  <a:pt x="1336764" y="93079"/>
                </a:lnTo>
                <a:cubicBezTo>
                  <a:pt x="1344476" y="111312"/>
                  <a:pt x="1348740" y="131358"/>
                  <a:pt x="1348740" y="152400"/>
                </a:cubicBezTo>
                <a:cubicBezTo>
                  <a:pt x="1348740" y="173442"/>
                  <a:pt x="1344476" y="193488"/>
                  <a:pt x="1336764" y="211721"/>
                </a:cubicBezTo>
                <a:lnTo>
                  <a:pt x="1331865" y="218987"/>
                </a:lnTo>
                <a:lnTo>
                  <a:pt x="1440181" y="152400"/>
                </a:lnTo>
                <a:close/>
                <a:moveTo>
                  <a:pt x="152400" y="0"/>
                </a:moveTo>
                <a:lnTo>
                  <a:pt x="1196340" y="0"/>
                </a:lnTo>
                <a:cubicBezTo>
                  <a:pt x="1238424" y="0"/>
                  <a:pt x="1276524" y="17058"/>
                  <a:pt x="1304103" y="44637"/>
                </a:cubicBezTo>
                <a:lnTo>
                  <a:pt x="1305025" y="46005"/>
                </a:lnTo>
                <a:lnTo>
                  <a:pt x="1306829" y="46005"/>
                </a:lnTo>
                <a:lnTo>
                  <a:pt x="1479900" y="152400"/>
                </a:lnTo>
                <a:lnTo>
                  <a:pt x="1306829" y="258795"/>
                </a:lnTo>
                <a:lnTo>
                  <a:pt x="1305025" y="258795"/>
                </a:lnTo>
                <a:lnTo>
                  <a:pt x="1304103" y="260163"/>
                </a:lnTo>
                <a:cubicBezTo>
                  <a:pt x="1276524" y="287742"/>
                  <a:pt x="1238424" y="304800"/>
                  <a:pt x="1196340" y="304800"/>
                </a:cubicBezTo>
                <a:lnTo>
                  <a:pt x="152400" y="304800"/>
                </a:lnTo>
                <a:cubicBezTo>
                  <a:pt x="68232" y="304800"/>
                  <a:pt x="0" y="236568"/>
                  <a:pt x="0" y="152400"/>
                </a:cubicBezTo>
                <a:cubicBezTo>
                  <a:pt x="0" y="68232"/>
                  <a:pt x="68232" y="0"/>
                  <a:pt x="152400" y="0"/>
                </a:cubicBezTo>
                <a:close/>
              </a:path>
            </a:pathLst>
          </a:custGeom>
          <a:solidFill>
            <a:schemeClr val="tx2">
              <a:lumMod val="10000"/>
              <a:lumOff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vert="horz" wrap="square" lIns="91440" tIns="45720" rIns="91440" bIns="45720" rtlCol="0" anchor="ctr">
            <a:noAutofit/>
          </a:bodyPr>
          <a:lstStyle>
            <a:lvl1pPr>
              <a:defRPr lang="en-US" sz="1300" b="1" dirty="0">
                <a:solidFill>
                  <a:srgbClr val="000000"/>
                </a:solidFill>
              </a:defRPr>
            </a:lvl1pPr>
          </a:lstStyle>
          <a:p>
            <a:pPr lvl="0" algn="ctr" defTabSz="914400">
              <a:lnSpc>
                <a:spcPct val="100000"/>
              </a:lnSpc>
            </a:pPr>
            <a:r>
              <a:rPr lang="en-US" dirty="0"/>
              <a:t>Milestone</a:t>
            </a:r>
          </a:p>
        </p:txBody>
      </p:sp>
      <p:sp>
        <p:nvSpPr>
          <p:cNvPr id="22" name="Text Placeholder 10">
            <a:extLst>
              <a:ext uri="{FF2B5EF4-FFF2-40B4-BE49-F238E27FC236}">
                <a16:creationId xmlns:a16="http://schemas.microsoft.com/office/drawing/2014/main" id="{14EB71E5-27EC-C69A-751C-9F9F9B2C994E}"/>
              </a:ext>
            </a:extLst>
          </p:cNvPr>
          <p:cNvSpPr>
            <a:spLocks noGrp="1"/>
          </p:cNvSpPr>
          <p:nvPr>
            <p:ph type="body" sz="quarter" idx="41"/>
          </p:nvPr>
        </p:nvSpPr>
        <p:spPr>
          <a:xfrm>
            <a:off x="3044168" y="1534385"/>
            <a:ext cx="2211365" cy="570251"/>
          </a:xfrm>
        </p:spPr>
        <p:txBody>
          <a:bodyPr anchor="ctr">
            <a:noAutofit/>
          </a:bodyPr>
          <a:lstStyle>
            <a:lvl1pPr algn="ctr">
              <a:lnSpc>
                <a:spcPct val="100000"/>
              </a:lnSpc>
              <a:defRPr sz="1400" b="1"/>
            </a:lvl1pPr>
            <a:lvl2pPr>
              <a:defRPr sz="933" b="1"/>
            </a:lvl2pPr>
            <a:lvl3pPr>
              <a:defRPr sz="800" b="1"/>
            </a:lvl3pPr>
            <a:lvl4pPr>
              <a:defRPr sz="733" b="1"/>
            </a:lvl4pPr>
            <a:lvl5pPr>
              <a:defRPr sz="733" b="1"/>
            </a:lvl5pPr>
          </a:lstStyle>
          <a:p>
            <a:pPr lvl="0"/>
            <a:r>
              <a:rPr lang="en-US" dirty="0"/>
              <a:t>Click to edit Master text styles</a:t>
            </a:r>
          </a:p>
        </p:txBody>
      </p:sp>
      <p:sp>
        <p:nvSpPr>
          <p:cNvPr id="23" name="Text Placeholder 10">
            <a:extLst>
              <a:ext uri="{FF2B5EF4-FFF2-40B4-BE49-F238E27FC236}">
                <a16:creationId xmlns:a16="http://schemas.microsoft.com/office/drawing/2014/main" id="{31E8D1B3-964C-B3C2-48B5-5F6139BC7DD6}"/>
              </a:ext>
            </a:extLst>
          </p:cNvPr>
          <p:cNvSpPr>
            <a:spLocks noGrp="1"/>
          </p:cNvSpPr>
          <p:nvPr>
            <p:ph type="body" sz="quarter" idx="42"/>
          </p:nvPr>
        </p:nvSpPr>
        <p:spPr>
          <a:xfrm>
            <a:off x="3044168" y="2195338"/>
            <a:ext cx="2211365" cy="1296005"/>
          </a:xfrm>
        </p:spPr>
        <p:txBody>
          <a:bodyPr>
            <a:noAutofit/>
          </a:bodyPr>
          <a:lstStyle>
            <a:lvl1pPr algn="ctr">
              <a:lnSpc>
                <a:spcPct val="100000"/>
              </a:lnSpc>
              <a:defRPr sz="1200"/>
            </a:lvl1pPr>
            <a:lvl2pPr>
              <a:defRPr sz="933"/>
            </a:lvl2pPr>
            <a:lvl3pPr>
              <a:defRPr sz="800"/>
            </a:lvl3pPr>
            <a:lvl4pPr>
              <a:defRPr sz="733"/>
            </a:lvl4pPr>
            <a:lvl5pPr>
              <a:defRPr sz="733"/>
            </a:lvl5pPr>
          </a:lstStyle>
          <a:p>
            <a:pPr lvl="0"/>
            <a:r>
              <a:rPr lang="en-US" dirty="0"/>
              <a:t>Click to edit Master text styles</a:t>
            </a:r>
          </a:p>
        </p:txBody>
      </p:sp>
      <p:sp>
        <p:nvSpPr>
          <p:cNvPr id="24" name="Text Placeholder 32">
            <a:extLst>
              <a:ext uri="{FF2B5EF4-FFF2-40B4-BE49-F238E27FC236}">
                <a16:creationId xmlns:a16="http://schemas.microsoft.com/office/drawing/2014/main" id="{7D8E4664-6851-D1B8-A703-57EBF7C26260}"/>
              </a:ext>
            </a:extLst>
          </p:cNvPr>
          <p:cNvSpPr>
            <a:spLocks noGrp="1"/>
          </p:cNvSpPr>
          <p:nvPr>
            <p:ph type="body" sz="quarter" idx="43" hasCustomPrompt="1"/>
          </p:nvPr>
        </p:nvSpPr>
        <p:spPr>
          <a:xfrm>
            <a:off x="5512466" y="3643742"/>
            <a:ext cx="1479900" cy="304800"/>
          </a:xfrm>
          <a:custGeom>
            <a:avLst/>
            <a:gdLst>
              <a:gd name="connsiteX0" fmla="*/ 1331865 w 1479900"/>
              <a:gd name="connsiteY0" fmla="*/ 85813 h 304800"/>
              <a:gd name="connsiteX1" fmla="*/ 1336764 w 1479900"/>
              <a:gd name="connsiteY1" fmla="*/ 93079 h 304800"/>
              <a:gd name="connsiteX2" fmla="*/ 1348740 w 1479900"/>
              <a:gd name="connsiteY2" fmla="*/ 152400 h 304800"/>
              <a:gd name="connsiteX3" fmla="*/ 1336764 w 1479900"/>
              <a:gd name="connsiteY3" fmla="*/ 211721 h 304800"/>
              <a:gd name="connsiteX4" fmla="*/ 1331865 w 1479900"/>
              <a:gd name="connsiteY4" fmla="*/ 218987 h 304800"/>
              <a:gd name="connsiteX5" fmla="*/ 1440181 w 1479900"/>
              <a:gd name="connsiteY5" fmla="*/ 152400 h 304800"/>
              <a:gd name="connsiteX6" fmla="*/ 152400 w 1479900"/>
              <a:gd name="connsiteY6" fmla="*/ 0 h 304800"/>
              <a:gd name="connsiteX7" fmla="*/ 1196340 w 1479900"/>
              <a:gd name="connsiteY7" fmla="*/ 0 h 304800"/>
              <a:gd name="connsiteX8" fmla="*/ 1304103 w 1479900"/>
              <a:gd name="connsiteY8" fmla="*/ 44637 h 304800"/>
              <a:gd name="connsiteX9" fmla="*/ 1305025 w 1479900"/>
              <a:gd name="connsiteY9" fmla="*/ 46005 h 304800"/>
              <a:gd name="connsiteX10" fmla="*/ 1306829 w 1479900"/>
              <a:gd name="connsiteY10" fmla="*/ 46005 h 304800"/>
              <a:gd name="connsiteX11" fmla="*/ 1479900 w 1479900"/>
              <a:gd name="connsiteY11" fmla="*/ 152400 h 304800"/>
              <a:gd name="connsiteX12" fmla="*/ 1306829 w 1479900"/>
              <a:gd name="connsiteY12" fmla="*/ 258795 h 304800"/>
              <a:gd name="connsiteX13" fmla="*/ 1305025 w 1479900"/>
              <a:gd name="connsiteY13" fmla="*/ 258795 h 304800"/>
              <a:gd name="connsiteX14" fmla="*/ 1304103 w 1479900"/>
              <a:gd name="connsiteY14" fmla="*/ 260163 h 304800"/>
              <a:gd name="connsiteX15" fmla="*/ 1196340 w 1479900"/>
              <a:gd name="connsiteY15" fmla="*/ 304800 h 304800"/>
              <a:gd name="connsiteX16" fmla="*/ 152400 w 1479900"/>
              <a:gd name="connsiteY16" fmla="*/ 304800 h 304800"/>
              <a:gd name="connsiteX17" fmla="*/ 0 w 1479900"/>
              <a:gd name="connsiteY17" fmla="*/ 152400 h 304800"/>
              <a:gd name="connsiteX18" fmla="*/ 152400 w 1479900"/>
              <a:gd name="connsiteY18" fmla="*/ 0 h 30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479900" h="304800">
                <a:moveTo>
                  <a:pt x="1331865" y="85813"/>
                </a:moveTo>
                <a:lnTo>
                  <a:pt x="1336764" y="93079"/>
                </a:lnTo>
                <a:cubicBezTo>
                  <a:pt x="1344476" y="111312"/>
                  <a:pt x="1348740" y="131358"/>
                  <a:pt x="1348740" y="152400"/>
                </a:cubicBezTo>
                <a:cubicBezTo>
                  <a:pt x="1348740" y="173442"/>
                  <a:pt x="1344476" y="193488"/>
                  <a:pt x="1336764" y="211721"/>
                </a:cubicBezTo>
                <a:lnTo>
                  <a:pt x="1331865" y="218987"/>
                </a:lnTo>
                <a:lnTo>
                  <a:pt x="1440181" y="152400"/>
                </a:lnTo>
                <a:close/>
                <a:moveTo>
                  <a:pt x="152400" y="0"/>
                </a:moveTo>
                <a:lnTo>
                  <a:pt x="1196340" y="0"/>
                </a:lnTo>
                <a:cubicBezTo>
                  <a:pt x="1238424" y="0"/>
                  <a:pt x="1276524" y="17058"/>
                  <a:pt x="1304103" y="44637"/>
                </a:cubicBezTo>
                <a:lnTo>
                  <a:pt x="1305025" y="46005"/>
                </a:lnTo>
                <a:lnTo>
                  <a:pt x="1306829" y="46005"/>
                </a:lnTo>
                <a:lnTo>
                  <a:pt x="1479900" y="152400"/>
                </a:lnTo>
                <a:lnTo>
                  <a:pt x="1306829" y="258795"/>
                </a:lnTo>
                <a:lnTo>
                  <a:pt x="1305025" y="258795"/>
                </a:lnTo>
                <a:lnTo>
                  <a:pt x="1304103" y="260163"/>
                </a:lnTo>
                <a:cubicBezTo>
                  <a:pt x="1276524" y="287742"/>
                  <a:pt x="1238424" y="304800"/>
                  <a:pt x="1196340" y="304800"/>
                </a:cubicBezTo>
                <a:lnTo>
                  <a:pt x="152400" y="304800"/>
                </a:lnTo>
                <a:cubicBezTo>
                  <a:pt x="68232" y="304800"/>
                  <a:pt x="0" y="236568"/>
                  <a:pt x="0" y="152400"/>
                </a:cubicBezTo>
                <a:cubicBezTo>
                  <a:pt x="0" y="68232"/>
                  <a:pt x="68232" y="0"/>
                  <a:pt x="152400" y="0"/>
                </a:cubicBezTo>
                <a:close/>
              </a:path>
            </a:pathLst>
          </a:custGeom>
          <a:solidFill>
            <a:schemeClr val="tx2">
              <a:lumMod val="10000"/>
              <a:lumOff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vert="horz" wrap="square" lIns="91440" tIns="45720" rIns="91440" bIns="45720" rtlCol="0" anchor="ctr">
            <a:noAutofit/>
          </a:bodyPr>
          <a:lstStyle>
            <a:lvl1pPr>
              <a:defRPr lang="en-US" sz="1300" b="1" dirty="0">
                <a:solidFill>
                  <a:srgbClr val="000000"/>
                </a:solidFill>
              </a:defRPr>
            </a:lvl1pPr>
          </a:lstStyle>
          <a:p>
            <a:pPr lvl="0" algn="ctr" defTabSz="914400">
              <a:lnSpc>
                <a:spcPct val="100000"/>
              </a:lnSpc>
            </a:pPr>
            <a:r>
              <a:rPr lang="en-US" dirty="0"/>
              <a:t>Milestone</a:t>
            </a:r>
          </a:p>
        </p:txBody>
      </p:sp>
      <p:sp>
        <p:nvSpPr>
          <p:cNvPr id="25" name="Text Placeholder 10">
            <a:extLst>
              <a:ext uri="{FF2B5EF4-FFF2-40B4-BE49-F238E27FC236}">
                <a16:creationId xmlns:a16="http://schemas.microsoft.com/office/drawing/2014/main" id="{C69C0BDE-ED48-CA08-1DE4-40D1BDF5E3FC}"/>
              </a:ext>
            </a:extLst>
          </p:cNvPr>
          <p:cNvSpPr>
            <a:spLocks noGrp="1"/>
          </p:cNvSpPr>
          <p:nvPr>
            <p:ph type="body" sz="quarter" idx="44"/>
          </p:nvPr>
        </p:nvSpPr>
        <p:spPr>
          <a:xfrm>
            <a:off x="5146734" y="4266470"/>
            <a:ext cx="2211365" cy="570251"/>
          </a:xfrm>
        </p:spPr>
        <p:txBody>
          <a:bodyPr anchor="ctr">
            <a:noAutofit/>
          </a:bodyPr>
          <a:lstStyle>
            <a:lvl1pPr algn="ctr">
              <a:lnSpc>
                <a:spcPct val="100000"/>
              </a:lnSpc>
              <a:defRPr sz="1400" b="1"/>
            </a:lvl1pPr>
            <a:lvl2pPr>
              <a:defRPr sz="933" b="1"/>
            </a:lvl2pPr>
            <a:lvl3pPr>
              <a:defRPr sz="800" b="1"/>
            </a:lvl3pPr>
            <a:lvl4pPr>
              <a:defRPr sz="733" b="1"/>
            </a:lvl4pPr>
            <a:lvl5pPr>
              <a:defRPr sz="733" b="1"/>
            </a:lvl5pPr>
          </a:lstStyle>
          <a:p>
            <a:pPr lvl="0"/>
            <a:r>
              <a:rPr lang="en-US" dirty="0"/>
              <a:t>Click to edit Master text styles</a:t>
            </a:r>
          </a:p>
        </p:txBody>
      </p:sp>
      <p:sp>
        <p:nvSpPr>
          <p:cNvPr id="26" name="Text Placeholder 10">
            <a:extLst>
              <a:ext uri="{FF2B5EF4-FFF2-40B4-BE49-F238E27FC236}">
                <a16:creationId xmlns:a16="http://schemas.microsoft.com/office/drawing/2014/main" id="{9B3B1744-FBE5-3A89-5064-B810C81A456E}"/>
              </a:ext>
            </a:extLst>
          </p:cNvPr>
          <p:cNvSpPr>
            <a:spLocks noGrp="1"/>
          </p:cNvSpPr>
          <p:nvPr>
            <p:ph type="body" sz="quarter" idx="45"/>
          </p:nvPr>
        </p:nvSpPr>
        <p:spPr>
          <a:xfrm>
            <a:off x="5146734" y="4927423"/>
            <a:ext cx="2211365" cy="1296005"/>
          </a:xfrm>
        </p:spPr>
        <p:txBody>
          <a:bodyPr>
            <a:noAutofit/>
          </a:bodyPr>
          <a:lstStyle>
            <a:lvl1pPr algn="ctr">
              <a:lnSpc>
                <a:spcPct val="100000"/>
              </a:lnSpc>
              <a:defRPr sz="1200"/>
            </a:lvl1pPr>
            <a:lvl2pPr>
              <a:defRPr sz="933"/>
            </a:lvl2pPr>
            <a:lvl3pPr>
              <a:defRPr sz="800"/>
            </a:lvl3pPr>
            <a:lvl4pPr>
              <a:defRPr sz="733"/>
            </a:lvl4pPr>
            <a:lvl5pPr>
              <a:defRPr sz="733"/>
            </a:lvl5pPr>
          </a:lstStyle>
          <a:p>
            <a:pPr lvl="0"/>
            <a:r>
              <a:rPr lang="en-US" dirty="0"/>
              <a:t>Click to edit Master text styles</a:t>
            </a:r>
          </a:p>
        </p:txBody>
      </p:sp>
      <p:sp>
        <p:nvSpPr>
          <p:cNvPr id="27" name="Text Placeholder 32">
            <a:extLst>
              <a:ext uri="{FF2B5EF4-FFF2-40B4-BE49-F238E27FC236}">
                <a16:creationId xmlns:a16="http://schemas.microsoft.com/office/drawing/2014/main" id="{308C3380-3B9C-AE8F-583B-58E73C89A68B}"/>
              </a:ext>
            </a:extLst>
          </p:cNvPr>
          <p:cNvSpPr>
            <a:spLocks noGrp="1"/>
          </p:cNvSpPr>
          <p:nvPr>
            <p:ph type="body" sz="quarter" idx="46" hasCustomPrompt="1"/>
          </p:nvPr>
        </p:nvSpPr>
        <p:spPr>
          <a:xfrm>
            <a:off x="7615032" y="3643742"/>
            <a:ext cx="1479900" cy="304800"/>
          </a:xfrm>
          <a:custGeom>
            <a:avLst/>
            <a:gdLst>
              <a:gd name="connsiteX0" fmla="*/ 1331865 w 1479900"/>
              <a:gd name="connsiteY0" fmla="*/ 85813 h 304800"/>
              <a:gd name="connsiteX1" fmla="*/ 1336764 w 1479900"/>
              <a:gd name="connsiteY1" fmla="*/ 93079 h 304800"/>
              <a:gd name="connsiteX2" fmla="*/ 1348740 w 1479900"/>
              <a:gd name="connsiteY2" fmla="*/ 152400 h 304800"/>
              <a:gd name="connsiteX3" fmla="*/ 1336764 w 1479900"/>
              <a:gd name="connsiteY3" fmla="*/ 211721 h 304800"/>
              <a:gd name="connsiteX4" fmla="*/ 1331865 w 1479900"/>
              <a:gd name="connsiteY4" fmla="*/ 218987 h 304800"/>
              <a:gd name="connsiteX5" fmla="*/ 1440181 w 1479900"/>
              <a:gd name="connsiteY5" fmla="*/ 152400 h 304800"/>
              <a:gd name="connsiteX6" fmla="*/ 152400 w 1479900"/>
              <a:gd name="connsiteY6" fmla="*/ 0 h 304800"/>
              <a:gd name="connsiteX7" fmla="*/ 1196340 w 1479900"/>
              <a:gd name="connsiteY7" fmla="*/ 0 h 304800"/>
              <a:gd name="connsiteX8" fmla="*/ 1304103 w 1479900"/>
              <a:gd name="connsiteY8" fmla="*/ 44637 h 304800"/>
              <a:gd name="connsiteX9" fmla="*/ 1305025 w 1479900"/>
              <a:gd name="connsiteY9" fmla="*/ 46005 h 304800"/>
              <a:gd name="connsiteX10" fmla="*/ 1306829 w 1479900"/>
              <a:gd name="connsiteY10" fmla="*/ 46005 h 304800"/>
              <a:gd name="connsiteX11" fmla="*/ 1479900 w 1479900"/>
              <a:gd name="connsiteY11" fmla="*/ 152400 h 304800"/>
              <a:gd name="connsiteX12" fmla="*/ 1306829 w 1479900"/>
              <a:gd name="connsiteY12" fmla="*/ 258795 h 304800"/>
              <a:gd name="connsiteX13" fmla="*/ 1305025 w 1479900"/>
              <a:gd name="connsiteY13" fmla="*/ 258795 h 304800"/>
              <a:gd name="connsiteX14" fmla="*/ 1304103 w 1479900"/>
              <a:gd name="connsiteY14" fmla="*/ 260163 h 304800"/>
              <a:gd name="connsiteX15" fmla="*/ 1196340 w 1479900"/>
              <a:gd name="connsiteY15" fmla="*/ 304800 h 304800"/>
              <a:gd name="connsiteX16" fmla="*/ 152400 w 1479900"/>
              <a:gd name="connsiteY16" fmla="*/ 304800 h 304800"/>
              <a:gd name="connsiteX17" fmla="*/ 0 w 1479900"/>
              <a:gd name="connsiteY17" fmla="*/ 152400 h 304800"/>
              <a:gd name="connsiteX18" fmla="*/ 152400 w 1479900"/>
              <a:gd name="connsiteY18" fmla="*/ 0 h 30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479900" h="304800">
                <a:moveTo>
                  <a:pt x="1331865" y="85813"/>
                </a:moveTo>
                <a:lnTo>
                  <a:pt x="1336764" y="93079"/>
                </a:lnTo>
                <a:cubicBezTo>
                  <a:pt x="1344476" y="111312"/>
                  <a:pt x="1348740" y="131358"/>
                  <a:pt x="1348740" y="152400"/>
                </a:cubicBezTo>
                <a:cubicBezTo>
                  <a:pt x="1348740" y="173442"/>
                  <a:pt x="1344476" y="193488"/>
                  <a:pt x="1336764" y="211721"/>
                </a:cubicBezTo>
                <a:lnTo>
                  <a:pt x="1331865" y="218987"/>
                </a:lnTo>
                <a:lnTo>
                  <a:pt x="1440181" y="152400"/>
                </a:lnTo>
                <a:close/>
                <a:moveTo>
                  <a:pt x="152400" y="0"/>
                </a:moveTo>
                <a:lnTo>
                  <a:pt x="1196340" y="0"/>
                </a:lnTo>
                <a:cubicBezTo>
                  <a:pt x="1238424" y="0"/>
                  <a:pt x="1276524" y="17058"/>
                  <a:pt x="1304103" y="44637"/>
                </a:cubicBezTo>
                <a:lnTo>
                  <a:pt x="1305025" y="46005"/>
                </a:lnTo>
                <a:lnTo>
                  <a:pt x="1306829" y="46005"/>
                </a:lnTo>
                <a:lnTo>
                  <a:pt x="1479900" y="152400"/>
                </a:lnTo>
                <a:lnTo>
                  <a:pt x="1306829" y="258795"/>
                </a:lnTo>
                <a:lnTo>
                  <a:pt x="1305025" y="258795"/>
                </a:lnTo>
                <a:lnTo>
                  <a:pt x="1304103" y="260163"/>
                </a:lnTo>
                <a:cubicBezTo>
                  <a:pt x="1276524" y="287742"/>
                  <a:pt x="1238424" y="304800"/>
                  <a:pt x="1196340" y="304800"/>
                </a:cubicBezTo>
                <a:lnTo>
                  <a:pt x="152400" y="304800"/>
                </a:lnTo>
                <a:cubicBezTo>
                  <a:pt x="68232" y="304800"/>
                  <a:pt x="0" y="236568"/>
                  <a:pt x="0" y="152400"/>
                </a:cubicBezTo>
                <a:cubicBezTo>
                  <a:pt x="0" y="68232"/>
                  <a:pt x="68232" y="0"/>
                  <a:pt x="152400" y="0"/>
                </a:cubicBezTo>
                <a:close/>
              </a:path>
            </a:pathLst>
          </a:custGeom>
          <a:solidFill>
            <a:schemeClr val="tx2">
              <a:lumMod val="10000"/>
              <a:lumOff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vert="horz" wrap="square" lIns="91440" tIns="45720" rIns="91440" bIns="45720" rtlCol="0" anchor="ctr">
            <a:noAutofit/>
          </a:bodyPr>
          <a:lstStyle>
            <a:lvl1pPr>
              <a:defRPr lang="en-US" sz="1300" b="1" dirty="0">
                <a:solidFill>
                  <a:srgbClr val="000000"/>
                </a:solidFill>
              </a:defRPr>
            </a:lvl1pPr>
          </a:lstStyle>
          <a:p>
            <a:pPr lvl="0" algn="ctr" defTabSz="914400">
              <a:lnSpc>
                <a:spcPct val="100000"/>
              </a:lnSpc>
            </a:pPr>
            <a:r>
              <a:rPr lang="en-US" dirty="0"/>
              <a:t>Milestone</a:t>
            </a:r>
          </a:p>
        </p:txBody>
      </p:sp>
      <p:sp>
        <p:nvSpPr>
          <p:cNvPr id="28" name="Text Placeholder 10">
            <a:extLst>
              <a:ext uri="{FF2B5EF4-FFF2-40B4-BE49-F238E27FC236}">
                <a16:creationId xmlns:a16="http://schemas.microsoft.com/office/drawing/2014/main" id="{C92FCB54-BB99-1C72-3BD3-2EC36DC5A73A}"/>
              </a:ext>
            </a:extLst>
          </p:cNvPr>
          <p:cNvSpPr>
            <a:spLocks noGrp="1"/>
          </p:cNvSpPr>
          <p:nvPr>
            <p:ph type="body" sz="quarter" idx="47"/>
          </p:nvPr>
        </p:nvSpPr>
        <p:spPr>
          <a:xfrm>
            <a:off x="7249300" y="1534385"/>
            <a:ext cx="2211365" cy="570251"/>
          </a:xfrm>
        </p:spPr>
        <p:txBody>
          <a:bodyPr anchor="ctr">
            <a:noAutofit/>
          </a:bodyPr>
          <a:lstStyle>
            <a:lvl1pPr algn="ctr">
              <a:lnSpc>
                <a:spcPct val="100000"/>
              </a:lnSpc>
              <a:defRPr sz="1400" b="1"/>
            </a:lvl1pPr>
            <a:lvl2pPr>
              <a:defRPr sz="933" b="1"/>
            </a:lvl2pPr>
            <a:lvl3pPr>
              <a:defRPr sz="800" b="1"/>
            </a:lvl3pPr>
            <a:lvl4pPr>
              <a:defRPr sz="733" b="1"/>
            </a:lvl4pPr>
            <a:lvl5pPr>
              <a:defRPr sz="733" b="1"/>
            </a:lvl5pPr>
          </a:lstStyle>
          <a:p>
            <a:pPr lvl="0"/>
            <a:r>
              <a:rPr lang="en-US" dirty="0"/>
              <a:t>Click to edit Master text styles</a:t>
            </a:r>
          </a:p>
        </p:txBody>
      </p:sp>
      <p:sp>
        <p:nvSpPr>
          <p:cNvPr id="29" name="Text Placeholder 10">
            <a:extLst>
              <a:ext uri="{FF2B5EF4-FFF2-40B4-BE49-F238E27FC236}">
                <a16:creationId xmlns:a16="http://schemas.microsoft.com/office/drawing/2014/main" id="{C0606044-21D8-FECC-7AE6-C241A5812673}"/>
              </a:ext>
            </a:extLst>
          </p:cNvPr>
          <p:cNvSpPr>
            <a:spLocks noGrp="1"/>
          </p:cNvSpPr>
          <p:nvPr>
            <p:ph type="body" sz="quarter" idx="48"/>
          </p:nvPr>
        </p:nvSpPr>
        <p:spPr>
          <a:xfrm>
            <a:off x="7249300" y="2195338"/>
            <a:ext cx="2211365" cy="1296005"/>
          </a:xfrm>
        </p:spPr>
        <p:txBody>
          <a:bodyPr>
            <a:noAutofit/>
          </a:bodyPr>
          <a:lstStyle>
            <a:lvl1pPr algn="ctr">
              <a:lnSpc>
                <a:spcPct val="100000"/>
              </a:lnSpc>
              <a:defRPr sz="1200"/>
            </a:lvl1pPr>
            <a:lvl2pPr>
              <a:defRPr sz="933"/>
            </a:lvl2pPr>
            <a:lvl3pPr>
              <a:defRPr sz="800"/>
            </a:lvl3pPr>
            <a:lvl4pPr>
              <a:defRPr sz="733"/>
            </a:lvl4pPr>
            <a:lvl5pPr>
              <a:defRPr sz="733"/>
            </a:lvl5pPr>
          </a:lstStyle>
          <a:p>
            <a:pPr lvl="0"/>
            <a:r>
              <a:rPr lang="en-US" dirty="0"/>
              <a:t>Click to edit Master text styles</a:t>
            </a:r>
          </a:p>
        </p:txBody>
      </p:sp>
      <p:sp>
        <p:nvSpPr>
          <p:cNvPr id="30" name="Text Placeholder 32">
            <a:extLst>
              <a:ext uri="{FF2B5EF4-FFF2-40B4-BE49-F238E27FC236}">
                <a16:creationId xmlns:a16="http://schemas.microsoft.com/office/drawing/2014/main" id="{5EF7E25C-CF61-E165-23F7-FAD549018065}"/>
              </a:ext>
            </a:extLst>
          </p:cNvPr>
          <p:cNvSpPr>
            <a:spLocks noGrp="1"/>
          </p:cNvSpPr>
          <p:nvPr>
            <p:ph type="body" sz="quarter" idx="49" hasCustomPrompt="1"/>
          </p:nvPr>
        </p:nvSpPr>
        <p:spPr>
          <a:xfrm>
            <a:off x="9717599" y="3643742"/>
            <a:ext cx="1479900" cy="304800"/>
          </a:xfrm>
          <a:custGeom>
            <a:avLst/>
            <a:gdLst>
              <a:gd name="connsiteX0" fmla="*/ 1331865 w 1479900"/>
              <a:gd name="connsiteY0" fmla="*/ 85813 h 304800"/>
              <a:gd name="connsiteX1" fmla="*/ 1336764 w 1479900"/>
              <a:gd name="connsiteY1" fmla="*/ 93079 h 304800"/>
              <a:gd name="connsiteX2" fmla="*/ 1348740 w 1479900"/>
              <a:gd name="connsiteY2" fmla="*/ 152400 h 304800"/>
              <a:gd name="connsiteX3" fmla="*/ 1336764 w 1479900"/>
              <a:gd name="connsiteY3" fmla="*/ 211721 h 304800"/>
              <a:gd name="connsiteX4" fmla="*/ 1331865 w 1479900"/>
              <a:gd name="connsiteY4" fmla="*/ 218987 h 304800"/>
              <a:gd name="connsiteX5" fmla="*/ 1440181 w 1479900"/>
              <a:gd name="connsiteY5" fmla="*/ 152400 h 304800"/>
              <a:gd name="connsiteX6" fmla="*/ 152400 w 1479900"/>
              <a:gd name="connsiteY6" fmla="*/ 0 h 304800"/>
              <a:gd name="connsiteX7" fmla="*/ 1196340 w 1479900"/>
              <a:gd name="connsiteY7" fmla="*/ 0 h 304800"/>
              <a:gd name="connsiteX8" fmla="*/ 1304103 w 1479900"/>
              <a:gd name="connsiteY8" fmla="*/ 44637 h 304800"/>
              <a:gd name="connsiteX9" fmla="*/ 1305025 w 1479900"/>
              <a:gd name="connsiteY9" fmla="*/ 46005 h 304800"/>
              <a:gd name="connsiteX10" fmla="*/ 1306829 w 1479900"/>
              <a:gd name="connsiteY10" fmla="*/ 46005 h 304800"/>
              <a:gd name="connsiteX11" fmla="*/ 1479900 w 1479900"/>
              <a:gd name="connsiteY11" fmla="*/ 152400 h 304800"/>
              <a:gd name="connsiteX12" fmla="*/ 1306829 w 1479900"/>
              <a:gd name="connsiteY12" fmla="*/ 258795 h 304800"/>
              <a:gd name="connsiteX13" fmla="*/ 1305025 w 1479900"/>
              <a:gd name="connsiteY13" fmla="*/ 258795 h 304800"/>
              <a:gd name="connsiteX14" fmla="*/ 1304103 w 1479900"/>
              <a:gd name="connsiteY14" fmla="*/ 260163 h 304800"/>
              <a:gd name="connsiteX15" fmla="*/ 1196340 w 1479900"/>
              <a:gd name="connsiteY15" fmla="*/ 304800 h 304800"/>
              <a:gd name="connsiteX16" fmla="*/ 152400 w 1479900"/>
              <a:gd name="connsiteY16" fmla="*/ 304800 h 304800"/>
              <a:gd name="connsiteX17" fmla="*/ 0 w 1479900"/>
              <a:gd name="connsiteY17" fmla="*/ 152400 h 304800"/>
              <a:gd name="connsiteX18" fmla="*/ 152400 w 1479900"/>
              <a:gd name="connsiteY18" fmla="*/ 0 h 30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479900" h="304800">
                <a:moveTo>
                  <a:pt x="1331865" y="85813"/>
                </a:moveTo>
                <a:lnTo>
                  <a:pt x="1336764" y="93079"/>
                </a:lnTo>
                <a:cubicBezTo>
                  <a:pt x="1344476" y="111312"/>
                  <a:pt x="1348740" y="131358"/>
                  <a:pt x="1348740" y="152400"/>
                </a:cubicBezTo>
                <a:cubicBezTo>
                  <a:pt x="1348740" y="173442"/>
                  <a:pt x="1344476" y="193488"/>
                  <a:pt x="1336764" y="211721"/>
                </a:cubicBezTo>
                <a:lnTo>
                  <a:pt x="1331865" y="218987"/>
                </a:lnTo>
                <a:lnTo>
                  <a:pt x="1440181" y="152400"/>
                </a:lnTo>
                <a:close/>
                <a:moveTo>
                  <a:pt x="152400" y="0"/>
                </a:moveTo>
                <a:lnTo>
                  <a:pt x="1196340" y="0"/>
                </a:lnTo>
                <a:cubicBezTo>
                  <a:pt x="1238424" y="0"/>
                  <a:pt x="1276524" y="17058"/>
                  <a:pt x="1304103" y="44637"/>
                </a:cubicBezTo>
                <a:lnTo>
                  <a:pt x="1305025" y="46005"/>
                </a:lnTo>
                <a:lnTo>
                  <a:pt x="1306829" y="46005"/>
                </a:lnTo>
                <a:lnTo>
                  <a:pt x="1479900" y="152400"/>
                </a:lnTo>
                <a:lnTo>
                  <a:pt x="1306829" y="258795"/>
                </a:lnTo>
                <a:lnTo>
                  <a:pt x="1305025" y="258795"/>
                </a:lnTo>
                <a:lnTo>
                  <a:pt x="1304103" y="260163"/>
                </a:lnTo>
                <a:cubicBezTo>
                  <a:pt x="1276524" y="287742"/>
                  <a:pt x="1238424" y="304800"/>
                  <a:pt x="1196340" y="304800"/>
                </a:cubicBezTo>
                <a:lnTo>
                  <a:pt x="152400" y="304800"/>
                </a:lnTo>
                <a:cubicBezTo>
                  <a:pt x="68232" y="304800"/>
                  <a:pt x="0" y="236568"/>
                  <a:pt x="0" y="152400"/>
                </a:cubicBezTo>
                <a:cubicBezTo>
                  <a:pt x="0" y="68232"/>
                  <a:pt x="68232" y="0"/>
                  <a:pt x="152400" y="0"/>
                </a:cubicBezTo>
                <a:close/>
              </a:path>
            </a:pathLst>
          </a:custGeom>
          <a:solidFill>
            <a:schemeClr val="tx2">
              <a:lumMod val="10000"/>
              <a:lumOff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vert="horz" wrap="square" lIns="91440" tIns="45720" rIns="91440" bIns="45720" rtlCol="0" anchor="ctr">
            <a:noAutofit/>
          </a:bodyPr>
          <a:lstStyle>
            <a:lvl1pPr>
              <a:defRPr lang="en-US" sz="1300" b="1" dirty="0">
                <a:solidFill>
                  <a:srgbClr val="000000"/>
                </a:solidFill>
              </a:defRPr>
            </a:lvl1pPr>
          </a:lstStyle>
          <a:p>
            <a:pPr lvl="0" algn="ctr" defTabSz="914400">
              <a:lnSpc>
                <a:spcPct val="100000"/>
              </a:lnSpc>
            </a:pPr>
            <a:r>
              <a:rPr lang="en-US" dirty="0"/>
              <a:t>Milestone</a:t>
            </a:r>
          </a:p>
        </p:txBody>
      </p:sp>
      <p:sp>
        <p:nvSpPr>
          <p:cNvPr id="31" name="Text Placeholder 10">
            <a:extLst>
              <a:ext uri="{FF2B5EF4-FFF2-40B4-BE49-F238E27FC236}">
                <a16:creationId xmlns:a16="http://schemas.microsoft.com/office/drawing/2014/main" id="{86318629-3807-33D8-5D45-338960210B81}"/>
              </a:ext>
            </a:extLst>
          </p:cNvPr>
          <p:cNvSpPr>
            <a:spLocks noGrp="1"/>
          </p:cNvSpPr>
          <p:nvPr>
            <p:ph type="body" sz="quarter" idx="50"/>
          </p:nvPr>
        </p:nvSpPr>
        <p:spPr>
          <a:xfrm>
            <a:off x="9351867" y="4266470"/>
            <a:ext cx="2211365" cy="570251"/>
          </a:xfrm>
        </p:spPr>
        <p:txBody>
          <a:bodyPr anchor="ctr">
            <a:noAutofit/>
          </a:bodyPr>
          <a:lstStyle>
            <a:lvl1pPr algn="ctr">
              <a:lnSpc>
                <a:spcPct val="100000"/>
              </a:lnSpc>
              <a:defRPr sz="1400" b="1"/>
            </a:lvl1pPr>
            <a:lvl2pPr>
              <a:defRPr sz="933" b="1"/>
            </a:lvl2pPr>
            <a:lvl3pPr>
              <a:defRPr sz="800" b="1"/>
            </a:lvl3pPr>
            <a:lvl4pPr>
              <a:defRPr sz="733" b="1"/>
            </a:lvl4pPr>
            <a:lvl5pPr>
              <a:defRPr sz="733" b="1"/>
            </a:lvl5pPr>
          </a:lstStyle>
          <a:p>
            <a:pPr lvl="0"/>
            <a:r>
              <a:rPr lang="en-US" dirty="0"/>
              <a:t>Click to edit Master text styles</a:t>
            </a:r>
          </a:p>
        </p:txBody>
      </p:sp>
      <p:sp>
        <p:nvSpPr>
          <p:cNvPr id="32" name="Text Placeholder 10">
            <a:extLst>
              <a:ext uri="{FF2B5EF4-FFF2-40B4-BE49-F238E27FC236}">
                <a16:creationId xmlns:a16="http://schemas.microsoft.com/office/drawing/2014/main" id="{7D8C8726-4128-FF1A-4A66-7592FC5F3125}"/>
              </a:ext>
            </a:extLst>
          </p:cNvPr>
          <p:cNvSpPr>
            <a:spLocks noGrp="1"/>
          </p:cNvSpPr>
          <p:nvPr>
            <p:ph type="body" sz="quarter" idx="51"/>
          </p:nvPr>
        </p:nvSpPr>
        <p:spPr>
          <a:xfrm>
            <a:off x="9351867" y="4927423"/>
            <a:ext cx="2211365" cy="1296005"/>
          </a:xfrm>
        </p:spPr>
        <p:txBody>
          <a:bodyPr>
            <a:noAutofit/>
          </a:bodyPr>
          <a:lstStyle>
            <a:lvl1pPr algn="ctr">
              <a:lnSpc>
                <a:spcPct val="100000"/>
              </a:lnSpc>
              <a:defRPr sz="1200"/>
            </a:lvl1pPr>
            <a:lvl2pPr>
              <a:defRPr sz="933"/>
            </a:lvl2pPr>
            <a:lvl3pPr>
              <a:defRPr sz="800"/>
            </a:lvl3pPr>
            <a:lvl4pPr>
              <a:defRPr sz="733"/>
            </a:lvl4pPr>
            <a:lvl5pPr>
              <a:defRPr sz="733"/>
            </a:lvl5pPr>
          </a:lstStyle>
          <a:p>
            <a:pPr lvl="0"/>
            <a:r>
              <a:rPr lang="en-US" dirty="0"/>
              <a:t>Click to edit Master text styles</a:t>
            </a:r>
          </a:p>
        </p:txBody>
      </p:sp>
      <p:sp>
        <p:nvSpPr>
          <p:cNvPr id="7" name="Footer Placeholder 4">
            <a:extLst>
              <a:ext uri="{FF2B5EF4-FFF2-40B4-BE49-F238E27FC236}">
                <a16:creationId xmlns:a16="http://schemas.microsoft.com/office/drawing/2014/main" id="{42C6EFD0-44A5-5430-C726-F742CF5A896C}"/>
              </a:ext>
            </a:extLst>
          </p:cNvPr>
          <p:cNvSpPr>
            <a:spLocks noGrp="1"/>
          </p:cNvSpPr>
          <p:nvPr>
            <p:ph type="ftr" sz="quarter" idx="11"/>
          </p:nvPr>
        </p:nvSpPr>
        <p:spPr>
          <a:xfrm>
            <a:off x="116906" y="620714"/>
            <a:ext cx="413319" cy="5615514"/>
          </a:xfrm>
        </p:spPr>
        <p:txBody>
          <a:bodyPr/>
          <a:lstStyle>
            <a:lvl1pPr algn="ctr">
              <a:defRPr>
                <a:solidFill>
                  <a:srgbClr val="000000"/>
                </a:solidFill>
              </a:defRPr>
            </a:lvl1pPr>
          </a:lstStyle>
          <a:p>
            <a:r>
              <a:rPr lang="en-ID" sz="1250" dirty="0"/>
              <a:t>PRESENTATION</a:t>
            </a:r>
            <a:r>
              <a:rPr lang="en-ID" dirty="0"/>
              <a:t> TITLE</a:t>
            </a:r>
          </a:p>
        </p:txBody>
      </p:sp>
    </p:spTree>
    <p:extLst>
      <p:ext uri="{BB962C8B-B14F-4D97-AF65-F5344CB8AC3E}">
        <p14:creationId xmlns:p14="http://schemas.microsoft.com/office/powerpoint/2010/main" val="2400991743"/>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imeline I60V4">
    <p:spTree>
      <p:nvGrpSpPr>
        <p:cNvPr id="1" name=""/>
        <p:cNvGrpSpPr/>
        <p:nvPr/>
      </p:nvGrpSpPr>
      <p:grpSpPr>
        <a:xfrm>
          <a:off x="0" y="0"/>
          <a:ext cx="0" cy="0"/>
          <a:chOff x="0" y="0"/>
          <a:chExt cx="0" cy="0"/>
        </a:xfrm>
      </p:grpSpPr>
      <p:cxnSp>
        <p:nvCxnSpPr>
          <p:cNvPr id="38" name="Straight Connector 37">
            <a:extLst>
              <a:ext uri="{FF2B5EF4-FFF2-40B4-BE49-F238E27FC236}">
                <a16:creationId xmlns:a16="http://schemas.microsoft.com/office/drawing/2014/main" id="{2E5B580B-D4D0-9C17-3EF3-BBF5BF92A136}"/>
              </a:ext>
            </a:extLst>
          </p:cNvPr>
          <p:cNvCxnSpPr>
            <a:cxnSpLocks/>
          </p:cNvCxnSpPr>
          <p:nvPr userDrawn="1"/>
        </p:nvCxnSpPr>
        <p:spPr>
          <a:xfrm>
            <a:off x="628650" y="3796142"/>
            <a:ext cx="1156335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 name="Номер слайда 2">
            <a:extLst>
              <a:ext uri="{FF2B5EF4-FFF2-40B4-BE49-F238E27FC236}">
                <a16:creationId xmlns:a16="http://schemas.microsoft.com/office/drawing/2014/main" id="{D2F24407-DA77-DCD4-EBEA-0323D4D4C2AE}"/>
              </a:ext>
            </a:extLst>
          </p:cNvPr>
          <p:cNvSpPr>
            <a:spLocks noGrp="1"/>
          </p:cNvSpPr>
          <p:nvPr>
            <p:ph type="sldNum" sz="quarter" idx="10"/>
          </p:nvPr>
        </p:nvSpPr>
        <p:spPr/>
        <p:txBody>
          <a:bodyPr/>
          <a:lstStyle/>
          <a:p>
            <a:fld id="{F5342A4C-1D06-4798-B51F-D5804CA03D28}" type="slidenum">
              <a:rPr lang="en-ID" smtClean="0"/>
              <a:pPr/>
              <a:t>‹#›</a:t>
            </a:fld>
            <a:endParaRPr lang="en-ID" dirty="0"/>
          </a:p>
        </p:txBody>
      </p:sp>
      <p:sp>
        <p:nvSpPr>
          <p:cNvPr id="6" name="Title 1">
            <a:extLst>
              <a:ext uri="{FF2B5EF4-FFF2-40B4-BE49-F238E27FC236}">
                <a16:creationId xmlns:a16="http://schemas.microsoft.com/office/drawing/2014/main" id="{9C7BB84E-F663-A784-3FDC-1AAC682D94F1}"/>
              </a:ext>
            </a:extLst>
          </p:cNvPr>
          <p:cNvSpPr>
            <a:spLocks noGrp="1"/>
          </p:cNvSpPr>
          <p:nvPr>
            <p:ph type="title"/>
          </p:nvPr>
        </p:nvSpPr>
        <p:spPr>
          <a:xfrm>
            <a:off x="940857" y="620714"/>
            <a:ext cx="10339917" cy="734284"/>
          </a:xfrm>
        </p:spPr>
        <p:txBody>
          <a:bodyPr vert="horz" lIns="91440" tIns="45720" rIns="91440" bIns="45720" rtlCol="0" anchor="t">
            <a:noAutofit/>
          </a:bodyPr>
          <a:lstStyle>
            <a:lvl1pPr>
              <a:defRPr lang="en-ID" dirty="0"/>
            </a:lvl1pPr>
          </a:lstStyle>
          <a:p>
            <a:pPr lvl="0"/>
            <a:r>
              <a:rPr lang="en-US" dirty="0"/>
              <a:t>Click to edit Master title style</a:t>
            </a:r>
            <a:endParaRPr lang="en-ID" dirty="0"/>
          </a:p>
        </p:txBody>
      </p:sp>
      <p:sp>
        <p:nvSpPr>
          <p:cNvPr id="2" name="Text Placeholder 32">
            <a:extLst>
              <a:ext uri="{FF2B5EF4-FFF2-40B4-BE49-F238E27FC236}">
                <a16:creationId xmlns:a16="http://schemas.microsoft.com/office/drawing/2014/main" id="{35A4017D-5225-0326-4D44-26E28F870B1A}"/>
              </a:ext>
            </a:extLst>
          </p:cNvPr>
          <p:cNvSpPr>
            <a:spLocks noGrp="1"/>
          </p:cNvSpPr>
          <p:nvPr>
            <p:ph type="body" sz="quarter" idx="39" hasCustomPrompt="1"/>
          </p:nvPr>
        </p:nvSpPr>
        <p:spPr>
          <a:xfrm>
            <a:off x="1307334" y="3643742"/>
            <a:ext cx="1479900" cy="304800"/>
          </a:xfrm>
          <a:custGeom>
            <a:avLst/>
            <a:gdLst>
              <a:gd name="connsiteX0" fmla="*/ 1331865 w 1479900"/>
              <a:gd name="connsiteY0" fmla="*/ 85813 h 304800"/>
              <a:gd name="connsiteX1" fmla="*/ 1336764 w 1479900"/>
              <a:gd name="connsiteY1" fmla="*/ 93079 h 304800"/>
              <a:gd name="connsiteX2" fmla="*/ 1348740 w 1479900"/>
              <a:gd name="connsiteY2" fmla="*/ 152400 h 304800"/>
              <a:gd name="connsiteX3" fmla="*/ 1336764 w 1479900"/>
              <a:gd name="connsiteY3" fmla="*/ 211721 h 304800"/>
              <a:gd name="connsiteX4" fmla="*/ 1331865 w 1479900"/>
              <a:gd name="connsiteY4" fmla="*/ 218987 h 304800"/>
              <a:gd name="connsiteX5" fmla="*/ 1440181 w 1479900"/>
              <a:gd name="connsiteY5" fmla="*/ 152400 h 304800"/>
              <a:gd name="connsiteX6" fmla="*/ 152400 w 1479900"/>
              <a:gd name="connsiteY6" fmla="*/ 0 h 304800"/>
              <a:gd name="connsiteX7" fmla="*/ 1196340 w 1479900"/>
              <a:gd name="connsiteY7" fmla="*/ 0 h 304800"/>
              <a:gd name="connsiteX8" fmla="*/ 1304103 w 1479900"/>
              <a:gd name="connsiteY8" fmla="*/ 44637 h 304800"/>
              <a:gd name="connsiteX9" fmla="*/ 1305025 w 1479900"/>
              <a:gd name="connsiteY9" fmla="*/ 46005 h 304800"/>
              <a:gd name="connsiteX10" fmla="*/ 1306829 w 1479900"/>
              <a:gd name="connsiteY10" fmla="*/ 46005 h 304800"/>
              <a:gd name="connsiteX11" fmla="*/ 1479900 w 1479900"/>
              <a:gd name="connsiteY11" fmla="*/ 152400 h 304800"/>
              <a:gd name="connsiteX12" fmla="*/ 1306829 w 1479900"/>
              <a:gd name="connsiteY12" fmla="*/ 258795 h 304800"/>
              <a:gd name="connsiteX13" fmla="*/ 1305025 w 1479900"/>
              <a:gd name="connsiteY13" fmla="*/ 258795 h 304800"/>
              <a:gd name="connsiteX14" fmla="*/ 1304103 w 1479900"/>
              <a:gd name="connsiteY14" fmla="*/ 260163 h 304800"/>
              <a:gd name="connsiteX15" fmla="*/ 1196340 w 1479900"/>
              <a:gd name="connsiteY15" fmla="*/ 304800 h 304800"/>
              <a:gd name="connsiteX16" fmla="*/ 152400 w 1479900"/>
              <a:gd name="connsiteY16" fmla="*/ 304800 h 304800"/>
              <a:gd name="connsiteX17" fmla="*/ 0 w 1479900"/>
              <a:gd name="connsiteY17" fmla="*/ 152400 h 304800"/>
              <a:gd name="connsiteX18" fmla="*/ 152400 w 1479900"/>
              <a:gd name="connsiteY18" fmla="*/ 0 h 30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479900" h="304800">
                <a:moveTo>
                  <a:pt x="1331865" y="85813"/>
                </a:moveTo>
                <a:lnTo>
                  <a:pt x="1336764" y="93079"/>
                </a:lnTo>
                <a:cubicBezTo>
                  <a:pt x="1344476" y="111312"/>
                  <a:pt x="1348740" y="131358"/>
                  <a:pt x="1348740" y="152400"/>
                </a:cubicBezTo>
                <a:cubicBezTo>
                  <a:pt x="1348740" y="173442"/>
                  <a:pt x="1344476" y="193488"/>
                  <a:pt x="1336764" y="211721"/>
                </a:cubicBezTo>
                <a:lnTo>
                  <a:pt x="1331865" y="218987"/>
                </a:lnTo>
                <a:lnTo>
                  <a:pt x="1440181" y="152400"/>
                </a:lnTo>
                <a:close/>
                <a:moveTo>
                  <a:pt x="152400" y="0"/>
                </a:moveTo>
                <a:lnTo>
                  <a:pt x="1196340" y="0"/>
                </a:lnTo>
                <a:cubicBezTo>
                  <a:pt x="1238424" y="0"/>
                  <a:pt x="1276524" y="17058"/>
                  <a:pt x="1304103" y="44637"/>
                </a:cubicBezTo>
                <a:lnTo>
                  <a:pt x="1305025" y="46005"/>
                </a:lnTo>
                <a:lnTo>
                  <a:pt x="1306829" y="46005"/>
                </a:lnTo>
                <a:lnTo>
                  <a:pt x="1479900" y="152400"/>
                </a:lnTo>
                <a:lnTo>
                  <a:pt x="1306829" y="258795"/>
                </a:lnTo>
                <a:lnTo>
                  <a:pt x="1305025" y="258795"/>
                </a:lnTo>
                <a:lnTo>
                  <a:pt x="1304103" y="260163"/>
                </a:lnTo>
                <a:cubicBezTo>
                  <a:pt x="1276524" y="287742"/>
                  <a:pt x="1238424" y="304800"/>
                  <a:pt x="1196340" y="304800"/>
                </a:cubicBezTo>
                <a:lnTo>
                  <a:pt x="152400" y="304800"/>
                </a:lnTo>
                <a:cubicBezTo>
                  <a:pt x="68232" y="304800"/>
                  <a:pt x="0" y="236568"/>
                  <a:pt x="0" y="152400"/>
                </a:cubicBezTo>
                <a:cubicBezTo>
                  <a:pt x="0" y="68232"/>
                  <a:pt x="68232" y="0"/>
                  <a:pt x="152400" y="0"/>
                </a:cubicBezTo>
                <a:close/>
              </a:path>
            </a:pathLst>
          </a:custGeom>
          <a:solidFill>
            <a:schemeClr val="tx2">
              <a:lumMod val="10000"/>
              <a:lumOff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vert="horz" wrap="square" lIns="91440" tIns="45720" rIns="91440" bIns="45720" rtlCol="0" anchor="ctr">
            <a:noAutofit/>
          </a:bodyPr>
          <a:lstStyle>
            <a:lvl1pPr>
              <a:defRPr lang="en-US" sz="1300" b="1" dirty="0">
                <a:solidFill>
                  <a:srgbClr val="000000"/>
                </a:solidFill>
              </a:defRPr>
            </a:lvl1pPr>
          </a:lstStyle>
          <a:p>
            <a:pPr lvl="0" algn="ctr" defTabSz="914400">
              <a:lnSpc>
                <a:spcPct val="100000"/>
              </a:lnSpc>
            </a:pPr>
            <a:r>
              <a:rPr lang="en-US" dirty="0"/>
              <a:t>Milestone</a:t>
            </a:r>
          </a:p>
        </p:txBody>
      </p:sp>
      <p:sp>
        <p:nvSpPr>
          <p:cNvPr id="5" name="Text Placeholder 10">
            <a:extLst>
              <a:ext uri="{FF2B5EF4-FFF2-40B4-BE49-F238E27FC236}">
                <a16:creationId xmlns:a16="http://schemas.microsoft.com/office/drawing/2014/main" id="{A8050AD2-4022-711B-862C-B4063BDAB294}"/>
              </a:ext>
            </a:extLst>
          </p:cNvPr>
          <p:cNvSpPr>
            <a:spLocks noGrp="1"/>
          </p:cNvSpPr>
          <p:nvPr>
            <p:ph type="body" sz="quarter" idx="37"/>
          </p:nvPr>
        </p:nvSpPr>
        <p:spPr>
          <a:xfrm>
            <a:off x="1141819" y="4266470"/>
            <a:ext cx="1810932" cy="570251"/>
          </a:xfrm>
        </p:spPr>
        <p:txBody>
          <a:bodyPr anchor="ctr">
            <a:noAutofit/>
          </a:bodyPr>
          <a:lstStyle>
            <a:lvl1pPr algn="ctr">
              <a:lnSpc>
                <a:spcPct val="100000"/>
              </a:lnSpc>
              <a:defRPr sz="1400" b="1"/>
            </a:lvl1pPr>
            <a:lvl2pPr>
              <a:defRPr sz="933" b="1"/>
            </a:lvl2pPr>
            <a:lvl3pPr>
              <a:defRPr sz="800" b="1"/>
            </a:lvl3pPr>
            <a:lvl4pPr>
              <a:defRPr sz="733" b="1"/>
            </a:lvl4pPr>
            <a:lvl5pPr>
              <a:defRPr sz="733" b="1"/>
            </a:lvl5pPr>
          </a:lstStyle>
          <a:p>
            <a:pPr lvl="0"/>
            <a:r>
              <a:rPr lang="en-US" dirty="0"/>
              <a:t>Click to edit Master text styles</a:t>
            </a:r>
          </a:p>
        </p:txBody>
      </p:sp>
      <p:sp>
        <p:nvSpPr>
          <p:cNvPr id="7" name="Text Placeholder 10">
            <a:extLst>
              <a:ext uri="{FF2B5EF4-FFF2-40B4-BE49-F238E27FC236}">
                <a16:creationId xmlns:a16="http://schemas.microsoft.com/office/drawing/2014/main" id="{6900F671-08B2-5386-3AED-4A1A8F6350B7}"/>
              </a:ext>
            </a:extLst>
          </p:cNvPr>
          <p:cNvSpPr>
            <a:spLocks noGrp="1"/>
          </p:cNvSpPr>
          <p:nvPr>
            <p:ph type="body" sz="quarter" idx="38"/>
          </p:nvPr>
        </p:nvSpPr>
        <p:spPr>
          <a:xfrm>
            <a:off x="1141819" y="4927423"/>
            <a:ext cx="1810932" cy="1296005"/>
          </a:xfrm>
        </p:spPr>
        <p:txBody>
          <a:bodyPr>
            <a:noAutofit/>
          </a:bodyPr>
          <a:lstStyle>
            <a:lvl1pPr algn="ctr">
              <a:lnSpc>
                <a:spcPct val="100000"/>
              </a:lnSpc>
              <a:defRPr sz="1200"/>
            </a:lvl1pPr>
            <a:lvl2pPr>
              <a:defRPr sz="933"/>
            </a:lvl2pPr>
            <a:lvl3pPr>
              <a:defRPr sz="800"/>
            </a:lvl3pPr>
            <a:lvl4pPr>
              <a:defRPr sz="733"/>
            </a:lvl4pPr>
            <a:lvl5pPr>
              <a:defRPr sz="733"/>
            </a:lvl5pPr>
          </a:lstStyle>
          <a:p>
            <a:pPr lvl="0"/>
            <a:r>
              <a:rPr lang="en-US" dirty="0"/>
              <a:t>Click to edit Master text styles</a:t>
            </a:r>
          </a:p>
        </p:txBody>
      </p:sp>
      <p:sp>
        <p:nvSpPr>
          <p:cNvPr id="8" name="Text Placeholder 32">
            <a:extLst>
              <a:ext uri="{FF2B5EF4-FFF2-40B4-BE49-F238E27FC236}">
                <a16:creationId xmlns:a16="http://schemas.microsoft.com/office/drawing/2014/main" id="{4A6A55D2-0774-FF65-2BB1-1525227C6CD1}"/>
              </a:ext>
            </a:extLst>
          </p:cNvPr>
          <p:cNvSpPr>
            <a:spLocks noGrp="1"/>
          </p:cNvSpPr>
          <p:nvPr>
            <p:ph type="body" sz="quarter" idx="40" hasCustomPrompt="1"/>
          </p:nvPr>
        </p:nvSpPr>
        <p:spPr>
          <a:xfrm>
            <a:off x="3028665" y="3643742"/>
            <a:ext cx="1479900" cy="304800"/>
          </a:xfrm>
          <a:custGeom>
            <a:avLst/>
            <a:gdLst>
              <a:gd name="connsiteX0" fmla="*/ 1331865 w 1479900"/>
              <a:gd name="connsiteY0" fmla="*/ 85813 h 304800"/>
              <a:gd name="connsiteX1" fmla="*/ 1336764 w 1479900"/>
              <a:gd name="connsiteY1" fmla="*/ 93079 h 304800"/>
              <a:gd name="connsiteX2" fmla="*/ 1348740 w 1479900"/>
              <a:gd name="connsiteY2" fmla="*/ 152400 h 304800"/>
              <a:gd name="connsiteX3" fmla="*/ 1336764 w 1479900"/>
              <a:gd name="connsiteY3" fmla="*/ 211721 h 304800"/>
              <a:gd name="connsiteX4" fmla="*/ 1331865 w 1479900"/>
              <a:gd name="connsiteY4" fmla="*/ 218987 h 304800"/>
              <a:gd name="connsiteX5" fmla="*/ 1440181 w 1479900"/>
              <a:gd name="connsiteY5" fmla="*/ 152400 h 304800"/>
              <a:gd name="connsiteX6" fmla="*/ 152400 w 1479900"/>
              <a:gd name="connsiteY6" fmla="*/ 0 h 304800"/>
              <a:gd name="connsiteX7" fmla="*/ 1196340 w 1479900"/>
              <a:gd name="connsiteY7" fmla="*/ 0 h 304800"/>
              <a:gd name="connsiteX8" fmla="*/ 1304103 w 1479900"/>
              <a:gd name="connsiteY8" fmla="*/ 44637 h 304800"/>
              <a:gd name="connsiteX9" fmla="*/ 1305025 w 1479900"/>
              <a:gd name="connsiteY9" fmla="*/ 46005 h 304800"/>
              <a:gd name="connsiteX10" fmla="*/ 1306829 w 1479900"/>
              <a:gd name="connsiteY10" fmla="*/ 46005 h 304800"/>
              <a:gd name="connsiteX11" fmla="*/ 1479900 w 1479900"/>
              <a:gd name="connsiteY11" fmla="*/ 152400 h 304800"/>
              <a:gd name="connsiteX12" fmla="*/ 1306829 w 1479900"/>
              <a:gd name="connsiteY12" fmla="*/ 258795 h 304800"/>
              <a:gd name="connsiteX13" fmla="*/ 1305025 w 1479900"/>
              <a:gd name="connsiteY13" fmla="*/ 258795 h 304800"/>
              <a:gd name="connsiteX14" fmla="*/ 1304103 w 1479900"/>
              <a:gd name="connsiteY14" fmla="*/ 260163 h 304800"/>
              <a:gd name="connsiteX15" fmla="*/ 1196340 w 1479900"/>
              <a:gd name="connsiteY15" fmla="*/ 304800 h 304800"/>
              <a:gd name="connsiteX16" fmla="*/ 152400 w 1479900"/>
              <a:gd name="connsiteY16" fmla="*/ 304800 h 304800"/>
              <a:gd name="connsiteX17" fmla="*/ 0 w 1479900"/>
              <a:gd name="connsiteY17" fmla="*/ 152400 h 304800"/>
              <a:gd name="connsiteX18" fmla="*/ 152400 w 1479900"/>
              <a:gd name="connsiteY18" fmla="*/ 0 h 30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479900" h="304800">
                <a:moveTo>
                  <a:pt x="1331865" y="85813"/>
                </a:moveTo>
                <a:lnTo>
                  <a:pt x="1336764" y="93079"/>
                </a:lnTo>
                <a:cubicBezTo>
                  <a:pt x="1344476" y="111312"/>
                  <a:pt x="1348740" y="131358"/>
                  <a:pt x="1348740" y="152400"/>
                </a:cubicBezTo>
                <a:cubicBezTo>
                  <a:pt x="1348740" y="173442"/>
                  <a:pt x="1344476" y="193488"/>
                  <a:pt x="1336764" y="211721"/>
                </a:cubicBezTo>
                <a:lnTo>
                  <a:pt x="1331865" y="218987"/>
                </a:lnTo>
                <a:lnTo>
                  <a:pt x="1440181" y="152400"/>
                </a:lnTo>
                <a:close/>
                <a:moveTo>
                  <a:pt x="152400" y="0"/>
                </a:moveTo>
                <a:lnTo>
                  <a:pt x="1196340" y="0"/>
                </a:lnTo>
                <a:cubicBezTo>
                  <a:pt x="1238424" y="0"/>
                  <a:pt x="1276524" y="17058"/>
                  <a:pt x="1304103" y="44637"/>
                </a:cubicBezTo>
                <a:lnTo>
                  <a:pt x="1305025" y="46005"/>
                </a:lnTo>
                <a:lnTo>
                  <a:pt x="1306829" y="46005"/>
                </a:lnTo>
                <a:lnTo>
                  <a:pt x="1479900" y="152400"/>
                </a:lnTo>
                <a:lnTo>
                  <a:pt x="1306829" y="258795"/>
                </a:lnTo>
                <a:lnTo>
                  <a:pt x="1305025" y="258795"/>
                </a:lnTo>
                <a:lnTo>
                  <a:pt x="1304103" y="260163"/>
                </a:lnTo>
                <a:cubicBezTo>
                  <a:pt x="1276524" y="287742"/>
                  <a:pt x="1238424" y="304800"/>
                  <a:pt x="1196340" y="304800"/>
                </a:cubicBezTo>
                <a:lnTo>
                  <a:pt x="152400" y="304800"/>
                </a:lnTo>
                <a:cubicBezTo>
                  <a:pt x="68232" y="304800"/>
                  <a:pt x="0" y="236568"/>
                  <a:pt x="0" y="152400"/>
                </a:cubicBezTo>
                <a:cubicBezTo>
                  <a:pt x="0" y="68232"/>
                  <a:pt x="68232" y="0"/>
                  <a:pt x="152400" y="0"/>
                </a:cubicBezTo>
                <a:close/>
              </a:path>
            </a:pathLst>
          </a:custGeom>
          <a:solidFill>
            <a:schemeClr val="tx2">
              <a:lumMod val="10000"/>
              <a:lumOff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vert="horz" wrap="square" lIns="91440" tIns="45720" rIns="91440" bIns="45720" rtlCol="0" anchor="ctr">
            <a:noAutofit/>
          </a:bodyPr>
          <a:lstStyle>
            <a:lvl1pPr>
              <a:defRPr lang="en-US" sz="1300" b="1" dirty="0">
                <a:solidFill>
                  <a:srgbClr val="000000"/>
                </a:solidFill>
              </a:defRPr>
            </a:lvl1pPr>
          </a:lstStyle>
          <a:p>
            <a:pPr lvl="0" algn="ctr" defTabSz="914400">
              <a:lnSpc>
                <a:spcPct val="100000"/>
              </a:lnSpc>
            </a:pPr>
            <a:r>
              <a:rPr lang="en-US" dirty="0"/>
              <a:t>Milestone</a:t>
            </a:r>
          </a:p>
        </p:txBody>
      </p:sp>
      <p:sp>
        <p:nvSpPr>
          <p:cNvPr id="9" name="Text Placeholder 10">
            <a:extLst>
              <a:ext uri="{FF2B5EF4-FFF2-40B4-BE49-F238E27FC236}">
                <a16:creationId xmlns:a16="http://schemas.microsoft.com/office/drawing/2014/main" id="{940D6975-7EC3-8AFC-A052-07A88BCCACD4}"/>
              </a:ext>
            </a:extLst>
          </p:cNvPr>
          <p:cNvSpPr>
            <a:spLocks noGrp="1"/>
          </p:cNvSpPr>
          <p:nvPr>
            <p:ph type="body" sz="quarter" idx="41"/>
          </p:nvPr>
        </p:nvSpPr>
        <p:spPr>
          <a:xfrm>
            <a:off x="2863150" y="1532798"/>
            <a:ext cx="1810932" cy="570251"/>
          </a:xfrm>
        </p:spPr>
        <p:txBody>
          <a:bodyPr anchor="ctr">
            <a:noAutofit/>
          </a:bodyPr>
          <a:lstStyle>
            <a:lvl1pPr algn="ctr">
              <a:lnSpc>
                <a:spcPct val="100000"/>
              </a:lnSpc>
              <a:defRPr sz="1400" b="1"/>
            </a:lvl1pPr>
            <a:lvl2pPr>
              <a:defRPr sz="933" b="1"/>
            </a:lvl2pPr>
            <a:lvl3pPr>
              <a:defRPr sz="800" b="1"/>
            </a:lvl3pPr>
            <a:lvl4pPr>
              <a:defRPr sz="733" b="1"/>
            </a:lvl4pPr>
            <a:lvl5pPr>
              <a:defRPr sz="733" b="1"/>
            </a:lvl5pPr>
          </a:lstStyle>
          <a:p>
            <a:pPr lvl="0"/>
            <a:r>
              <a:rPr lang="en-US" dirty="0"/>
              <a:t>Click to edit Master text styles</a:t>
            </a:r>
          </a:p>
        </p:txBody>
      </p:sp>
      <p:sp>
        <p:nvSpPr>
          <p:cNvPr id="10" name="Text Placeholder 10">
            <a:extLst>
              <a:ext uri="{FF2B5EF4-FFF2-40B4-BE49-F238E27FC236}">
                <a16:creationId xmlns:a16="http://schemas.microsoft.com/office/drawing/2014/main" id="{1F13D3B4-FC67-1AB5-2B34-A376DF8BBEA8}"/>
              </a:ext>
            </a:extLst>
          </p:cNvPr>
          <p:cNvSpPr>
            <a:spLocks noGrp="1"/>
          </p:cNvSpPr>
          <p:nvPr>
            <p:ph type="body" sz="quarter" idx="42"/>
          </p:nvPr>
        </p:nvSpPr>
        <p:spPr>
          <a:xfrm>
            <a:off x="2863150" y="2193751"/>
            <a:ext cx="1810932" cy="1296005"/>
          </a:xfrm>
        </p:spPr>
        <p:txBody>
          <a:bodyPr>
            <a:noAutofit/>
          </a:bodyPr>
          <a:lstStyle>
            <a:lvl1pPr algn="ctr">
              <a:lnSpc>
                <a:spcPct val="100000"/>
              </a:lnSpc>
              <a:defRPr sz="1200"/>
            </a:lvl1pPr>
            <a:lvl2pPr>
              <a:defRPr sz="933"/>
            </a:lvl2pPr>
            <a:lvl3pPr>
              <a:defRPr sz="800"/>
            </a:lvl3pPr>
            <a:lvl4pPr>
              <a:defRPr sz="733"/>
            </a:lvl4pPr>
            <a:lvl5pPr>
              <a:defRPr sz="733"/>
            </a:lvl5pPr>
          </a:lstStyle>
          <a:p>
            <a:pPr lvl="0"/>
            <a:r>
              <a:rPr lang="en-US" dirty="0"/>
              <a:t>Click to edit Master text styles</a:t>
            </a:r>
          </a:p>
        </p:txBody>
      </p:sp>
      <p:sp>
        <p:nvSpPr>
          <p:cNvPr id="11" name="Text Placeholder 32">
            <a:extLst>
              <a:ext uri="{FF2B5EF4-FFF2-40B4-BE49-F238E27FC236}">
                <a16:creationId xmlns:a16="http://schemas.microsoft.com/office/drawing/2014/main" id="{E9E450A5-7879-F2C9-BA2D-E345457DF1A9}"/>
              </a:ext>
            </a:extLst>
          </p:cNvPr>
          <p:cNvSpPr>
            <a:spLocks noGrp="1"/>
          </p:cNvSpPr>
          <p:nvPr>
            <p:ph type="body" sz="quarter" idx="43" hasCustomPrompt="1"/>
          </p:nvPr>
        </p:nvSpPr>
        <p:spPr>
          <a:xfrm>
            <a:off x="4749996" y="3643742"/>
            <a:ext cx="1479900" cy="304800"/>
          </a:xfrm>
          <a:custGeom>
            <a:avLst/>
            <a:gdLst>
              <a:gd name="connsiteX0" fmla="*/ 1331865 w 1479900"/>
              <a:gd name="connsiteY0" fmla="*/ 85813 h 304800"/>
              <a:gd name="connsiteX1" fmla="*/ 1336764 w 1479900"/>
              <a:gd name="connsiteY1" fmla="*/ 93079 h 304800"/>
              <a:gd name="connsiteX2" fmla="*/ 1348740 w 1479900"/>
              <a:gd name="connsiteY2" fmla="*/ 152400 h 304800"/>
              <a:gd name="connsiteX3" fmla="*/ 1336764 w 1479900"/>
              <a:gd name="connsiteY3" fmla="*/ 211721 h 304800"/>
              <a:gd name="connsiteX4" fmla="*/ 1331865 w 1479900"/>
              <a:gd name="connsiteY4" fmla="*/ 218987 h 304800"/>
              <a:gd name="connsiteX5" fmla="*/ 1440181 w 1479900"/>
              <a:gd name="connsiteY5" fmla="*/ 152400 h 304800"/>
              <a:gd name="connsiteX6" fmla="*/ 152400 w 1479900"/>
              <a:gd name="connsiteY6" fmla="*/ 0 h 304800"/>
              <a:gd name="connsiteX7" fmla="*/ 1196340 w 1479900"/>
              <a:gd name="connsiteY7" fmla="*/ 0 h 304800"/>
              <a:gd name="connsiteX8" fmla="*/ 1304103 w 1479900"/>
              <a:gd name="connsiteY8" fmla="*/ 44637 h 304800"/>
              <a:gd name="connsiteX9" fmla="*/ 1305025 w 1479900"/>
              <a:gd name="connsiteY9" fmla="*/ 46005 h 304800"/>
              <a:gd name="connsiteX10" fmla="*/ 1306829 w 1479900"/>
              <a:gd name="connsiteY10" fmla="*/ 46005 h 304800"/>
              <a:gd name="connsiteX11" fmla="*/ 1479900 w 1479900"/>
              <a:gd name="connsiteY11" fmla="*/ 152400 h 304800"/>
              <a:gd name="connsiteX12" fmla="*/ 1306829 w 1479900"/>
              <a:gd name="connsiteY12" fmla="*/ 258795 h 304800"/>
              <a:gd name="connsiteX13" fmla="*/ 1305025 w 1479900"/>
              <a:gd name="connsiteY13" fmla="*/ 258795 h 304800"/>
              <a:gd name="connsiteX14" fmla="*/ 1304103 w 1479900"/>
              <a:gd name="connsiteY14" fmla="*/ 260163 h 304800"/>
              <a:gd name="connsiteX15" fmla="*/ 1196340 w 1479900"/>
              <a:gd name="connsiteY15" fmla="*/ 304800 h 304800"/>
              <a:gd name="connsiteX16" fmla="*/ 152400 w 1479900"/>
              <a:gd name="connsiteY16" fmla="*/ 304800 h 304800"/>
              <a:gd name="connsiteX17" fmla="*/ 0 w 1479900"/>
              <a:gd name="connsiteY17" fmla="*/ 152400 h 304800"/>
              <a:gd name="connsiteX18" fmla="*/ 152400 w 1479900"/>
              <a:gd name="connsiteY18" fmla="*/ 0 h 30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479900" h="304800">
                <a:moveTo>
                  <a:pt x="1331865" y="85813"/>
                </a:moveTo>
                <a:lnTo>
                  <a:pt x="1336764" y="93079"/>
                </a:lnTo>
                <a:cubicBezTo>
                  <a:pt x="1344476" y="111312"/>
                  <a:pt x="1348740" y="131358"/>
                  <a:pt x="1348740" y="152400"/>
                </a:cubicBezTo>
                <a:cubicBezTo>
                  <a:pt x="1348740" y="173442"/>
                  <a:pt x="1344476" y="193488"/>
                  <a:pt x="1336764" y="211721"/>
                </a:cubicBezTo>
                <a:lnTo>
                  <a:pt x="1331865" y="218987"/>
                </a:lnTo>
                <a:lnTo>
                  <a:pt x="1440181" y="152400"/>
                </a:lnTo>
                <a:close/>
                <a:moveTo>
                  <a:pt x="152400" y="0"/>
                </a:moveTo>
                <a:lnTo>
                  <a:pt x="1196340" y="0"/>
                </a:lnTo>
                <a:cubicBezTo>
                  <a:pt x="1238424" y="0"/>
                  <a:pt x="1276524" y="17058"/>
                  <a:pt x="1304103" y="44637"/>
                </a:cubicBezTo>
                <a:lnTo>
                  <a:pt x="1305025" y="46005"/>
                </a:lnTo>
                <a:lnTo>
                  <a:pt x="1306829" y="46005"/>
                </a:lnTo>
                <a:lnTo>
                  <a:pt x="1479900" y="152400"/>
                </a:lnTo>
                <a:lnTo>
                  <a:pt x="1306829" y="258795"/>
                </a:lnTo>
                <a:lnTo>
                  <a:pt x="1305025" y="258795"/>
                </a:lnTo>
                <a:lnTo>
                  <a:pt x="1304103" y="260163"/>
                </a:lnTo>
                <a:cubicBezTo>
                  <a:pt x="1276524" y="287742"/>
                  <a:pt x="1238424" y="304800"/>
                  <a:pt x="1196340" y="304800"/>
                </a:cubicBezTo>
                <a:lnTo>
                  <a:pt x="152400" y="304800"/>
                </a:lnTo>
                <a:cubicBezTo>
                  <a:pt x="68232" y="304800"/>
                  <a:pt x="0" y="236568"/>
                  <a:pt x="0" y="152400"/>
                </a:cubicBezTo>
                <a:cubicBezTo>
                  <a:pt x="0" y="68232"/>
                  <a:pt x="68232" y="0"/>
                  <a:pt x="152400" y="0"/>
                </a:cubicBezTo>
                <a:close/>
              </a:path>
            </a:pathLst>
          </a:custGeom>
          <a:solidFill>
            <a:schemeClr val="tx2">
              <a:lumMod val="10000"/>
              <a:lumOff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vert="horz" wrap="square" lIns="91440" tIns="45720" rIns="91440" bIns="45720" rtlCol="0" anchor="ctr">
            <a:noAutofit/>
          </a:bodyPr>
          <a:lstStyle>
            <a:lvl1pPr>
              <a:defRPr lang="en-US" sz="1300" b="1" dirty="0">
                <a:solidFill>
                  <a:srgbClr val="000000"/>
                </a:solidFill>
              </a:defRPr>
            </a:lvl1pPr>
          </a:lstStyle>
          <a:p>
            <a:pPr lvl="0" algn="ctr" defTabSz="914400">
              <a:lnSpc>
                <a:spcPct val="100000"/>
              </a:lnSpc>
            </a:pPr>
            <a:r>
              <a:rPr lang="en-US" dirty="0"/>
              <a:t>Milestone</a:t>
            </a:r>
          </a:p>
        </p:txBody>
      </p:sp>
      <p:sp>
        <p:nvSpPr>
          <p:cNvPr id="12" name="Text Placeholder 10">
            <a:extLst>
              <a:ext uri="{FF2B5EF4-FFF2-40B4-BE49-F238E27FC236}">
                <a16:creationId xmlns:a16="http://schemas.microsoft.com/office/drawing/2014/main" id="{E1B91134-6E60-E780-1D77-2DC18E90DAEB}"/>
              </a:ext>
            </a:extLst>
          </p:cNvPr>
          <p:cNvSpPr>
            <a:spLocks noGrp="1"/>
          </p:cNvSpPr>
          <p:nvPr>
            <p:ph type="body" sz="quarter" idx="44"/>
          </p:nvPr>
        </p:nvSpPr>
        <p:spPr>
          <a:xfrm>
            <a:off x="4584481" y="4266470"/>
            <a:ext cx="1810932" cy="570251"/>
          </a:xfrm>
        </p:spPr>
        <p:txBody>
          <a:bodyPr anchor="ctr">
            <a:noAutofit/>
          </a:bodyPr>
          <a:lstStyle>
            <a:lvl1pPr algn="ctr">
              <a:lnSpc>
                <a:spcPct val="100000"/>
              </a:lnSpc>
              <a:defRPr sz="1400" b="1"/>
            </a:lvl1pPr>
            <a:lvl2pPr>
              <a:defRPr sz="933" b="1"/>
            </a:lvl2pPr>
            <a:lvl3pPr>
              <a:defRPr sz="800" b="1"/>
            </a:lvl3pPr>
            <a:lvl4pPr>
              <a:defRPr sz="733" b="1"/>
            </a:lvl4pPr>
            <a:lvl5pPr>
              <a:defRPr sz="733" b="1"/>
            </a:lvl5pPr>
          </a:lstStyle>
          <a:p>
            <a:pPr lvl="0"/>
            <a:r>
              <a:rPr lang="en-US" dirty="0"/>
              <a:t>Click to edit Master text styles</a:t>
            </a:r>
          </a:p>
        </p:txBody>
      </p:sp>
      <p:sp>
        <p:nvSpPr>
          <p:cNvPr id="13" name="Text Placeholder 10">
            <a:extLst>
              <a:ext uri="{FF2B5EF4-FFF2-40B4-BE49-F238E27FC236}">
                <a16:creationId xmlns:a16="http://schemas.microsoft.com/office/drawing/2014/main" id="{DF374C23-B2A2-90FB-3A53-50D86D185622}"/>
              </a:ext>
            </a:extLst>
          </p:cNvPr>
          <p:cNvSpPr>
            <a:spLocks noGrp="1"/>
          </p:cNvSpPr>
          <p:nvPr>
            <p:ph type="body" sz="quarter" idx="45"/>
          </p:nvPr>
        </p:nvSpPr>
        <p:spPr>
          <a:xfrm>
            <a:off x="4584481" y="4927423"/>
            <a:ext cx="1810932" cy="1296005"/>
          </a:xfrm>
        </p:spPr>
        <p:txBody>
          <a:bodyPr>
            <a:noAutofit/>
          </a:bodyPr>
          <a:lstStyle>
            <a:lvl1pPr algn="ctr">
              <a:lnSpc>
                <a:spcPct val="100000"/>
              </a:lnSpc>
              <a:defRPr sz="1200"/>
            </a:lvl1pPr>
            <a:lvl2pPr>
              <a:defRPr sz="933"/>
            </a:lvl2pPr>
            <a:lvl3pPr>
              <a:defRPr sz="800"/>
            </a:lvl3pPr>
            <a:lvl4pPr>
              <a:defRPr sz="733"/>
            </a:lvl4pPr>
            <a:lvl5pPr>
              <a:defRPr sz="733"/>
            </a:lvl5pPr>
          </a:lstStyle>
          <a:p>
            <a:pPr lvl="0"/>
            <a:r>
              <a:rPr lang="en-US" dirty="0"/>
              <a:t>Click to edit Master text styles</a:t>
            </a:r>
          </a:p>
        </p:txBody>
      </p:sp>
      <p:sp>
        <p:nvSpPr>
          <p:cNvPr id="14" name="Text Placeholder 32">
            <a:extLst>
              <a:ext uri="{FF2B5EF4-FFF2-40B4-BE49-F238E27FC236}">
                <a16:creationId xmlns:a16="http://schemas.microsoft.com/office/drawing/2014/main" id="{3F83C766-8900-A87A-405E-FD43A32AA43C}"/>
              </a:ext>
            </a:extLst>
          </p:cNvPr>
          <p:cNvSpPr>
            <a:spLocks noGrp="1"/>
          </p:cNvSpPr>
          <p:nvPr>
            <p:ph type="body" sz="quarter" idx="46" hasCustomPrompt="1"/>
          </p:nvPr>
        </p:nvSpPr>
        <p:spPr>
          <a:xfrm>
            <a:off x="6471327" y="3643742"/>
            <a:ext cx="1479900" cy="304800"/>
          </a:xfrm>
          <a:custGeom>
            <a:avLst/>
            <a:gdLst>
              <a:gd name="connsiteX0" fmla="*/ 1331865 w 1479900"/>
              <a:gd name="connsiteY0" fmla="*/ 85813 h 304800"/>
              <a:gd name="connsiteX1" fmla="*/ 1336764 w 1479900"/>
              <a:gd name="connsiteY1" fmla="*/ 93079 h 304800"/>
              <a:gd name="connsiteX2" fmla="*/ 1348740 w 1479900"/>
              <a:gd name="connsiteY2" fmla="*/ 152400 h 304800"/>
              <a:gd name="connsiteX3" fmla="*/ 1336764 w 1479900"/>
              <a:gd name="connsiteY3" fmla="*/ 211721 h 304800"/>
              <a:gd name="connsiteX4" fmla="*/ 1331865 w 1479900"/>
              <a:gd name="connsiteY4" fmla="*/ 218987 h 304800"/>
              <a:gd name="connsiteX5" fmla="*/ 1440181 w 1479900"/>
              <a:gd name="connsiteY5" fmla="*/ 152400 h 304800"/>
              <a:gd name="connsiteX6" fmla="*/ 152400 w 1479900"/>
              <a:gd name="connsiteY6" fmla="*/ 0 h 304800"/>
              <a:gd name="connsiteX7" fmla="*/ 1196340 w 1479900"/>
              <a:gd name="connsiteY7" fmla="*/ 0 h 304800"/>
              <a:gd name="connsiteX8" fmla="*/ 1304103 w 1479900"/>
              <a:gd name="connsiteY8" fmla="*/ 44637 h 304800"/>
              <a:gd name="connsiteX9" fmla="*/ 1305025 w 1479900"/>
              <a:gd name="connsiteY9" fmla="*/ 46005 h 304800"/>
              <a:gd name="connsiteX10" fmla="*/ 1306829 w 1479900"/>
              <a:gd name="connsiteY10" fmla="*/ 46005 h 304800"/>
              <a:gd name="connsiteX11" fmla="*/ 1479900 w 1479900"/>
              <a:gd name="connsiteY11" fmla="*/ 152400 h 304800"/>
              <a:gd name="connsiteX12" fmla="*/ 1306829 w 1479900"/>
              <a:gd name="connsiteY12" fmla="*/ 258795 h 304800"/>
              <a:gd name="connsiteX13" fmla="*/ 1305025 w 1479900"/>
              <a:gd name="connsiteY13" fmla="*/ 258795 h 304800"/>
              <a:gd name="connsiteX14" fmla="*/ 1304103 w 1479900"/>
              <a:gd name="connsiteY14" fmla="*/ 260163 h 304800"/>
              <a:gd name="connsiteX15" fmla="*/ 1196340 w 1479900"/>
              <a:gd name="connsiteY15" fmla="*/ 304800 h 304800"/>
              <a:gd name="connsiteX16" fmla="*/ 152400 w 1479900"/>
              <a:gd name="connsiteY16" fmla="*/ 304800 h 304800"/>
              <a:gd name="connsiteX17" fmla="*/ 0 w 1479900"/>
              <a:gd name="connsiteY17" fmla="*/ 152400 h 304800"/>
              <a:gd name="connsiteX18" fmla="*/ 152400 w 1479900"/>
              <a:gd name="connsiteY18" fmla="*/ 0 h 30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479900" h="304800">
                <a:moveTo>
                  <a:pt x="1331865" y="85813"/>
                </a:moveTo>
                <a:lnTo>
                  <a:pt x="1336764" y="93079"/>
                </a:lnTo>
                <a:cubicBezTo>
                  <a:pt x="1344476" y="111312"/>
                  <a:pt x="1348740" y="131358"/>
                  <a:pt x="1348740" y="152400"/>
                </a:cubicBezTo>
                <a:cubicBezTo>
                  <a:pt x="1348740" y="173442"/>
                  <a:pt x="1344476" y="193488"/>
                  <a:pt x="1336764" y="211721"/>
                </a:cubicBezTo>
                <a:lnTo>
                  <a:pt x="1331865" y="218987"/>
                </a:lnTo>
                <a:lnTo>
                  <a:pt x="1440181" y="152400"/>
                </a:lnTo>
                <a:close/>
                <a:moveTo>
                  <a:pt x="152400" y="0"/>
                </a:moveTo>
                <a:lnTo>
                  <a:pt x="1196340" y="0"/>
                </a:lnTo>
                <a:cubicBezTo>
                  <a:pt x="1238424" y="0"/>
                  <a:pt x="1276524" y="17058"/>
                  <a:pt x="1304103" y="44637"/>
                </a:cubicBezTo>
                <a:lnTo>
                  <a:pt x="1305025" y="46005"/>
                </a:lnTo>
                <a:lnTo>
                  <a:pt x="1306829" y="46005"/>
                </a:lnTo>
                <a:lnTo>
                  <a:pt x="1479900" y="152400"/>
                </a:lnTo>
                <a:lnTo>
                  <a:pt x="1306829" y="258795"/>
                </a:lnTo>
                <a:lnTo>
                  <a:pt x="1305025" y="258795"/>
                </a:lnTo>
                <a:lnTo>
                  <a:pt x="1304103" y="260163"/>
                </a:lnTo>
                <a:cubicBezTo>
                  <a:pt x="1276524" y="287742"/>
                  <a:pt x="1238424" y="304800"/>
                  <a:pt x="1196340" y="304800"/>
                </a:cubicBezTo>
                <a:lnTo>
                  <a:pt x="152400" y="304800"/>
                </a:lnTo>
                <a:cubicBezTo>
                  <a:pt x="68232" y="304800"/>
                  <a:pt x="0" y="236568"/>
                  <a:pt x="0" y="152400"/>
                </a:cubicBezTo>
                <a:cubicBezTo>
                  <a:pt x="0" y="68232"/>
                  <a:pt x="68232" y="0"/>
                  <a:pt x="152400" y="0"/>
                </a:cubicBezTo>
                <a:close/>
              </a:path>
            </a:pathLst>
          </a:custGeom>
          <a:solidFill>
            <a:schemeClr val="tx2">
              <a:lumMod val="10000"/>
              <a:lumOff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vert="horz" wrap="square" lIns="91440" tIns="45720" rIns="91440" bIns="45720" rtlCol="0" anchor="ctr">
            <a:noAutofit/>
          </a:bodyPr>
          <a:lstStyle>
            <a:lvl1pPr>
              <a:defRPr lang="en-US" sz="1300" b="1" dirty="0">
                <a:solidFill>
                  <a:srgbClr val="000000"/>
                </a:solidFill>
              </a:defRPr>
            </a:lvl1pPr>
          </a:lstStyle>
          <a:p>
            <a:pPr lvl="0" algn="ctr" defTabSz="914400">
              <a:lnSpc>
                <a:spcPct val="100000"/>
              </a:lnSpc>
            </a:pPr>
            <a:r>
              <a:rPr lang="en-US" dirty="0"/>
              <a:t>Milestone</a:t>
            </a:r>
          </a:p>
        </p:txBody>
      </p:sp>
      <p:sp>
        <p:nvSpPr>
          <p:cNvPr id="15" name="Text Placeholder 10">
            <a:extLst>
              <a:ext uri="{FF2B5EF4-FFF2-40B4-BE49-F238E27FC236}">
                <a16:creationId xmlns:a16="http://schemas.microsoft.com/office/drawing/2014/main" id="{D74EB128-6CB0-E74D-322F-1110162ECDD5}"/>
              </a:ext>
            </a:extLst>
          </p:cNvPr>
          <p:cNvSpPr>
            <a:spLocks noGrp="1"/>
          </p:cNvSpPr>
          <p:nvPr>
            <p:ph type="body" sz="quarter" idx="47"/>
          </p:nvPr>
        </p:nvSpPr>
        <p:spPr>
          <a:xfrm>
            <a:off x="6305812" y="1532798"/>
            <a:ext cx="1810932" cy="570251"/>
          </a:xfrm>
        </p:spPr>
        <p:txBody>
          <a:bodyPr anchor="ctr">
            <a:noAutofit/>
          </a:bodyPr>
          <a:lstStyle>
            <a:lvl1pPr algn="ctr">
              <a:lnSpc>
                <a:spcPct val="100000"/>
              </a:lnSpc>
              <a:defRPr sz="1400" b="1"/>
            </a:lvl1pPr>
            <a:lvl2pPr>
              <a:defRPr sz="933" b="1"/>
            </a:lvl2pPr>
            <a:lvl3pPr>
              <a:defRPr sz="800" b="1"/>
            </a:lvl3pPr>
            <a:lvl4pPr>
              <a:defRPr sz="733" b="1"/>
            </a:lvl4pPr>
            <a:lvl5pPr>
              <a:defRPr sz="733" b="1"/>
            </a:lvl5pPr>
          </a:lstStyle>
          <a:p>
            <a:pPr lvl="0"/>
            <a:r>
              <a:rPr lang="en-US" dirty="0"/>
              <a:t>Click to edit Master text styles</a:t>
            </a:r>
          </a:p>
        </p:txBody>
      </p:sp>
      <p:sp>
        <p:nvSpPr>
          <p:cNvPr id="16" name="Text Placeholder 10">
            <a:extLst>
              <a:ext uri="{FF2B5EF4-FFF2-40B4-BE49-F238E27FC236}">
                <a16:creationId xmlns:a16="http://schemas.microsoft.com/office/drawing/2014/main" id="{943058E6-AC65-A19C-CE34-60027848CE80}"/>
              </a:ext>
            </a:extLst>
          </p:cNvPr>
          <p:cNvSpPr>
            <a:spLocks noGrp="1"/>
          </p:cNvSpPr>
          <p:nvPr>
            <p:ph type="body" sz="quarter" idx="48"/>
          </p:nvPr>
        </p:nvSpPr>
        <p:spPr>
          <a:xfrm>
            <a:off x="6305812" y="2193751"/>
            <a:ext cx="1810932" cy="1296005"/>
          </a:xfrm>
        </p:spPr>
        <p:txBody>
          <a:bodyPr>
            <a:noAutofit/>
          </a:bodyPr>
          <a:lstStyle>
            <a:lvl1pPr algn="ctr">
              <a:lnSpc>
                <a:spcPct val="100000"/>
              </a:lnSpc>
              <a:defRPr sz="1200"/>
            </a:lvl1pPr>
            <a:lvl2pPr>
              <a:defRPr sz="933"/>
            </a:lvl2pPr>
            <a:lvl3pPr>
              <a:defRPr sz="800"/>
            </a:lvl3pPr>
            <a:lvl4pPr>
              <a:defRPr sz="733"/>
            </a:lvl4pPr>
            <a:lvl5pPr>
              <a:defRPr sz="733"/>
            </a:lvl5pPr>
          </a:lstStyle>
          <a:p>
            <a:pPr lvl="0"/>
            <a:r>
              <a:rPr lang="en-US" dirty="0"/>
              <a:t>Click to edit Master text styles</a:t>
            </a:r>
          </a:p>
        </p:txBody>
      </p:sp>
      <p:sp>
        <p:nvSpPr>
          <p:cNvPr id="17" name="Text Placeholder 32">
            <a:extLst>
              <a:ext uri="{FF2B5EF4-FFF2-40B4-BE49-F238E27FC236}">
                <a16:creationId xmlns:a16="http://schemas.microsoft.com/office/drawing/2014/main" id="{DB342CD2-43AB-DAFF-6B43-EE6BB3C110E9}"/>
              </a:ext>
            </a:extLst>
          </p:cNvPr>
          <p:cNvSpPr>
            <a:spLocks noGrp="1"/>
          </p:cNvSpPr>
          <p:nvPr>
            <p:ph type="body" sz="quarter" idx="49" hasCustomPrompt="1"/>
          </p:nvPr>
        </p:nvSpPr>
        <p:spPr>
          <a:xfrm>
            <a:off x="8192658" y="3643742"/>
            <a:ext cx="1479900" cy="304800"/>
          </a:xfrm>
          <a:custGeom>
            <a:avLst/>
            <a:gdLst>
              <a:gd name="connsiteX0" fmla="*/ 1331865 w 1479900"/>
              <a:gd name="connsiteY0" fmla="*/ 85813 h 304800"/>
              <a:gd name="connsiteX1" fmla="*/ 1336764 w 1479900"/>
              <a:gd name="connsiteY1" fmla="*/ 93079 h 304800"/>
              <a:gd name="connsiteX2" fmla="*/ 1348740 w 1479900"/>
              <a:gd name="connsiteY2" fmla="*/ 152400 h 304800"/>
              <a:gd name="connsiteX3" fmla="*/ 1336764 w 1479900"/>
              <a:gd name="connsiteY3" fmla="*/ 211721 h 304800"/>
              <a:gd name="connsiteX4" fmla="*/ 1331865 w 1479900"/>
              <a:gd name="connsiteY4" fmla="*/ 218987 h 304800"/>
              <a:gd name="connsiteX5" fmla="*/ 1440181 w 1479900"/>
              <a:gd name="connsiteY5" fmla="*/ 152400 h 304800"/>
              <a:gd name="connsiteX6" fmla="*/ 152400 w 1479900"/>
              <a:gd name="connsiteY6" fmla="*/ 0 h 304800"/>
              <a:gd name="connsiteX7" fmla="*/ 1196340 w 1479900"/>
              <a:gd name="connsiteY7" fmla="*/ 0 h 304800"/>
              <a:gd name="connsiteX8" fmla="*/ 1304103 w 1479900"/>
              <a:gd name="connsiteY8" fmla="*/ 44637 h 304800"/>
              <a:gd name="connsiteX9" fmla="*/ 1305025 w 1479900"/>
              <a:gd name="connsiteY9" fmla="*/ 46005 h 304800"/>
              <a:gd name="connsiteX10" fmla="*/ 1306829 w 1479900"/>
              <a:gd name="connsiteY10" fmla="*/ 46005 h 304800"/>
              <a:gd name="connsiteX11" fmla="*/ 1479900 w 1479900"/>
              <a:gd name="connsiteY11" fmla="*/ 152400 h 304800"/>
              <a:gd name="connsiteX12" fmla="*/ 1306829 w 1479900"/>
              <a:gd name="connsiteY12" fmla="*/ 258795 h 304800"/>
              <a:gd name="connsiteX13" fmla="*/ 1305025 w 1479900"/>
              <a:gd name="connsiteY13" fmla="*/ 258795 h 304800"/>
              <a:gd name="connsiteX14" fmla="*/ 1304103 w 1479900"/>
              <a:gd name="connsiteY14" fmla="*/ 260163 h 304800"/>
              <a:gd name="connsiteX15" fmla="*/ 1196340 w 1479900"/>
              <a:gd name="connsiteY15" fmla="*/ 304800 h 304800"/>
              <a:gd name="connsiteX16" fmla="*/ 152400 w 1479900"/>
              <a:gd name="connsiteY16" fmla="*/ 304800 h 304800"/>
              <a:gd name="connsiteX17" fmla="*/ 0 w 1479900"/>
              <a:gd name="connsiteY17" fmla="*/ 152400 h 304800"/>
              <a:gd name="connsiteX18" fmla="*/ 152400 w 1479900"/>
              <a:gd name="connsiteY18" fmla="*/ 0 h 30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479900" h="304800">
                <a:moveTo>
                  <a:pt x="1331865" y="85813"/>
                </a:moveTo>
                <a:lnTo>
                  <a:pt x="1336764" y="93079"/>
                </a:lnTo>
                <a:cubicBezTo>
                  <a:pt x="1344476" y="111312"/>
                  <a:pt x="1348740" y="131358"/>
                  <a:pt x="1348740" y="152400"/>
                </a:cubicBezTo>
                <a:cubicBezTo>
                  <a:pt x="1348740" y="173442"/>
                  <a:pt x="1344476" y="193488"/>
                  <a:pt x="1336764" y="211721"/>
                </a:cubicBezTo>
                <a:lnTo>
                  <a:pt x="1331865" y="218987"/>
                </a:lnTo>
                <a:lnTo>
                  <a:pt x="1440181" y="152400"/>
                </a:lnTo>
                <a:close/>
                <a:moveTo>
                  <a:pt x="152400" y="0"/>
                </a:moveTo>
                <a:lnTo>
                  <a:pt x="1196340" y="0"/>
                </a:lnTo>
                <a:cubicBezTo>
                  <a:pt x="1238424" y="0"/>
                  <a:pt x="1276524" y="17058"/>
                  <a:pt x="1304103" y="44637"/>
                </a:cubicBezTo>
                <a:lnTo>
                  <a:pt x="1305025" y="46005"/>
                </a:lnTo>
                <a:lnTo>
                  <a:pt x="1306829" y="46005"/>
                </a:lnTo>
                <a:lnTo>
                  <a:pt x="1479900" y="152400"/>
                </a:lnTo>
                <a:lnTo>
                  <a:pt x="1306829" y="258795"/>
                </a:lnTo>
                <a:lnTo>
                  <a:pt x="1305025" y="258795"/>
                </a:lnTo>
                <a:lnTo>
                  <a:pt x="1304103" y="260163"/>
                </a:lnTo>
                <a:cubicBezTo>
                  <a:pt x="1276524" y="287742"/>
                  <a:pt x="1238424" y="304800"/>
                  <a:pt x="1196340" y="304800"/>
                </a:cubicBezTo>
                <a:lnTo>
                  <a:pt x="152400" y="304800"/>
                </a:lnTo>
                <a:cubicBezTo>
                  <a:pt x="68232" y="304800"/>
                  <a:pt x="0" y="236568"/>
                  <a:pt x="0" y="152400"/>
                </a:cubicBezTo>
                <a:cubicBezTo>
                  <a:pt x="0" y="68232"/>
                  <a:pt x="68232" y="0"/>
                  <a:pt x="152400" y="0"/>
                </a:cubicBezTo>
                <a:close/>
              </a:path>
            </a:pathLst>
          </a:custGeom>
          <a:solidFill>
            <a:schemeClr val="tx2">
              <a:lumMod val="10000"/>
              <a:lumOff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vert="horz" wrap="square" lIns="91440" tIns="45720" rIns="91440" bIns="45720" rtlCol="0" anchor="ctr">
            <a:noAutofit/>
          </a:bodyPr>
          <a:lstStyle>
            <a:lvl1pPr>
              <a:defRPr lang="en-US" sz="1300" b="1" dirty="0">
                <a:solidFill>
                  <a:srgbClr val="000000"/>
                </a:solidFill>
              </a:defRPr>
            </a:lvl1pPr>
          </a:lstStyle>
          <a:p>
            <a:pPr lvl="0" algn="ctr" defTabSz="914400">
              <a:lnSpc>
                <a:spcPct val="100000"/>
              </a:lnSpc>
            </a:pPr>
            <a:r>
              <a:rPr lang="en-US" dirty="0"/>
              <a:t>Milestone</a:t>
            </a:r>
          </a:p>
        </p:txBody>
      </p:sp>
      <p:sp>
        <p:nvSpPr>
          <p:cNvPr id="33" name="Text Placeholder 10">
            <a:extLst>
              <a:ext uri="{FF2B5EF4-FFF2-40B4-BE49-F238E27FC236}">
                <a16:creationId xmlns:a16="http://schemas.microsoft.com/office/drawing/2014/main" id="{9CED6B2E-C6C5-F862-BD9A-C2A25174830F}"/>
              </a:ext>
            </a:extLst>
          </p:cNvPr>
          <p:cNvSpPr>
            <a:spLocks noGrp="1"/>
          </p:cNvSpPr>
          <p:nvPr>
            <p:ph type="body" sz="quarter" idx="50"/>
          </p:nvPr>
        </p:nvSpPr>
        <p:spPr>
          <a:xfrm>
            <a:off x="8027143" y="4266470"/>
            <a:ext cx="1810932" cy="570251"/>
          </a:xfrm>
        </p:spPr>
        <p:txBody>
          <a:bodyPr anchor="ctr">
            <a:noAutofit/>
          </a:bodyPr>
          <a:lstStyle>
            <a:lvl1pPr algn="ctr">
              <a:lnSpc>
                <a:spcPct val="100000"/>
              </a:lnSpc>
              <a:defRPr sz="1400" b="1"/>
            </a:lvl1pPr>
            <a:lvl2pPr>
              <a:defRPr sz="933" b="1"/>
            </a:lvl2pPr>
            <a:lvl3pPr>
              <a:defRPr sz="800" b="1"/>
            </a:lvl3pPr>
            <a:lvl4pPr>
              <a:defRPr sz="733" b="1"/>
            </a:lvl4pPr>
            <a:lvl5pPr>
              <a:defRPr sz="733" b="1"/>
            </a:lvl5pPr>
          </a:lstStyle>
          <a:p>
            <a:pPr lvl="0"/>
            <a:r>
              <a:rPr lang="en-US" dirty="0"/>
              <a:t>Click to edit Master text styles</a:t>
            </a:r>
          </a:p>
        </p:txBody>
      </p:sp>
      <p:sp>
        <p:nvSpPr>
          <p:cNvPr id="34" name="Text Placeholder 10">
            <a:extLst>
              <a:ext uri="{FF2B5EF4-FFF2-40B4-BE49-F238E27FC236}">
                <a16:creationId xmlns:a16="http://schemas.microsoft.com/office/drawing/2014/main" id="{BB4ADCD9-E801-E4BD-10AE-F9BC954977DA}"/>
              </a:ext>
            </a:extLst>
          </p:cNvPr>
          <p:cNvSpPr>
            <a:spLocks noGrp="1"/>
          </p:cNvSpPr>
          <p:nvPr>
            <p:ph type="body" sz="quarter" idx="51"/>
          </p:nvPr>
        </p:nvSpPr>
        <p:spPr>
          <a:xfrm>
            <a:off x="8027143" y="4927423"/>
            <a:ext cx="1810932" cy="1296005"/>
          </a:xfrm>
        </p:spPr>
        <p:txBody>
          <a:bodyPr>
            <a:noAutofit/>
          </a:bodyPr>
          <a:lstStyle>
            <a:lvl1pPr algn="ctr">
              <a:lnSpc>
                <a:spcPct val="100000"/>
              </a:lnSpc>
              <a:defRPr sz="1200"/>
            </a:lvl1pPr>
            <a:lvl2pPr>
              <a:defRPr sz="933"/>
            </a:lvl2pPr>
            <a:lvl3pPr>
              <a:defRPr sz="800"/>
            </a:lvl3pPr>
            <a:lvl4pPr>
              <a:defRPr sz="733"/>
            </a:lvl4pPr>
            <a:lvl5pPr>
              <a:defRPr sz="733"/>
            </a:lvl5pPr>
          </a:lstStyle>
          <a:p>
            <a:pPr lvl="0"/>
            <a:r>
              <a:rPr lang="en-US" dirty="0"/>
              <a:t>Click to edit Master text styles</a:t>
            </a:r>
          </a:p>
        </p:txBody>
      </p:sp>
      <p:sp>
        <p:nvSpPr>
          <p:cNvPr id="35" name="Text Placeholder 32">
            <a:extLst>
              <a:ext uri="{FF2B5EF4-FFF2-40B4-BE49-F238E27FC236}">
                <a16:creationId xmlns:a16="http://schemas.microsoft.com/office/drawing/2014/main" id="{21424B98-3297-3A8E-8528-07BB982F98E5}"/>
              </a:ext>
            </a:extLst>
          </p:cNvPr>
          <p:cNvSpPr>
            <a:spLocks noGrp="1"/>
          </p:cNvSpPr>
          <p:nvPr>
            <p:ph type="body" sz="quarter" idx="52" hasCustomPrompt="1"/>
          </p:nvPr>
        </p:nvSpPr>
        <p:spPr>
          <a:xfrm>
            <a:off x="9913989" y="3643742"/>
            <a:ext cx="1479900" cy="304800"/>
          </a:xfrm>
          <a:custGeom>
            <a:avLst/>
            <a:gdLst>
              <a:gd name="connsiteX0" fmla="*/ 1331865 w 1479900"/>
              <a:gd name="connsiteY0" fmla="*/ 85813 h 304800"/>
              <a:gd name="connsiteX1" fmla="*/ 1336764 w 1479900"/>
              <a:gd name="connsiteY1" fmla="*/ 93079 h 304800"/>
              <a:gd name="connsiteX2" fmla="*/ 1348740 w 1479900"/>
              <a:gd name="connsiteY2" fmla="*/ 152400 h 304800"/>
              <a:gd name="connsiteX3" fmla="*/ 1336764 w 1479900"/>
              <a:gd name="connsiteY3" fmla="*/ 211721 h 304800"/>
              <a:gd name="connsiteX4" fmla="*/ 1331865 w 1479900"/>
              <a:gd name="connsiteY4" fmla="*/ 218987 h 304800"/>
              <a:gd name="connsiteX5" fmla="*/ 1440181 w 1479900"/>
              <a:gd name="connsiteY5" fmla="*/ 152400 h 304800"/>
              <a:gd name="connsiteX6" fmla="*/ 152400 w 1479900"/>
              <a:gd name="connsiteY6" fmla="*/ 0 h 304800"/>
              <a:gd name="connsiteX7" fmla="*/ 1196340 w 1479900"/>
              <a:gd name="connsiteY7" fmla="*/ 0 h 304800"/>
              <a:gd name="connsiteX8" fmla="*/ 1304103 w 1479900"/>
              <a:gd name="connsiteY8" fmla="*/ 44637 h 304800"/>
              <a:gd name="connsiteX9" fmla="*/ 1305025 w 1479900"/>
              <a:gd name="connsiteY9" fmla="*/ 46005 h 304800"/>
              <a:gd name="connsiteX10" fmla="*/ 1306829 w 1479900"/>
              <a:gd name="connsiteY10" fmla="*/ 46005 h 304800"/>
              <a:gd name="connsiteX11" fmla="*/ 1479900 w 1479900"/>
              <a:gd name="connsiteY11" fmla="*/ 152400 h 304800"/>
              <a:gd name="connsiteX12" fmla="*/ 1306829 w 1479900"/>
              <a:gd name="connsiteY12" fmla="*/ 258795 h 304800"/>
              <a:gd name="connsiteX13" fmla="*/ 1305025 w 1479900"/>
              <a:gd name="connsiteY13" fmla="*/ 258795 h 304800"/>
              <a:gd name="connsiteX14" fmla="*/ 1304103 w 1479900"/>
              <a:gd name="connsiteY14" fmla="*/ 260163 h 304800"/>
              <a:gd name="connsiteX15" fmla="*/ 1196340 w 1479900"/>
              <a:gd name="connsiteY15" fmla="*/ 304800 h 304800"/>
              <a:gd name="connsiteX16" fmla="*/ 152400 w 1479900"/>
              <a:gd name="connsiteY16" fmla="*/ 304800 h 304800"/>
              <a:gd name="connsiteX17" fmla="*/ 0 w 1479900"/>
              <a:gd name="connsiteY17" fmla="*/ 152400 h 304800"/>
              <a:gd name="connsiteX18" fmla="*/ 152400 w 1479900"/>
              <a:gd name="connsiteY18" fmla="*/ 0 h 30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479900" h="304800">
                <a:moveTo>
                  <a:pt x="1331865" y="85813"/>
                </a:moveTo>
                <a:lnTo>
                  <a:pt x="1336764" y="93079"/>
                </a:lnTo>
                <a:cubicBezTo>
                  <a:pt x="1344476" y="111312"/>
                  <a:pt x="1348740" y="131358"/>
                  <a:pt x="1348740" y="152400"/>
                </a:cubicBezTo>
                <a:cubicBezTo>
                  <a:pt x="1348740" y="173442"/>
                  <a:pt x="1344476" y="193488"/>
                  <a:pt x="1336764" y="211721"/>
                </a:cubicBezTo>
                <a:lnTo>
                  <a:pt x="1331865" y="218987"/>
                </a:lnTo>
                <a:lnTo>
                  <a:pt x="1440181" y="152400"/>
                </a:lnTo>
                <a:close/>
                <a:moveTo>
                  <a:pt x="152400" y="0"/>
                </a:moveTo>
                <a:lnTo>
                  <a:pt x="1196340" y="0"/>
                </a:lnTo>
                <a:cubicBezTo>
                  <a:pt x="1238424" y="0"/>
                  <a:pt x="1276524" y="17058"/>
                  <a:pt x="1304103" y="44637"/>
                </a:cubicBezTo>
                <a:lnTo>
                  <a:pt x="1305025" y="46005"/>
                </a:lnTo>
                <a:lnTo>
                  <a:pt x="1306829" y="46005"/>
                </a:lnTo>
                <a:lnTo>
                  <a:pt x="1479900" y="152400"/>
                </a:lnTo>
                <a:lnTo>
                  <a:pt x="1306829" y="258795"/>
                </a:lnTo>
                <a:lnTo>
                  <a:pt x="1305025" y="258795"/>
                </a:lnTo>
                <a:lnTo>
                  <a:pt x="1304103" y="260163"/>
                </a:lnTo>
                <a:cubicBezTo>
                  <a:pt x="1276524" y="287742"/>
                  <a:pt x="1238424" y="304800"/>
                  <a:pt x="1196340" y="304800"/>
                </a:cubicBezTo>
                <a:lnTo>
                  <a:pt x="152400" y="304800"/>
                </a:lnTo>
                <a:cubicBezTo>
                  <a:pt x="68232" y="304800"/>
                  <a:pt x="0" y="236568"/>
                  <a:pt x="0" y="152400"/>
                </a:cubicBezTo>
                <a:cubicBezTo>
                  <a:pt x="0" y="68232"/>
                  <a:pt x="68232" y="0"/>
                  <a:pt x="152400" y="0"/>
                </a:cubicBezTo>
                <a:close/>
              </a:path>
            </a:pathLst>
          </a:custGeom>
          <a:solidFill>
            <a:schemeClr val="tx2">
              <a:lumMod val="10000"/>
              <a:lumOff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vert="horz" wrap="square" lIns="91440" tIns="45720" rIns="91440" bIns="45720" rtlCol="0" anchor="ctr">
            <a:noAutofit/>
          </a:bodyPr>
          <a:lstStyle>
            <a:lvl1pPr>
              <a:defRPr lang="en-US" sz="1300" b="1" dirty="0">
                <a:solidFill>
                  <a:srgbClr val="000000"/>
                </a:solidFill>
              </a:defRPr>
            </a:lvl1pPr>
          </a:lstStyle>
          <a:p>
            <a:pPr lvl="0" algn="ctr" defTabSz="914400">
              <a:lnSpc>
                <a:spcPct val="100000"/>
              </a:lnSpc>
            </a:pPr>
            <a:r>
              <a:rPr lang="en-US" dirty="0"/>
              <a:t>Milestone</a:t>
            </a:r>
          </a:p>
        </p:txBody>
      </p:sp>
      <p:sp>
        <p:nvSpPr>
          <p:cNvPr id="36" name="Text Placeholder 10">
            <a:extLst>
              <a:ext uri="{FF2B5EF4-FFF2-40B4-BE49-F238E27FC236}">
                <a16:creationId xmlns:a16="http://schemas.microsoft.com/office/drawing/2014/main" id="{484DACE7-16DF-87BC-77CE-08FCC5EDB13B}"/>
              </a:ext>
            </a:extLst>
          </p:cNvPr>
          <p:cNvSpPr>
            <a:spLocks noGrp="1"/>
          </p:cNvSpPr>
          <p:nvPr>
            <p:ph type="body" sz="quarter" idx="53"/>
          </p:nvPr>
        </p:nvSpPr>
        <p:spPr>
          <a:xfrm>
            <a:off x="9748474" y="1532798"/>
            <a:ext cx="1810932" cy="570251"/>
          </a:xfrm>
        </p:spPr>
        <p:txBody>
          <a:bodyPr anchor="ctr">
            <a:noAutofit/>
          </a:bodyPr>
          <a:lstStyle>
            <a:lvl1pPr algn="ctr">
              <a:lnSpc>
                <a:spcPct val="100000"/>
              </a:lnSpc>
              <a:defRPr sz="1400" b="1"/>
            </a:lvl1pPr>
            <a:lvl2pPr>
              <a:defRPr sz="933" b="1"/>
            </a:lvl2pPr>
            <a:lvl3pPr>
              <a:defRPr sz="800" b="1"/>
            </a:lvl3pPr>
            <a:lvl4pPr>
              <a:defRPr sz="733" b="1"/>
            </a:lvl4pPr>
            <a:lvl5pPr>
              <a:defRPr sz="733" b="1"/>
            </a:lvl5pPr>
          </a:lstStyle>
          <a:p>
            <a:pPr lvl="0"/>
            <a:r>
              <a:rPr lang="en-US" dirty="0"/>
              <a:t>Click to edit Master text styles</a:t>
            </a:r>
          </a:p>
        </p:txBody>
      </p:sp>
      <p:sp>
        <p:nvSpPr>
          <p:cNvPr id="37" name="Text Placeholder 10">
            <a:extLst>
              <a:ext uri="{FF2B5EF4-FFF2-40B4-BE49-F238E27FC236}">
                <a16:creationId xmlns:a16="http://schemas.microsoft.com/office/drawing/2014/main" id="{90BE5EE2-D026-904F-6B78-731365327141}"/>
              </a:ext>
            </a:extLst>
          </p:cNvPr>
          <p:cNvSpPr>
            <a:spLocks noGrp="1"/>
          </p:cNvSpPr>
          <p:nvPr>
            <p:ph type="body" sz="quarter" idx="54"/>
          </p:nvPr>
        </p:nvSpPr>
        <p:spPr>
          <a:xfrm>
            <a:off x="9748474" y="2193751"/>
            <a:ext cx="1810932" cy="1296005"/>
          </a:xfrm>
        </p:spPr>
        <p:txBody>
          <a:bodyPr>
            <a:noAutofit/>
          </a:bodyPr>
          <a:lstStyle>
            <a:lvl1pPr algn="ctr">
              <a:lnSpc>
                <a:spcPct val="100000"/>
              </a:lnSpc>
              <a:defRPr sz="1200"/>
            </a:lvl1pPr>
            <a:lvl2pPr>
              <a:defRPr sz="933"/>
            </a:lvl2pPr>
            <a:lvl3pPr>
              <a:defRPr sz="800"/>
            </a:lvl3pPr>
            <a:lvl4pPr>
              <a:defRPr sz="733"/>
            </a:lvl4pPr>
            <a:lvl5pPr>
              <a:defRPr sz="733"/>
            </a:lvl5pPr>
          </a:lstStyle>
          <a:p>
            <a:pPr lvl="0"/>
            <a:r>
              <a:rPr lang="en-US" dirty="0"/>
              <a:t>Click to edit Master text styles</a:t>
            </a:r>
          </a:p>
        </p:txBody>
      </p:sp>
      <p:sp>
        <p:nvSpPr>
          <p:cNvPr id="18" name="Footer Placeholder 4">
            <a:extLst>
              <a:ext uri="{FF2B5EF4-FFF2-40B4-BE49-F238E27FC236}">
                <a16:creationId xmlns:a16="http://schemas.microsoft.com/office/drawing/2014/main" id="{4DDC4994-BB18-2837-2CC1-EE0207487D90}"/>
              </a:ext>
            </a:extLst>
          </p:cNvPr>
          <p:cNvSpPr>
            <a:spLocks noGrp="1"/>
          </p:cNvSpPr>
          <p:nvPr>
            <p:ph type="ftr" sz="quarter" idx="11"/>
          </p:nvPr>
        </p:nvSpPr>
        <p:spPr>
          <a:xfrm>
            <a:off x="116906" y="620714"/>
            <a:ext cx="413319" cy="5615514"/>
          </a:xfrm>
        </p:spPr>
        <p:txBody>
          <a:bodyPr/>
          <a:lstStyle>
            <a:lvl1pPr algn="ctr">
              <a:defRPr>
                <a:solidFill>
                  <a:srgbClr val="000000"/>
                </a:solidFill>
              </a:defRPr>
            </a:lvl1pPr>
          </a:lstStyle>
          <a:p>
            <a:r>
              <a:rPr lang="en-ID" sz="1250" dirty="0"/>
              <a:t>PRESENTATION</a:t>
            </a:r>
            <a:r>
              <a:rPr lang="en-ID" dirty="0"/>
              <a:t> TITLE</a:t>
            </a:r>
          </a:p>
        </p:txBody>
      </p:sp>
    </p:spTree>
    <p:extLst>
      <p:ext uri="{BB962C8B-B14F-4D97-AF65-F5344CB8AC3E}">
        <p14:creationId xmlns:p14="http://schemas.microsoft.com/office/powerpoint/2010/main" val="278176540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imeline I60V5">
    <p:spTree>
      <p:nvGrpSpPr>
        <p:cNvPr id="1" name=""/>
        <p:cNvGrpSpPr/>
        <p:nvPr/>
      </p:nvGrpSpPr>
      <p:grpSpPr>
        <a:xfrm>
          <a:off x="0" y="0"/>
          <a:ext cx="0" cy="0"/>
          <a:chOff x="0" y="0"/>
          <a:chExt cx="0" cy="0"/>
        </a:xfrm>
      </p:grpSpPr>
      <p:sp>
        <p:nvSpPr>
          <p:cNvPr id="3" name="Номер слайда 2">
            <a:extLst>
              <a:ext uri="{FF2B5EF4-FFF2-40B4-BE49-F238E27FC236}">
                <a16:creationId xmlns:a16="http://schemas.microsoft.com/office/drawing/2014/main" id="{D2F24407-DA77-DCD4-EBEA-0323D4D4C2AE}"/>
              </a:ext>
            </a:extLst>
          </p:cNvPr>
          <p:cNvSpPr>
            <a:spLocks noGrp="1"/>
          </p:cNvSpPr>
          <p:nvPr>
            <p:ph type="sldNum" sz="quarter" idx="10"/>
          </p:nvPr>
        </p:nvSpPr>
        <p:spPr/>
        <p:txBody>
          <a:bodyPr/>
          <a:lstStyle/>
          <a:p>
            <a:fld id="{F5342A4C-1D06-4798-B51F-D5804CA03D28}" type="slidenum">
              <a:rPr lang="en-ID" smtClean="0"/>
              <a:pPr/>
              <a:t>‹#›</a:t>
            </a:fld>
            <a:endParaRPr lang="en-ID" dirty="0"/>
          </a:p>
        </p:txBody>
      </p:sp>
      <p:sp>
        <p:nvSpPr>
          <p:cNvPr id="6" name="Title 1">
            <a:extLst>
              <a:ext uri="{FF2B5EF4-FFF2-40B4-BE49-F238E27FC236}">
                <a16:creationId xmlns:a16="http://schemas.microsoft.com/office/drawing/2014/main" id="{9C7BB84E-F663-A784-3FDC-1AAC682D94F1}"/>
              </a:ext>
            </a:extLst>
          </p:cNvPr>
          <p:cNvSpPr>
            <a:spLocks noGrp="1"/>
          </p:cNvSpPr>
          <p:nvPr>
            <p:ph type="title"/>
          </p:nvPr>
        </p:nvSpPr>
        <p:spPr>
          <a:xfrm>
            <a:off x="940857" y="620714"/>
            <a:ext cx="10339917" cy="734284"/>
          </a:xfrm>
        </p:spPr>
        <p:txBody>
          <a:bodyPr vert="horz" lIns="91440" tIns="45720" rIns="91440" bIns="45720" rtlCol="0" anchor="t">
            <a:noAutofit/>
          </a:bodyPr>
          <a:lstStyle>
            <a:lvl1pPr>
              <a:defRPr lang="en-ID" dirty="0"/>
            </a:lvl1pPr>
          </a:lstStyle>
          <a:p>
            <a:pPr lvl="0"/>
            <a:r>
              <a:rPr lang="en-US" dirty="0"/>
              <a:t>Click to edit Master title style</a:t>
            </a:r>
            <a:endParaRPr lang="en-ID" dirty="0"/>
          </a:p>
        </p:txBody>
      </p:sp>
      <p:sp>
        <p:nvSpPr>
          <p:cNvPr id="2" name="Footer Placeholder 4">
            <a:extLst>
              <a:ext uri="{FF2B5EF4-FFF2-40B4-BE49-F238E27FC236}">
                <a16:creationId xmlns:a16="http://schemas.microsoft.com/office/drawing/2014/main" id="{134B8214-1054-D01C-A0E6-F45474AC0C74}"/>
              </a:ext>
            </a:extLst>
          </p:cNvPr>
          <p:cNvSpPr>
            <a:spLocks noGrp="1"/>
          </p:cNvSpPr>
          <p:nvPr>
            <p:ph type="ftr" sz="quarter" idx="11"/>
          </p:nvPr>
        </p:nvSpPr>
        <p:spPr>
          <a:xfrm>
            <a:off x="116906" y="620714"/>
            <a:ext cx="413319" cy="5615514"/>
          </a:xfrm>
        </p:spPr>
        <p:txBody>
          <a:bodyPr/>
          <a:lstStyle>
            <a:lvl1pPr algn="ctr">
              <a:defRPr>
                <a:solidFill>
                  <a:srgbClr val="000000"/>
                </a:solidFill>
              </a:defRPr>
            </a:lvl1pPr>
          </a:lstStyle>
          <a:p>
            <a:r>
              <a:rPr lang="en-ID" sz="1250" dirty="0"/>
              <a:t>PRESENTATION</a:t>
            </a:r>
            <a:r>
              <a:rPr lang="en-ID" dirty="0"/>
              <a:t> TITLE</a:t>
            </a:r>
          </a:p>
        </p:txBody>
      </p:sp>
      <p:grpSp>
        <p:nvGrpSpPr>
          <p:cNvPr id="4" name="Group 3">
            <a:extLst>
              <a:ext uri="{FF2B5EF4-FFF2-40B4-BE49-F238E27FC236}">
                <a16:creationId xmlns:a16="http://schemas.microsoft.com/office/drawing/2014/main" id="{29B99C87-819B-107B-54C1-669B02D0FDCB}"/>
              </a:ext>
            </a:extLst>
          </p:cNvPr>
          <p:cNvGrpSpPr/>
          <p:nvPr userDrawn="1"/>
        </p:nvGrpSpPr>
        <p:grpSpPr>
          <a:xfrm>
            <a:off x="4134283" y="3142237"/>
            <a:ext cx="3923434" cy="1307812"/>
            <a:chOff x="4134283" y="2771991"/>
            <a:chExt cx="3923434" cy="1307812"/>
          </a:xfrm>
        </p:grpSpPr>
        <p:grpSp>
          <p:nvGrpSpPr>
            <p:cNvPr id="5" name="Group 4">
              <a:extLst>
                <a:ext uri="{FF2B5EF4-FFF2-40B4-BE49-F238E27FC236}">
                  <a16:creationId xmlns:a16="http://schemas.microsoft.com/office/drawing/2014/main" id="{D1C41A67-2863-8020-F7C9-3655B02129A8}"/>
                </a:ext>
              </a:extLst>
            </p:cNvPr>
            <p:cNvGrpSpPr/>
            <p:nvPr userDrawn="1"/>
          </p:nvGrpSpPr>
          <p:grpSpPr>
            <a:xfrm>
              <a:off x="4134283" y="2771991"/>
              <a:ext cx="3923434" cy="1307812"/>
              <a:chOff x="4134283" y="2768888"/>
              <a:chExt cx="3923434" cy="1307812"/>
            </a:xfrm>
          </p:grpSpPr>
          <p:sp>
            <p:nvSpPr>
              <p:cNvPr id="11" name="Arc 47">
                <a:extLst>
                  <a:ext uri="{FF2B5EF4-FFF2-40B4-BE49-F238E27FC236}">
                    <a16:creationId xmlns:a16="http://schemas.microsoft.com/office/drawing/2014/main" id="{C0EA0C98-4DFE-8DB1-050A-CBC8465F947B}"/>
                  </a:ext>
                </a:extLst>
              </p:cNvPr>
              <p:cNvSpPr/>
              <p:nvPr userDrawn="1"/>
            </p:nvSpPr>
            <p:spPr>
              <a:xfrm>
                <a:off x="4134283" y="2768888"/>
                <a:ext cx="1307811" cy="1307812"/>
              </a:xfrm>
              <a:prstGeom prst="ellipse">
                <a:avLst/>
              </a:prstGeom>
              <a:noFill/>
              <a:ln w="57150" cap="flat" cmpd="sng" algn="ctr">
                <a:solidFill>
                  <a:schemeClr val="tx1">
                    <a:lumMod val="95000"/>
                    <a:alpha val="50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black"/>
                  </a:solidFill>
                  <a:effectLst/>
                  <a:uLnTx/>
                  <a:uFillTx/>
                  <a:latin typeface="Calibri"/>
                  <a:ea typeface="+mn-ea"/>
                  <a:cs typeface="+mn-cs"/>
                </a:endParaRPr>
              </a:p>
            </p:txBody>
          </p:sp>
          <p:sp>
            <p:nvSpPr>
              <p:cNvPr id="12" name="Arc 48">
                <a:extLst>
                  <a:ext uri="{FF2B5EF4-FFF2-40B4-BE49-F238E27FC236}">
                    <a16:creationId xmlns:a16="http://schemas.microsoft.com/office/drawing/2014/main" id="{955C15EE-DFD5-1BEA-6668-B7368348120B}"/>
                  </a:ext>
                </a:extLst>
              </p:cNvPr>
              <p:cNvSpPr/>
              <p:nvPr userDrawn="1"/>
            </p:nvSpPr>
            <p:spPr>
              <a:xfrm flipV="1">
                <a:off x="5442094" y="2768888"/>
                <a:ext cx="1307811" cy="1307812"/>
              </a:xfrm>
              <a:prstGeom prst="ellipse">
                <a:avLst/>
              </a:prstGeom>
              <a:noFill/>
              <a:ln w="57150" cap="flat" cmpd="sng" algn="ctr">
                <a:solidFill>
                  <a:schemeClr val="tx1">
                    <a:lumMod val="95000"/>
                    <a:alpha val="50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black"/>
                  </a:solidFill>
                  <a:effectLst/>
                  <a:uLnTx/>
                  <a:uFillTx/>
                  <a:latin typeface="Calibri"/>
                  <a:ea typeface="+mn-ea"/>
                  <a:cs typeface="+mn-cs"/>
                </a:endParaRPr>
              </a:p>
            </p:txBody>
          </p:sp>
          <p:sp>
            <p:nvSpPr>
              <p:cNvPr id="13" name="Arc 49">
                <a:extLst>
                  <a:ext uri="{FF2B5EF4-FFF2-40B4-BE49-F238E27FC236}">
                    <a16:creationId xmlns:a16="http://schemas.microsoft.com/office/drawing/2014/main" id="{72637351-AC76-EA43-B287-1123650A563C}"/>
                  </a:ext>
                </a:extLst>
              </p:cNvPr>
              <p:cNvSpPr/>
              <p:nvPr userDrawn="1"/>
            </p:nvSpPr>
            <p:spPr>
              <a:xfrm>
                <a:off x="6749906" y="2768888"/>
                <a:ext cx="1307811" cy="1307812"/>
              </a:xfrm>
              <a:prstGeom prst="ellipse">
                <a:avLst/>
              </a:prstGeom>
              <a:noFill/>
              <a:ln w="57150" cap="flat" cmpd="sng" algn="ctr">
                <a:solidFill>
                  <a:schemeClr val="tx1">
                    <a:lumMod val="95000"/>
                    <a:alpha val="50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black"/>
                  </a:solidFill>
                  <a:effectLst/>
                  <a:uLnTx/>
                  <a:uFillTx/>
                  <a:latin typeface="Calibri"/>
                  <a:ea typeface="+mn-ea"/>
                  <a:cs typeface="+mn-cs"/>
                </a:endParaRPr>
              </a:p>
            </p:txBody>
          </p:sp>
        </p:grpSp>
        <p:grpSp>
          <p:nvGrpSpPr>
            <p:cNvPr id="7" name="Group 6">
              <a:extLst>
                <a:ext uri="{FF2B5EF4-FFF2-40B4-BE49-F238E27FC236}">
                  <a16:creationId xmlns:a16="http://schemas.microsoft.com/office/drawing/2014/main" id="{A83A386E-4769-2E8D-DC74-9EEDB25938D1}"/>
                </a:ext>
              </a:extLst>
            </p:cNvPr>
            <p:cNvGrpSpPr/>
            <p:nvPr userDrawn="1"/>
          </p:nvGrpSpPr>
          <p:grpSpPr>
            <a:xfrm>
              <a:off x="4134283" y="2771991"/>
              <a:ext cx="3923434" cy="1307812"/>
              <a:chOff x="4134283" y="2775094"/>
              <a:chExt cx="3923434" cy="1307812"/>
            </a:xfrm>
          </p:grpSpPr>
          <p:sp>
            <p:nvSpPr>
              <p:cNvPr id="8" name="Arc 7">
                <a:extLst>
                  <a:ext uri="{FF2B5EF4-FFF2-40B4-BE49-F238E27FC236}">
                    <a16:creationId xmlns:a16="http://schemas.microsoft.com/office/drawing/2014/main" id="{6B4AAEC7-CEFC-CF15-5D83-0FA9B98829BA}"/>
                  </a:ext>
                </a:extLst>
              </p:cNvPr>
              <p:cNvSpPr/>
              <p:nvPr userDrawn="1"/>
            </p:nvSpPr>
            <p:spPr>
              <a:xfrm>
                <a:off x="4134283" y="2775094"/>
                <a:ext cx="1307811" cy="1307812"/>
              </a:xfrm>
              <a:prstGeom prst="arc">
                <a:avLst>
                  <a:gd name="adj1" fmla="val 10792152"/>
                  <a:gd name="adj2" fmla="val 0"/>
                </a:avLst>
              </a:prstGeom>
              <a:noFill/>
              <a:ln w="57150" cap="rnd" cmpd="sng" algn="ctr">
                <a:solidFill>
                  <a:schemeClr val="tx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prstClr val="black"/>
                  </a:solidFill>
                  <a:effectLst/>
                  <a:uLnTx/>
                  <a:uFillTx/>
                  <a:latin typeface="Calibri"/>
                  <a:ea typeface="+mn-ea"/>
                  <a:cs typeface="+mn-cs"/>
                </a:endParaRPr>
              </a:p>
            </p:txBody>
          </p:sp>
          <p:sp>
            <p:nvSpPr>
              <p:cNvPr id="9" name="Arc 8">
                <a:extLst>
                  <a:ext uri="{FF2B5EF4-FFF2-40B4-BE49-F238E27FC236}">
                    <a16:creationId xmlns:a16="http://schemas.microsoft.com/office/drawing/2014/main" id="{600FF70B-33E9-0EE0-1BAD-249736120FBC}"/>
                  </a:ext>
                </a:extLst>
              </p:cNvPr>
              <p:cNvSpPr/>
              <p:nvPr userDrawn="1"/>
            </p:nvSpPr>
            <p:spPr>
              <a:xfrm flipV="1">
                <a:off x="5442094" y="2775094"/>
                <a:ext cx="1307811" cy="1307812"/>
              </a:xfrm>
              <a:prstGeom prst="arc">
                <a:avLst>
                  <a:gd name="adj1" fmla="val 10790197"/>
                  <a:gd name="adj2" fmla="val 0"/>
                </a:avLst>
              </a:prstGeom>
              <a:noFill/>
              <a:ln w="57150" cap="rnd" cmpd="sng" algn="ctr">
                <a:solidFill>
                  <a:schemeClr val="tx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black"/>
                  </a:solidFill>
                  <a:effectLst/>
                  <a:uLnTx/>
                  <a:uFillTx/>
                  <a:latin typeface="Calibri"/>
                  <a:ea typeface="+mn-ea"/>
                  <a:cs typeface="+mn-cs"/>
                </a:endParaRPr>
              </a:p>
            </p:txBody>
          </p:sp>
          <p:sp>
            <p:nvSpPr>
              <p:cNvPr id="10" name="Arc 9">
                <a:extLst>
                  <a:ext uri="{FF2B5EF4-FFF2-40B4-BE49-F238E27FC236}">
                    <a16:creationId xmlns:a16="http://schemas.microsoft.com/office/drawing/2014/main" id="{B3EA663C-DB68-A089-9E61-4B19D80F3942}"/>
                  </a:ext>
                </a:extLst>
              </p:cNvPr>
              <p:cNvSpPr/>
              <p:nvPr userDrawn="1"/>
            </p:nvSpPr>
            <p:spPr>
              <a:xfrm>
                <a:off x="6749906" y="2775094"/>
                <a:ext cx="1307811" cy="1307812"/>
              </a:xfrm>
              <a:prstGeom prst="arc">
                <a:avLst>
                  <a:gd name="adj1" fmla="val 10792152"/>
                  <a:gd name="adj2" fmla="val 0"/>
                </a:avLst>
              </a:prstGeom>
              <a:noFill/>
              <a:ln w="57150" cap="rnd" cmpd="sng" algn="ctr">
                <a:solidFill>
                  <a:schemeClr val="tx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black"/>
                  </a:solidFill>
                  <a:effectLst/>
                  <a:uLnTx/>
                  <a:uFillTx/>
                  <a:latin typeface="Calibri"/>
                  <a:ea typeface="+mn-ea"/>
                  <a:cs typeface="+mn-cs"/>
                </a:endParaRPr>
              </a:p>
            </p:txBody>
          </p:sp>
        </p:grpSp>
      </p:grpSp>
      <p:sp>
        <p:nvSpPr>
          <p:cNvPr id="14" name="Text Placeholder 32">
            <a:extLst>
              <a:ext uri="{FF2B5EF4-FFF2-40B4-BE49-F238E27FC236}">
                <a16:creationId xmlns:a16="http://schemas.microsoft.com/office/drawing/2014/main" id="{B5B57B1E-9985-CD51-47BF-CBA607AA8F0F}"/>
              </a:ext>
            </a:extLst>
          </p:cNvPr>
          <p:cNvSpPr>
            <a:spLocks noGrp="1"/>
          </p:cNvSpPr>
          <p:nvPr>
            <p:ph type="body" sz="quarter" idx="39" hasCustomPrompt="1"/>
          </p:nvPr>
        </p:nvSpPr>
        <p:spPr>
          <a:xfrm>
            <a:off x="4158189" y="3643742"/>
            <a:ext cx="1260000" cy="3048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lvl1pPr algn="ctr">
              <a:lnSpc>
                <a:spcPct val="100000"/>
              </a:lnSpc>
              <a:defRPr lang="en-US" sz="1700" b="1" dirty="0">
                <a:solidFill>
                  <a:schemeClr val="tx1"/>
                </a:solidFill>
              </a:defRPr>
            </a:lvl1pPr>
          </a:lstStyle>
          <a:p>
            <a:pPr lvl="0" algn="ctr" defTabSz="914400"/>
            <a:r>
              <a:rPr lang="en-US" dirty="0"/>
              <a:t>Milestone</a:t>
            </a:r>
          </a:p>
        </p:txBody>
      </p:sp>
      <p:sp>
        <p:nvSpPr>
          <p:cNvPr id="15" name="Text Placeholder 10">
            <a:extLst>
              <a:ext uri="{FF2B5EF4-FFF2-40B4-BE49-F238E27FC236}">
                <a16:creationId xmlns:a16="http://schemas.microsoft.com/office/drawing/2014/main" id="{933D5703-1142-F958-B2C7-36C8076AB19F}"/>
              </a:ext>
            </a:extLst>
          </p:cNvPr>
          <p:cNvSpPr>
            <a:spLocks noGrp="1"/>
          </p:cNvSpPr>
          <p:nvPr>
            <p:ph type="body" sz="quarter" idx="37"/>
          </p:nvPr>
        </p:nvSpPr>
        <p:spPr>
          <a:xfrm>
            <a:off x="941602" y="1904270"/>
            <a:ext cx="3101761" cy="570251"/>
          </a:xfrm>
        </p:spPr>
        <p:txBody>
          <a:bodyPr anchor="ctr">
            <a:noAutofit/>
          </a:bodyPr>
          <a:lstStyle>
            <a:lvl1pPr algn="r">
              <a:lnSpc>
                <a:spcPct val="100000"/>
              </a:lnSpc>
              <a:defRPr sz="1800" b="1"/>
            </a:lvl1pPr>
            <a:lvl2pPr>
              <a:defRPr sz="933" b="1"/>
            </a:lvl2pPr>
            <a:lvl3pPr>
              <a:defRPr sz="800" b="1"/>
            </a:lvl3pPr>
            <a:lvl4pPr>
              <a:defRPr sz="733" b="1"/>
            </a:lvl4pPr>
            <a:lvl5pPr>
              <a:defRPr sz="733" b="1"/>
            </a:lvl5pPr>
          </a:lstStyle>
          <a:p>
            <a:pPr lvl="0"/>
            <a:r>
              <a:rPr lang="en-US" dirty="0"/>
              <a:t>Click to edit Master text styles</a:t>
            </a:r>
          </a:p>
        </p:txBody>
      </p:sp>
      <p:sp>
        <p:nvSpPr>
          <p:cNvPr id="16" name="Text Placeholder 10">
            <a:extLst>
              <a:ext uri="{FF2B5EF4-FFF2-40B4-BE49-F238E27FC236}">
                <a16:creationId xmlns:a16="http://schemas.microsoft.com/office/drawing/2014/main" id="{99A0FB2A-4C00-ED52-D7D1-805436B7925E}"/>
              </a:ext>
            </a:extLst>
          </p:cNvPr>
          <p:cNvSpPr>
            <a:spLocks noGrp="1"/>
          </p:cNvSpPr>
          <p:nvPr>
            <p:ph type="body" sz="quarter" idx="38"/>
          </p:nvPr>
        </p:nvSpPr>
        <p:spPr>
          <a:xfrm>
            <a:off x="941602" y="2565223"/>
            <a:ext cx="3101761" cy="863777"/>
          </a:xfrm>
        </p:spPr>
        <p:txBody>
          <a:bodyPr>
            <a:noAutofit/>
          </a:bodyPr>
          <a:lstStyle>
            <a:lvl1pPr algn="r">
              <a:lnSpc>
                <a:spcPct val="100000"/>
              </a:lnSpc>
              <a:defRPr sz="1600"/>
            </a:lvl1pPr>
            <a:lvl2pPr>
              <a:defRPr sz="933"/>
            </a:lvl2pPr>
            <a:lvl3pPr>
              <a:defRPr sz="800"/>
            </a:lvl3pPr>
            <a:lvl4pPr>
              <a:defRPr sz="733"/>
            </a:lvl4pPr>
            <a:lvl5pPr>
              <a:defRPr sz="733"/>
            </a:lvl5pPr>
          </a:lstStyle>
          <a:p>
            <a:pPr lvl="0"/>
            <a:r>
              <a:rPr lang="en-US" dirty="0"/>
              <a:t>Click to edit Master text styles</a:t>
            </a:r>
          </a:p>
        </p:txBody>
      </p:sp>
      <p:sp>
        <p:nvSpPr>
          <p:cNvPr id="17" name="Text Placeholder 32">
            <a:extLst>
              <a:ext uri="{FF2B5EF4-FFF2-40B4-BE49-F238E27FC236}">
                <a16:creationId xmlns:a16="http://schemas.microsoft.com/office/drawing/2014/main" id="{F2E18E49-276A-F6C0-EF0F-35C9FF06EC9C}"/>
              </a:ext>
            </a:extLst>
          </p:cNvPr>
          <p:cNvSpPr>
            <a:spLocks noGrp="1"/>
          </p:cNvSpPr>
          <p:nvPr>
            <p:ph type="body" sz="quarter" idx="40" hasCustomPrompt="1"/>
          </p:nvPr>
        </p:nvSpPr>
        <p:spPr>
          <a:xfrm>
            <a:off x="5466000" y="3643742"/>
            <a:ext cx="1260000" cy="3048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lvl1pPr algn="ctr">
              <a:lnSpc>
                <a:spcPct val="100000"/>
              </a:lnSpc>
              <a:defRPr lang="en-US" sz="1700" b="1" dirty="0">
                <a:solidFill>
                  <a:schemeClr val="tx1"/>
                </a:solidFill>
              </a:defRPr>
            </a:lvl1pPr>
          </a:lstStyle>
          <a:p>
            <a:pPr lvl="0" algn="ctr" defTabSz="914400"/>
            <a:r>
              <a:rPr lang="en-US" dirty="0"/>
              <a:t>Milestone</a:t>
            </a:r>
          </a:p>
        </p:txBody>
      </p:sp>
      <p:sp>
        <p:nvSpPr>
          <p:cNvPr id="28" name="Text Placeholder 10">
            <a:extLst>
              <a:ext uri="{FF2B5EF4-FFF2-40B4-BE49-F238E27FC236}">
                <a16:creationId xmlns:a16="http://schemas.microsoft.com/office/drawing/2014/main" id="{620EB936-C0B5-D73E-E24C-211EC114E347}"/>
              </a:ext>
            </a:extLst>
          </p:cNvPr>
          <p:cNvSpPr>
            <a:spLocks noGrp="1"/>
          </p:cNvSpPr>
          <p:nvPr>
            <p:ph type="body" sz="quarter" idx="41"/>
          </p:nvPr>
        </p:nvSpPr>
        <p:spPr>
          <a:xfrm>
            <a:off x="4545119" y="4711498"/>
            <a:ext cx="3101761" cy="570251"/>
          </a:xfrm>
        </p:spPr>
        <p:txBody>
          <a:bodyPr anchor="ctr">
            <a:noAutofit/>
          </a:bodyPr>
          <a:lstStyle>
            <a:lvl1pPr algn="ctr">
              <a:lnSpc>
                <a:spcPct val="100000"/>
              </a:lnSpc>
              <a:defRPr sz="1800" b="1"/>
            </a:lvl1pPr>
            <a:lvl2pPr>
              <a:defRPr sz="933" b="1"/>
            </a:lvl2pPr>
            <a:lvl3pPr>
              <a:defRPr sz="800" b="1"/>
            </a:lvl3pPr>
            <a:lvl4pPr>
              <a:defRPr sz="733" b="1"/>
            </a:lvl4pPr>
            <a:lvl5pPr>
              <a:defRPr sz="733" b="1"/>
            </a:lvl5pPr>
          </a:lstStyle>
          <a:p>
            <a:pPr lvl="0"/>
            <a:r>
              <a:rPr lang="en-US" dirty="0"/>
              <a:t>Click to edit Master text styles</a:t>
            </a:r>
          </a:p>
        </p:txBody>
      </p:sp>
      <p:sp>
        <p:nvSpPr>
          <p:cNvPr id="29" name="Text Placeholder 10">
            <a:extLst>
              <a:ext uri="{FF2B5EF4-FFF2-40B4-BE49-F238E27FC236}">
                <a16:creationId xmlns:a16="http://schemas.microsoft.com/office/drawing/2014/main" id="{4AF918F9-39EE-F3AA-BFF3-09E410CEF922}"/>
              </a:ext>
            </a:extLst>
          </p:cNvPr>
          <p:cNvSpPr>
            <a:spLocks noGrp="1"/>
          </p:cNvSpPr>
          <p:nvPr>
            <p:ph type="body" sz="quarter" idx="42"/>
          </p:nvPr>
        </p:nvSpPr>
        <p:spPr>
          <a:xfrm>
            <a:off x="4545119" y="5372451"/>
            <a:ext cx="3101761" cy="863777"/>
          </a:xfrm>
        </p:spPr>
        <p:txBody>
          <a:bodyPr>
            <a:noAutofit/>
          </a:bodyPr>
          <a:lstStyle>
            <a:lvl1pPr algn="ctr">
              <a:lnSpc>
                <a:spcPct val="100000"/>
              </a:lnSpc>
              <a:defRPr sz="1600"/>
            </a:lvl1pPr>
            <a:lvl2pPr>
              <a:defRPr sz="933"/>
            </a:lvl2pPr>
            <a:lvl3pPr>
              <a:defRPr sz="800"/>
            </a:lvl3pPr>
            <a:lvl4pPr>
              <a:defRPr sz="733"/>
            </a:lvl4pPr>
            <a:lvl5pPr>
              <a:defRPr sz="733"/>
            </a:lvl5pPr>
          </a:lstStyle>
          <a:p>
            <a:pPr lvl="0"/>
            <a:r>
              <a:rPr lang="en-US" dirty="0"/>
              <a:t>Click to edit Master text styles</a:t>
            </a:r>
          </a:p>
        </p:txBody>
      </p:sp>
      <p:sp>
        <p:nvSpPr>
          <p:cNvPr id="30" name="Text Placeholder 32">
            <a:extLst>
              <a:ext uri="{FF2B5EF4-FFF2-40B4-BE49-F238E27FC236}">
                <a16:creationId xmlns:a16="http://schemas.microsoft.com/office/drawing/2014/main" id="{49CD5620-C3EB-89F1-6EF6-4A6012B0BF86}"/>
              </a:ext>
            </a:extLst>
          </p:cNvPr>
          <p:cNvSpPr>
            <a:spLocks noGrp="1"/>
          </p:cNvSpPr>
          <p:nvPr>
            <p:ph type="body" sz="quarter" idx="43" hasCustomPrompt="1"/>
          </p:nvPr>
        </p:nvSpPr>
        <p:spPr>
          <a:xfrm>
            <a:off x="6773811" y="3643742"/>
            <a:ext cx="1260000" cy="3048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lvl1pPr algn="ctr">
              <a:lnSpc>
                <a:spcPct val="100000"/>
              </a:lnSpc>
              <a:defRPr lang="en-US" sz="1700" b="1" dirty="0">
                <a:solidFill>
                  <a:schemeClr val="tx1"/>
                </a:solidFill>
              </a:defRPr>
            </a:lvl1pPr>
          </a:lstStyle>
          <a:p>
            <a:pPr lvl="0" algn="ctr" defTabSz="914400"/>
            <a:r>
              <a:rPr lang="en-US" dirty="0"/>
              <a:t>Milestone</a:t>
            </a:r>
          </a:p>
        </p:txBody>
      </p:sp>
      <p:sp>
        <p:nvSpPr>
          <p:cNvPr id="31" name="Text Placeholder 10">
            <a:extLst>
              <a:ext uri="{FF2B5EF4-FFF2-40B4-BE49-F238E27FC236}">
                <a16:creationId xmlns:a16="http://schemas.microsoft.com/office/drawing/2014/main" id="{9ABF7DD2-D4D3-A05E-36F1-92B28D3519CE}"/>
              </a:ext>
            </a:extLst>
          </p:cNvPr>
          <p:cNvSpPr>
            <a:spLocks noGrp="1"/>
          </p:cNvSpPr>
          <p:nvPr>
            <p:ph type="body" sz="quarter" idx="44"/>
          </p:nvPr>
        </p:nvSpPr>
        <p:spPr>
          <a:xfrm>
            <a:off x="8148636" y="1904270"/>
            <a:ext cx="3101761" cy="570251"/>
          </a:xfrm>
        </p:spPr>
        <p:txBody>
          <a:bodyPr anchor="ctr">
            <a:noAutofit/>
          </a:bodyPr>
          <a:lstStyle>
            <a:lvl1pPr algn="l">
              <a:lnSpc>
                <a:spcPct val="100000"/>
              </a:lnSpc>
              <a:defRPr sz="1800" b="1"/>
            </a:lvl1pPr>
            <a:lvl2pPr>
              <a:defRPr sz="933" b="1"/>
            </a:lvl2pPr>
            <a:lvl3pPr>
              <a:defRPr sz="800" b="1"/>
            </a:lvl3pPr>
            <a:lvl4pPr>
              <a:defRPr sz="733" b="1"/>
            </a:lvl4pPr>
            <a:lvl5pPr>
              <a:defRPr sz="733" b="1"/>
            </a:lvl5pPr>
          </a:lstStyle>
          <a:p>
            <a:pPr lvl="0"/>
            <a:r>
              <a:rPr lang="en-US" dirty="0"/>
              <a:t>Click to edit Master text styles</a:t>
            </a:r>
          </a:p>
        </p:txBody>
      </p:sp>
      <p:sp>
        <p:nvSpPr>
          <p:cNvPr id="32" name="Text Placeholder 10">
            <a:extLst>
              <a:ext uri="{FF2B5EF4-FFF2-40B4-BE49-F238E27FC236}">
                <a16:creationId xmlns:a16="http://schemas.microsoft.com/office/drawing/2014/main" id="{E915963A-283F-6B68-14CA-16EC62D2E54D}"/>
              </a:ext>
            </a:extLst>
          </p:cNvPr>
          <p:cNvSpPr>
            <a:spLocks noGrp="1"/>
          </p:cNvSpPr>
          <p:nvPr>
            <p:ph type="body" sz="quarter" idx="45"/>
          </p:nvPr>
        </p:nvSpPr>
        <p:spPr>
          <a:xfrm>
            <a:off x="8148636" y="2565223"/>
            <a:ext cx="3101761" cy="863777"/>
          </a:xfrm>
        </p:spPr>
        <p:txBody>
          <a:bodyPr>
            <a:noAutofit/>
          </a:bodyPr>
          <a:lstStyle>
            <a:lvl1pPr algn="l">
              <a:lnSpc>
                <a:spcPct val="100000"/>
              </a:lnSpc>
              <a:defRPr sz="1600"/>
            </a:lvl1pPr>
            <a:lvl2pPr>
              <a:defRPr sz="933"/>
            </a:lvl2pPr>
            <a:lvl3pPr>
              <a:defRPr sz="800"/>
            </a:lvl3pPr>
            <a:lvl4pPr>
              <a:defRPr sz="733"/>
            </a:lvl4pPr>
            <a:lvl5pPr>
              <a:defRPr sz="733"/>
            </a:lvl5pPr>
          </a:lstStyle>
          <a:p>
            <a:pPr lvl="0"/>
            <a:r>
              <a:rPr lang="en-US" dirty="0"/>
              <a:t>Click to edit Master text styles</a:t>
            </a:r>
          </a:p>
        </p:txBody>
      </p:sp>
      <p:sp>
        <p:nvSpPr>
          <p:cNvPr id="33" name="Text Placeholder 32">
            <a:extLst>
              <a:ext uri="{FF2B5EF4-FFF2-40B4-BE49-F238E27FC236}">
                <a16:creationId xmlns:a16="http://schemas.microsoft.com/office/drawing/2014/main" id="{DCEDF801-1590-C3B0-85B8-FA24752B8E70}"/>
              </a:ext>
            </a:extLst>
          </p:cNvPr>
          <p:cNvSpPr>
            <a:spLocks noGrp="1"/>
          </p:cNvSpPr>
          <p:nvPr>
            <p:ph type="body" sz="quarter" idx="46" hasCustomPrompt="1"/>
          </p:nvPr>
        </p:nvSpPr>
        <p:spPr>
          <a:xfrm rot="5400000">
            <a:off x="4672873" y="3034067"/>
            <a:ext cx="230630" cy="230630"/>
          </a:xfrm>
          <a:prstGeom prst="triangl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lvl1pPr algn="l">
              <a:lnSpc>
                <a:spcPct val="100000"/>
              </a:lnSpc>
              <a:defRPr lang="en-US" sz="1000" b="1" dirty="0">
                <a:solidFill>
                  <a:srgbClr val="FFFFFF">
                    <a:alpha val="0"/>
                  </a:srgbClr>
                </a:solidFill>
              </a:defRPr>
            </a:lvl1pPr>
          </a:lstStyle>
          <a:p>
            <a:pPr lvl="0" algn="ctr" defTabSz="914400"/>
            <a:r>
              <a:rPr lang="en-US" dirty="0"/>
              <a:t>Milestone</a:t>
            </a:r>
          </a:p>
        </p:txBody>
      </p:sp>
      <p:sp>
        <p:nvSpPr>
          <p:cNvPr id="34" name="Text Placeholder 32">
            <a:extLst>
              <a:ext uri="{FF2B5EF4-FFF2-40B4-BE49-F238E27FC236}">
                <a16:creationId xmlns:a16="http://schemas.microsoft.com/office/drawing/2014/main" id="{976F6B3D-F75C-4C9E-8496-806FEF3BA122}"/>
              </a:ext>
            </a:extLst>
          </p:cNvPr>
          <p:cNvSpPr>
            <a:spLocks noGrp="1"/>
          </p:cNvSpPr>
          <p:nvPr>
            <p:ph type="body" sz="quarter" idx="47" hasCustomPrompt="1"/>
          </p:nvPr>
        </p:nvSpPr>
        <p:spPr>
          <a:xfrm rot="5400000">
            <a:off x="7288496" y="3034067"/>
            <a:ext cx="230630" cy="230630"/>
          </a:xfrm>
          <a:prstGeom prst="triangl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lvl1pPr algn="l">
              <a:lnSpc>
                <a:spcPct val="100000"/>
              </a:lnSpc>
              <a:defRPr lang="en-US" sz="1000" b="1" dirty="0">
                <a:solidFill>
                  <a:srgbClr val="FFFFFF">
                    <a:alpha val="0"/>
                  </a:srgbClr>
                </a:solidFill>
              </a:defRPr>
            </a:lvl1pPr>
          </a:lstStyle>
          <a:p>
            <a:pPr lvl="0" algn="ctr" defTabSz="914400"/>
            <a:r>
              <a:rPr lang="en-US" dirty="0"/>
              <a:t>Milestone</a:t>
            </a:r>
          </a:p>
        </p:txBody>
      </p:sp>
      <p:sp>
        <p:nvSpPr>
          <p:cNvPr id="35" name="Text Placeholder 32">
            <a:extLst>
              <a:ext uri="{FF2B5EF4-FFF2-40B4-BE49-F238E27FC236}">
                <a16:creationId xmlns:a16="http://schemas.microsoft.com/office/drawing/2014/main" id="{147DE4B1-4321-6C66-3031-D7A327DE7DDD}"/>
              </a:ext>
            </a:extLst>
          </p:cNvPr>
          <p:cNvSpPr>
            <a:spLocks noGrp="1"/>
          </p:cNvSpPr>
          <p:nvPr>
            <p:ph type="body" sz="quarter" idx="48" hasCustomPrompt="1"/>
          </p:nvPr>
        </p:nvSpPr>
        <p:spPr>
          <a:xfrm rot="5400000">
            <a:off x="5980685" y="4334732"/>
            <a:ext cx="230630" cy="230630"/>
          </a:xfrm>
          <a:prstGeom prst="triangl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lvl1pPr algn="l">
              <a:lnSpc>
                <a:spcPct val="100000"/>
              </a:lnSpc>
              <a:defRPr lang="en-US" sz="1000" b="1" dirty="0">
                <a:solidFill>
                  <a:srgbClr val="FFFFFF">
                    <a:alpha val="0"/>
                  </a:srgbClr>
                </a:solidFill>
              </a:defRPr>
            </a:lvl1pPr>
          </a:lstStyle>
          <a:p>
            <a:pPr lvl="0" algn="ctr" defTabSz="914400"/>
            <a:r>
              <a:rPr lang="en-US" dirty="0"/>
              <a:t>Milestone</a:t>
            </a:r>
          </a:p>
        </p:txBody>
      </p:sp>
    </p:spTree>
    <p:extLst>
      <p:ext uri="{BB962C8B-B14F-4D97-AF65-F5344CB8AC3E}">
        <p14:creationId xmlns:p14="http://schemas.microsoft.com/office/powerpoint/2010/main" val="336832740"/>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meline I60V6">
    <p:spTree>
      <p:nvGrpSpPr>
        <p:cNvPr id="1" name=""/>
        <p:cNvGrpSpPr/>
        <p:nvPr/>
      </p:nvGrpSpPr>
      <p:grpSpPr>
        <a:xfrm>
          <a:off x="0" y="0"/>
          <a:ext cx="0" cy="0"/>
          <a:chOff x="0" y="0"/>
          <a:chExt cx="0" cy="0"/>
        </a:xfrm>
      </p:grpSpPr>
      <p:sp>
        <p:nvSpPr>
          <p:cNvPr id="3" name="Номер слайда 2">
            <a:extLst>
              <a:ext uri="{FF2B5EF4-FFF2-40B4-BE49-F238E27FC236}">
                <a16:creationId xmlns:a16="http://schemas.microsoft.com/office/drawing/2014/main" id="{D2F24407-DA77-DCD4-EBEA-0323D4D4C2AE}"/>
              </a:ext>
            </a:extLst>
          </p:cNvPr>
          <p:cNvSpPr>
            <a:spLocks noGrp="1"/>
          </p:cNvSpPr>
          <p:nvPr>
            <p:ph type="sldNum" sz="quarter" idx="10"/>
          </p:nvPr>
        </p:nvSpPr>
        <p:spPr/>
        <p:txBody>
          <a:bodyPr/>
          <a:lstStyle/>
          <a:p>
            <a:fld id="{F5342A4C-1D06-4798-B51F-D5804CA03D28}" type="slidenum">
              <a:rPr lang="en-ID" smtClean="0"/>
              <a:pPr/>
              <a:t>‹#›</a:t>
            </a:fld>
            <a:endParaRPr lang="en-ID" dirty="0"/>
          </a:p>
        </p:txBody>
      </p:sp>
      <p:sp>
        <p:nvSpPr>
          <p:cNvPr id="6" name="Title 1">
            <a:extLst>
              <a:ext uri="{FF2B5EF4-FFF2-40B4-BE49-F238E27FC236}">
                <a16:creationId xmlns:a16="http://schemas.microsoft.com/office/drawing/2014/main" id="{9C7BB84E-F663-A784-3FDC-1AAC682D94F1}"/>
              </a:ext>
            </a:extLst>
          </p:cNvPr>
          <p:cNvSpPr>
            <a:spLocks noGrp="1"/>
          </p:cNvSpPr>
          <p:nvPr>
            <p:ph type="title"/>
          </p:nvPr>
        </p:nvSpPr>
        <p:spPr>
          <a:xfrm>
            <a:off x="940857" y="620714"/>
            <a:ext cx="10339917" cy="734284"/>
          </a:xfrm>
        </p:spPr>
        <p:txBody>
          <a:bodyPr vert="horz" lIns="91440" tIns="45720" rIns="91440" bIns="45720" rtlCol="0" anchor="t">
            <a:noAutofit/>
          </a:bodyPr>
          <a:lstStyle>
            <a:lvl1pPr>
              <a:defRPr lang="en-ID" dirty="0"/>
            </a:lvl1pPr>
          </a:lstStyle>
          <a:p>
            <a:pPr lvl="0"/>
            <a:r>
              <a:rPr lang="en-US" dirty="0"/>
              <a:t>Click to edit Master title style</a:t>
            </a:r>
            <a:endParaRPr lang="en-ID" dirty="0"/>
          </a:p>
        </p:txBody>
      </p:sp>
      <p:sp>
        <p:nvSpPr>
          <p:cNvPr id="17" name="Footer Placeholder 4">
            <a:extLst>
              <a:ext uri="{FF2B5EF4-FFF2-40B4-BE49-F238E27FC236}">
                <a16:creationId xmlns:a16="http://schemas.microsoft.com/office/drawing/2014/main" id="{62615FF1-1E5C-7619-0847-F89857BAD598}"/>
              </a:ext>
            </a:extLst>
          </p:cNvPr>
          <p:cNvSpPr>
            <a:spLocks noGrp="1"/>
          </p:cNvSpPr>
          <p:nvPr>
            <p:ph type="ftr" sz="quarter" idx="11"/>
          </p:nvPr>
        </p:nvSpPr>
        <p:spPr>
          <a:xfrm>
            <a:off x="116906" y="620714"/>
            <a:ext cx="413319" cy="5615514"/>
          </a:xfrm>
        </p:spPr>
        <p:txBody>
          <a:bodyPr/>
          <a:lstStyle>
            <a:lvl1pPr algn="ctr">
              <a:defRPr>
                <a:solidFill>
                  <a:srgbClr val="000000"/>
                </a:solidFill>
              </a:defRPr>
            </a:lvl1pPr>
          </a:lstStyle>
          <a:p>
            <a:r>
              <a:rPr lang="en-ID" sz="1250" dirty="0"/>
              <a:t>PRESENTATION</a:t>
            </a:r>
            <a:r>
              <a:rPr lang="en-ID" dirty="0"/>
              <a:t> TITLE</a:t>
            </a:r>
          </a:p>
        </p:txBody>
      </p:sp>
      <p:grpSp>
        <p:nvGrpSpPr>
          <p:cNvPr id="4" name="Group 3">
            <a:extLst>
              <a:ext uri="{FF2B5EF4-FFF2-40B4-BE49-F238E27FC236}">
                <a16:creationId xmlns:a16="http://schemas.microsoft.com/office/drawing/2014/main" id="{0CB98724-B446-0E58-11F9-91955C1B006C}"/>
              </a:ext>
            </a:extLst>
          </p:cNvPr>
          <p:cNvGrpSpPr/>
          <p:nvPr userDrawn="1"/>
        </p:nvGrpSpPr>
        <p:grpSpPr>
          <a:xfrm>
            <a:off x="3480378" y="3142237"/>
            <a:ext cx="5231244" cy="1307812"/>
            <a:chOff x="4134283" y="3357980"/>
            <a:chExt cx="5231244" cy="1307812"/>
          </a:xfrm>
        </p:grpSpPr>
        <p:grpSp>
          <p:nvGrpSpPr>
            <p:cNvPr id="18" name="Group 17">
              <a:extLst>
                <a:ext uri="{FF2B5EF4-FFF2-40B4-BE49-F238E27FC236}">
                  <a16:creationId xmlns:a16="http://schemas.microsoft.com/office/drawing/2014/main" id="{E3DCFB44-74B7-2CA9-C323-128BE569EA64}"/>
                </a:ext>
              </a:extLst>
            </p:cNvPr>
            <p:cNvGrpSpPr/>
            <p:nvPr userDrawn="1"/>
          </p:nvGrpSpPr>
          <p:grpSpPr>
            <a:xfrm>
              <a:off x="6749905" y="3357980"/>
              <a:ext cx="2615622" cy="1307812"/>
              <a:chOff x="4134283" y="2768888"/>
              <a:chExt cx="2615622" cy="1307812"/>
            </a:xfrm>
          </p:grpSpPr>
          <p:sp>
            <p:nvSpPr>
              <p:cNvPr id="29" name="Arc 47">
                <a:extLst>
                  <a:ext uri="{FF2B5EF4-FFF2-40B4-BE49-F238E27FC236}">
                    <a16:creationId xmlns:a16="http://schemas.microsoft.com/office/drawing/2014/main" id="{84D9C3B1-BDEF-FB0A-DA72-002B12F186F5}"/>
                  </a:ext>
                </a:extLst>
              </p:cNvPr>
              <p:cNvSpPr/>
              <p:nvPr userDrawn="1"/>
            </p:nvSpPr>
            <p:spPr>
              <a:xfrm>
                <a:off x="4134283" y="2768888"/>
                <a:ext cx="1307811" cy="1307812"/>
              </a:xfrm>
              <a:prstGeom prst="ellipse">
                <a:avLst/>
              </a:prstGeom>
              <a:noFill/>
              <a:ln w="57150" cap="flat" cmpd="sng" algn="ctr">
                <a:solidFill>
                  <a:schemeClr val="tx1">
                    <a:lumMod val="95000"/>
                    <a:alpha val="50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black"/>
                  </a:solidFill>
                  <a:effectLst/>
                  <a:uLnTx/>
                  <a:uFillTx/>
                  <a:latin typeface="Calibri"/>
                  <a:ea typeface="+mn-ea"/>
                  <a:cs typeface="+mn-cs"/>
                </a:endParaRPr>
              </a:p>
            </p:txBody>
          </p:sp>
          <p:sp>
            <p:nvSpPr>
              <p:cNvPr id="30" name="Arc 48">
                <a:extLst>
                  <a:ext uri="{FF2B5EF4-FFF2-40B4-BE49-F238E27FC236}">
                    <a16:creationId xmlns:a16="http://schemas.microsoft.com/office/drawing/2014/main" id="{6F7EACC1-A129-B7B6-365B-84C081CAF5B4}"/>
                  </a:ext>
                </a:extLst>
              </p:cNvPr>
              <p:cNvSpPr/>
              <p:nvPr userDrawn="1"/>
            </p:nvSpPr>
            <p:spPr>
              <a:xfrm flipV="1">
                <a:off x="5442094" y="2768888"/>
                <a:ext cx="1307811" cy="1307812"/>
              </a:xfrm>
              <a:prstGeom prst="ellipse">
                <a:avLst/>
              </a:prstGeom>
              <a:noFill/>
              <a:ln w="57150" cap="flat" cmpd="sng" algn="ctr">
                <a:solidFill>
                  <a:schemeClr val="tx1">
                    <a:lumMod val="95000"/>
                    <a:alpha val="50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black"/>
                  </a:solidFill>
                  <a:effectLst/>
                  <a:uLnTx/>
                  <a:uFillTx/>
                  <a:latin typeface="Calibri"/>
                  <a:ea typeface="+mn-ea"/>
                  <a:cs typeface="+mn-cs"/>
                </a:endParaRPr>
              </a:p>
            </p:txBody>
          </p:sp>
        </p:grpSp>
        <p:grpSp>
          <p:nvGrpSpPr>
            <p:cNvPr id="20" name="Group 19">
              <a:extLst>
                <a:ext uri="{FF2B5EF4-FFF2-40B4-BE49-F238E27FC236}">
                  <a16:creationId xmlns:a16="http://schemas.microsoft.com/office/drawing/2014/main" id="{5BC11B18-A947-F82A-7121-4F1F833D4FC7}"/>
                </a:ext>
              </a:extLst>
            </p:cNvPr>
            <p:cNvGrpSpPr/>
            <p:nvPr userDrawn="1"/>
          </p:nvGrpSpPr>
          <p:grpSpPr>
            <a:xfrm>
              <a:off x="4134283" y="3357980"/>
              <a:ext cx="2615622" cy="1307812"/>
              <a:chOff x="4134283" y="2768888"/>
              <a:chExt cx="2615622" cy="1307812"/>
            </a:xfrm>
          </p:grpSpPr>
          <p:sp>
            <p:nvSpPr>
              <p:cNvPr id="27" name="Arc 47">
                <a:extLst>
                  <a:ext uri="{FF2B5EF4-FFF2-40B4-BE49-F238E27FC236}">
                    <a16:creationId xmlns:a16="http://schemas.microsoft.com/office/drawing/2014/main" id="{93F41328-2C4E-7BFE-9F87-6E51E60C3234}"/>
                  </a:ext>
                </a:extLst>
              </p:cNvPr>
              <p:cNvSpPr/>
              <p:nvPr userDrawn="1"/>
            </p:nvSpPr>
            <p:spPr>
              <a:xfrm>
                <a:off x="4134283" y="2768888"/>
                <a:ext cx="1307811" cy="1307812"/>
              </a:xfrm>
              <a:prstGeom prst="ellipse">
                <a:avLst/>
              </a:prstGeom>
              <a:noFill/>
              <a:ln w="57150" cap="flat" cmpd="sng" algn="ctr">
                <a:solidFill>
                  <a:schemeClr val="tx1">
                    <a:lumMod val="95000"/>
                    <a:alpha val="50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black"/>
                  </a:solidFill>
                  <a:effectLst/>
                  <a:uLnTx/>
                  <a:uFillTx/>
                  <a:latin typeface="Calibri"/>
                  <a:ea typeface="+mn-ea"/>
                  <a:cs typeface="+mn-cs"/>
                </a:endParaRPr>
              </a:p>
            </p:txBody>
          </p:sp>
          <p:sp>
            <p:nvSpPr>
              <p:cNvPr id="28" name="Arc 48">
                <a:extLst>
                  <a:ext uri="{FF2B5EF4-FFF2-40B4-BE49-F238E27FC236}">
                    <a16:creationId xmlns:a16="http://schemas.microsoft.com/office/drawing/2014/main" id="{D5B706EE-B687-5872-656C-34F4529BD20D}"/>
                  </a:ext>
                </a:extLst>
              </p:cNvPr>
              <p:cNvSpPr/>
              <p:nvPr userDrawn="1"/>
            </p:nvSpPr>
            <p:spPr>
              <a:xfrm flipV="1">
                <a:off x="5442094" y="2768888"/>
                <a:ext cx="1307811" cy="1307812"/>
              </a:xfrm>
              <a:prstGeom prst="ellipse">
                <a:avLst/>
              </a:prstGeom>
              <a:noFill/>
              <a:ln w="57150" cap="flat" cmpd="sng" algn="ctr">
                <a:solidFill>
                  <a:schemeClr val="tx1">
                    <a:lumMod val="95000"/>
                    <a:alpha val="50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black"/>
                  </a:solidFill>
                  <a:effectLst/>
                  <a:uLnTx/>
                  <a:uFillTx/>
                  <a:latin typeface="Calibri"/>
                  <a:ea typeface="+mn-ea"/>
                  <a:cs typeface="+mn-cs"/>
                </a:endParaRPr>
              </a:p>
            </p:txBody>
          </p:sp>
        </p:grpSp>
        <p:grpSp>
          <p:nvGrpSpPr>
            <p:cNvPr id="21" name="Group 20">
              <a:extLst>
                <a:ext uri="{FF2B5EF4-FFF2-40B4-BE49-F238E27FC236}">
                  <a16:creationId xmlns:a16="http://schemas.microsoft.com/office/drawing/2014/main" id="{2F840E02-0BCA-F05D-4872-7D1DAF1C4BAC}"/>
                </a:ext>
              </a:extLst>
            </p:cNvPr>
            <p:cNvGrpSpPr/>
            <p:nvPr userDrawn="1"/>
          </p:nvGrpSpPr>
          <p:grpSpPr>
            <a:xfrm>
              <a:off x="4134283" y="3357980"/>
              <a:ext cx="2615622" cy="1307812"/>
              <a:chOff x="4134283" y="2775094"/>
              <a:chExt cx="2615622" cy="1307812"/>
            </a:xfrm>
          </p:grpSpPr>
          <p:sp>
            <p:nvSpPr>
              <p:cNvPr id="25" name="Arc 24">
                <a:extLst>
                  <a:ext uri="{FF2B5EF4-FFF2-40B4-BE49-F238E27FC236}">
                    <a16:creationId xmlns:a16="http://schemas.microsoft.com/office/drawing/2014/main" id="{43536D17-BF63-8A21-2BA9-B91211C92DF2}"/>
                  </a:ext>
                </a:extLst>
              </p:cNvPr>
              <p:cNvSpPr/>
              <p:nvPr userDrawn="1"/>
            </p:nvSpPr>
            <p:spPr>
              <a:xfrm>
                <a:off x="4134283" y="2775094"/>
                <a:ext cx="1307811" cy="1307812"/>
              </a:xfrm>
              <a:prstGeom prst="arc">
                <a:avLst>
                  <a:gd name="adj1" fmla="val 10792152"/>
                  <a:gd name="adj2" fmla="val 0"/>
                </a:avLst>
              </a:prstGeom>
              <a:noFill/>
              <a:ln w="57150" cap="rnd" cmpd="sng" algn="ctr">
                <a:solidFill>
                  <a:schemeClr val="tx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black"/>
                  </a:solidFill>
                  <a:effectLst/>
                  <a:uLnTx/>
                  <a:uFillTx/>
                  <a:latin typeface="Calibri"/>
                  <a:ea typeface="+mn-ea"/>
                  <a:cs typeface="+mn-cs"/>
                </a:endParaRPr>
              </a:p>
            </p:txBody>
          </p:sp>
          <p:sp>
            <p:nvSpPr>
              <p:cNvPr id="26" name="Arc 25">
                <a:extLst>
                  <a:ext uri="{FF2B5EF4-FFF2-40B4-BE49-F238E27FC236}">
                    <a16:creationId xmlns:a16="http://schemas.microsoft.com/office/drawing/2014/main" id="{49E7FB1A-50F9-386D-FB51-DAC42E391366}"/>
                  </a:ext>
                </a:extLst>
              </p:cNvPr>
              <p:cNvSpPr/>
              <p:nvPr userDrawn="1"/>
            </p:nvSpPr>
            <p:spPr>
              <a:xfrm flipV="1">
                <a:off x="5442094" y="2775094"/>
                <a:ext cx="1307811" cy="1307812"/>
              </a:xfrm>
              <a:prstGeom prst="arc">
                <a:avLst>
                  <a:gd name="adj1" fmla="val 10790197"/>
                  <a:gd name="adj2" fmla="val 0"/>
                </a:avLst>
              </a:prstGeom>
              <a:noFill/>
              <a:ln w="57150" cap="rnd" cmpd="sng" algn="ctr">
                <a:solidFill>
                  <a:schemeClr val="tx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black"/>
                  </a:solidFill>
                  <a:effectLst/>
                  <a:uLnTx/>
                  <a:uFillTx/>
                  <a:latin typeface="Calibri"/>
                  <a:ea typeface="+mn-ea"/>
                  <a:cs typeface="+mn-cs"/>
                </a:endParaRPr>
              </a:p>
            </p:txBody>
          </p:sp>
        </p:grpSp>
        <p:grpSp>
          <p:nvGrpSpPr>
            <p:cNvPr id="22" name="Group 21">
              <a:extLst>
                <a:ext uri="{FF2B5EF4-FFF2-40B4-BE49-F238E27FC236}">
                  <a16:creationId xmlns:a16="http://schemas.microsoft.com/office/drawing/2014/main" id="{6E7353B5-B474-3D02-186D-41BBAED7CD8D}"/>
                </a:ext>
              </a:extLst>
            </p:cNvPr>
            <p:cNvGrpSpPr/>
            <p:nvPr userDrawn="1"/>
          </p:nvGrpSpPr>
          <p:grpSpPr>
            <a:xfrm>
              <a:off x="6749905" y="3357980"/>
              <a:ext cx="2615622" cy="1307812"/>
              <a:chOff x="4134283" y="2775094"/>
              <a:chExt cx="2615622" cy="1307812"/>
            </a:xfrm>
          </p:grpSpPr>
          <p:sp>
            <p:nvSpPr>
              <p:cNvPr id="23" name="Arc 22">
                <a:extLst>
                  <a:ext uri="{FF2B5EF4-FFF2-40B4-BE49-F238E27FC236}">
                    <a16:creationId xmlns:a16="http://schemas.microsoft.com/office/drawing/2014/main" id="{E719E3E2-8BB3-9D76-91A1-4CE40A6E5386}"/>
                  </a:ext>
                </a:extLst>
              </p:cNvPr>
              <p:cNvSpPr/>
              <p:nvPr userDrawn="1"/>
            </p:nvSpPr>
            <p:spPr>
              <a:xfrm>
                <a:off x="4134283" y="2775094"/>
                <a:ext cx="1307811" cy="1307812"/>
              </a:xfrm>
              <a:prstGeom prst="arc">
                <a:avLst>
                  <a:gd name="adj1" fmla="val 10792152"/>
                  <a:gd name="adj2" fmla="val 0"/>
                </a:avLst>
              </a:prstGeom>
              <a:noFill/>
              <a:ln w="57150" cap="rnd" cmpd="sng" algn="ctr">
                <a:solidFill>
                  <a:schemeClr val="tx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black"/>
                  </a:solidFill>
                  <a:effectLst/>
                  <a:uLnTx/>
                  <a:uFillTx/>
                  <a:latin typeface="Calibri"/>
                  <a:ea typeface="+mn-ea"/>
                  <a:cs typeface="+mn-cs"/>
                </a:endParaRPr>
              </a:p>
            </p:txBody>
          </p:sp>
          <p:sp>
            <p:nvSpPr>
              <p:cNvPr id="24" name="Arc 23">
                <a:extLst>
                  <a:ext uri="{FF2B5EF4-FFF2-40B4-BE49-F238E27FC236}">
                    <a16:creationId xmlns:a16="http://schemas.microsoft.com/office/drawing/2014/main" id="{58296EEB-B9F7-C603-C59D-9BC107478BE6}"/>
                  </a:ext>
                </a:extLst>
              </p:cNvPr>
              <p:cNvSpPr/>
              <p:nvPr userDrawn="1"/>
            </p:nvSpPr>
            <p:spPr>
              <a:xfrm flipV="1">
                <a:off x="5442094" y="2775094"/>
                <a:ext cx="1307811" cy="1307812"/>
              </a:xfrm>
              <a:prstGeom prst="arc">
                <a:avLst>
                  <a:gd name="adj1" fmla="val 10790197"/>
                  <a:gd name="adj2" fmla="val 0"/>
                </a:avLst>
              </a:prstGeom>
              <a:noFill/>
              <a:ln w="57150" cap="rnd" cmpd="sng" algn="ctr">
                <a:solidFill>
                  <a:schemeClr val="tx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black"/>
                  </a:solidFill>
                  <a:effectLst/>
                  <a:uLnTx/>
                  <a:uFillTx/>
                  <a:latin typeface="Calibri"/>
                  <a:ea typeface="+mn-ea"/>
                  <a:cs typeface="+mn-cs"/>
                </a:endParaRPr>
              </a:p>
            </p:txBody>
          </p:sp>
        </p:grpSp>
      </p:grpSp>
      <p:sp>
        <p:nvSpPr>
          <p:cNvPr id="31" name="Text Placeholder 32">
            <a:extLst>
              <a:ext uri="{FF2B5EF4-FFF2-40B4-BE49-F238E27FC236}">
                <a16:creationId xmlns:a16="http://schemas.microsoft.com/office/drawing/2014/main" id="{409AFD92-5841-E086-4A23-F432B802B9B8}"/>
              </a:ext>
            </a:extLst>
          </p:cNvPr>
          <p:cNvSpPr>
            <a:spLocks noGrp="1"/>
          </p:cNvSpPr>
          <p:nvPr>
            <p:ph type="body" sz="quarter" idx="39" hasCustomPrompt="1"/>
          </p:nvPr>
        </p:nvSpPr>
        <p:spPr>
          <a:xfrm>
            <a:off x="3498920" y="3643742"/>
            <a:ext cx="1260000" cy="3048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vert="horz" wrap="square" lIns="91440" tIns="45720" rIns="91440" bIns="45720" rtlCol="0" anchor="ctr">
            <a:noAutofit/>
          </a:bodyPr>
          <a:lstStyle>
            <a:lvl1pPr algn="ctr">
              <a:defRPr lang="en-US" sz="1700" b="1" dirty="0">
                <a:solidFill>
                  <a:schemeClr val="tx1"/>
                </a:solidFill>
              </a:defRPr>
            </a:lvl1pPr>
          </a:lstStyle>
          <a:p>
            <a:pPr lvl="0" algn="ctr" defTabSz="914400">
              <a:lnSpc>
                <a:spcPct val="100000"/>
              </a:lnSpc>
            </a:pPr>
            <a:r>
              <a:rPr lang="en-US" dirty="0"/>
              <a:t>Milestone</a:t>
            </a:r>
          </a:p>
        </p:txBody>
      </p:sp>
      <p:sp>
        <p:nvSpPr>
          <p:cNvPr id="32" name="Text Placeholder 10">
            <a:extLst>
              <a:ext uri="{FF2B5EF4-FFF2-40B4-BE49-F238E27FC236}">
                <a16:creationId xmlns:a16="http://schemas.microsoft.com/office/drawing/2014/main" id="{42F2FE13-3644-EA9A-E42C-576C5E43414B}"/>
              </a:ext>
            </a:extLst>
          </p:cNvPr>
          <p:cNvSpPr>
            <a:spLocks noGrp="1"/>
          </p:cNvSpPr>
          <p:nvPr>
            <p:ph type="body" sz="quarter" idx="37"/>
          </p:nvPr>
        </p:nvSpPr>
        <p:spPr>
          <a:xfrm>
            <a:off x="940857" y="3109474"/>
            <a:ext cx="2211365" cy="570251"/>
          </a:xfrm>
        </p:spPr>
        <p:txBody>
          <a:bodyPr anchor="ctr">
            <a:noAutofit/>
          </a:bodyPr>
          <a:lstStyle>
            <a:lvl1pPr algn="r">
              <a:lnSpc>
                <a:spcPct val="100000"/>
              </a:lnSpc>
              <a:defRPr sz="1800" b="1"/>
            </a:lvl1pPr>
            <a:lvl2pPr>
              <a:defRPr sz="933" b="1"/>
            </a:lvl2pPr>
            <a:lvl3pPr>
              <a:defRPr sz="800" b="1"/>
            </a:lvl3pPr>
            <a:lvl4pPr>
              <a:defRPr sz="733" b="1"/>
            </a:lvl4pPr>
            <a:lvl5pPr>
              <a:defRPr sz="733" b="1"/>
            </a:lvl5pPr>
          </a:lstStyle>
          <a:p>
            <a:pPr lvl="0"/>
            <a:r>
              <a:rPr lang="en-US" dirty="0"/>
              <a:t>Click to edit Master text styles</a:t>
            </a:r>
          </a:p>
        </p:txBody>
      </p:sp>
      <p:sp>
        <p:nvSpPr>
          <p:cNvPr id="33" name="Text Placeholder 10">
            <a:extLst>
              <a:ext uri="{FF2B5EF4-FFF2-40B4-BE49-F238E27FC236}">
                <a16:creationId xmlns:a16="http://schemas.microsoft.com/office/drawing/2014/main" id="{224C41CF-431B-CDED-1C44-E7F2D9FDEDE5}"/>
              </a:ext>
            </a:extLst>
          </p:cNvPr>
          <p:cNvSpPr>
            <a:spLocks noGrp="1"/>
          </p:cNvSpPr>
          <p:nvPr>
            <p:ph type="body" sz="quarter" idx="38"/>
          </p:nvPr>
        </p:nvSpPr>
        <p:spPr>
          <a:xfrm>
            <a:off x="940857" y="3770427"/>
            <a:ext cx="2211365" cy="870537"/>
          </a:xfrm>
        </p:spPr>
        <p:txBody>
          <a:bodyPr>
            <a:noAutofit/>
          </a:bodyPr>
          <a:lstStyle>
            <a:lvl1pPr algn="r">
              <a:lnSpc>
                <a:spcPct val="100000"/>
              </a:lnSpc>
              <a:defRPr sz="1600"/>
            </a:lvl1pPr>
            <a:lvl2pPr>
              <a:defRPr sz="933"/>
            </a:lvl2pPr>
            <a:lvl3pPr>
              <a:defRPr sz="800"/>
            </a:lvl3pPr>
            <a:lvl4pPr>
              <a:defRPr sz="733"/>
            </a:lvl4pPr>
            <a:lvl5pPr>
              <a:defRPr sz="733"/>
            </a:lvl5pPr>
          </a:lstStyle>
          <a:p>
            <a:pPr lvl="0"/>
            <a:r>
              <a:rPr lang="en-US" dirty="0"/>
              <a:t>Click to edit Master text styles</a:t>
            </a:r>
          </a:p>
        </p:txBody>
      </p:sp>
      <p:sp>
        <p:nvSpPr>
          <p:cNvPr id="34" name="Text Placeholder 10">
            <a:extLst>
              <a:ext uri="{FF2B5EF4-FFF2-40B4-BE49-F238E27FC236}">
                <a16:creationId xmlns:a16="http://schemas.microsoft.com/office/drawing/2014/main" id="{9A92E8F6-B806-9728-A93B-C032AE628874}"/>
              </a:ext>
            </a:extLst>
          </p:cNvPr>
          <p:cNvSpPr>
            <a:spLocks noGrp="1"/>
          </p:cNvSpPr>
          <p:nvPr>
            <p:ph type="body" sz="quarter" idx="41"/>
          </p:nvPr>
        </p:nvSpPr>
        <p:spPr>
          <a:xfrm>
            <a:off x="4348736" y="4704528"/>
            <a:ext cx="2211365" cy="570251"/>
          </a:xfrm>
        </p:spPr>
        <p:txBody>
          <a:bodyPr anchor="ctr">
            <a:noAutofit/>
          </a:bodyPr>
          <a:lstStyle>
            <a:lvl1pPr algn="ctr">
              <a:lnSpc>
                <a:spcPct val="100000"/>
              </a:lnSpc>
              <a:defRPr sz="1800" b="1"/>
            </a:lvl1pPr>
            <a:lvl2pPr>
              <a:defRPr sz="933" b="1"/>
            </a:lvl2pPr>
            <a:lvl3pPr>
              <a:defRPr sz="800" b="1"/>
            </a:lvl3pPr>
            <a:lvl4pPr>
              <a:defRPr sz="733" b="1"/>
            </a:lvl4pPr>
            <a:lvl5pPr>
              <a:defRPr sz="733" b="1"/>
            </a:lvl5pPr>
          </a:lstStyle>
          <a:p>
            <a:pPr lvl="0"/>
            <a:r>
              <a:rPr lang="en-US" dirty="0"/>
              <a:t>Click to edit Master text styles</a:t>
            </a:r>
          </a:p>
        </p:txBody>
      </p:sp>
      <p:sp>
        <p:nvSpPr>
          <p:cNvPr id="35" name="Text Placeholder 10">
            <a:extLst>
              <a:ext uri="{FF2B5EF4-FFF2-40B4-BE49-F238E27FC236}">
                <a16:creationId xmlns:a16="http://schemas.microsoft.com/office/drawing/2014/main" id="{E8E8EB38-88D7-C80D-1684-329093A4F297}"/>
              </a:ext>
            </a:extLst>
          </p:cNvPr>
          <p:cNvSpPr>
            <a:spLocks noGrp="1"/>
          </p:cNvSpPr>
          <p:nvPr>
            <p:ph type="body" sz="quarter" idx="42"/>
          </p:nvPr>
        </p:nvSpPr>
        <p:spPr>
          <a:xfrm>
            <a:off x="4348736" y="5365481"/>
            <a:ext cx="2211365" cy="870537"/>
          </a:xfrm>
        </p:spPr>
        <p:txBody>
          <a:bodyPr>
            <a:noAutofit/>
          </a:bodyPr>
          <a:lstStyle>
            <a:lvl1pPr algn="ctr">
              <a:lnSpc>
                <a:spcPct val="100000"/>
              </a:lnSpc>
              <a:defRPr sz="1600"/>
            </a:lvl1pPr>
            <a:lvl2pPr>
              <a:defRPr sz="933"/>
            </a:lvl2pPr>
            <a:lvl3pPr>
              <a:defRPr sz="800"/>
            </a:lvl3pPr>
            <a:lvl4pPr>
              <a:defRPr sz="733"/>
            </a:lvl4pPr>
            <a:lvl5pPr>
              <a:defRPr sz="733"/>
            </a:lvl5pPr>
          </a:lstStyle>
          <a:p>
            <a:pPr lvl="0"/>
            <a:r>
              <a:rPr lang="en-US" dirty="0"/>
              <a:t>Click to edit Master text styles</a:t>
            </a:r>
          </a:p>
        </p:txBody>
      </p:sp>
      <p:sp>
        <p:nvSpPr>
          <p:cNvPr id="36" name="Text Placeholder 10">
            <a:extLst>
              <a:ext uri="{FF2B5EF4-FFF2-40B4-BE49-F238E27FC236}">
                <a16:creationId xmlns:a16="http://schemas.microsoft.com/office/drawing/2014/main" id="{35674BF8-9DB7-CAB1-2923-BCCCDB66A30D}"/>
              </a:ext>
            </a:extLst>
          </p:cNvPr>
          <p:cNvSpPr>
            <a:spLocks noGrp="1"/>
          </p:cNvSpPr>
          <p:nvPr>
            <p:ph type="body" sz="quarter" idx="44"/>
          </p:nvPr>
        </p:nvSpPr>
        <p:spPr>
          <a:xfrm>
            <a:off x="5640686" y="1482872"/>
            <a:ext cx="2211365" cy="570251"/>
          </a:xfrm>
        </p:spPr>
        <p:txBody>
          <a:bodyPr anchor="ctr">
            <a:noAutofit/>
          </a:bodyPr>
          <a:lstStyle>
            <a:lvl1pPr algn="ctr">
              <a:lnSpc>
                <a:spcPct val="100000"/>
              </a:lnSpc>
              <a:defRPr sz="1800" b="1"/>
            </a:lvl1pPr>
            <a:lvl2pPr>
              <a:defRPr sz="933" b="1"/>
            </a:lvl2pPr>
            <a:lvl3pPr>
              <a:defRPr sz="800" b="1"/>
            </a:lvl3pPr>
            <a:lvl4pPr>
              <a:defRPr sz="733" b="1"/>
            </a:lvl4pPr>
            <a:lvl5pPr>
              <a:defRPr sz="733" b="1"/>
            </a:lvl5pPr>
          </a:lstStyle>
          <a:p>
            <a:pPr lvl="0"/>
            <a:r>
              <a:rPr lang="en-US" dirty="0"/>
              <a:t>Click to edit Master text styles</a:t>
            </a:r>
          </a:p>
        </p:txBody>
      </p:sp>
      <p:sp>
        <p:nvSpPr>
          <p:cNvPr id="37" name="Text Placeholder 10">
            <a:extLst>
              <a:ext uri="{FF2B5EF4-FFF2-40B4-BE49-F238E27FC236}">
                <a16:creationId xmlns:a16="http://schemas.microsoft.com/office/drawing/2014/main" id="{95801591-7F20-C390-4136-43CBCC694C77}"/>
              </a:ext>
            </a:extLst>
          </p:cNvPr>
          <p:cNvSpPr>
            <a:spLocks noGrp="1"/>
          </p:cNvSpPr>
          <p:nvPr>
            <p:ph type="body" sz="quarter" idx="45"/>
          </p:nvPr>
        </p:nvSpPr>
        <p:spPr>
          <a:xfrm>
            <a:off x="5640686" y="2143825"/>
            <a:ext cx="2211365" cy="870537"/>
          </a:xfrm>
        </p:spPr>
        <p:txBody>
          <a:bodyPr>
            <a:noAutofit/>
          </a:bodyPr>
          <a:lstStyle>
            <a:lvl1pPr algn="ctr">
              <a:lnSpc>
                <a:spcPct val="100000"/>
              </a:lnSpc>
              <a:defRPr sz="1600"/>
            </a:lvl1pPr>
            <a:lvl2pPr>
              <a:defRPr sz="933"/>
            </a:lvl2pPr>
            <a:lvl3pPr>
              <a:defRPr sz="800"/>
            </a:lvl3pPr>
            <a:lvl4pPr>
              <a:defRPr sz="733"/>
            </a:lvl4pPr>
            <a:lvl5pPr>
              <a:defRPr sz="733"/>
            </a:lvl5pPr>
          </a:lstStyle>
          <a:p>
            <a:pPr lvl="0"/>
            <a:r>
              <a:rPr lang="en-US" dirty="0"/>
              <a:t>Click to edit Master text styles</a:t>
            </a:r>
          </a:p>
        </p:txBody>
      </p:sp>
      <p:sp>
        <p:nvSpPr>
          <p:cNvPr id="38" name="Text Placeholder 10">
            <a:extLst>
              <a:ext uri="{FF2B5EF4-FFF2-40B4-BE49-F238E27FC236}">
                <a16:creationId xmlns:a16="http://schemas.microsoft.com/office/drawing/2014/main" id="{3965DB20-FFA7-BC75-0951-413FF818345D}"/>
              </a:ext>
            </a:extLst>
          </p:cNvPr>
          <p:cNvSpPr>
            <a:spLocks noGrp="1"/>
          </p:cNvSpPr>
          <p:nvPr>
            <p:ph type="body" sz="quarter" idx="47"/>
          </p:nvPr>
        </p:nvSpPr>
        <p:spPr>
          <a:xfrm>
            <a:off x="9059080" y="3073491"/>
            <a:ext cx="2211365" cy="570251"/>
          </a:xfrm>
        </p:spPr>
        <p:txBody>
          <a:bodyPr anchor="ctr">
            <a:noAutofit/>
          </a:bodyPr>
          <a:lstStyle>
            <a:lvl1pPr algn="l">
              <a:lnSpc>
                <a:spcPct val="100000"/>
              </a:lnSpc>
              <a:defRPr sz="1800" b="1"/>
            </a:lvl1pPr>
            <a:lvl2pPr>
              <a:defRPr sz="933" b="1"/>
            </a:lvl2pPr>
            <a:lvl3pPr>
              <a:defRPr sz="800" b="1"/>
            </a:lvl3pPr>
            <a:lvl4pPr>
              <a:defRPr sz="733" b="1"/>
            </a:lvl4pPr>
            <a:lvl5pPr>
              <a:defRPr sz="733" b="1"/>
            </a:lvl5pPr>
          </a:lstStyle>
          <a:p>
            <a:pPr lvl="0"/>
            <a:r>
              <a:rPr lang="en-US" dirty="0"/>
              <a:t>Click to edit Master text styles</a:t>
            </a:r>
          </a:p>
        </p:txBody>
      </p:sp>
      <p:sp>
        <p:nvSpPr>
          <p:cNvPr id="39" name="Text Placeholder 10">
            <a:extLst>
              <a:ext uri="{FF2B5EF4-FFF2-40B4-BE49-F238E27FC236}">
                <a16:creationId xmlns:a16="http://schemas.microsoft.com/office/drawing/2014/main" id="{CAEE6F50-3CDB-C74B-0D50-5F5CE3E51F6F}"/>
              </a:ext>
            </a:extLst>
          </p:cNvPr>
          <p:cNvSpPr>
            <a:spLocks noGrp="1"/>
          </p:cNvSpPr>
          <p:nvPr>
            <p:ph type="body" sz="quarter" idx="48"/>
          </p:nvPr>
        </p:nvSpPr>
        <p:spPr>
          <a:xfrm>
            <a:off x="9059080" y="3734444"/>
            <a:ext cx="2211365" cy="870537"/>
          </a:xfrm>
        </p:spPr>
        <p:txBody>
          <a:bodyPr>
            <a:noAutofit/>
          </a:bodyPr>
          <a:lstStyle>
            <a:lvl1pPr algn="l">
              <a:lnSpc>
                <a:spcPct val="100000"/>
              </a:lnSpc>
              <a:defRPr sz="1600"/>
            </a:lvl1pPr>
            <a:lvl2pPr>
              <a:defRPr sz="933"/>
            </a:lvl2pPr>
            <a:lvl3pPr>
              <a:defRPr sz="800"/>
            </a:lvl3pPr>
            <a:lvl4pPr>
              <a:defRPr sz="733"/>
            </a:lvl4pPr>
            <a:lvl5pPr>
              <a:defRPr sz="733"/>
            </a:lvl5pPr>
          </a:lstStyle>
          <a:p>
            <a:pPr lvl="0"/>
            <a:r>
              <a:rPr lang="en-US" dirty="0"/>
              <a:t>Click to edit Master text styles</a:t>
            </a:r>
          </a:p>
        </p:txBody>
      </p:sp>
      <p:sp>
        <p:nvSpPr>
          <p:cNvPr id="40" name="Text Placeholder 36">
            <a:extLst>
              <a:ext uri="{FF2B5EF4-FFF2-40B4-BE49-F238E27FC236}">
                <a16:creationId xmlns:a16="http://schemas.microsoft.com/office/drawing/2014/main" id="{73B58185-A98B-AA2A-9334-D25032FBD6DF}"/>
              </a:ext>
            </a:extLst>
          </p:cNvPr>
          <p:cNvSpPr>
            <a:spLocks noGrp="1"/>
          </p:cNvSpPr>
          <p:nvPr>
            <p:ph type="body" sz="quarter" idx="49" hasCustomPrompt="1"/>
          </p:nvPr>
        </p:nvSpPr>
        <p:spPr>
          <a:xfrm>
            <a:off x="4808519" y="3643742"/>
            <a:ext cx="1260000" cy="3048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vert="horz" wrap="square" lIns="91440" tIns="45720" rIns="91440" bIns="45720" rtlCol="0" anchor="ctr">
            <a:noAutofit/>
          </a:bodyPr>
          <a:lstStyle>
            <a:lvl1pPr algn="ctr">
              <a:defRPr lang="en-US" sz="1700" b="1" dirty="0">
                <a:solidFill>
                  <a:schemeClr val="tx1"/>
                </a:solidFill>
              </a:defRPr>
            </a:lvl1pPr>
          </a:lstStyle>
          <a:p>
            <a:pPr lvl="0" algn="ctr" defTabSz="914400">
              <a:lnSpc>
                <a:spcPct val="100000"/>
              </a:lnSpc>
            </a:pPr>
            <a:r>
              <a:rPr lang="en-US" dirty="0"/>
              <a:t>Milestone</a:t>
            </a:r>
          </a:p>
        </p:txBody>
      </p:sp>
      <p:sp>
        <p:nvSpPr>
          <p:cNvPr id="41" name="Text Placeholder 37">
            <a:extLst>
              <a:ext uri="{FF2B5EF4-FFF2-40B4-BE49-F238E27FC236}">
                <a16:creationId xmlns:a16="http://schemas.microsoft.com/office/drawing/2014/main" id="{A6E657D1-C6AB-BF97-8DD2-079CA55F14DA}"/>
              </a:ext>
            </a:extLst>
          </p:cNvPr>
          <p:cNvSpPr>
            <a:spLocks noGrp="1"/>
          </p:cNvSpPr>
          <p:nvPr>
            <p:ph type="body" sz="quarter" idx="50" hasCustomPrompt="1"/>
          </p:nvPr>
        </p:nvSpPr>
        <p:spPr>
          <a:xfrm>
            <a:off x="6118118" y="3643742"/>
            <a:ext cx="1260000" cy="3048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vert="horz" wrap="square" lIns="91440" tIns="45720" rIns="91440" bIns="45720" rtlCol="0" anchor="ctr">
            <a:noAutofit/>
          </a:bodyPr>
          <a:lstStyle>
            <a:lvl1pPr algn="ctr">
              <a:defRPr lang="en-US" sz="1700" b="1" dirty="0">
                <a:solidFill>
                  <a:schemeClr val="tx1"/>
                </a:solidFill>
              </a:defRPr>
            </a:lvl1pPr>
          </a:lstStyle>
          <a:p>
            <a:pPr lvl="0" algn="ctr" defTabSz="914400">
              <a:lnSpc>
                <a:spcPct val="100000"/>
              </a:lnSpc>
            </a:pPr>
            <a:r>
              <a:rPr lang="en-US" dirty="0"/>
              <a:t>Milestone</a:t>
            </a:r>
          </a:p>
        </p:txBody>
      </p:sp>
      <p:sp>
        <p:nvSpPr>
          <p:cNvPr id="42" name="Text Placeholder 38">
            <a:extLst>
              <a:ext uri="{FF2B5EF4-FFF2-40B4-BE49-F238E27FC236}">
                <a16:creationId xmlns:a16="http://schemas.microsoft.com/office/drawing/2014/main" id="{B96BE57A-5563-0155-9A5B-0649F51D767B}"/>
              </a:ext>
            </a:extLst>
          </p:cNvPr>
          <p:cNvSpPr>
            <a:spLocks noGrp="1"/>
          </p:cNvSpPr>
          <p:nvPr>
            <p:ph type="body" sz="quarter" idx="51" hasCustomPrompt="1"/>
          </p:nvPr>
        </p:nvSpPr>
        <p:spPr>
          <a:xfrm>
            <a:off x="7427716" y="3643742"/>
            <a:ext cx="1260000" cy="3048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vert="horz" wrap="square" lIns="91440" tIns="45720" rIns="91440" bIns="45720" rtlCol="0" anchor="ctr">
            <a:noAutofit/>
          </a:bodyPr>
          <a:lstStyle>
            <a:lvl1pPr algn="ctr">
              <a:defRPr lang="en-US" sz="1700" b="1" dirty="0">
                <a:solidFill>
                  <a:schemeClr val="tx1"/>
                </a:solidFill>
              </a:defRPr>
            </a:lvl1pPr>
          </a:lstStyle>
          <a:p>
            <a:pPr lvl="0" algn="ctr" defTabSz="914400">
              <a:lnSpc>
                <a:spcPct val="100000"/>
              </a:lnSpc>
            </a:pPr>
            <a:r>
              <a:rPr lang="en-US" dirty="0"/>
              <a:t>Milestone</a:t>
            </a:r>
          </a:p>
        </p:txBody>
      </p:sp>
      <p:sp>
        <p:nvSpPr>
          <p:cNvPr id="43" name="Text Placeholder 32">
            <a:extLst>
              <a:ext uri="{FF2B5EF4-FFF2-40B4-BE49-F238E27FC236}">
                <a16:creationId xmlns:a16="http://schemas.microsoft.com/office/drawing/2014/main" id="{ADC3C786-A85E-1734-6057-B3A768D312F8}"/>
              </a:ext>
            </a:extLst>
          </p:cNvPr>
          <p:cNvSpPr>
            <a:spLocks noGrp="1"/>
          </p:cNvSpPr>
          <p:nvPr>
            <p:ph type="body" sz="quarter" idx="46" hasCustomPrompt="1"/>
          </p:nvPr>
        </p:nvSpPr>
        <p:spPr>
          <a:xfrm rot="5400000">
            <a:off x="4018969" y="3034067"/>
            <a:ext cx="230630" cy="230630"/>
          </a:xfrm>
          <a:prstGeom prst="triangl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lvl1pPr algn="l">
              <a:lnSpc>
                <a:spcPct val="100000"/>
              </a:lnSpc>
              <a:defRPr lang="en-US" sz="1000" b="1" dirty="0">
                <a:solidFill>
                  <a:srgbClr val="FFFFFF">
                    <a:alpha val="0"/>
                  </a:srgbClr>
                </a:solidFill>
              </a:defRPr>
            </a:lvl1pPr>
          </a:lstStyle>
          <a:p>
            <a:pPr lvl="0" algn="ctr" defTabSz="914400"/>
            <a:r>
              <a:rPr lang="en-US" dirty="0"/>
              <a:t>Milestone</a:t>
            </a:r>
          </a:p>
        </p:txBody>
      </p:sp>
      <p:sp>
        <p:nvSpPr>
          <p:cNvPr id="44" name="Text Placeholder 32">
            <a:extLst>
              <a:ext uri="{FF2B5EF4-FFF2-40B4-BE49-F238E27FC236}">
                <a16:creationId xmlns:a16="http://schemas.microsoft.com/office/drawing/2014/main" id="{087CA8A2-0C6C-5A1F-FAC8-4E862997133B}"/>
              </a:ext>
            </a:extLst>
          </p:cNvPr>
          <p:cNvSpPr>
            <a:spLocks noGrp="1"/>
          </p:cNvSpPr>
          <p:nvPr>
            <p:ph type="body" sz="quarter" idx="52" hasCustomPrompt="1"/>
          </p:nvPr>
        </p:nvSpPr>
        <p:spPr>
          <a:xfrm rot="5400000">
            <a:off x="6626805" y="3034067"/>
            <a:ext cx="230630" cy="230630"/>
          </a:xfrm>
          <a:prstGeom prst="triangl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lvl1pPr algn="l">
              <a:lnSpc>
                <a:spcPct val="100000"/>
              </a:lnSpc>
              <a:defRPr lang="en-US" sz="1000" b="1" dirty="0">
                <a:solidFill>
                  <a:srgbClr val="FFFFFF">
                    <a:alpha val="0"/>
                  </a:srgbClr>
                </a:solidFill>
              </a:defRPr>
            </a:lvl1pPr>
          </a:lstStyle>
          <a:p>
            <a:pPr lvl="0" algn="ctr" defTabSz="914400"/>
            <a:r>
              <a:rPr lang="en-US" dirty="0"/>
              <a:t>Milestone</a:t>
            </a:r>
          </a:p>
        </p:txBody>
      </p:sp>
      <p:sp>
        <p:nvSpPr>
          <p:cNvPr id="45" name="Text Placeholder 32">
            <a:extLst>
              <a:ext uri="{FF2B5EF4-FFF2-40B4-BE49-F238E27FC236}">
                <a16:creationId xmlns:a16="http://schemas.microsoft.com/office/drawing/2014/main" id="{B7F071CA-7EDF-4DA3-9D6F-CF3133D79B52}"/>
              </a:ext>
            </a:extLst>
          </p:cNvPr>
          <p:cNvSpPr>
            <a:spLocks noGrp="1"/>
          </p:cNvSpPr>
          <p:nvPr>
            <p:ph type="body" sz="quarter" idx="53" hasCustomPrompt="1"/>
          </p:nvPr>
        </p:nvSpPr>
        <p:spPr>
          <a:xfrm rot="5400000">
            <a:off x="5334565" y="4327587"/>
            <a:ext cx="230630" cy="230630"/>
          </a:xfrm>
          <a:prstGeom prst="triangl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lvl1pPr algn="l">
              <a:lnSpc>
                <a:spcPct val="100000"/>
              </a:lnSpc>
              <a:defRPr lang="en-US" sz="1000" b="1" dirty="0">
                <a:solidFill>
                  <a:srgbClr val="FFFFFF">
                    <a:alpha val="0"/>
                  </a:srgbClr>
                </a:solidFill>
              </a:defRPr>
            </a:lvl1pPr>
          </a:lstStyle>
          <a:p>
            <a:pPr lvl="0" algn="ctr" defTabSz="914400"/>
            <a:r>
              <a:rPr lang="en-US" dirty="0"/>
              <a:t>Milestone</a:t>
            </a:r>
          </a:p>
        </p:txBody>
      </p:sp>
      <p:sp>
        <p:nvSpPr>
          <p:cNvPr id="46" name="Text Placeholder 32">
            <a:extLst>
              <a:ext uri="{FF2B5EF4-FFF2-40B4-BE49-F238E27FC236}">
                <a16:creationId xmlns:a16="http://schemas.microsoft.com/office/drawing/2014/main" id="{3D9A1BA8-831D-EA25-07AA-834980D9DD34}"/>
              </a:ext>
            </a:extLst>
          </p:cNvPr>
          <p:cNvSpPr>
            <a:spLocks noGrp="1"/>
          </p:cNvSpPr>
          <p:nvPr>
            <p:ph type="body" sz="quarter" idx="54" hasCustomPrompt="1"/>
          </p:nvPr>
        </p:nvSpPr>
        <p:spPr>
          <a:xfrm rot="5400000">
            <a:off x="7942401" y="4327587"/>
            <a:ext cx="230630" cy="230630"/>
          </a:xfrm>
          <a:prstGeom prst="triangl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lvl1pPr algn="l">
              <a:lnSpc>
                <a:spcPct val="100000"/>
              </a:lnSpc>
              <a:defRPr lang="en-US" sz="1000" b="1" dirty="0">
                <a:solidFill>
                  <a:srgbClr val="FFFFFF">
                    <a:alpha val="0"/>
                  </a:srgbClr>
                </a:solidFill>
              </a:defRPr>
            </a:lvl1pPr>
          </a:lstStyle>
          <a:p>
            <a:pPr lvl="0" algn="ctr" defTabSz="914400"/>
            <a:r>
              <a:rPr lang="en-US" dirty="0"/>
              <a:t>Milestone</a:t>
            </a:r>
          </a:p>
        </p:txBody>
      </p:sp>
    </p:spTree>
    <p:extLst>
      <p:ext uri="{BB962C8B-B14F-4D97-AF65-F5344CB8AC3E}">
        <p14:creationId xmlns:p14="http://schemas.microsoft.com/office/powerpoint/2010/main" val="1914230527"/>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imeline I60V7">
    <p:spTree>
      <p:nvGrpSpPr>
        <p:cNvPr id="1" name=""/>
        <p:cNvGrpSpPr/>
        <p:nvPr/>
      </p:nvGrpSpPr>
      <p:grpSpPr>
        <a:xfrm>
          <a:off x="0" y="0"/>
          <a:ext cx="0" cy="0"/>
          <a:chOff x="0" y="0"/>
          <a:chExt cx="0" cy="0"/>
        </a:xfrm>
      </p:grpSpPr>
      <p:sp>
        <p:nvSpPr>
          <p:cNvPr id="3" name="Номер слайда 2">
            <a:extLst>
              <a:ext uri="{FF2B5EF4-FFF2-40B4-BE49-F238E27FC236}">
                <a16:creationId xmlns:a16="http://schemas.microsoft.com/office/drawing/2014/main" id="{D2F24407-DA77-DCD4-EBEA-0323D4D4C2AE}"/>
              </a:ext>
            </a:extLst>
          </p:cNvPr>
          <p:cNvSpPr>
            <a:spLocks noGrp="1"/>
          </p:cNvSpPr>
          <p:nvPr>
            <p:ph type="sldNum" sz="quarter" idx="10"/>
          </p:nvPr>
        </p:nvSpPr>
        <p:spPr/>
        <p:txBody>
          <a:bodyPr/>
          <a:lstStyle/>
          <a:p>
            <a:fld id="{F5342A4C-1D06-4798-B51F-D5804CA03D28}" type="slidenum">
              <a:rPr lang="en-ID" smtClean="0"/>
              <a:pPr/>
              <a:t>‹#›</a:t>
            </a:fld>
            <a:endParaRPr lang="en-ID" dirty="0"/>
          </a:p>
        </p:txBody>
      </p:sp>
      <p:sp>
        <p:nvSpPr>
          <p:cNvPr id="6" name="Title 1">
            <a:extLst>
              <a:ext uri="{FF2B5EF4-FFF2-40B4-BE49-F238E27FC236}">
                <a16:creationId xmlns:a16="http://schemas.microsoft.com/office/drawing/2014/main" id="{9C7BB84E-F663-A784-3FDC-1AAC682D94F1}"/>
              </a:ext>
            </a:extLst>
          </p:cNvPr>
          <p:cNvSpPr>
            <a:spLocks noGrp="1"/>
          </p:cNvSpPr>
          <p:nvPr>
            <p:ph type="title"/>
          </p:nvPr>
        </p:nvSpPr>
        <p:spPr>
          <a:xfrm>
            <a:off x="940857" y="620714"/>
            <a:ext cx="10339917" cy="734284"/>
          </a:xfrm>
        </p:spPr>
        <p:txBody>
          <a:bodyPr vert="horz" lIns="91440" tIns="45720" rIns="91440" bIns="45720" rtlCol="0" anchor="t">
            <a:noAutofit/>
          </a:bodyPr>
          <a:lstStyle>
            <a:lvl1pPr>
              <a:defRPr lang="en-ID" dirty="0"/>
            </a:lvl1pPr>
          </a:lstStyle>
          <a:p>
            <a:pPr lvl="0"/>
            <a:r>
              <a:rPr lang="en-US" dirty="0"/>
              <a:t>Click to edit Master title style</a:t>
            </a:r>
            <a:endParaRPr lang="en-ID" dirty="0"/>
          </a:p>
        </p:txBody>
      </p:sp>
      <p:sp>
        <p:nvSpPr>
          <p:cNvPr id="7" name="Footer Placeholder 4">
            <a:extLst>
              <a:ext uri="{FF2B5EF4-FFF2-40B4-BE49-F238E27FC236}">
                <a16:creationId xmlns:a16="http://schemas.microsoft.com/office/drawing/2014/main" id="{42C6EFD0-44A5-5430-C726-F742CF5A896C}"/>
              </a:ext>
            </a:extLst>
          </p:cNvPr>
          <p:cNvSpPr>
            <a:spLocks noGrp="1"/>
          </p:cNvSpPr>
          <p:nvPr>
            <p:ph type="ftr" sz="quarter" idx="11"/>
          </p:nvPr>
        </p:nvSpPr>
        <p:spPr>
          <a:xfrm>
            <a:off x="116906" y="620714"/>
            <a:ext cx="413319" cy="5615514"/>
          </a:xfrm>
        </p:spPr>
        <p:txBody>
          <a:bodyPr/>
          <a:lstStyle>
            <a:lvl1pPr algn="ctr">
              <a:defRPr>
                <a:solidFill>
                  <a:srgbClr val="000000"/>
                </a:solidFill>
              </a:defRPr>
            </a:lvl1pPr>
          </a:lstStyle>
          <a:p>
            <a:r>
              <a:rPr lang="en-ID" sz="1250" dirty="0"/>
              <a:t>PRESENTATION</a:t>
            </a:r>
            <a:r>
              <a:rPr lang="en-ID" dirty="0"/>
              <a:t> TITLE</a:t>
            </a:r>
          </a:p>
        </p:txBody>
      </p:sp>
      <p:sp>
        <p:nvSpPr>
          <p:cNvPr id="2" name="Text Placeholder 10">
            <a:extLst>
              <a:ext uri="{FF2B5EF4-FFF2-40B4-BE49-F238E27FC236}">
                <a16:creationId xmlns:a16="http://schemas.microsoft.com/office/drawing/2014/main" id="{0F7F2CB4-C601-6DAC-7506-C87340247EF7}"/>
              </a:ext>
            </a:extLst>
          </p:cNvPr>
          <p:cNvSpPr>
            <a:spLocks noGrp="1"/>
          </p:cNvSpPr>
          <p:nvPr>
            <p:ph type="body" sz="quarter" idx="37"/>
          </p:nvPr>
        </p:nvSpPr>
        <p:spPr>
          <a:xfrm>
            <a:off x="2377292" y="1534385"/>
            <a:ext cx="2211365" cy="570251"/>
          </a:xfrm>
        </p:spPr>
        <p:txBody>
          <a:bodyPr anchor="ctr">
            <a:noAutofit/>
          </a:bodyPr>
          <a:lstStyle>
            <a:lvl1pPr algn="ctr">
              <a:lnSpc>
                <a:spcPct val="100000"/>
              </a:lnSpc>
              <a:defRPr sz="1400" b="1"/>
            </a:lvl1pPr>
            <a:lvl2pPr>
              <a:defRPr sz="933" b="1"/>
            </a:lvl2pPr>
            <a:lvl3pPr>
              <a:defRPr sz="800" b="1"/>
            </a:lvl3pPr>
            <a:lvl4pPr>
              <a:defRPr sz="733" b="1"/>
            </a:lvl4pPr>
            <a:lvl5pPr>
              <a:defRPr sz="733" b="1"/>
            </a:lvl5pPr>
          </a:lstStyle>
          <a:p>
            <a:pPr lvl="0"/>
            <a:r>
              <a:rPr lang="en-US" dirty="0"/>
              <a:t>Click to edit Master text styles</a:t>
            </a:r>
          </a:p>
        </p:txBody>
      </p:sp>
      <p:sp>
        <p:nvSpPr>
          <p:cNvPr id="4" name="Text Placeholder 10">
            <a:extLst>
              <a:ext uri="{FF2B5EF4-FFF2-40B4-BE49-F238E27FC236}">
                <a16:creationId xmlns:a16="http://schemas.microsoft.com/office/drawing/2014/main" id="{B7437ADB-B6AD-FCD1-09C3-6FC04884B60A}"/>
              </a:ext>
            </a:extLst>
          </p:cNvPr>
          <p:cNvSpPr>
            <a:spLocks noGrp="1"/>
          </p:cNvSpPr>
          <p:nvPr>
            <p:ph type="body" sz="quarter" idx="38"/>
          </p:nvPr>
        </p:nvSpPr>
        <p:spPr>
          <a:xfrm>
            <a:off x="2377292" y="2195339"/>
            <a:ext cx="2211365" cy="865362"/>
          </a:xfrm>
        </p:spPr>
        <p:txBody>
          <a:bodyPr>
            <a:noAutofit/>
          </a:bodyPr>
          <a:lstStyle>
            <a:lvl1pPr algn="ctr">
              <a:lnSpc>
                <a:spcPct val="100000"/>
              </a:lnSpc>
              <a:defRPr sz="1200"/>
            </a:lvl1pPr>
            <a:lvl2pPr>
              <a:defRPr sz="933"/>
            </a:lvl2pPr>
            <a:lvl3pPr>
              <a:defRPr sz="800"/>
            </a:lvl3pPr>
            <a:lvl4pPr>
              <a:defRPr sz="733"/>
            </a:lvl4pPr>
            <a:lvl5pPr>
              <a:defRPr sz="733"/>
            </a:lvl5pPr>
          </a:lstStyle>
          <a:p>
            <a:pPr lvl="0"/>
            <a:r>
              <a:rPr lang="en-US" dirty="0"/>
              <a:t>Click to edit Master text styles</a:t>
            </a:r>
          </a:p>
        </p:txBody>
      </p:sp>
      <p:sp>
        <p:nvSpPr>
          <p:cNvPr id="5" name="Text Placeholder 10">
            <a:extLst>
              <a:ext uri="{FF2B5EF4-FFF2-40B4-BE49-F238E27FC236}">
                <a16:creationId xmlns:a16="http://schemas.microsoft.com/office/drawing/2014/main" id="{FCB6DFAC-61CE-A155-E9D4-2A8AEF92E753}"/>
              </a:ext>
            </a:extLst>
          </p:cNvPr>
          <p:cNvSpPr>
            <a:spLocks noGrp="1"/>
          </p:cNvSpPr>
          <p:nvPr>
            <p:ph type="body" sz="quarter" idx="41"/>
          </p:nvPr>
        </p:nvSpPr>
        <p:spPr>
          <a:xfrm>
            <a:off x="3685543" y="4601435"/>
            <a:ext cx="2211365" cy="570251"/>
          </a:xfrm>
        </p:spPr>
        <p:txBody>
          <a:bodyPr anchor="ctr">
            <a:noAutofit/>
          </a:bodyPr>
          <a:lstStyle>
            <a:lvl1pPr algn="ctr">
              <a:lnSpc>
                <a:spcPct val="100000"/>
              </a:lnSpc>
              <a:defRPr sz="1400" b="1"/>
            </a:lvl1pPr>
            <a:lvl2pPr>
              <a:defRPr sz="933" b="1"/>
            </a:lvl2pPr>
            <a:lvl3pPr>
              <a:defRPr sz="800" b="1"/>
            </a:lvl3pPr>
            <a:lvl4pPr>
              <a:defRPr sz="733" b="1"/>
            </a:lvl4pPr>
            <a:lvl5pPr>
              <a:defRPr sz="733" b="1"/>
            </a:lvl5pPr>
          </a:lstStyle>
          <a:p>
            <a:pPr lvl="0"/>
            <a:r>
              <a:rPr lang="en-US" dirty="0"/>
              <a:t>Click to edit Master text styles</a:t>
            </a:r>
          </a:p>
        </p:txBody>
      </p:sp>
      <p:sp>
        <p:nvSpPr>
          <p:cNvPr id="8" name="Text Placeholder 10">
            <a:extLst>
              <a:ext uri="{FF2B5EF4-FFF2-40B4-BE49-F238E27FC236}">
                <a16:creationId xmlns:a16="http://schemas.microsoft.com/office/drawing/2014/main" id="{DDCE8E04-D569-ADFE-5C1A-17A1FA89C326}"/>
              </a:ext>
            </a:extLst>
          </p:cNvPr>
          <p:cNvSpPr>
            <a:spLocks noGrp="1"/>
          </p:cNvSpPr>
          <p:nvPr>
            <p:ph type="body" sz="quarter" idx="42"/>
          </p:nvPr>
        </p:nvSpPr>
        <p:spPr>
          <a:xfrm>
            <a:off x="3685543" y="5262389"/>
            <a:ext cx="2211365" cy="865362"/>
          </a:xfrm>
        </p:spPr>
        <p:txBody>
          <a:bodyPr>
            <a:noAutofit/>
          </a:bodyPr>
          <a:lstStyle>
            <a:lvl1pPr algn="ctr">
              <a:lnSpc>
                <a:spcPct val="100000"/>
              </a:lnSpc>
              <a:defRPr sz="1200"/>
            </a:lvl1pPr>
            <a:lvl2pPr>
              <a:defRPr sz="933"/>
            </a:lvl2pPr>
            <a:lvl3pPr>
              <a:defRPr sz="800"/>
            </a:lvl3pPr>
            <a:lvl4pPr>
              <a:defRPr sz="733"/>
            </a:lvl4pPr>
            <a:lvl5pPr>
              <a:defRPr sz="733"/>
            </a:lvl5pPr>
          </a:lstStyle>
          <a:p>
            <a:pPr lvl="0"/>
            <a:r>
              <a:rPr lang="en-US" dirty="0"/>
              <a:t>Click to edit Master text styles</a:t>
            </a:r>
          </a:p>
        </p:txBody>
      </p:sp>
      <p:sp>
        <p:nvSpPr>
          <p:cNvPr id="9" name="Text Placeholder 10">
            <a:extLst>
              <a:ext uri="{FF2B5EF4-FFF2-40B4-BE49-F238E27FC236}">
                <a16:creationId xmlns:a16="http://schemas.microsoft.com/office/drawing/2014/main" id="{C31AEBDD-A053-7C12-8AEA-9F2DB997B311}"/>
              </a:ext>
            </a:extLst>
          </p:cNvPr>
          <p:cNvSpPr>
            <a:spLocks noGrp="1"/>
          </p:cNvSpPr>
          <p:nvPr>
            <p:ph type="body" sz="quarter" idx="44"/>
          </p:nvPr>
        </p:nvSpPr>
        <p:spPr>
          <a:xfrm>
            <a:off x="4993794" y="1515408"/>
            <a:ext cx="2211365" cy="570251"/>
          </a:xfrm>
        </p:spPr>
        <p:txBody>
          <a:bodyPr anchor="ctr">
            <a:noAutofit/>
          </a:bodyPr>
          <a:lstStyle>
            <a:lvl1pPr algn="ctr">
              <a:lnSpc>
                <a:spcPct val="100000"/>
              </a:lnSpc>
              <a:defRPr sz="1400" b="1"/>
            </a:lvl1pPr>
            <a:lvl2pPr>
              <a:defRPr sz="933" b="1"/>
            </a:lvl2pPr>
            <a:lvl3pPr>
              <a:defRPr sz="800" b="1"/>
            </a:lvl3pPr>
            <a:lvl4pPr>
              <a:defRPr sz="733" b="1"/>
            </a:lvl4pPr>
            <a:lvl5pPr>
              <a:defRPr sz="733" b="1"/>
            </a:lvl5pPr>
          </a:lstStyle>
          <a:p>
            <a:pPr lvl="0"/>
            <a:r>
              <a:rPr lang="en-US" dirty="0"/>
              <a:t>Click to edit Master text styles</a:t>
            </a:r>
          </a:p>
        </p:txBody>
      </p:sp>
      <p:sp>
        <p:nvSpPr>
          <p:cNvPr id="10" name="Text Placeholder 10">
            <a:extLst>
              <a:ext uri="{FF2B5EF4-FFF2-40B4-BE49-F238E27FC236}">
                <a16:creationId xmlns:a16="http://schemas.microsoft.com/office/drawing/2014/main" id="{EFCA950D-F149-15B2-627E-C55039FE0EAE}"/>
              </a:ext>
            </a:extLst>
          </p:cNvPr>
          <p:cNvSpPr>
            <a:spLocks noGrp="1"/>
          </p:cNvSpPr>
          <p:nvPr>
            <p:ph type="body" sz="quarter" idx="45"/>
          </p:nvPr>
        </p:nvSpPr>
        <p:spPr>
          <a:xfrm>
            <a:off x="4993794" y="2176362"/>
            <a:ext cx="2211365" cy="865362"/>
          </a:xfrm>
        </p:spPr>
        <p:txBody>
          <a:bodyPr>
            <a:noAutofit/>
          </a:bodyPr>
          <a:lstStyle>
            <a:lvl1pPr algn="ctr">
              <a:lnSpc>
                <a:spcPct val="100000"/>
              </a:lnSpc>
              <a:defRPr sz="1200"/>
            </a:lvl1pPr>
            <a:lvl2pPr>
              <a:defRPr sz="933"/>
            </a:lvl2pPr>
            <a:lvl3pPr>
              <a:defRPr sz="800"/>
            </a:lvl3pPr>
            <a:lvl4pPr>
              <a:defRPr sz="733"/>
            </a:lvl4pPr>
            <a:lvl5pPr>
              <a:defRPr sz="733"/>
            </a:lvl5pPr>
          </a:lstStyle>
          <a:p>
            <a:pPr lvl="0"/>
            <a:r>
              <a:rPr lang="en-US" dirty="0"/>
              <a:t>Click to edit Master text styles</a:t>
            </a:r>
          </a:p>
        </p:txBody>
      </p:sp>
      <p:sp>
        <p:nvSpPr>
          <p:cNvPr id="11" name="Text Placeholder 10">
            <a:extLst>
              <a:ext uri="{FF2B5EF4-FFF2-40B4-BE49-F238E27FC236}">
                <a16:creationId xmlns:a16="http://schemas.microsoft.com/office/drawing/2014/main" id="{D3DD5590-3BF0-5B3F-2B74-ED272303083D}"/>
              </a:ext>
            </a:extLst>
          </p:cNvPr>
          <p:cNvSpPr>
            <a:spLocks noGrp="1"/>
          </p:cNvSpPr>
          <p:nvPr>
            <p:ph type="body" sz="quarter" idx="47"/>
          </p:nvPr>
        </p:nvSpPr>
        <p:spPr>
          <a:xfrm>
            <a:off x="6302045" y="4601435"/>
            <a:ext cx="2211365" cy="570251"/>
          </a:xfrm>
        </p:spPr>
        <p:txBody>
          <a:bodyPr anchor="ctr">
            <a:noAutofit/>
          </a:bodyPr>
          <a:lstStyle>
            <a:lvl1pPr algn="ctr">
              <a:lnSpc>
                <a:spcPct val="100000"/>
              </a:lnSpc>
              <a:defRPr sz="1400" b="1"/>
            </a:lvl1pPr>
            <a:lvl2pPr>
              <a:defRPr sz="933" b="1"/>
            </a:lvl2pPr>
            <a:lvl3pPr>
              <a:defRPr sz="800" b="1"/>
            </a:lvl3pPr>
            <a:lvl4pPr>
              <a:defRPr sz="733" b="1"/>
            </a:lvl4pPr>
            <a:lvl5pPr>
              <a:defRPr sz="733" b="1"/>
            </a:lvl5pPr>
          </a:lstStyle>
          <a:p>
            <a:pPr lvl="0"/>
            <a:r>
              <a:rPr lang="en-US" dirty="0"/>
              <a:t>Click to edit Master text styles</a:t>
            </a:r>
          </a:p>
        </p:txBody>
      </p:sp>
      <p:sp>
        <p:nvSpPr>
          <p:cNvPr id="12" name="Text Placeholder 10">
            <a:extLst>
              <a:ext uri="{FF2B5EF4-FFF2-40B4-BE49-F238E27FC236}">
                <a16:creationId xmlns:a16="http://schemas.microsoft.com/office/drawing/2014/main" id="{C020A5BA-9EB1-DF17-1DBE-5525AE22583C}"/>
              </a:ext>
            </a:extLst>
          </p:cNvPr>
          <p:cNvSpPr>
            <a:spLocks noGrp="1"/>
          </p:cNvSpPr>
          <p:nvPr>
            <p:ph type="body" sz="quarter" idx="48"/>
          </p:nvPr>
        </p:nvSpPr>
        <p:spPr>
          <a:xfrm>
            <a:off x="6302045" y="5262389"/>
            <a:ext cx="2211365" cy="865362"/>
          </a:xfrm>
        </p:spPr>
        <p:txBody>
          <a:bodyPr>
            <a:noAutofit/>
          </a:bodyPr>
          <a:lstStyle>
            <a:lvl1pPr algn="ctr">
              <a:lnSpc>
                <a:spcPct val="100000"/>
              </a:lnSpc>
              <a:defRPr sz="1200"/>
            </a:lvl1pPr>
            <a:lvl2pPr>
              <a:defRPr sz="933"/>
            </a:lvl2pPr>
            <a:lvl3pPr>
              <a:defRPr sz="800"/>
            </a:lvl3pPr>
            <a:lvl4pPr>
              <a:defRPr sz="733"/>
            </a:lvl4pPr>
            <a:lvl5pPr>
              <a:defRPr sz="733"/>
            </a:lvl5pPr>
          </a:lstStyle>
          <a:p>
            <a:pPr lvl="0"/>
            <a:r>
              <a:rPr lang="en-US" dirty="0"/>
              <a:t>Click to edit Master text styles</a:t>
            </a:r>
          </a:p>
        </p:txBody>
      </p:sp>
      <p:sp>
        <p:nvSpPr>
          <p:cNvPr id="13" name="Text Placeholder 10">
            <a:extLst>
              <a:ext uri="{FF2B5EF4-FFF2-40B4-BE49-F238E27FC236}">
                <a16:creationId xmlns:a16="http://schemas.microsoft.com/office/drawing/2014/main" id="{B2ADA281-0D27-AF12-784C-45BE6549F3F2}"/>
              </a:ext>
            </a:extLst>
          </p:cNvPr>
          <p:cNvSpPr>
            <a:spLocks noGrp="1"/>
          </p:cNvSpPr>
          <p:nvPr>
            <p:ph type="body" sz="quarter" idx="50"/>
          </p:nvPr>
        </p:nvSpPr>
        <p:spPr>
          <a:xfrm>
            <a:off x="7610297" y="1503568"/>
            <a:ext cx="2211365" cy="570251"/>
          </a:xfrm>
        </p:spPr>
        <p:txBody>
          <a:bodyPr anchor="ctr">
            <a:noAutofit/>
          </a:bodyPr>
          <a:lstStyle>
            <a:lvl1pPr algn="ctr">
              <a:lnSpc>
                <a:spcPct val="100000"/>
              </a:lnSpc>
              <a:defRPr sz="1400" b="1"/>
            </a:lvl1pPr>
            <a:lvl2pPr>
              <a:defRPr sz="933" b="1"/>
            </a:lvl2pPr>
            <a:lvl3pPr>
              <a:defRPr sz="800" b="1"/>
            </a:lvl3pPr>
            <a:lvl4pPr>
              <a:defRPr sz="733" b="1"/>
            </a:lvl4pPr>
            <a:lvl5pPr>
              <a:defRPr sz="733" b="1"/>
            </a:lvl5pPr>
          </a:lstStyle>
          <a:p>
            <a:pPr lvl="0"/>
            <a:r>
              <a:rPr lang="en-US" dirty="0"/>
              <a:t>Click to edit Master text styles</a:t>
            </a:r>
          </a:p>
        </p:txBody>
      </p:sp>
      <p:sp>
        <p:nvSpPr>
          <p:cNvPr id="14" name="Text Placeholder 10">
            <a:extLst>
              <a:ext uri="{FF2B5EF4-FFF2-40B4-BE49-F238E27FC236}">
                <a16:creationId xmlns:a16="http://schemas.microsoft.com/office/drawing/2014/main" id="{5469782C-164E-3493-AAB5-867DDCF8BEAC}"/>
              </a:ext>
            </a:extLst>
          </p:cNvPr>
          <p:cNvSpPr>
            <a:spLocks noGrp="1"/>
          </p:cNvSpPr>
          <p:nvPr>
            <p:ph type="body" sz="quarter" idx="51"/>
          </p:nvPr>
        </p:nvSpPr>
        <p:spPr>
          <a:xfrm>
            <a:off x="7610297" y="2164522"/>
            <a:ext cx="2211365" cy="865362"/>
          </a:xfrm>
        </p:spPr>
        <p:txBody>
          <a:bodyPr>
            <a:noAutofit/>
          </a:bodyPr>
          <a:lstStyle>
            <a:lvl1pPr algn="ctr">
              <a:lnSpc>
                <a:spcPct val="100000"/>
              </a:lnSpc>
              <a:defRPr sz="1200"/>
            </a:lvl1pPr>
            <a:lvl2pPr>
              <a:defRPr sz="933"/>
            </a:lvl2pPr>
            <a:lvl3pPr>
              <a:defRPr sz="800"/>
            </a:lvl3pPr>
            <a:lvl4pPr>
              <a:defRPr sz="733"/>
            </a:lvl4pPr>
            <a:lvl5pPr>
              <a:defRPr sz="733"/>
            </a:lvl5pPr>
          </a:lstStyle>
          <a:p>
            <a:pPr lvl="0"/>
            <a:r>
              <a:rPr lang="en-US" dirty="0"/>
              <a:t>Click to edit Master text styles</a:t>
            </a:r>
          </a:p>
        </p:txBody>
      </p:sp>
      <p:grpSp>
        <p:nvGrpSpPr>
          <p:cNvPr id="15" name="Group 14">
            <a:extLst>
              <a:ext uri="{FF2B5EF4-FFF2-40B4-BE49-F238E27FC236}">
                <a16:creationId xmlns:a16="http://schemas.microsoft.com/office/drawing/2014/main" id="{3FC571A7-374D-80C2-6574-AC413AF018EE}"/>
              </a:ext>
            </a:extLst>
          </p:cNvPr>
          <p:cNvGrpSpPr/>
          <p:nvPr userDrawn="1"/>
        </p:nvGrpSpPr>
        <p:grpSpPr>
          <a:xfrm>
            <a:off x="2826473" y="3142237"/>
            <a:ext cx="6539055" cy="1307812"/>
            <a:chOff x="3480378" y="3357980"/>
            <a:chExt cx="6539055" cy="1307812"/>
          </a:xfrm>
        </p:grpSpPr>
        <p:sp>
          <p:nvSpPr>
            <p:cNvPr id="16" name="Arc 47">
              <a:extLst>
                <a:ext uri="{FF2B5EF4-FFF2-40B4-BE49-F238E27FC236}">
                  <a16:creationId xmlns:a16="http://schemas.microsoft.com/office/drawing/2014/main" id="{5D8F59F6-AA97-D6F4-DC68-5BB5E20AB465}"/>
                </a:ext>
              </a:extLst>
            </p:cNvPr>
            <p:cNvSpPr/>
            <p:nvPr userDrawn="1"/>
          </p:nvSpPr>
          <p:spPr>
            <a:xfrm>
              <a:off x="8711622" y="3357980"/>
              <a:ext cx="1307811" cy="1307812"/>
            </a:xfrm>
            <a:prstGeom prst="ellipse">
              <a:avLst/>
            </a:prstGeom>
            <a:noFill/>
            <a:ln w="57150" cap="flat" cmpd="sng" algn="ctr">
              <a:solidFill>
                <a:schemeClr val="tx1">
                  <a:lumMod val="50000"/>
                  <a:alpha val="50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black"/>
                </a:solidFill>
                <a:effectLst/>
                <a:uLnTx/>
                <a:uFillTx/>
                <a:latin typeface="Calibri"/>
                <a:ea typeface="+mn-ea"/>
                <a:cs typeface="+mn-cs"/>
              </a:endParaRPr>
            </a:p>
          </p:txBody>
        </p:sp>
        <p:sp>
          <p:nvSpPr>
            <p:cNvPr id="17" name="Arc 47">
              <a:extLst>
                <a:ext uri="{FF2B5EF4-FFF2-40B4-BE49-F238E27FC236}">
                  <a16:creationId xmlns:a16="http://schemas.microsoft.com/office/drawing/2014/main" id="{8D3361CA-AD09-8EB5-DD6F-9ADD91492402}"/>
                </a:ext>
              </a:extLst>
            </p:cNvPr>
            <p:cNvSpPr/>
            <p:nvPr userDrawn="1"/>
          </p:nvSpPr>
          <p:spPr>
            <a:xfrm>
              <a:off x="6096000" y="3357980"/>
              <a:ext cx="1307811" cy="1307812"/>
            </a:xfrm>
            <a:prstGeom prst="ellipse">
              <a:avLst/>
            </a:prstGeom>
            <a:noFill/>
            <a:ln w="57150" cap="flat" cmpd="sng" algn="ctr">
              <a:solidFill>
                <a:schemeClr val="tx1">
                  <a:lumMod val="50000"/>
                  <a:alpha val="50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black"/>
                </a:solidFill>
                <a:effectLst/>
                <a:uLnTx/>
                <a:uFillTx/>
                <a:latin typeface="Calibri"/>
                <a:ea typeface="+mn-ea"/>
                <a:cs typeface="+mn-cs"/>
              </a:endParaRPr>
            </a:p>
          </p:txBody>
        </p:sp>
        <p:sp>
          <p:nvSpPr>
            <p:cNvPr id="34" name="Arc 48">
              <a:extLst>
                <a:ext uri="{FF2B5EF4-FFF2-40B4-BE49-F238E27FC236}">
                  <a16:creationId xmlns:a16="http://schemas.microsoft.com/office/drawing/2014/main" id="{542A581B-BDE1-501B-E760-51137EF6529B}"/>
                </a:ext>
              </a:extLst>
            </p:cNvPr>
            <p:cNvSpPr/>
            <p:nvPr userDrawn="1"/>
          </p:nvSpPr>
          <p:spPr>
            <a:xfrm flipV="1">
              <a:off x="7403811" y="3357980"/>
              <a:ext cx="1307811" cy="1307812"/>
            </a:xfrm>
            <a:prstGeom prst="ellipse">
              <a:avLst/>
            </a:prstGeom>
            <a:noFill/>
            <a:ln w="57150" cap="flat" cmpd="sng" algn="ctr">
              <a:solidFill>
                <a:schemeClr val="tx1">
                  <a:lumMod val="50000"/>
                  <a:alpha val="50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black"/>
                </a:solidFill>
                <a:effectLst/>
                <a:uLnTx/>
                <a:uFillTx/>
                <a:latin typeface="Calibri"/>
                <a:ea typeface="+mn-ea"/>
                <a:cs typeface="+mn-cs"/>
              </a:endParaRPr>
            </a:p>
          </p:txBody>
        </p:sp>
        <p:sp>
          <p:nvSpPr>
            <p:cNvPr id="35" name="Arc 47">
              <a:extLst>
                <a:ext uri="{FF2B5EF4-FFF2-40B4-BE49-F238E27FC236}">
                  <a16:creationId xmlns:a16="http://schemas.microsoft.com/office/drawing/2014/main" id="{BE15105C-828F-B4D8-F37D-3EAE3FDFAB9E}"/>
                </a:ext>
              </a:extLst>
            </p:cNvPr>
            <p:cNvSpPr/>
            <p:nvPr userDrawn="1"/>
          </p:nvSpPr>
          <p:spPr>
            <a:xfrm>
              <a:off x="3480378" y="3357980"/>
              <a:ext cx="1307811" cy="1307812"/>
            </a:xfrm>
            <a:prstGeom prst="ellipse">
              <a:avLst/>
            </a:prstGeom>
            <a:noFill/>
            <a:ln w="57150" cap="flat" cmpd="sng" algn="ctr">
              <a:solidFill>
                <a:schemeClr val="tx1">
                  <a:lumMod val="50000"/>
                  <a:alpha val="50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prstClr val="black"/>
                </a:solidFill>
                <a:effectLst/>
                <a:uLnTx/>
                <a:uFillTx/>
                <a:latin typeface="Calibri"/>
                <a:ea typeface="+mn-ea"/>
                <a:cs typeface="+mn-cs"/>
              </a:endParaRPr>
            </a:p>
          </p:txBody>
        </p:sp>
        <p:sp>
          <p:nvSpPr>
            <p:cNvPr id="36" name="Arc 48">
              <a:extLst>
                <a:ext uri="{FF2B5EF4-FFF2-40B4-BE49-F238E27FC236}">
                  <a16:creationId xmlns:a16="http://schemas.microsoft.com/office/drawing/2014/main" id="{D90AA9B2-6A3C-57BC-8468-3D096C7FB1D0}"/>
                </a:ext>
              </a:extLst>
            </p:cNvPr>
            <p:cNvSpPr/>
            <p:nvPr userDrawn="1"/>
          </p:nvSpPr>
          <p:spPr>
            <a:xfrm flipV="1">
              <a:off x="4788189" y="3357980"/>
              <a:ext cx="1307811" cy="1307812"/>
            </a:xfrm>
            <a:prstGeom prst="ellipse">
              <a:avLst/>
            </a:prstGeom>
            <a:noFill/>
            <a:ln w="57150" cap="flat" cmpd="sng" algn="ctr">
              <a:solidFill>
                <a:schemeClr val="tx1">
                  <a:lumMod val="50000"/>
                  <a:alpha val="50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black"/>
                </a:solidFill>
                <a:effectLst/>
                <a:uLnTx/>
                <a:uFillTx/>
                <a:latin typeface="Calibri"/>
                <a:ea typeface="+mn-ea"/>
                <a:cs typeface="+mn-cs"/>
              </a:endParaRPr>
            </a:p>
          </p:txBody>
        </p:sp>
        <p:sp>
          <p:nvSpPr>
            <p:cNvPr id="37" name="Arc 36">
              <a:extLst>
                <a:ext uri="{FF2B5EF4-FFF2-40B4-BE49-F238E27FC236}">
                  <a16:creationId xmlns:a16="http://schemas.microsoft.com/office/drawing/2014/main" id="{C70B6331-9B88-E774-6746-A8F5F9C6B467}"/>
                </a:ext>
              </a:extLst>
            </p:cNvPr>
            <p:cNvSpPr/>
            <p:nvPr userDrawn="1"/>
          </p:nvSpPr>
          <p:spPr>
            <a:xfrm>
              <a:off x="3480378" y="3357980"/>
              <a:ext cx="1307811" cy="1307812"/>
            </a:xfrm>
            <a:prstGeom prst="arc">
              <a:avLst>
                <a:gd name="adj1" fmla="val 10792152"/>
                <a:gd name="adj2" fmla="val 0"/>
              </a:avLst>
            </a:prstGeom>
            <a:noFill/>
            <a:ln w="57150" cap="rnd" cmpd="sng" algn="ctr">
              <a:solidFill>
                <a:schemeClr val="tx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black"/>
                </a:solidFill>
                <a:effectLst/>
                <a:uLnTx/>
                <a:uFillTx/>
                <a:latin typeface="Calibri"/>
                <a:ea typeface="+mn-ea"/>
                <a:cs typeface="+mn-cs"/>
              </a:endParaRPr>
            </a:p>
          </p:txBody>
        </p:sp>
        <p:sp>
          <p:nvSpPr>
            <p:cNvPr id="38" name="Arc 37">
              <a:extLst>
                <a:ext uri="{FF2B5EF4-FFF2-40B4-BE49-F238E27FC236}">
                  <a16:creationId xmlns:a16="http://schemas.microsoft.com/office/drawing/2014/main" id="{59EF0308-2114-1DDB-D620-B91CDA992487}"/>
                </a:ext>
              </a:extLst>
            </p:cNvPr>
            <p:cNvSpPr/>
            <p:nvPr userDrawn="1"/>
          </p:nvSpPr>
          <p:spPr>
            <a:xfrm flipV="1">
              <a:off x="4788189" y="3357980"/>
              <a:ext cx="1307811" cy="1307812"/>
            </a:xfrm>
            <a:prstGeom prst="arc">
              <a:avLst>
                <a:gd name="adj1" fmla="val 10790197"/>
                <a:gd name="adj2" fmla="val 0"/>
              </a:avLst>
            </a:prstGeom>
            <a:noFill/>
            <a:ln w="57150" cap="rnd" cmpd="sng" algn="ctr">
              <a:solidFill>
                <a:schemeClr val="tx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black"/>
                </a:solidFill>
                <a:effectLst/>
                <a:uLnTx/>
                <a:uFillTx/>
                <a:latin typeface="Calibri"/>
                <a:ea typeface="+mn-ea"/>
                <a:cs typeface="+mn-cs"/>
              </a:endParaRPr>
            </a:p>
          </p:txBody>
        </p:sp>
        <p:sp>
          <p:nvSpPr>
            <p:cNvPr id="39" name="Arc 38">
              <a:extLst>
                <a:ext uri="{FF2B5EF4-FFF2-40B4-BE49-F238E27FC236}">
                  <a16:creationId xmlns:a16="http://schemas.microsoft.com/office/drawing/2014/main" id="{11FCEA67-3E12-F2B1-12CF-2D4F25330967}"/>
                </a:ext>
              </a:extLst>
            </p:cNvPr>
            <p:cNvSpPr/>
            <p:nvPr userDrawn="1"/>
          </p:nvSpPr>
          <p:spPr>
            <a:xfrm>
              <a:off x="6096000" y="3357980"/>
              <a:ext cx="1307811" cy="1307812"/>
            </a:xfrm>
            <a:prstGeom prst="arc">
              <a:avLst>
                <a:gd name="adj1" fmla="val 10792152"/>
                <a:gd name="adj2" fmla="val 0"/>
              </a:avLst>
            </a:prstGeom>
            <a:noFill/>
            <a:ln w="57150" cap="rnd" cmpd="sng" algn="ctr">
              <a:solidFill>
                <a:schemeClr val="tx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black"/>
                </a:solidFill>
                <a:effectLst/>
                <a:uLnTx/>
                <a:uFillTx/>
                <a:latin typeface="Calibri"/>
                <a:ea typeface="+mn-ea"/>
                <a:cs typeface="+mn-cs"/>
              </a:endParaRPr>
            </a:p>
          </p:txBody>
        </p:sp>
        <p:sp>
          <p:nvSpPr>
            <p:cNvPr id="40" name="Arc 39">
              <a:extLst>
                <a:ext uri="{FF2B5EF4-FFF2-40B4-BE49-F238E27FC236}">
                  <a16:creationId xmlns:a16="http://schemas.microsoft.com/office/drawing/2014/main" id="{C2332772-EF9F-C172-FF82-5A786E86C522}"/>
                </a:ext>
              </a:extLst>
            </p:cNvPr>
            <p:cNvSpPr/>
            <p:nvPr userDrawn="1"/>
          </p:nvSpPr>
          <p:spPr>
            <a:xfrm flipV="1">
              <a:off x="7403811" y="3357980"/>
              <a:ext cx="1307811" cy="1307812"/>
            </a:xfrm>
            <a:prstGeom prst="arc">
              <a:avLst>
                <a:gd name="adj1" fmla="val 10790197"/>
                <a:gd name="adj2" fmla="val 0"/>
              </a:avLst>
            </a:prstGeom>
            <a:noFill/>
            <a:ln w="57150" cap="rnd" cmpd="sng" algn="ctr">
              <a:solidFill>
                <a:schemeClr val="tx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black"/>
                </a:solidFill>
                <a:effectLst/>
                <a:uLnTx/>
                <a:uFillTx/>
                <a:latin typeface="Calibri"/>
                <a:ea typeface="+mn-ea"/>
                <a:cs typeface="+mn-cs"/>
              </a:endParaRPr>
            </a:p>
          </p:txBody>
        </p:sp>
        <p:sp>
          <p:nvSpPr>
            <p:cNvPr id="41" name="Arc 40">
              <a:extLst>
                <a:ext uri="{FF2B5EF4-FFF2-40B4-BE49-F238E27FC236}">
                  <a16:creationId xmlns:a16="http://schemas.microsoft.com/office/drawing/2014/main" id="{21490CE5-C77B-A360-F4BC-95983C405DE6}"/>
                </a:ext>
              </a:extLst>
            </p:cNvPr>
            <p:cNvSpPr/>
            <p:nvPr userDrawn="1"/>
          </p:nvSpPr>
          <p:spPr>
            <a:xfrm>
              <a:off x="8711622" y="3357980"/>
              <a:ext cx="1307811" cy="1307812"/>
            </a:xfrm>
            <a:prstGeom prst="arc">
              <a:avLst>
                <a:gd name="adj1" fmla="val 10792152"/>
                <a:gd name="adj2" fmla="val 0"/>
              </a:avLst>
            </a:prstGeom>
            <a:noFill/>
            <a:ln w="57150" cap="rnd" cmpd="sng" algn="ctr">
              <a:solidFill>
                <a:schemeClr val="tx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black"/>
                </a:solidFill>
                <a:effectLst/>
                <a:uLnTx/>
                <a:uFillTx/>
                <a:latin typeface="Calibri"/>
                <a:ea typeface="+mn-ea"/>
                <a:cs typeface="+mn-cs"/>
              </a:endParaRPr>
            </a:p>
          </p:txBody>
        </p:sp>
      </p:grpSp>
      <p:sp>
        <p:nvSpPr>
          <p:cNvPr id="42" name="Text Placeholder 32">
            <a:extLst>
              <a:ext uri="{FF2B5EF4-FFF2-40B4-BE49-F238E27FC236}">
                <a16:creationId xmlns:a16="http://schemas.microsoft.com/office/drawing/2014/main" id="{356BFC70-925A-8B3F-2959-6D54854E3A1A}"/>
              </a:ext>
            </a:extLst>
          </p:cNvPr>
          <p:cNvSpPr>
            <a:spLocks noGrp="1"/>
          </p:cNvSpPr>
          <p:nvPr>
            <p:ph type="body" sz="quarter" idx="39" hasCustomPrompt="1"/>
          </p:nvPr>
        </p:nvSpPr>
        <p:spPr>
          <a:xfrm>
            <a:off x="2851147" y="3643742"/>
            <a:ext cx="1260000" cy="3048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vert="horz" wrap="square" lIns="91440" tIns="45720" rIns="91440" bIns="45720" rtlCol="0" anchor="ctr">
            <a:noAutofit/>
          </a:bodyPr>
          <a:lstStyle>
            <a:lvl1pPr algn="ctr">
              <a:defRPr lang="en-US" sz="1300" b="1" dirty="0">
                <a:solidFill>
                  <a:schemeClr val="tx1"/>
                </a:solidFill>
              </a:defRPr>
            </a:lvl1pPr>
          </a:lstStyle>
          <a:p>
            <a:pPr lvl="0" algn="ctr" defTabSz="914400">
              <a:lnSpc>
                <a:spcPct val="100000"/>
              </a:lnSpc>
            </a:pPr>
            <a:r>
              <a:rPr lang="en-US" dirty="0"/>
              <a:t>Milestone</a:t>
            </a:r>
          </a:p>
        </p:txBody>
      </p:sp>
      <p:sp>
        <p:nvSpPr>
          <p:cNvPr id="43" name="Text Placeholder 32">
            <a:extLst>
              <a:ext uri="{FF2B5EF4-FFF2-40B4-BE49-F238E27FC236}">
                <a16:creationId xmlns:a16="http://schemas.microsoft.com/office/drawing/2014/main" id="{53680E47-005A-22AF-07D0-9EF42C37CD7B}"/>
              </a:ext>
            </a:extLst>
          </p:cNvPr>
          <p:cNvSpPr>
            <a:spLocks noGrp="1"/>
          </p:cNvSpPr>
          <p:nvPr>
            <p:ph type="body" sz="quarter" idx="40" hasCustomPrompt="1"/>
          </p:nvPr>
        </p:nvSpPr>
        <p:spPr>
          <a:xfrm>
            <a:off x="4158766" y="3643742"/>
            <a:ext cx="1260000" cy="3048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vert="horz" wrap="square" lIns="91440" tIns="45720" rIns="91440" bIns="45720" rtlCol="0" anchor="ctr">
            <a:noAutofit/>
          </a:bodyPr>
          <a:lstStyle>
            <a:lvl1pPr algn="ctr">
              <a:defRPr lang="en-US" sz="1300" b="1" dirty="0">
                <a:solidFill>
                  <a:schemeClr val="tx1"/>
                </a:solidFill>
              </a:defRPr>
            </a:lvl1pPr>
          </a:lstStyle>
          <a:p>
            <a:pPr lvl="0" algn="ctr" defTabSz="914400">
              <a:lnSpc>
                <a:spcPct val="100000"/>
              </a:lnSpc>
            </a:pPr>
            <a:r>
              <a:rPr lang="en-US" dirty="0"/>
              <a:t>Milestone</a:t>
            </a:r>
          </a:p>
        </p:txBody>
      </p:sp>
      <p:sp>
        <p:nvSpPr>
          <p:cNvPr id="44" name="Text Placeholder 32">
            <a:extLst>
              <a:ext uri="{FF2B5EF4-FFF2-40B4-BE49-F238E27FC236}">
                <a16:creationId xmlns:a16="http://schemas.microsoft.com/office/drawing/2014/main" id="{C61A72F4-58BF-2E1D-E14D-2493C15EC4CE}"/>
              </a:ext>
            </a:extLst>
          </p:cNvPr>
          <p:cNvSpPr>
            <a:spLocks noGrp="1"/>
          </p:cNvSpPr>
          <p:nvPr>
            <p:ph type="body" sz="quarter" idx="43" hasCustomPrompt="1"/>
          </p:nvPr>
        </p:nvSpPr>
        <p:spPr>
          <a:xfrm>
            <a:off x="5466385" y="3643742"/>
            <a:ext cx="1260000" cy="3048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vert="horz" wrap="square" lIns="91440" tIns="45720" rIns="91440" bIns="45720" rtlCol="0" anchor="ctr">
            <a:noAutofit/>
          </a:bodyPr>
          <a:lstStyle>
            <a:lvl1pPr algn="ctr">
              <a:defRPr lang="en-US" sz="1300" b="1" dirty="0">
                <a:solidFill>
                  <a:schemeClr val="tx1"/>
                </a:solidFill>
              </a:defRPr>
            </a:lvl1pPr>
          </a:lstStyle>
          <a:p>
            <a:pPr lvl="0" algn="ctr" defTabSz="914400">
              <a:lnSpc>
                <a:spcPct val="100000"/>
              </a:lnSpc>
            </a:pPr>
            <a:r>
              <a:rPr lang="en-US" dirty="0"/>
              <a:t>Milestone</a:t>
            </a:r>
          </a:p>
        </p:txBody>
      </p:sp>
      <p:sp>
        <p:nvSpPr>
          <p:cNvPr id="45" name="Text Placeholder 32">
            <a:extLst>
              <a:ext uri="{FF2B5EF4-FFF2-40B4-BE49-F238E27FC236}">
                <a16:creationId xmlns:a16="http://schemas.microsoft.com/office/drawing/2014/main" id="{F18AA976-C327-0474-4F17-82F780B5B04A}"/>
              </a:ext>
            </a:extLst>
          </p:cNvPr>
          <p:cNvSpPr>
            <a:spLocks noGrp="1"/>
          </p:cNvSpPr>
          <p:nvPr>
            <p:ph type="body" sz="quarter" idx="46" hasCustomPrompt="1"/>
          </p:nvPr>
        </p:nvSpPr>
        <p:spPr>
          <a:xfrm>
            <a:off x="6774004" y="3643742"/>
            <a:ext cx="1260000" cy="3048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vert="horz" wrap="square" lIns="91440" tIns="45720" rIns="91440" bIns="45720" rtlCol="0" anchor="ctr">
            <a:noAutofit/>
          </a:bodyPr>
          <a:lstStyle>
            <a:lvl1pPr algn="ctr">
              <a:defRPr lang="en-US" sz="1300" b="1" dirty="0">
                <a:solidFill>
                  <a:schemeClr val="tx1"/>
                </a:solidFill>
              </a:defRPr>
            </a:lvl1pPr>
          </a:lstStyle>
          <a:p>
            <a:pPr lvl="0" algn="ctr" defTabSz="914400">
              <a:lnSpc>
                <a:spcPct val="100000"/>
              </a:lnSpc>
            </a:pPr>
            <a:r>
              <a:rPr lang="en-US" dirty="0"/>
              <a:t>Milestone</a:t>
            </a:r>
          </a:p>
        </p:txBody>
      </p:sp>
      <p:sp>
        <p:nvSpPr>
          <p:cNvPr id="46" name="Text Placeholder 32">
            <a:extLst>
              <a:ext uri="{FF2B5EF4-FFF2-40B4-BE49-F238E27FC236}">
                <a16:creationId xmlns:a16="http://schemas.microsoft.com/office/drawing/2014/main" id="{45321709-97CD-696F-2ECE-E04B38C65E4C}"/>
              </a:ext>
            </a:extLst>
          </p:cNvPr>
          <p:cNvSpPr>
            <a:spLocks noGrp="1"/>
          </p:cNvSpPr>
          <p:nvPr>
            <p:ph type="body" sz="quarter" idx="49" hasCustomPrompt="1"/>
          </p:nvPr>
        </p:nvSpPr>
        <p:spPr>
          <a:xfrm>
            <a:off x="8081622" y="3643742"/>
            <a:ext cx="1260000" cy="3048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vert="horz" wrap="square" lIns="91440" tIns="45720" rIns="91440" bIns="45720" rtlCol="0" anchor="ctr">
            <a:noAutofit/>
          </a:bodyPr>
          <a:lstStyle>
            <a:lvl1pPr algn="ctr">
              <a:defRPr lang="en-US" sz="1300" b="1" dirty="0">
                <a:solidFill>
                  <a:schemeClr val="tx1"/>
                </a:solidFill>
              </a:defRPr>
            </a:lvl1pPr>
          </a:lstStyle>
          <a:p>
            <a:pPr lvl="0" algn="ctr" defTabSz="914400">
              <a:lnSpc>
                <a:spcPct val="100000"/>
              </a:lnSpc>
            </a:pPr>
            <a:r>
              <a:rPr lang="en-US" dirty="0"/>
              <a:t>Milestone</a:t>
            </a:r>
          </a:p>
        </p:txBody>
      </p:sp>
      <p:sp>
        <p:nvSpPr>
          <p:cNvPr id="47" name="Text Placeholder 32">
            <a:extLst>
              <a:ext uri="{FF2B5EF4-FFF2-40B4-BE49-F238E27FC236}">
                <a16:creationId xmlns:a16="http://schemas.microsoft.com/office/drawing/2014/main" id="{07B0FBB4-0BF6-A9AC-987D-9188847A503A}"/>
              </a:ext>
            </a:extLst>
          </p:cNvPr>
          <p:cNvSpPr>
            <a:spLocks noGrp="1"/>
          </p:cNvSpPr>
          <p:nvPr>
            <p:ph type="body" sz="quarter" idx="52" hasCustomPrompt="1"/>
          </p:nvPr>
        </p:nvSpPr>
        <p:spPr>
          <a:xfrm rot="5400000">
            <a:off x="3365064" y="3034067"/>
            <a:ext cx="230630" cy="230630"/>
          </a:xfrm>
          <a:prstGeom prst="triangl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lvl1pPr algn="l">
              <a:lnSpc>
                <a:spcPct val="100000"/>
              </a:lnSpc>
              <a:defRPr lang="en-US" sz="1000" b="1" dirty="0">
                <a:solidFill>
                  <a:srgbClr val="FFFFFF">
                    <a:alpha val="0"/>
                  </a:srgbClr>
                </a:solidFill>
              </a:defRPr>
            </a:lvl1pPr>
          </a:lstStyle>
          <a:p>
            <a:pPr lvl="0" algn="ctr" defTabSz="914400"/>
            <a:r>
              <a:rPr lang="en-US" dirty="0"/>
              <a:t>Milestone</a:t>
            </a:r>
          </a:p>
        </p:txBody>
      </p:sp>
      <p:sp>
        <p:nvSpPr>
          <p:cNvPr id="48" name="Text Placeholder 32">
            <a:extLst>
              <a:ext uri="{FF2B5EF4-FFF2-40B4-BE49-F238E27FC236}">
                <a16:creationId xmlns:a16="http://schemas.microsoft.com/office/drawing/2014/main" id="{531C2BA9-4924-CD58-FEE9-3EB0E0B4B52D}"/>
              </a:ext>
            </a:extLst>
          </p:cNvPr>
          <p:cNvSpPr>
            <a:spLocks noGrp="1"/>
          </p:cNvSpPr>
          <p:nvPr>
            <p:ph type="body" sz="quarter" idx="53" hasCustomPrompt="1"/>
          </p:nvPr>
        </p:nvSpPr>
        <p:spPr>
          <a:xfrm rot="5400000">
            <a:off x="5980685" y="3034067"/>
            <a:ext cx="230630" cy="230630"/>
          </a:xfrm>
          <a:prstGeom prst="triangl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lvl1pPr algn="l">
              <a:lnSpc>
                <a:spcPct val="100000"/>
              </a:lnSpc>
              <a:defRPr lang="en-US" sz="1000" b="1" dirty="0">
                <a:solidFill>
                  <a:srgbClr val="FFFFFF">
                    <a:alpha val="0"/>
                  </a:srgbClr>
                </a:solidFill>
              </a:defRPr>
            </a:lvl1pPr>
          </a:lstStyle>
          <a:p>
            <a:pPr lvl="0" algn="ctr" defTabSz="914400"/>
            <a:r>
              <a:rPr lang="en-US" dirty="0"/>
              <a:t>Milestone</a:t>
            </a:r>
          </a:p>
        </p:txBody>
      </p:sp>
      <p:sp>
        <p:nvSpPr>
          <p:cNvPr id="49" name="Text Placeholder 32">
            <a:extLst>
              <a:ext uri="{FF2B5EF4-FFF2-40B4-BE49-F238E27FC236}">
                <a16:creationId xmlns:a16="http://schemas.microsoft.com/office/drawing/2014/main" id="{9A6B3798-4B8B-8EFF-AB71-7CA36072BD72}"/>
              </a:ext>
            </a:extLst>
          </p:cNvPr>
          <p:cNvSpPr>
            <a:spLocks noGrp="1"/>
          </p:cNvSpPr>
          <p:nvPr>
            <p:ph type="body" sz="quarter" idx="54" hasCustomPrompt="1"/>
          </p:nvPr>
        </p:nvSpPr>
        <p:spPr>
          <a:xfrm rot="5400000">
            <a:off x="8596307" y="3034067"/>
            <a:ext cx="230630" cy="230630"/>
          </a:xfrm>
          <a:prstGeom prst="triangl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lvl1pPr algn="l">
              <a:lnSpc>
                <a:spcPct val="100000"/>
              </a:lnSpc>
              <a:defRPr lang="en-US" sz="1000" b="1" dirty="0">
                <a:solidFill>
                  <a:srgbClr val="FFFFFF">
                    <a:alpha val="0"/>
                  </a:srgbClr>
                </a:solidFill>
              </a:defRPr>
            </a:lvl1pPr>
          </a:lstStyle>
          <a:p>
            <a:pPr lvl="0" algn="ctr" defTabSz="914400"/>
            <a:r>
              <a:rPr lang="en-US" dirty="0"/>
              <a:t>Milestone</a:t>
            </a:r>
          </a:p>
        </p:txBody>
      </p:sp>
      <p:sp>
        <p:nvSpPr>
          <p:cNvPr id="50" name="Text Placeholder 32">
            <a:extLst>
              <a:ext uri="{FF2B5EF4-FFF2-40B4-BE49-F238E27FC236}">
                <a16:creationId xmlns:a16="http://schemas.microsoft.com/office/drawing/2014/main" id="{8A366C80-609D-5A7B-D393-0898BBA11A66}"/>
              </a:ext>
            </a:extLst>
          </p:cNvPr>
          <p:cNvSpPr>
            <a:spLocks noGrp="1"/>
          </p:cNvSpPr>
          <p:nvPr>
            <p:ph type="body" sz="quarter" idx="55" hasCustomPrompt="1"/>
          </p:nvPr>
        </p:nvSpPr>
        <p:spPr>
          <a:xfrm rot="5400000">
            <a:off x="4702890" y="4333115"/>
            <a:ext cx="230630" cy="230630"/>
          </a:xfrm>
          <a:prstGeom prst="triangl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lvl1pPr algn="l">
              <a:lnSpc>
                <a:spcPct val="100000"/>
              </a:lnSpc>
              <a:defRPr lang="en-US" sz="1000" b="1" dirty="0">
                <a:solidFill>
                  <a:srgbClr val="FFFFFF">
                    <a:alpha val="0"/>
                  </a:srgbClr>
                </a:solidFill>
              </a:defRPr>
            </a:lvl1pPr>
          </a:lstStyle>
          <a:p>
            <a:pPr lvl="0" algn="ctr" defTabSz="914400"/>
            <a:r>
              <a:rPr lang="en-US" dirty="0"/>
              <a:t>Milestone</a:t>
            </a:r>
          </a:p>
        </p:txBody>
      </p:sp>
      <p:sp>
        <p:nvSpPr>
          <p:cNvPr id="51" name="Text Placeholder 32">
            <a:extLst>
              <a:ext uri="{FF2B5EF4-FFF2-40B4-BE49-F238E27FC236}">
                <a16:creationId xmlns:a16="http://schemas.microsoft.com/office/drawing/2014/main" id="{F0D0E0BE-401B-145F-8900-0D31556FB72D}"/>
              </a:ext>
            </a:extLst>
          </p:cNvPr>
          <p:cNvSpPr>
            <a:spLocks noGrp="1"/>
          </p:cNvSpPr>
          <p:nvPr>
            <p:ph type="body" sz="quarter" idx="56" hasCustomPrompt="1"/>
          </p:nvPr>
        </p:nvSpPr>
        <p:spPr>
          <a:xfrm rot="5400000">
            <a:off x="7318511" y="4333115"/>
            <a:ext cx="230630" cy="230630"/>
          </a:xfrm>
          <a:prstGeom prst="triangl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lvl1pPr algn="l">
              <a:lnSpc>
                <a:spcPct val="100000"/>
              </a:lnSpc>
              <a:defRPr lang="en-US" sz="1000" b="1" dirty="0">
                <a:solidFill>
                  <a:srgbClr val="FFFFFF">
                    <a:alpha val="0"/>
                  </a:srgbClr>
                </a:solidFill>
              </a:defRPr>
            </a:lvl1pPr>
          </a:lstStyle>
          <a:p>
            <a:pPr lvl="0" algn="ctr" defTabSz="914400"/>
            <a:r>
              <a:rPr lang="en-US" dirty="0"/>
              <a:t>Milestone</a:t>
            </a:r>
          </a:p>
        </p:txBody>
      </p:sp>
    </p:spTree>
    <p:extLst>
      <p:ext uri="{BB962C8B-B14F-4D97-AF65-F5344CB8AC3E}">
        <p14:creationId xmlns:p14="http://schemas.microsoft.com/office/powerpoint/2010/main" val="3724885892"/>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imeline I60V8">
    <p:spTree>
      <p:nvGrpSpPr>
        <p:cNvPr id="1" name=""/>
        <p:cNvGrpSpPr/>
        <p:nvPr/>
      </p:nvGrpSpPr>
      <p:grpSpPr>
        <a:xfrm>
          <a:off x="0" y="0"/>
          <a:ext cx="0" cy="0"/>
          <a:chOff x="0" y="0"/>
          <a:chExt cx="0" cy="0"/>
        </a:xfrm>
      </p:grpSpPr>
      <p:sp>
        <p:nvSpPr>
          <p:cNvPr id="3" name="Номер слайда 2">
            <a:extLst>
              <a:ext uri="{FF2B5EF4-FFF2-40B4-BE49-F238E27FC236}">
                <a16:creationId xmlns:a16="http://schemas.microsoft.com/office/drawing/2014/main" id="{D2F24407-DA77-DCD4-EBEA-0323D4D4C2AE}"/>
              </a:ext>
            </a:extLst>
          </p:cNvPr>
          <p:cNvSpPr>
            <a:spLocks noGrp="1"/>
          </p:cNvSpPr>
          <p:nvPr>
            <p:ph type="sldNum" sz="quarter" idx="10"/>
          </p:nvPr>
        </p:nvSpPr>
        <p:spPr/>
        <p:txBody>
          <a:bodyPr/>
          <a:lstStyle/>
          <a:p>
            <a:fld id="{F5342A4C-1D06-4798-B51F-D5804CA03D28}" type="slidenum">
              <a:rPr lang="en-ID" smtClean="0"/>
              <a:pPr/>
              <a:t>‹#›</a:t>
            </a:fld>
            <a:endParaRPr lang="en-ID" dirty="0"/>
          </a:p>
        </p:txBody>
      </p:sp>
      <p:sp>
        <p:nvSpPr>
          <p:cNvPr id="6" name="Title 1">
            <a:extLst>
              <a:ext uri="{FF2B5EF4-FFF2-40B4-BE49-F238E27FC236}">
                <a16:creationId xmlns:a16="http://schemas.microsoft.com/office/drawing/2014/main" id="{9C7BB84E-F663-A784-3FDC-1AAC682D94F1}"/>
              </a:ext>
            </a:extLst>
          </p:cNvPr>
          <p:cNvSpPr>
            <a:spLocks noGrp="1"/>
          </p:cNvSpPr>
          <p:nvPr>
            <p:ph type="title"/>
          </p:nvPr>
        </p:nvSpPr>
        <p:spPr>
          <a:xfrm>
            <a:off x="940857" y="620714"/>
            <a:ext cx="10339917" cy="734284"/>
          </a:xfrm>
        </p:spPr>
        <p:txBody>
          <a:bodyPr vert="horz" lIns="91440" tIns="45720" rIns="91440" bIns="45720" rtlCol="0" anchor="t">
            <a:noAutofit/>
          </a:bodyPr>
          <a:lstStyle>
            <a:lvl1pPr>
              <a:defRPr lang="en-ID" dirty="0"/>
            </a:lvl1pPr>
          </a:lstStyle>
          <a:p>
            <a:pPr lvl="0"/>
            <a:r>
              <a:rPr lang="en-US" dirty="0"/>
              <a:t>Click to edit Master title style</a:t>
            </a:r>
            <a:endParaRPr lang="en-ID" dirty="0"/>
          </a:p>
        </p:txBody>
      </p:sp>
      <p:sp>
        <p:nvSpPr>
          <p:cNvPr id="18" name="Footer Placeholder 4">
            <a:extLst>
              <a:ext uri="{FF2B5EF4-FFF2-40B4-BE49-F238E27FC236}">
                <a16:creationId xmlns:a16="http://schemas.microsoft.com/office/drawing/2014/main" id="{4DDC4994-BB18-2837-2CC1-EE0207487D90}"/>
              </a:ext>
            </a:extLst>
          </p:cNvPr>
          <p:cNvSpPr>
            <a:spLocks noGrp="1"/>
          </p:cNvSpPr>
          <p:nvPr>
            <p:ph type="ftr" sz="quarter" idx="11"/>
          </p:nvPr>
        </p:nvSpPr>
        <p:spPr>
          <a:xfrm>
            <a:off x="116906" y="620714"/>
            <a:ext cx="413319" cy="5615514"/>
          </a:xfrm>
        </p:spPr>
        <p:txBody>
          <a:bodyPr/>
          <a:lstStyle>
            <a:lvl1pPr algn="ctr">
              <a:defRPr>
                <a:solidFill>
                  <a:srgbClr val="000000"/>
                </a:solidFill>
              </a:defRPr>
            </a:lvl1pPr>
          </a:lstStyle>
          <a:p>
            <a:r>
              <a:rPr lang="en-ID" sz="1250" dirty="0"/>
              <a:t>PRESENTATION</a:t>
            </a:r>
            <a:r>
              <a:rPr lang="en-ID" dirty="0"/>
              <a:t> TITLE</a:t>
            </a:r>
          </a:p>
        </p:txBody>
      </p:sp>
      <p:grpSp>
        <p:nvGrpSpPr>
          <p:cNvPr id="4" name="Group 3">
            <a:extLst>
              <a:ext uri="{FF2B5EF4-FFF2-40B4-BE49-F238E27FC236}">
                <a16:creationId xmlns:a16="http://schemas.microsoft.com/office/drawing/2014/main" id="{7E33ED5D-9040-804D-C14A-AF77E98CE7A0}"/>
              </a:ext>
            </a:extLst>
          </p:cNvPr>
          <p:cNvGrpSpPr/>
          <p:nvPr userDrawn="1"/>
        </p:nvGrpSpPr>
        <p:grpSpPr>
          <a:xfrm>
            <a:off x="2172567" y="3142237"/>
            <a:ext cx="7846866" cy="1307812"/>
            <a:chOff x="2105892" y="3357980"/>
            <a:chExt cx="7846866" cy="1307812"/>
          </a:xfrm>
        </p:grpSpPr>
        <p:sp>
          <p:nvSpPr>
            <p:cNvPr id="19" name="Arc 48">
              <a:extLst>
                <a:ext uri="{FF2B5EF4-FFF2-40B4-BE49-F238E27FC236}">
                  <a16:creationId xmlns:a16="http://schemas.microsoft.com/office/drawing/2014/main" id="{5B93B4F7-E0D4-383C-4A53-684F5685ABAF}"/>
                </a:ext>
              </a:extLst>
            </p:cNvPr>
            <p:cNvSpPr/>
            <p:nvPr userDrawn="1"/>
          </p:nvSpPr>
          <p:spPr>
            <a:xfrm flipV="1">
              <a:off x="8644947" y="3357980"/>
              <a:ext cx="1307811" cy="1307812"/>
            </a:xfrm>
            <a:prstGeom prst="ellipse">
              <a:avLst/>
            </a:prstGeom>
            <a:noFill/>
            <a:ln w="57150" cap="flat" cmpd="sng" algn="ctr">
              <a:solidFill>
                <a:schemeClr val="tx1">
                  <a:lumMod val="50000"/>
                  <a:alpha val="50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black"/>
                </a:solidFill>
                <a:effectLst/>
                <a:uLnTx/>
                <a:uFillTx/>
                <a:latin typeface="Calibri"/>
                <a:ea typeface="+mn-ea"/>
                <a:cs typeface="+mn-cs"/>
              </a:endParaRPr>
            </a:p>
          </p:txBody>
        </p:sp>
        <p:sp>
          <p:nvSpPr>
            <p:cNvPr id="20" name="Arc 47">
              <a:extLst>
                <a:ext uri="{FF2B5EF4-FFF2-40B4-BE49-F238E27FC236}">
                  <a16:creationId xmlns:a16="http://schemas.microsoft.com/office/drawing/2014/main" id="{E14B31CE-F892-CDED-00EF-39C4875E945F}"/>
                </a:ext>
              </a:extLst>
            </p:cNvPr>
            <p:cNvSpPr/>
            <p:nvPr userDrawn="1"/>
          </p:nvSpPr>
          <p:spPr>
            <a:xfrm>
              <a:off x="7337136" y="3357980"/>
              <a:ext cx="1307811" cy="1307812"/>
            </a:xfrm>
            <a:prstGeom prst="ellipse">
              <a:avLst/>
            </a:prstGeom>
            <a:noFill/>
            <a:ln w="57150" cap="flat" cmpd="sng" algn="ctr">
              <a:solidFill>
                <a:schemeClr val="tx1">
                  <a:lumMod val="50000"/>
                  <a:alpha val="50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black"/>
                </a:solidFill>
                <a:effectLst/>
                <a:uLnTx/>
                <a:uFillTx/>
                <a:latin typeface="Calibri"/>
                <a:ea typeface="+mn-ea"/>
                <a:cs typeface="+mn-cs"/>
              </a:endParaRPr>
            </a:p>
          </p:txBody>
        </p:sp>
        <p:sp>
          <p:nvSpPr>
            <p:cNvPr id="21" name="Arc 47">
              <a:extLst>
                <a:ext uri="{FF2B5EF4-FFF2-40B4-BE49-F238E27FC236}">
                  <a16:creationId xmlns:a16="http://schemas.microsoft.com/office/drawing/2014/main" id="{683213CF-131B-3586-9D77-4B0D329D6B14}"/>
                </a:ext>
              </a:extLst>
            </p:cNvPr>
            <p:cNvSpPr/>
            <p:nvPr userDrawn="1"/>
          </p:nvSpPr>
          <p:spPr>
            <a:xfrm>
              <a:off x="4721514" y="3357980"/>
              <a:ext cx="1307811" cy="1307812"/>
            </a:xfrm>
            <a:prstGeom prst="ellipse">
              <a:avLst/>
            </a:prstGeom>
            <a:noFill/>
            <a:ln w="57150" cap="flat" cmpd="sng" algn="ctr">
              <a:solidFill>
                <a:schemeClr val="tx1">
                  <a:lumMod val="50000"/>
                  <a:alpha val="50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black"/>
                </a:solidFill>
                <a:effectLst/>
                <a:uLnTx/>
                <a:uFillTx/>
                <a:latin typeface="Calibri"/>
                <a:ea typeface="+mn-ea"/>
                <a:cs typeface="+mn-cs"/>
              </a:endParaRPr>
            </a:p>
          </p:txBody>
        </p:sp>
        <p:sp>
          <p:nvSpPr>
            <p:cNvPr id="22" name="Arc 48">
              <a:extLst>
                <a:ext uri="{FF2B5EF4-FFF2-40B4-BE49-F238E27FC236}">
                  <a16:creationId xmlns:a16="http://schemas.microsoft.com/office/drawing/2014/main" id="{57A8AD08-7C4E-901F-FADE-4C69F8E4BB7C}"/>
                </a:ext>
              </a:extLst>
            </p:cNvPr>
            <p:cNvSpPr/>
            <p:nvPr userDrawn="1"/>
          </p:nvSpPr>
          <p:spPr>
            <a:xfrm flipV="1">
              <a:off x="6029325" y="3357980"/>
              <a:ext cx="1307811" cy="1307812"/>
            </a:xfrm>
            <a:prstGeom prst="ellipse">
              <a:avLst/>
            </a:prstGeom>
            <a:noFill/>
            <a:ln w="57150" cap="flat" cmpd="sng" algn="ctr">
              <a:solidFill>
                <a:schemeClr val="tx1">
                  <a:lumMod val="50000"/>
                  <a:alpha val="50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black"/>
                </a:solidFill>
                <a:effectLst/>
                <a:uLnTx/>
                <a:uFillTx/>
                <a:latin typeface="Calibri"/>
                <a:ea typeface="+mn-ea"/>
                <a:cs typeface="+mn-cs"/>
              </a:endParaRPr>
            </a:p>
          </p:txBody>
        </p:sp>
        <p:sp>
          <p:nvSpPr>
            <p:cNvPr id="23" name="Arc 47">
              <a:extLst>
                <a:ext uri="{FF2B5EF4-FFF2-40B4-BE49-F238E27FC236}">
                  <a16:creationId xmlns:a16="http://schemas.microsoft.com/office/drawing/2014/main" id="{1D5E9D2D-2B60-AD13-A498-401AB43F977E}"/>
                </a:ext>
              </a:extLst>
            </p:cNvPr>
            <p:cNvSpPr/>
            <p:nvPr userDrawn="1"/>
          </p:nvSpPr>
          <p:spPr>
            <a:xfrm>
              <a:off x="2105892" y="3357980"/>
              <a:ext cx="1307811" cy="1307812"/>
            </a:xfrm>
            <a:prstGeom prst="ellipse">
              <a:avLst/>
            </a:prstGeom>
            <a:noFill/>
            <a:ln w="57150" cap="flat" cmpd="sng" algn="ctr">
              <a:solidFill>
                <a:schemeClr val="tx1">
                  <a:lumMod val="50000"/>
                  <a:alpha val="50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black"/>
                </a:solidFill>
                <a:effectLst/>
                <a:uLnTx/>
                <a:uFillTx/>
                <a:latin typeface="Calibri"/>
                <a:ea typeface="+mn-ea"/>
                <a:cs typeface="+mn-cs"/>
              </a:endParaRPr>
            </a:p>
          </p:txBody>
        </p:sp>
        <p:sp>
          <p:nvSpPr>
            <p:cNvPr id="24" name="Arc 48">
              <a:extLst>
                <a:ext uri="{FF2B5EF4-FFF2-40B4-BE49-F238E27FC236}">
                  <a16:creationId xmlns:a16="http://schemas.microsoft.com/office/drawing/2014/main" id="{820C1630-66CD-D5B2-DA68-2E35D356F727}"/>
                </a:ext>
              </a:extLst>
            </p:cNvPr>
            <p:cNvSpPr/>
            <p:nvPr userDrawn="1"/>
          </p:nvSpPr>
          <p:spPr>
            <a:xfrm flipV="1">
              <a:off x="3413703" y="3357980"/>
              <a:ext cx="1307811" cy="1307812"/>
            </a:xfrm>
            <a:prstGeom prst="ellipse">
              <a:avLst/>
            </a:prstGeom>
            <a:noFill/>
            <a:ln w="57150" cap="flat" cmpd="sng" algn="ctr">
              <a:solidFill>
                <a:schemeClr val="tx1">
                  <a:lumMod val="50000"/>
                  <a:alpha val="50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black"/>
                </a:solidFill>
                <a:effectLst/>
                <a:uLnTx/>
                <a:uFillTx/>
                <a:latin typeface="Calibri"/>
                <a:ea typeface="+mn-ea"/>
                <a:cs typeface="+mn-cs"/>
              </a:endParaRPr>
            </a:p>
          </p:txBody>
        </p:sp>
        <p:sp>
          <p:nvSpPr>
            <p:cNvPr id="25" name="Arc 24">
              <a:extLst>
                <a:ext uri="{FF2B5EF4-FFF2-40B4-BE49-F238E27FC236}">
                  <a16:creationId xmlns:a16="http://schemas.microsoft.com/office/drawing/2014/main" id="{8FF138E0-8CBE-E117-8C9E-DB6397D24C1C}"/>
                </a:ext>
              </a:extLst>
            </p:cNvPr>
            <p:cNvSpPr/>
            <p:nvPr userDrawn="1"/>
          </p:nvSpPr>
          <p:spPr>
            <a:xfrm>
              <a:off x="2105892" y="3357980"/>
              <a:ext cx="1307811" cy="1307812"/>
            </a:xfrm>
            <a:prstGeom prst="arc">
              <a:avLst>
                <a:gd name="adj1" fmla="val 10792152"/>
                <a:gd name="adj2" fmla="val 0"/>
              </a:avLst>
            </a:prstGeom>
            <a:noFill/>
            <a:ln w="57150" cap="rnd" cmpd="sng" algn="ctr">
              <a:solidFill>
                <a:schemeClr val="tx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black"/>
                </a:solidFill>
                <a:effectLst/>
                <a:uLnTx/>
                <a:uFillTx/>
                <a:latin typeface="Calibri"/>
                <a:ea typeface="+mn-ea"/>
                <a:cs typeface="+mn-cs"/>
              </a:endParaRPr>
            </a:p>
          </p:txBody>
        </p:sp>
        <p:sp>
          <p:nvSpPr>
            <p:cNvPr id="26" name="Arc 25">
              <a:extLst>
                <a:ext uri="{FF2B5EF4-FFF2-40B4-BE49-F238E27FC236}">
                  <a16:creationId xmlns:a16="http://schemas.microsoft.com/office/drawing/2014/main" id="{7055A72A-FE27-7595-93B4-1B6D569487BA}"/>
                </a:ext>
              </a:extLst>
            </p:cNvPr>
            <p:cNvSpPr/>
            <p:nvPr userDrawn="1"/>
          </p:nvSpPr>
          <p:spPr>
            <a:xfrm flipV="1">
              <a:off x="3413703" y="3357980"/>
              <a:ext cx="1307811" cy="1307812"/>
            </a:xfrm>
            <a:prstGeom prst="arc">
              <a:avLst>
                <a:gd name="adj1" fmla="val 10790197"/>
                <a:gd name="adj2" fmla="val 0"/>
              </a:avLst>
            </a:prstGeom>
            <a:noFill/>
            <a:ln w="57150" cap="rnd" cmpd="sng" algn="ctr">
              <a:solidFill>
                <a:schemeClr val="tx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black"/>
                </a:solidFill>
                <a:effectLst/>
                <a:uLnTx/>
                <a:uFillTx/>
                <a:latin typeface="Calibri"/>
                <a:ea typeface="+mn-ea"/>
                <a:cs typeface="+mn-cs"/>
              </a:endParaRPr>
            </a:p>
          </p:txBody>
        </p:sp>
        <p:sp>
          <p:nvSpPr>
            <p:cNvPr id="27" name="Arc 26">
              <a:extLst>
                <a:ext uri="{FF2B5EF4-FFF2-40B4-BE49-F238E27FC236}">
                  <a16:creationId xmlns:a16="http://schemas.microsoft.com/office/drawing/2014/main" id="{C3056452-8275-D25D-E105-72583B2370CF}"/>
                </a:ext>
              </a:extLst>
            </p:cNvPr>
            <p:cNvSpPr/>
            <p:nvPr userDrawn="1"/>
          </p:nvSpPr>
          <p:spPr>
            <a:xfrm>
              <a:off x="4721514" y="3357980"/>
              <a:ext cx="1307811" cy="1307812"/>
            </a:xfrm>
            <a:prstGeom prst="arc">
              <a:avLst>
                <a:gd name="adj1" fmla="val 10792152"/>
                <a:gd name="adj2" fmla="val 0"/>
              </a:avLst>
            </a:prstGeom>
            <a:noFill/>
            <a:ln w="57150" cap="rnd" cmpd="sng" algn="ctr">
              <a:solidFill>
                <a:schemeClr val="tx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black"/>
                </a:solidFill>
                <a:effectLst/>
                <a:uLnTx/>
                <a:uFillTx/>
                <a:latin typeface="Calibri"/>
                <a:ea typeface="+mn-ea"/>
                <a:cs typeface="+mn-cs"/>
              </a:endParaRPr>
            </a:p>
          </p:txBody>
        </p:sp>
        <p:sp>
          <p:nvSpPr>
            <p:cNvPr id="28" name="Arc 27">
              <a:extLst>
                <a:ext uri="{FF2B5EF4-FFF2-40B4-BE49-F238E27FC236}">
                  <a16:creationId xmlns:a16="http://schemas.microsoft.com/office/drawing/2014/main" id="{F186FBE2-1CB4-5AAF-0844-4B14DFE8A327}"/>
                </a:ext>
              </a:extLst>
            </p:cNvPr>
            <p:cNvSpPr/>
            <p:nvPr userDrawn="1"/>
          </p:nvSpPr>
          <p:spPr>
            <a:xfrm flipV="1">
              <a:off x="6029325" y="3357980"/>
              <a:ext cx="1307811" cy="1307812"/>
            </a:xfrm>
            <a:prstGeom prst="arc">
              <a:avLst>
                <a:gd name="adj1" fmla="val 10790197"/>
                <a:gd name="adj2" fmla="val 0"/>
              </a:avLst>
            </a:prstGeom>
            <a:noFill/>
            <a:ln w="57150" cap="rnd" cmpd="sng" algn="ctr">
              <a:solidFill>
                <a:schemeClr val="tx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black"/>
                </a:solidFill>
                <a:effectLst/>
                <a:uLnTx/>
                <a:uFillTx/>
                <a:latin typeface="Calibri"/>
                <a:ea typeface="+mn-ea"/>
                <a:cs typeface="+mn-cs"/>
              </a:endParaRPr>
            </a:p>
          </p:txBody>
        </p:sp>
        <p:sp>
          <p:nvSpPr>
            <p:cNvPr id="29" name="Arc 28">
              <a:extLst>
                <a:ext uri="{FF2B5EF4-FFF2-40B4-BE49-F238E27FC236}">
                  <a16:creationId xmlns:a16="http://schemas.microsoft.com/office/drawing/2014/main" id="{AF99B998-2BFF-36D0-F9E8-993F896BEECF}"/>
                </a:ext>
              </a:extLst>
            </p:cNvPr>
            <p:cNvSpPr/>
            <p:nvPr userDrawn="1"/>
          </p:nvSpPr>
          <p:spPr>
            <a:xfrm>
              <a:off x="7337136" y="3357980"/>
              <a:ext cx="1307811" cy="1307812"/>
            </a:xfrm>
            <a:prstGeom prst="arc">
              <a:avLst>
                <a:gd name="adj1" fmla="val 10792152"/>
                <a:gd name="adj2" fmla="val 0"/>
              </a:avLst>
            </a:prstGeom>
            <a:noFill/>
            <a:ln w="57150" cap="rnd" cmpd="sng" algn="ctr">
              <a:solidFill>
                <a:schemeClr val="tx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black"/>
                </a:solidFill>
                <a:effectLst/>
                <a:uLnTx/>
                <a:uFillTx/>
                <a:latin typeface="Calibri"/>
                <a:ea typeface="+mn-ea"/>
                <a:cs typeface="+mn-cs"/>
              </a:endParaRPr>
            </a:p>
          </p:txBody>
        </p:sp>
        <p:sp>
          <p:nvSpPr>
            <p:cNvPr id="30" name="Arc 29">
              <a:extLst>
                <a:ext uri="{FF2B5EF4-FFF2-40B4-BE49-F238E27FC236}">
                  <a16:creationId xmlns:a16="http://schemas.microsoft.com/office/drawing/2014/main" id="{3C9323D1-6FEF-1CB3-A504-8CAE9E8A3CD6}"/>
                </a:ext>
              </a:extLst>
            </p:cNvPr>
            <p:cNvSpPr/>
            <p:nvPr userDrawn="1"/>
          </p:nvSpPr>
          <p:spPr>
            <a:xfrm flipV="1">
              <a:off x="8644947" y="3357980"/>
              <a:ext cx="1307811" cy="1307812"/>
            </a:xfrm>
            <a:prstGeom prst="arc">
              <a:avLst>
                <a:gd name="adj1" fmla="val 10790197"/>
                <a:gd name="adj2" fmla="val 0"/>
              </a:avLst>
            </a:prstGeom>
            <a:noFill/>
            <a:ln w="57150" cap="rnd" cmpd="sng" algn="ctr">
              <a:solidFill>
                <a:schemeClr val="tx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black"/>
                </a:solidFill>
                <a:effectLst/>
                <a:uLnTx/>
                <a:uFillTx/>
                <a:latin typeface="Calibri"/>
                <a:ea typeface="+mn-ea"/>
                <a:cs typeface="+mn-cs"/>
              </a:endParaRPr>
            </a:p>
          </p:txBody>
        </p:sp>
      </p:grpSp>
      <p:sp>
        <p:nvSpPr>
          <p:cNvPr id="31" name="Text Placeholder 32">
            <a:extLst>
              <a:ext uri="{FF2B5EF4-FFF2-40B4-BE49-F238E27FC236}">
                <a16:creationId xmlns:a16="http://schemas.microsoft.com/office/drawing/2014/main" id="{8412B48D-F655-4773-8581-D91FEBB6D24D}"/>
              </a:ext>
            </a:extLst>
          </p:cNvPr>
          <p:cNvSpPr>
            <a:spLocks noGrp="1"/>
          </p:cNvSpPr>
          <p:nvPr>
            <p:ph type="body" sz="quarter" idx="39" hasCustomPrompt="1"/>
          </p:nvPr>
        </p:nvSpPr>
        <p:spPr>
          <a:xfrm>
            <a:off x="2196473" y="3643742"/>
            <a:ext cx="1260000" cy="3048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vert="horz" wrap="square" lIns="91440" tIns="45720" rIns="91440" bIns="45720" rtlCol="0" anchor="ctr">
            <a:noAutofit/>
          </a:bodyPr>
          <a:lstStyle>
            <a:lvl1pPr algn="ctr">
              <a:defRPr lang="en-US" sz="1300" b="1" dirty="0">
                <a:solidFill>
                  <a:schemeClr val="tx1"/>
                </a:solidFill>
              </a:defRPr>
            </a:lvl1pPr>
          </a:lstStyle>
          <a:p>
            <a:pPr lvl="0" algn="ctr" defTabSz="914400">
              <a:lnSpc>
                <a:spcPct val="100000"/>
              </a:lnSpc>
            </a:pPr>
            <a:r>
              <a:rPr lang="en-US" dirty="0"/>
              <a:t>Milestone</a:t>
            </a:r>
          </a:p>
        </p:txBody>
      </p:sp>
      <p:sp>
        <p:nvSpPr>
          <p:cNvPr id="32" name="Text Placeholder 10">
            <a:extLst>
              <a:ext uri="{FF2B5EF4-FFF2-40B4-BE49-F238E27FC236}">
                <a16:creationId xmlns:a16="http://schemas.microsoft.com/office/drawing/2014/main" id="{89B59BA1-EE8F-22F1-EFBA-7AF262AC5871}"/>
              </a:ext>
            </a:extLst>
          </p:cNvPr>
          <p:cNvSpPr>
            <a:spLocks noGrp="1"/>
          </p:cNvSpPr>
          <p:nvPr>
            <p:ph type="body" sz="quarter" idx="37"/>
          </p:nvPr>
        </p:nvSpPr>
        <p:spPr>
          <a:xfrm>
            <a:off x="1821180" y="1476741"/>
            <a:ext cx="1996440" cy="570251"/>
          </a:xfrm>
        </p:spPr>
        <p:txBody>
          <a:bodyPr anchor="ctr">
            <a:noAutofit/>
          </a:bodyPr>
          <a:lstStyle>
            <a:lvl1pPr algn="ctr">
              <a:lnSpc>
                <a:spcPct val="100000"/>
              </a:lnSpc>
              <a:defRPr sz="1400" b="1"/>
            </a:lvl1pPr>
            <a:lvl2pPr>
              <a:defRPr sz="933" b="1"/>
            </a:lvl2pPr>
            <a:lvl3pPr>
              <a:defRPr sz="800" b="1"/>
            </a:lvl3pPr>
            <a:lvl4pPr>
              <a:defRPr sz="733" b="1"/>
            </a:lvl4pPr>
            <a:lvl5pPr>
              <a:defRPr sz="733" b="1"/>
            </a:lvl5pPr>
          </a:lstStyle>
          <a:p>
            <a:pPr lvl="0"/>
            <a:r>
              <a:rPr lang="en-US" dirty="0"/>
              <a:t>Click to edit Master text styles</a:t>
            </a:r>
          </a:p>
        </p:txBody>
      </p:sp>
      <p:sp>
        <p:nvSpPr>
          <p:cNvPr id="39" name="Text Placeholder 10">
            <a:extLst>
              <a:ext uri="{FF2B5EF4-FFF2-40B4-BE49-F238E27FC236}">
                <a16:creationId xmlns:a16="http://schemas.microsoft.com/office/drawing/2014/main" id="{DEEC54F2-F80E-D00B-D418-9A5B1ED58721}"/>
              </a:ext>
            </a:extLst>
          </p:cNvPr>
          <p:cNvSpPr>
            <a:spLocks noGrp="1"/>
          </p:cNvSpPr>
          <p:nvPr>
            <p:ph type="body" sz="quarter" idx="38"/>
          </p:nvPr>
        </p:nvSpPr>
        <p:spPr>
          <a:xfrm>
            <a:off x="1821180" y="2137694"/>
            <a:ext cx="1996440" cy="846629"/>
          </a:xfrm>
        </p:spPr>
        <p:txBody>
          <a:bodyPr>
            <a:noAutofit/>
          </a:bodyPr>
          <a:lstStyle>
            <a:lvl1pPr algn="ctr">
              <a:lnSpc>
                <a:spcPct val="100000"/>
              </a:lnSpc>
              <a:defRPr sz="1200"/>
            </a:lvl1pPr>
            <a:lvl2pPr>
              <a:defRPr sz="933"/>
            </a:lvl2pPr>
            <a:lvl3pPr>
              <a:defRPr sz="800"/>
            </a:lvl3pPr>
            <a:lvl4pPr>
              <a:defRPr sz="733"/>
            </a:lvl4pPr>
            <a:lvl5pPr>
              <a:defRPr sz="733"/>
            </a:lvl5pPr>
          </a:lstStyle>
          <a:p>
            <a:pPr lvl="0"/>
            <a:r>
              <a:rPr lang="en-US" dirty="0"/>
              <a:t>Click to edit Master text styles</a:t>
            </a:r>
          </a:p>
        </p:txBody>
      </p:sp>
      <p:sp>
        <p:nvSpPr>
          <p:cNvPr id="40" name="Text Placeholder 32">
            <a:extLst>
              <a:ext uri="{FF2B5EF4-FFF2-40B4-BE49-F238E27FC236}">
                <a16:creationId xmlns:a16="http://schemas.microsoft.com/office/drawing/2014/main" id="{74FDF31F-69DC-809B-E2F7-FAF2EEB05DA6}"/>
              </a:ext>
            </a:extLst>
          </p:cNvPr>
          <p:cNvSpPr>
            <a:spLocks noGrp="1"/>
          </p:cNvSpPr>
          <p:nvPr>
            <p:ph type="body" sz="quarter" idx="40" hasCustomPrompt="1"/>
          </p:nvPr>
        </p:nvSpPr>
        <p:spPr>
          <a:xfrm>
            <a:off x="3504284" y="3643742"/>
            <a:ext cx="1260000" cy="3048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vert="horz" wrap="square" lIns="91440" tIns="45720" rIns="91440" bIns="45720" rtlCol="0" anchor="ctr">
            <a:noAutofit/>
          </a:bodyPr>
          <a:lstStyle>
            <a:lvl1pPr algn="ctr">
              <a:defRPr lang="en-US" sz="1300" b="1" dirty="0">
                <a:solidFill>
                  <a:schemeClr val="tx1"/>
                </a:solidFill>
              </a:defRPr>
            </a:lvl1pPr>
          </a:lstStyle>
          <a:p>
            <a:pPr lvl="0" algn="ctr" defTabSz="914400">
              <a:lnSpc>
                <a:spcPct val="100000"/>
              </a:lnSpc>
            </a:pPr>
            <a:r>
              <a:rPr lang="en-US" dirty="0"/>
              <a:t>Milestone</a:t>
            </a:r>
          </a:p>
        </p:txBody>
      </p:sp>
      <p:sp>
        <p:nvSpPr>
          <p:cNvPr id="41" name="Text Placeholder 10">
            <a:extLst>
              <a:ext uri="{FF2B5EF4-FFF2-40B4-BE49-F238E27FC236}">
                <a16:creationId xmlns:a16="http://schemas.microsoft.com/office/drawing/2014/main" id="{3DC4E381-C71F-7C15-7BD2-45D0D96645BA}"/>
              </a:ext>
            </a:extLst>
          </p:cNvPr>
          <p:cNvSpPr>
            <a:spLocks noGrp="1"/>
          </p:cNvSpPr>
          <p:nvPr>
            <p:ph type="body" sz="quarter" idx="41"/>
          </p:nvPr>
        </p:nvSpPr>
        <p:spPr>
          <a:xfrm>
            <a:off x="3131820" y="4607963"/>
            <a:ext cx="1996440" cy="570251"/>
          </a:xfrm>
        </p:spPr>
        <p:txBody>
          <a:bodyPr anchor="ctr">
            <a:noAutofit/>
          </a:bodyPr>
          <a:lstStyle>
            <a:lvl1pPr algn="ctr">
              <a:lnSpc>
                <a:spcPct val="100000"/>
              </a:lnSpc>
              <a:defRPr sz="1400" b="1"/>
            </a:lvl1pPr>
            <a:lvl2pPr>
              <a:defRPr sz="933" b="1"/>
            </a:lvl2pPr>
            <a:lvl3pPr>
              <a:defRPr sz="800" b="1"/>
            </a:lvl3pPr>
            <a:lvl4pPr>
              <a:defRPr sz="733" b="1"/>
            </a:lvl4pPr>
            <a:lvl5pPr>
              <a:defRPr sz="733" b="1"/>
            </a:lvl5pPr>
          </a:lstStyle>
          <a:p>
            <a:pPr lvl="0"/>
            <a:r>
              <a:rPr lang="en-US" dirty="0"/>
              <a:t>Click to edit Master text styles</a:t>
            </a:r>
          </a:p>
        </p:txBody>
      </p:sp>
      <p:sp>
        <p:nvSpPr>
          <p:cNvPr id="42" name="Text Placeholder 10">
            <a:extLst>
              <a:ext uri="{FF2B5EF4-FFF2-40B4-BE49-F238E27FC236}">
                <a16:creationId xmlns:a16="http://schemas.microsoft.com/office/drawing/2014/main" id="{89D7C237-291D-8FE0-470A-FDF28BAD112A}"/>
              </a:ext>
            </a:extLst>
          </p:cNvPr>
          <p:cNvSpPr>
            <a:spLocks noGrp="1"/>
          </p:cNvSpPr>
          <p:nvPr>
            <p:ph type="body" sz="quarter" idx="42"/>
          </p:nvPr>
        </p:nvSpPr>
        <p:spPr>
          <a:xfrm>
            <a:off x="3131820" y="5268916"/>
            <a:ext cx="1996440" cy="846629"/>
          </a:xfrm>
        </p:spPr>
        <p:txBody>
          <a:bodyPr>
            <a:noAutofit/>
          </a:bodyPr>
          <a:lstStyle>
            <a:lvl1pPr algn="ctr">
              <a:lnSpc>
                <a:spcPct val="100000"/>
              </a:lnSpc>
              <a:defRPr sz="1200"/>
            </a:lvl1pPr>
            <a:lvl2pPr>
              <a:defRPr sz="933"/>
            </a:lvl2pPr>
            <a:lvl3pPr>
              <a:defRPr sz="800"/>
            </a:lvl3pPr>
            <a:lvl4pPr>
              <a:defRPr sz="733"/>
            </a:lvl4pPr>
            <a:lvl5pPr>
              <a:defRPr sz="733"/>
            </a:lvl5pPr>
          </a:lstStyle>
          <a:p>
            <a:pPr lvl="0"/>
            <a:r>
              <a:rPr lang="en-US" dirty="0"/>
              <a:t>Click to edit Master text styles</a:t>
            </a:r>
          </a:p>
        </p:txBody>
      </p:sp>
      <p:sp>
        <p:nvSpPr>
          <p:cNvPr id="43" name="Text Placeholder 32">
            <a:extLst>
              <a:ext uri="{FF2B5EF4-FFF2-40B4-BE49-F238E27FC236}">
                <a16:creationId xmlns:a16="http://schemas.microsoft.com/office/drawing/2014/main" id="{E6F4CB6F-B89A-DBFE-AE73-AA5E08FE2D35}"/>
              </a:ext>
            </a:extLst>
          </p:cNvPr>
          <p:cNvSpPr>
            <a:spLocks noGrp="1"/>
          </p:cNvSpPr>
          <p:nvPr>
            <p:ph type="body" sz="quarter" idx="43" hasCustomPrompt="1"/>
          </p:nvPr>
        </p:nvSpPr>
        <p:spPr>
          <a:xfrm>
            <a:off x="4812095" y="3643742"/>
            <a:ext cx="1260000" cy="3048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vert="horz" wrap="square" lIns="91440" tIns="45720" rIns="91440" bIns="45720" rtlCol="0" anchor="ctr">
            <a:noAutofit/>
          </a:bodyPr>
          <a:lstStyle>
            <a:lvl1pPr algn="ctr">
              <a:defRPr lang="en-US" sz="1300" b="1" dirty="0">
                <a:solidFill>
                  <a:schemeClr val="tx1"/>
                </a:solidFill>
              </a:defRPr>
            </a:lvl1pPr>
          </a:lstStyle>
          <a:p>
            <a:pPr lvl="0" algn="ctr" defTabSz="914400">
              <a:lnSpc>
                <a:spcPct val="100000"/>
              </a:lnSpc>
            </a:pPr>
            <a:r>
              <a:rPr lang="en-US" dirty="0"/>
              <a:t>Milestone</a:t>
            </a:r>
          </a:p>
        </p:txBody>
      </p:sp>
      <p:sp>
        <p:nvSpPr>
          <p:cNvPr id="44" name="Text Placeholder 10">
            <a:extLst>
              <a:ext uri="{FF2B5EF4-FFF2-40B4-BE49-F238E27FC236}">
                <a16:creationId xmlns:a16="http://schemas.microsoft.com/office/drawing/2014/main" id="{903F110A-827A-1E65-FF74-9F37F57483A4}"/>
              </a:ext>
            </a:extLst>
          </p:cNvPr>
          <p:cNvSpPr>
            <a:spLocks noGrp="1"/>
          </p:cNvSpPr>
          <p:nvPr>
            <p:ph type="body" sz="quarter" idx="44"/>
          </p:nvPr>
        </p:nvSpPr>
        <p:spPr>
          <a:xfrm>
            <a:off x="4442460" y="1476741"/>
            <a:ext cx="1996440" cy="570251"/>
          </a:xfrm>
        </p:spPr>
        <p:txBody>
          <a:bodyPr anchor="ctr">
            <a:noAutofit/>
          </a:bodyPr>
          <a:lstStyle>
            <a:lvl1pPr algn="ctr">
              <a:lnSpc>
                <a:spcPct val="100000"/>
              </a:lnSpc>
              <a:defRPr sz="1400" b="1"/>
            </a:lvl1pPr>
            <a:lvl2pPr>
              <a:defRPr sz="933" b="1"/>
            </a:lvl2pPr>
            <a:lvl3pPr>
              <a:defRPr sz="800" b="1"/>
            </a:lvl3pPr>
            <a:lvl4pPr>
              <a:defRPr sz="733" b="1"/>
            </a:lvl4pPr>
            <a:lvl5pPr>
              <a:defRPr sz="733" b="1"/>
            </a:lvl5pPr>
          </a:lstStyle>
          <a:p>
            <a:pPr lvl="0"/>
            <a:r>
              <a:rPr lang="en-US" dirty="0"/>
              <a:t>Click to edit Master text styles</a:t>
            </a:r>
          </a:p>
        </p:txBody>
      </p:sp>
      <p:sp>
        <p:nvSpPr>
          <p:cNvPr id="45" name="Text Placeholder 10">
            <a:extLst>
              <a:ext uri="{FF2B5EF4-FFF2-40B4-BE49-F238E27FC236}">
                <a16:creationId xmlns:a16="http://schemas.microsoft.com/office/drawing/2014/main" id="{C2ED5639-CFD9-F64C-ECD5-3FCDC3C6AFDE}"/>
              </a:ext>
            </a:extLst>
          </p:cNvPr>
          <p:cNvSpPr>
            <a:spLocks noGrp="1"/>
          </p:cNvSpPr>
          <p:nvPr>
            <p:ph type="body" sz="quarter" idx="45"/>
          </p:nvPr>
        </p:nvSpPr>
        <p:spPr>
          <a:xfrm>
            <a:off x="4442460" y="2137694"/>
            <a:ext cx="1996440" cy="846629"/>
          </a:xfrm>
        </p:spPr>
        <p:txBody>
          <a:bodyPr>
            <a:noAutofit/>
          </a:bodyPr>
          <a:lstStyle>
            <a:lvl1pPr algn="ctr">
              <a:lnSpc>
                <a:spcPct val="100000"/>
              </a:lnSpc>
              <a:defRPr sz="1200"/>
            </a:lvl1pPr>
            <a:lvl2pPr>
              <a:defRPr sz="933"/>
            </a:lvl2pPr>
            <a:lvl3pPr>
              <a:defRPr sz="800"/>
            </a:lvl3pPr>
            <a:lvl4pPr>
              <a:defRPr sz="733"/>
            </a:lvl4pPr>
            <a:lvl5pPr>
              <a:defRPr sz="733"/>
            </a:lvl5pPr>
          </a:lstStyle>
          <a:p>
            <a:pPr lvl="0"/>
            <a:r>
              <a:rPr lang="en-US" dirty="0"/>
              <a:t>Click to edit Master text styles</a:t>
            </a:r>
          </a:p>
        </p:txBody>
      </p:sp>
      <p:sp>
        <p:nvSpPr>
          <p:cNvPr id="46" name="Text Placeholder 32">
            <a:extLst>
              <a:ext uri="{FF2B5EF4-FFF2-40B4-BE49-F238E27FC236}">
                <a16:creationId xmlns:a16="http://schemas.microsoft.com/office/drawing/2014/main" id="{77E3C720-E9CB-3AE3-D4E8-A2B0ADB4541F}"/>
              </a:ext>
            </a:extLst>
          </p:cNvPr>
          <p:cNvSpPr>
            <a:spLocks noGrp="1"/>
          </p:cNvSpPr>
          <p:nvPr>
            <p:ph type="body" sz="quarter" idx="46" hasCustomPrompt="1"/>
          </p:nvPr>
        </p:nvSpPr>
        <p:spPr>
          <a:xfrm>
            <a:off x="6119906" y="3643742"/>
            <a:ext cx="1260000" cy="3048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vert="horz" wrap="square" lIns="91440" tIns="45720" rIns="91440" bIns="45720" rtlCol="0" anchor="ctr">
            <a:noAutofit/>
          </a:bodyPr>
          <a:lstStyle>
            <a:lvl1pPr algn="ctr">
              <a:defRPr lang="en-US" sz="1300" b="1" dirty="0">
                <a:solidFill>
                  <a:schemeClr val="tx1"/>
                </a:solidFill>
              </a:defRPr>
            </a:lvl1pPr>
          </a:lstStyle>
          <a:p>
            <a:pPr lvl="0" algn="ctr" defTabSz="914400">
              <a:lnSpc>
                <a:spcPct val="100000"/>
              </a:lnSpc>
            </a:pPr>
            <a:r>
              <a:rPr lang="en-US" dirty="0"/>
              <a:t>Milestone</a:t>
            </a:r>
          </a:p>
        </p:txBody>
      </p:sp>
      <p:sp>
        <p:nvSpPr>
          <p:cNvPr id="47" name="Text Placeholder 10">
            <a:extLst>
              <a:ext uri="{FF2B5EF4-FFF2-40B4-BE49-F238E27FC236}">
                <a16:creationId xmlns:a16="http://schemas.microsoft.com/office/drawing/2014/main" id="{CF8B0854-F5C3-D6ED-BF21-76684F6F056D}"/>
              </a:ext>
            </a:extLst>
          </p:cNvPr>
          <p:cNvSpPr>
            <a:spLocks noGrp="1"/>
          </p:cNvSpPr>
          <p:nvPr>
            <p:ph type="body" sz="quarter" idx="47"/>
          </p:nvPr>
        </p:nvSpPr>
        <p:spPr>
          <a:xfrm>
            <a:off x="5753100" y="4607963"/>
            <a:ext cx="1996440" cy="570251"/>
          </a:xfrm>
        </p:spPr>
        <p:txBody>
          <a:bodyPr anchor="ctr">
            <a:noAutofit/>
          </a:bodyPr>
          <a:lstStyle>
            <a:lvl1pPr algn="ctr">
              <a:lnSpc>
                <a:spcPct val="100000"/>
              </a:lnSpc>
              <a:defRPr sz="1400" b="1"/>
            </a:lvl1pPr>
            <a:lvl2pPr>
              <a:defRPr sz="933" b="1"/>
            </a:lvl2pPr>
            <a:lvl3pPr>
              <a:defRPr sz="800" b="1"/>
            </a:lvl3pPr>
            <a:lvl4pPr>
              <a:defRPr sz="733" b="1"/>
            </a:lvl4pPr>
            <a:lvl5pPr>
              <a:defRPr sz="733" b="1"/>
            </a:lvl5pPr>
          </a:lstStyle>
          <a:p>
            <a:pPr lvl="0"/>
            <a:r>
              <a:rPr lang="en-US" dirty="0"/>
              <a:t>Click to edit Master text styles</a:t>
            </a:r>
          </a:p>
        </p:txBody>
      </p:sp>
      <p:sp>
        <p:nvSpPr>
          <p:cNvPr id="48" name="Text Placeholder 10">
            <a:extLst>
              <a:ext uri="{FF2B5EF4-FFF2-40B4-BE49-F238E27FC236}">
                <a16:creationId xmlns:a16="http://schemas.microsoft.com/office/drawing/2014/main" id="{179E577B-E2B3-6B36-A94C-ABC2502AC7ED}"/>
              </a:ext>
            </a:extLst>
          </p:cNvPr>
          <p:cNvSpPr>
            <a:spLocks noGrp="1"/>
          </p:cNvSpPr>
          <p:nvPr>
            <p:ph type="body" sz="quarter" idx="48"/>
          </p:nvPr>
        </p:nvSpPr>
        <p:spPr>
          <a:xfrm>
            <a:off x="5753100" y="5268916"/>
            <a:ext cx="1996440" cy="846629"/>
          </a:xfrm>
        </p:spPr>
        <p:txBody>
          <a:bodyPr>
            <a:noAutofit/>
          </a:bodyPr>
          <a:lstStyle>
            <a:lvl1pPr algn="ctr">
              <a:lnSpc>
                <a:spcPct val="100000"/>
              </a:lnSpc>
              <a:defRPr sz="1200"/>
            </a:lvl1pPr>
            <a:lvl2pPr>
              <a:defRPr sz="933"/>
            </a:lvl2pPr>
            <a:lvl3pPr>
              <a:defRPr sz="800"/>
            </a:lvl3pPr>
            <a:lvl4pPr>
              <a:defRPr sz="733"/>
            </a:lvl4pPr>
            <a:lvl5pPr>
              <a:defRPr sz="733"/>
            </a:lvl5pPr>
          </a:lstStyle>
          <a:p>
            <a:pPr lvl="0"/>
            <a:r>
              <a:rPr lang="en-US" dirty="0"/>
              <a:t>Click to edit Master text styles</a:t>
            </a:r>
          </a:p>
        </p:txBody>
      </p:sp>
      <p:sp>
        <p:nvSpPr>
          <p:cNvPr id="49" name="Text Placeholder 32">
            <a:extLst>
              <a:ext uri="{FF2B5EF4-FFF2-40B4-BE49-F238E27FC236}">
                <a16:creationId xmlns:a16="http://schemas.microsoft.com/office/drawing/2014/main" id="{45FAFFD7-1EB3-8422-D6CE-3E567BEDDEF5}"/>
              </a:ext>
            </a:extLst>
          </p:cNvPr>
          <p:cNvSpPr>
            <a:spLocks noGrp="1"/>
          </p:cNvSpPr>
          <p:nvPr>
            <p:ph type="body" sz="quarter" idx="49" hasCustomPrompt="1"/>
          </p:nvPr>
        </p:nvSpPr>
        <p:spPr>
          <a:xfrm>
            <a:off x="7427717" y="3643742"/>
            <a:ext cx="1260000" cy="3048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vert="horz" wrap="square" lIns="91440" tIns="45720" rIns="91440" bIns="45720" rtlCol="0" anchor="ctr">
            <a:noAutofit/>
          </a:bodyPr>
          <a:lstStyle>
            <a:lvl1pPr algn="ctr">
              <a:defRPr lang="en-US" sz="1300" b="1" dirty="0">
                <a:solidFill>
                  <a:schemeClr val="tx1"/>
                </a:solidFill>
              </a:defRPr>
            </a:lvl1pPr>
          </a:lstStyle>
          <a:p>
            <a:pPr lvl="0" algn="ctr" defTabSz="914400">
              <a:lnSpc>
                <a:spcPct val="100000"/>
              </a:lnSpc>
            </a:pPr>
            <a:r>
              <a:rPr lang="en-US" dirty="0"/>
              <a:t>Milestone</a:t>
            </a:r>
          </a:p>
        </p:txBody>
      </p:sp>
      <p:sp>
        <p:nvSpPr>
          <p:cNvPr id="50" name="Text Placeholder 10">
            <a:extLst>
              <a:ext uri="{FF2B5EF4-FFF2-40B4-BE49-F238E27FC236}">
                <a16:creationId xmlns:a16="http://schemas.microsoft.com/office/drawing/2014/main" id="{CAEFC6A8-FE8F-05D1-0592-B6AC9AB25A34}"/>
              </a:ext>
            </a:extLst>
          </p:cNvPr>
          <p:cNvSpPr>
            <a:spLocks noGrp="1"/>
          </p:cNvSpPr>
          <p:nvPr>
            <p:ph type="body" sz="quarter" idx="50"/>
          </p:nvPr>
        </p:nvSpPr>
        <p:spPr>
          <a:xfrm>
            <a:off x="7063740" y="1476741"/>
            <a:ext cx="1996440" cy="570251"/>
          </a:xfrm>
        </p:spPr>
        <p:txBody>
          <a:bodyPr anchor="ctr">
            <a:noAutofit/>
          </a:bodyPr>
          <a:lstStyle>
            <a:lvl1pPr algn="ctr">
              <a:lnSpc>
                <a:spcPct val="100000"/>
              </a:lnSpc>
              <a:defRPr sz="1400" b="1"/>
            </a:lvl1pPr>
            <a:lvl2pPr>
              <a:defRPr sz="933" b="1"/>
            </a:lvl2pPr>
            <a:lvl3pPr>
              <a:defRPr sz="800" b="1"/>
            </a:lvl3pPr>
            <a:lvl4pPr>
              <a:defRPr sz="733" b="1"/>
            </a:lvl4pPr>
            <a:lvl5pPr>
              <a:defRPr sz="733" b="1"/>
            </a:lvl5pPr>
          </a:lstStyle>
          <a:p>
            <a:pPr lvl="0"/>
            <a:r>
              <a:rPr lang="en-US" dirty="0"/>
              <a:t>Click to edit Master text styles</a:t>
            </a:r>
          </a:p>
        </p:txBody>
      </p:sp>
      <p:sp>
        <p:nvSpPr>
          <p:cNvPr id="51" name="Text Placeholder 10">
            <a:extLst>
              <a:ext uri="{FF2B5EF4-FFF2-40B4-BE49-F238E27FC236}">
                <a16:creationId xmlns:a16="http://schemas.microsoft.com/office/drawing/2014/main" id="{BFAD36ED-E08F-B89F-AA45-7B94FC926237}"/>
              </a:ext>
            </a:extLst>
          </p:cNvPr>
          <p:cNvSpPr>
            <a:spLocks noGrp="1"/>
          </p:cNvSpPr>
          <p:nvPr>
            <p:ph type="body" sz="quarter" idx="51"/>
          </p:nvPr>
        </p:nvSpPr>
        <p:spPr>
          <a:xfrm>
            <a:off x="7063740" y="2137694"/>
            <a:ext cx="1996440" cy="846629"/>
          </a:xfrm>
        </p:spPr>
        <p:txBody>
          <a:bodyPr>
            <a:noAutofit/>
          </a:bodyPr>
          <a:lstStyle>
            <a:lvl1pPr algn="ctr">
              <a:lnSpc>
                <a:spcPct val="100000"/>
              </a:lnSpc>
              <a:defRPr sz="1200"/>
            </a:lvl1pPr>
            <a:lvl2pPr>
              <a:defRPr sz="933"/>
            </a:lvl2pPr>
            <a:lvl3pPr>
              <a:defRPr sz="800"/>
            </a:lvl3pPr>
            <a:lvl4pPr>
              <a:defRPr sz="733"/>
            </a:lvl4pPr>
            <a:lvl5pPr>
              <a:defRPr sz="733"/>
            </a:lvl5pPr>
          </a:lstStyle>
          <a:p>
            <a:pPr lvl="0"/>
            <a:r>
              <a:rPr lang="en-US" dirty="0"/>
              <a:t>Click to edit Master text styles</a:t>
            </a:r>
          </a:p>
        </p:txBody>
      </p:sp>
      <p:sp>
        <p:nvSpPr>
          <p:cNvPr id="52" name="Text Placeholder 32">
            <a:extLst>
              <a:ext uri="{FF2B5EF4-FFF2-40B4-BE49-F238E27FC236}">
                <a16:creationId xmlns:a16="http://schemas.microsoft.com/office/drawing/2014/main" id="{F1F62192-0FD4-D8F9-7CFA-409417E93935}"/>
              </a:ext>
            </a:extLst>
          </p:cNvPr>
          <p:cNvSpPr>
            <a:spLocks noGrp="1"/>
          </p:cNvSpPr>
          <p:nvPr>
            <p:ph type="body" sz="quarter" idx="52" hasCustomPrompt="1"/>
          </p:nvPr>
        </p:nvSpPr>
        <p:spPr>
          <a:xfrm>
            <a:off x="8735527" y="3643742"/>
            <a:ext cx="1260000" cy="3048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vert="horz" wrap="square" lIns="91440" tIns="45720" rIns="91440" bIns="45720" rtlCol="0" anchor="ctr">
            <a:noAutofit/>
          </a:bodyPr>
          <a:lstStyle>
            <a:lvl1pPr algn="ctr">
              <a:defRPr lang="en-US" sz="1300" b="1" dirty="0">
                <a:solidFill>
                  <a:schemeClr val="tx1"/>
                </a:solidFill>
              </a:defRPr>
            </a:lvl1pPr>
          </a:lstStyle>
          <a:p>
            <a:pPr lvl="0" algn="ctr" defTabSz="914400">
              <a:lnSpc>
                <a:spcPct val="100000"/>
              </a:lnSpc>
            </a:pPr>
            <a:r>
              <a:rPr lang="en-US" dirty="0"/>
              <a:t>Milestone</a:t>
            </a:r>
          </a:p>
        </p:txBody>
      </p:sp>
      <p:sp>
        <p:nvSpPr>
          <p:cNvPr id="53" name="Text Placeholder 10">
            <a:extLst>
              <a:ext uri="{FF2B5EF4-FFF2-40B4-BE49-F238E27FC236}">
                <a16:creationId xmlns:a16="http://schemas.microsoft.com/office/drawing/2014/main" id="{12BB9E6B-BB07-0E7D-5AC9-9CE3633BB3D6}"/>
              </a:ext>
            </a:extLst>
          </p:cNvPr>
          <p:cNvSpPr>
            <a:spLocks noGrp="1"/>
          </p:cNvSpPr>
          <p:nvPr>
            <p:ph type="body" sz="quarter" idx="53"/>
          </p:nvPr>
        </p:nvSpPr>
        <p:spPr>
          <a:xfrm>
            <a:off x="8374380" y="4607963"/>
            <a:ext cx="1996440" cy="570251"/>
          </a:xfrm>
        </p:spPr>
        <p:txBody>
          <a:bodyPr anchor="ctr">
            <a:noAutofit/>
          </a:bodyPr>
          <a:lstStyle>
            <a:lvl1pPr algn="ctr">
              <a:lnSpc>
                <a:spcPct val="100000"/>
              </a:lnSpc>
              <a:defRPr sz="1400" b="1"/>
            </a:lvl1pPr>
            <a:lvl2pPr>
              <a:defRPr sz="933" b="1"/>
            </a:lvl2pPr>
            <a:lvl3pPr>
              <a:defRPr sz="800" b="1"/>
            </a:lvl3pPr>
            <a:lvl4pPr>
              <a:defRPr sz="733" b="1"/>
            </a:lvl4pPr>
            <a:lvl5pPr>
              <a:defRPr sz="733" b="1"/>
            </a:lvl5pPr>
          </a:lstStyle>
          <a:p>
            <a:pPr lvl="0"/>
            <a:r>
              <a:rPr lang="en-US" dirty="0"/>
              <a:t>Click to edit Master text styles</a:t>
            </a:r>
          </a:p>
        </p:txBody>
      </p:sp>
      <p:sp>
        <p:nvSpPr>
          <p:cNvPr id="54" name="Text Placeholder 10">
            <a:extLst>
              <a:ext uri="{FF2B5EF4-FFF2-40B4-BE49-F238E27FC236}">
                <a16:creationId xmlns:a16="http://schemas.microsoft.com/office/drawing/2014/main" id="{9B17B530-D954-4F9C-4955-CC8602397777}"/>
              </a:ext>
            </a:extLst>
          </p:cNvPr>
          <p:cNvSpPr>
            <a:spLocks noGrp="1"/>
          </p:cNvSpPr>
          <p:nvPr>
            <p:ph type="body" sz="quarter" idx="54"/>
          </p:nvPr>
        </p:nvSpPr>
        <p:spPr>
          <a:xfrm>
            <a:off x="8374380" y="5268916"/>
            <a:ext cx="1996440" cy="846629"/>
          </a:xfrm>
        </p:spPr>
        <p:txBody>
          <a:bodyPr>
            <a:noAutofit/>
          </a:bodyPr>
          <a:lstStyle>
            <a:lvl1pPr algn="ctr">
              <a:lnSpc>
                <a:spcPct val="100000"/>
              </a:lnSpc>
              <a:defRPr sz="1200"/>
            </a:lvl1pPr>
            <a:lvl2pPr>
              <a:defRPr sz="933"/>
            </a:lvl2pPr>
            <a:lvl3pPr>
              <a:defRPr sz="800"/>
            </a:lvl3pPr>
            <a:lvl4pPr>
              <a:defRPr sz="733"/>
            </a:lvl4pPr>
            <a:lvl5pPr>
              <a:defRPr sz="733"/>
            </a:lvl5pPr>
          </a:lstStyle>
          <a:p>
            <a:pPr lvl="0"/>
            <a:r>
              <a:rPr lang="en-US" dirty="0"/>
              <a:t>Click to edit Master text styles</a:t>
            </a:r>
          </a:p>
        </p:txBody>
      </p:sp>
      <p:sp>
        <p:nvSpPr>
          <p:cNvPr id="55" name="Text Placeholder 32">
            <a:extLst>
              <a:ext uri="{FF2B5EF4-FFF2-40B4-BE49-F238E27FC236}">
                <a16:creationId xmlns:a16="http://schemas.microsoft.com/office/drawing/2014/main" id="{7FB87229-60B5-E0A8-3AD0-ECE90D2097B5}"/>
              </a:ext>
            </a:extLst>
          </p:cNvPr>
          <p:cNvSpPr>
            <a:spLocks noGrp="1"/>
          </p:cNvSpPr>
          <p:nvPr>
            <p:ph type="body" sz="quarter" idx="55" hasCustomPrompt="1"/>
          </p:nvPr>
        </p:nvSpPr>
        <p:spPr>
          <a:xfrm rot="5400000">
            <a:off x="2711158" y="3034067"/>
            <a:ext cx="230630" cy="230630"/>
          </a:xfrm>
          <a:prstGeom prst="triangl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lvl1pPr algn="l">
              <a:lnSpc>
                <a:spcPct val="100000"/>
              </a:lnSpc>
              <a:defRPr lang="en-US" sz="1000" b="1" dirty="0">
                <a:solidFill>
                  <a:srgbClr val="FFFFFF">
                    <a:alpha val="0"/>
                  </a:srgbClr>
                </a:solidFill>
              </a:defRPr>
            </a:lvl1pPr>
          </a:lstStyle>
          <a:p>
            <a:pPr lvl="0" algn="ctr" defTabSz="914400"/>
            <a:r>
              <a:rPr lang="en-US" dirty="0"/>
              <a:t>Milestone</a:t>
            </a:r>
          </a:p>
        </p:txBody>
      </p:sp>
      <p:sp>
        <p:nvSpPr>
          <p:cNvPr id="56" name="Text Placeholder 32">
            <a:extLst>
              <a:ext uri="{FF2B5EF4-FFF2-40B4-BE49-F238E27FC236}">
                <a16:creationId xmlns:a16="http://schemas.microsoft.com/office/drawing/2014/main" id="{ED6F0DDF-2D7F-7258-AB4F-A56F10349F03}"/>
              </a:ext>
            </a:extLst>
          </p:cNvPr>
          <p:cNvSpPr>
            <a:spLocks noGrp="1"/>
          </p:cNvSpPr>
          <p:nvPr>
            <p:ph type="body" sz="quarter" idx="56" hasCustomPrompt="1"/>
          </p:nvPr>
        </p:nvSpPr>
        <p:spPr>
          <a:xfrm rot="5400000">
            <a:off x="5328317" y="3034067"/>
            <a:ext cx="230630" cy="230630"/>
          </a:xfrm>
          <a:prstGeom prst="triangl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lvl1pPr algn="l">
              <a:lnSpc>
                <a:spcPct val="100000"/>
              </a:lnSpc>
              <a:defRPr lang="en-US" sz="1000" b="1" dirty="0">
                <a:solidFill>
                  <a:srgbClr val="FFFFFF">
                    <a:alpha val="0"/>
                  </a:srgbClr>
                </a:solidFill>
              </a:defRPr>
            </a:lvl1pPr>
          </a:lstStyle>
          <a:p>
            <a:pPr lvl="0" algn="ctr" defTabSz="914400"/>
            <a:r>
              <a:rPr lang="en-US" dirty="0"/>
              <a:t>Milestone</a:t>
            </a:r>
          </a:p>
        </p:txBody>
      </p:sp>
      <p:sp>
        <p:nvSpPr>
          <p:cNvPr id="57" name="Text Placeholder 32">
            <a:extLst>
              <a:ext uri="{FF2B5EF4-FFF2-40B4-BE49-F238E27FC236}">
                <a16:creationId xmlns:a16="http://schemas.microsoft.com/office/drawing/2014/main" id="{84786150-F8A9-ED08-DA95-F22E35E5CC44}"/>
              </a:ext>
            </a:extLst>
          </p:cNvPr>
          <p:cNvSpPr>
            <a:spLocks noGrp="1"/>
          </p:cNvSpPr>
          <p:nvPr>
            <p:ph type="body" sz="quarter" idx="57" hasCustomPrompt="1"/>
          </p:nvPr>
        </p:nvSpPr>
        <p:spPr>
          <a:xfrm rot="5400000">
            <a:off x="7945476" y="3034067"/>
            <a:ext cx="230630" cy="230630"/>
          </a:xfrm>
          <a:prstGeom prst="triangl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lvl1pPr algn="l">
              <a:lnSpc>
                <a:spcPct val="100000"/>
              </a:lnSpc>
              <a:defRPr lang="en-US" sz="1000" b="1" dirty="0">
                <a:solidFill>
                  <a:srgbClr val="FFFFFF">
                    <a:alpha val="0"/>
                  </a:srgbClr>
                </a:solidFill>
              </a:defRPr>
            </a:lvl1pPr>
          </a:lstStyle>
          <a:p>
            <a:pPr lvl="0" algn="ctr" defTabSz="914400"/>
            <a:r>
              <a:rPr lang="en-US" dirty="0"/>
              <a:t>Milestone</a:t>
            </a:r>
          </a:p>
        </p:txBody>
      </p:sp>
      <p:sp>
        <p:nvSpPr>
          <p:cNvPr id="58" name="Text Placeholder 32">
            <a:extLst>
              <a:ext uri="{FF2B5EF4-FFF2-40B4-BE49-F238E27FC236}">
                <a16:creationId xmlns:a16="http://schemas.microsoft.com/office/drawing/2014/main" id="{84F6C776-674F-29C1-CA08-CF7530BA9C63}"/>
              </a:ext>
            </a:extLst>
          </p:cNvPr>
          <p:cNvSpPr>
            <a:spLocks noGrp="1"/>
          </p:cNvSpPr>
          <p:nvPr>
            <p:ph type="body" sz="quarter" idx="58" hasCustomPrompt="1"/>
          </p:nvPr>
        </p:nvSpPr>
        <p:spPr>
          <a:xfrm rot="5400000">
            <a:off x="4015894" y="4331982"/>
            <a:ext cx="230630" cy="230630"/>
          </a:xfrm>
          <a:prstGeom prst="triangl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lvl1pPr algn="l">
              <a:lnSpc>
                <a:spcPct val="100000"/>
              </a:lnSpc>
              <a:defRPr lang="en-US" sz="1000" b="1" dirty="0">
                <a:solidFill>
                  <a:srgbClr val="FFFFFF">
                    <a:alpha val="0"/>
                  </a:srgbClr>
                </a:solidFill>
              </a:defRPr>
            </a:lvl1pPr>
          </a:lstStyle>
          <a:p>
            <a:pPr lvl="0" algn="ctr" defTabSz="914400"/>
            <a:r>
              <a:rPr lang="en-US" dirty="0"/>
              <a:t>Milestone</a:t>
            </a:r>
          </a:p>
        </p:txBody>
      </p:sp>
      <p:sp>
        <p:nvSpPr>
          <p:cNvPr id="59" name="Text Placeholder 32">
            <a:extLst>
              <a:ext uri="{FF2B5EF4-FFF2-40B4-BE49-F238E27FC236}">
                <a16:creationId xmlns:a16="http://schemas.microsoft.com/office/drawing/2014/main" id="{CC6BA635-1309-BA61-26C8-378DC0BE6564}"/>
              </a:ext>
            </a:extLst>
          </p:cNvPr>
          <p:cNvSpPr>
            <a:spLocks noGrp="1"/>
          </p:cNvSpPr>
          <p:nvPr>
            <p:ph type="body" sz="quarter" idx="59" hasCustomPrompt="1"/>
          </p:nvPr>
        </p:nvSpPr>
        <p:spPr>
          <a:xfrm rot="5400000">
            <a:off x="6633053" y="4331982"/>
            <a:ext cx="230630" cy="230630"/>
          </a:xfrm>
          <a:prstGeom prst="triangl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lvl1pPr algn="l">
              <a:lnSpc>
                <a:spcPct val="100000"/>
              </a:lnSpc>
              <a:defRPr lang="en-US" sz="1000" b="1" dirty="0">
                <a:solidFill>
                  <a:srgbClr val="FFFFFF">
                    <a:alpha val="0"/>
                  </a:srgbClr>
                </a:solidFill>
              </a:defRPr>
            </a:lvl1pPr>
          </a:lstStyle>
          <a:p>
            <a:pPr lvl="0" algn="ctr" defTabSz="914400"/>
            <a:r>
              <a:rPr lang="en-US" dirty="0"/>
              <a:t>Milestone</a:t>
            </a:r>
          </a:p>
        </p:txBody>
      </p:sp>
      <p:sp>
        <p:nvSpPr>
          <p:cNvPr id="60" name="Text Placeholder 32">
            <a:extLst>
              <a:ext uri="{FF2B5EF4-FFF2-40B4-BE49-F238E27FC236}">
                <a16:creationId xmlns:a16="http://schemas.microsoft.com/office/drawing/2014/main" id="{94D8AD29-4813-9A7B-CF6A-A6FB88D7A542}"/>
              </a:ext>
            </a:extLst>
          </p:cNvPr>
          <p:cNvSpPr>
            <a:spLocks noGrp="1"/>
          </p:cNvSpPr>
          <p:nvPr>
            <p:ph type="body" sz="quarter" idx="60" hasCustomPrompt="1"/>
          </p:nvPr>
        </p:nvSpPr>
        <p:spPr>
          <a:xfrm rot="5400000">
            <a:off x="9250212" y="4331982"/>
            <a:ext cx="230630" cy="230630"/>
          </a:xfrm>
          <a:prstGeom prst="triangl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lvl1pPr algn="l">
              <a:lnSpc>
                <a:spcPct val="100000"/>
              </a:lnSpc>
              <a:defRPr lang="en-US" sz="1000" b="1" dirty="0">
                <a:solidFill>
                  <a:srgbClr val="FFFFFF">
                    <a:alpha val="0"/>
                  </a:srgbClr>
                </a:solidFill>
              </a:defRPr>
            </a:lvl1pPr>
          </a:lstStyle>
          <a:p>
            <a:pPr lvl="0" algn="ctr" defTabSz="914400"/>
            <a:r>
              <a:rPr lang="en-US" dirty="0"/>
              <a:t>Milestone</a:t>
            </a:r>
          </a:p>
        </p:txBody>
      </p:sp>
    </p:spTree>
    <p:extLst>
      <p:ext uri="{BB962C8B-B14F-4D97-AF65-F5344CB8AC3E}">
        <p14:creationId xmlns:p14="http://schemas.microsoft.com/office/powerpoint/2010/main" val="3086887190"/>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Номер слайда 2">
            <a:extLst>
              <a:ext uri="{FF2B5EF4-FFF2-40B4-BE49-F238E27FC236}">
                <a16:creationId xmlns:a16="http://schemas.microsoft.com/office/drawing/2014/main" id="{D2F24407-DA77-DCD4-EBEA-0323D4D4C2AE}"/>
              </a:ext>
            </a:extLst>
          </p:cNvPr>
          <p:cNvSpPr>
            <a:spLocks noGrp="1"/>
          </p:cNvSpPr>
          <p:nvPr>
            <p:ph type="sldNum" sz="quarter" idx="10"/>
          </p:nvPr>
        </p:nvSpPr>
        <p:spPr/>
        <p:txBody>
          <a:bodyPr/>
          <a:lstStyle/>
          <a:p>
            <a:fld id="{F5342A4C-1D06-4798-B51F-D5804CA03D28}" type="slidenum">
              <a:rPr lang="en-ID" smtClean="0"/>
              <a:pPr/>
              <a:t>‹#›</a:t>
            </a:fld>
            <a:endParaRPr lang="en-ID" dirty="0"/>
          </a:p>
        </p:txBody>
      </p:sp>
      <p:sp>
        <p:nvSpPr>
          <p:cNvPr id="6" name="Title 1">
            <a:extLst>
              <a:ext uri="{FF2B5EF4-FFF2-40B4-BE49-F238E27FC236}">
                <a16:creationId xmlns:a16="http://schemas.microsoft.com/office/drawing/2014/main" id="{9C7BB84E-F663-A784-3FDC-1AAC682D94F1}"/>
              </a:ext>
            </a:extLst>
          </p:cNvPr>
          <p:cNvSpPr>
            <a:spLocks noGrp="1"/>
          </p:cNvSpPr>
          <p:nvPr>
            <p:ph type="title"/>
          </p:nvPr>
        </p:nvSpPr>
        <p:spPr>
          <a:xfrm>
            <a:off x="940857" y="620714"/>
            <a:ext cx="10339917" cy="734284"/>
          </a:xfrm>
        </p:spPr>
        <p:txBody>
          <a:bodyPr vert="horz" lIns="91440" tIns="45720" rIns="91440" bIns="45720" rtlCol="0" anchor="t">
            <a:noAutofit/>
          </a:bodyPr>
          <a:lstStyle>
            <a:lvl1pPr>
              <a:defRPr lang="en-ID" dirty="0"/>
            </a:lvl1pPr>
          </a:lstStyle>
          <a:p>
            <a:pPr lvl="0"/>
            <a:r>
              <a:rPr lang="en-US" dirty="0"/>
              <a:t>Click to edit Master title style</a:t>
            </a:r>
            <a:endParaRPr lang="en-ID" dirty="0"/>
          </a:p>
        </p:txBody>
      </p:sp>
      <p:sp>
        <p:nvSpPr>
          <p:cNvPr id="2" name="Footer Placeholder 4">
            <a:extLst>
              <a:ext uri="{FF2B5EF4-FFF2-40B4-BE49-F238E27FC236}">
                <a16:creationId xmlns:a16="http://schemas.microsoft.com/office/drawing/2014/main" id="{446EB137-EFD0-7057-050B-11B92586BEBC}"/>
              </a:ext>
            </a:extLst>
          </p:cNvPr>
          <p:cNvSpPr>
            <a:spLocks noGrp="1"/>
          </p:cNvSpPr>
          <p:nvPr>
            <p:ph type="ftr" sz="quarter" idx="11"/>
          </p:nvPr>
        </p:nvSpPr>
        <p:spPr>
          <a:xfrm>
            <a:off x="116906" y="620714"/>
            <a:ext cx="413319" cy="5615514"/>
          </a:xfrm>
        </p:spPr>
        <p:txBody>
          <a:bodyPr/>
          <a:lstStyle>
            <a:lvl1pPr algn="ctr">
              <a:defRPr>
                <a:solidFill>
                  <a:srgbClr val="000000"/>
                </a:solidFill>
              </a:defRPr>
            </a:lvl1pPr>
          </a:lstStyle>
          <a:p>
            <a:r>
              <a:rPr lang="en-ID" sz="1250" dirty="0"/>
              <a:t>PRESENTATION</a:t>
            </a:r>
            <a:r>
              <a:rPr lang="en-ID" dirty="0"/>
              <a:t> TITLE</a:t>
            </a:r>
          </a:p>
        </p:txBody>
      </p:sp>
    </p:spTree>
    <p:extLst>
      <p:ext uri="{BB962C8B-B14F-4D97-AF65-F5344CB8AC3E}">
        <p14:creationId xmlns:p14="http://schemas.microsoft.com/office/powerpoint/2010/main" val="3074690481"/>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Номер слайда 2">
            <a:extLst>
              <a:ext uri="{FF2B5EF4-FFF2-40B4-BE49-F238E27FC236}">
                <a16:creationId xmlns:a16="http://schemas.microsoft.com/office/drawing/2014/main" id="{D2F24407-DA77-DCD4-EBEA-0323D4D4C2AE}"/>
              </a:ext>
            </a:extLst>
          </p:cNvPr>
          <p:cNvSpPr>
            <a:spLocks noGrp="1"/>
          </p:cNvSpPr>
          <p:nvPr>
            <p:ph type="sldNum" sz="quarter" idx="10"/>
          </p:nvPr>
        </p:nvSpPr>
        <p:spPr/>
        <p:txBody>
          <a:bodyPr/>
          <a:lstStyle/>
          <a:p>
            <a:fld id="{F5342A4C-1D06-4798-B51F-D5804CA03D28}" type="slidenum">
              <a:rPr lang="en-ID" smtClean="0"/>
              <a:pPr/>
              <a:t>‹#›</a:t>
            </a:fld>
            <a:endParaRPr lang="en-ID" dirty="0"/>
          </a:p>
        </p:txBody>
      </p:sp>
      <p:sp>
        <p:nvSpPr>
          <p:cNvPr id="2" name="Footer Placeholder 4">
            <a:extLst>
              <a:ext uri="{FF2B5EF4-FFF2-40B4-BE49-F238E27FC236}">
                <a16:creationId xmlns:a16="http://schemas.microsoft.com/office/drawing/2014/main" id="{91D4BCA2-42C4-4FDC-E99C-687A210F4697}"/>
              </a:ext>
            </a:extLst>
          </p:cNvPr>
          <p:cNvSpPr>
            <a:spLocks noGrp="1"/>
          </p:cNvSpPr>
          <p:nvPr>
            <p:ph type="ftr" sz="quarter" idx="11"/>
          </p:nvPr>
        </p:nvSpPr>
        <p:spPr>
          <a:xfrm>
            <a:off x="116906" y="620714"/>
            <a:ext cx="413319" cy="5615514"/>
          </a:xfrm>
        </p:spPr>
        <p:txBody>
          <a:bodyPr/>
          <a:lstStyle>
            <a:lvl1pPr algn="ctr">
              <a:defRPr>
                <a:solidFill>
                  <a:srgbClr val="000000"/>
                </a:solidFill>
              </a:defRPr>
            </a:lvl1pPr>
          </a:lstStyle>
          <a:p>
            <a:r>
              <a:rPr lang="en-ID" sz="1250" dirty="0"/>
              <a:t>PRESENTATION</a:t>
            </a:r>
            <a:r>
              <a:rPr lang="en-ID" dirty="0"/>
              <a:t> TITLE</a:t>
            </a:r>
          </a:p>
        </p:txBody>
      </p:sp>
    </p:spTree>
    <p:extLst>
      <p:ext uri="{BB962C8B-B14F-4D97-AF65-F5344CB8AC3E}">
        <p14:creationId xmlns:p14="http://schemas.microsoft.com/office/powerpoint/2010/main" val="10625736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92D5F-0BD4-4517-9233-E08AF405B6DE}"/>
              </a:ext>
            </a:extLst>
          </p:cNvPr>
          <p:cNvSpPr>
            <a:spLocks noGrp="1"/>
          </p:cNvSpPr>
          <p:nvPr>
            <p:ph type="title"/>
          </p:nvPr>
        </p:nvSpPr>
        <p:spPr>
          <a:xfrm>
            <a:off x="458694" y="365760"/>
            <a:ext cx="11274612" cy="1325563"/>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B83523B8-51E3-48B8-BFD8-CE950619804E}"/>
              </a:ext>
            </a:extLst>
          </p:cNvPr>
          <p:cNvSpPr>
            <a:spLocks noGrp="1"/>
          </p:cNvSpPr>
          <p:nvPr>
            <p:ph type="dt" sz="half" idx="10"/>
          </p:nvPr>
        </p:nvSpPr>
        <p:spPr>
          <a:xfrm>
            <a:off x="458693" y="6416675"/>
            <a:ext cx="2921715" cy="365125"/>
          </a:xfrm>
        </p:spPr>
        <p:txBody>
          <a:bodyPr/>
          <a:lstStyle/>
          <a:p>
            <a:fld id="{59903FB9-A379-44A0-8508-75DCE5FB3375}" type="datetime1">
              <a:rPr lang="en-US" smtClean="0"/>
              <a:t>2/23/2025</a:t>
            </a:fld>
            <a:endParaRPr lang="en-US"/>
          </a:p>
        </p:txBody>
      </p:sp>
      <p:sp>
        <p:nvSpPr>
          <p:cNvPr id="4" name="Footer Placeholder 3">
            <a:extLst>
              <a:ext uri="{FF2B5EF4-FFF2-40B4-BE49-F238E27FC236}">
                <a16:creationId xmlns:a16="http://schemas.microsoft.com/office/drawing/2014/main" id="{7D739B90-5D50-4424-B51D-53C391621869}"/>
              </a:ext>
            </a:extLst>
          </p:cNvPr>
          <p:cNvSpPr>
            <a:spLocks noGrp="1"/>
          </p:cNvSpPr>
          <p:nvPr>
            <p:ph type="ftr" sz="quarter" idx="11"/>
          </p:nvPr>
        </p:nvSpPr>
        <p:spPr/>
        <p:txBody>
          <a:bodyPr/>
          <a:lstStyle/>
          <a:p>
            <a:r>
              <a:rPr lang="en-US"/>
              <a:t>CSE347, DSHR, EWU</a:t>
            </a:r>
          </a:p>
        </p:txBody>
      </p:sp>
      <p:sp>
        <p:nvSpPr>
          <p:cNvPr id="5" name="Slide Number Placeholder 4">
            <a:extLst>
              <a:ext uri="{FF2B5EF4-FFF2-40B4-BE49-F238E27FC236}">
                <a16:creationId xmlns:a16="http://schemas.microsoft.com/office/drawing/2014/main" id="{216F9286-3A00-4D3C-A3F0-50AC9045C4E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4912593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933BE2-665A-42DA-A3B7-835F81A3F46B}"/>
              </a:ext>
            </a:extLst>
          </p:cNvPr>
          <p:cNvSpPr>
            <a:spLocks noGrp="1"/>
          </p:cNvSpPr>
          <p:nvPr>
            <p:ph type="dt" sz="half" idx="10"/>
          </p:nvPr>
        </p:nvSpPr>
        <p:spPr/>
        <p:txBody>
          <a:bodyPr/>
          <a:lstStyle/>
          <a:p>
            <a:fld id="{1249A7F7-20B9-4D36-AFAE-771EE7E593E1}" type="datetime1">
              <a:rPr lang="en-US" smtClean="0"/>
              <a:t>2/23/2025</a:t>
            </a:fld>
            <a:endParaRPr lang="en-US"/>
          </a:p>
        </p:txBody>
      </p:sp>
      <p:sp>
        <p:nvSpPr>
          <p:cNvPr id="3" name="Footer Placeholder 2">
            <a:extLst>
              <a:ext uri="{FF2B5EF4-FFF2-40B4-BE49-F238E27FC236}">
                <a16:creationId xmlns:a16="http://schemas.microsoft.com/office/drawing/2014/main" id="{634DBCBD-AD42-432D-ABA9-20D616AF3ED7}"/>
              </a:ext>
            </a:extLst>
          </p:cNvPr>
          <p:cNvSpPr>
            <a:spLocks noGrp="1"/>
          </p:cNvSpPr>
          <p:nvPr>
            <p:ph type="ftr" sz="quarter" idx="11"/>
          </p:nvPr>
        </p:nvSpPr>
        <p:spPr/>
        <p:txBody>
          <a:bodyPr/>
          <a:lstStyle/>
          <a:p>
            <a:r>
              <a:rPr lang="en-US"/>
              <a:t>CSE347, DSHR, EWU</a:t>
            </a:r>
          </a:p>
        </p:txBody>
      </p:sp>
      <p:sp>
        <p:nvSpPr>
          <p:cNvPr id="4" name="Slide Number Placeholder 3">
            <a:extLst>
              <a:ext uri="{FF2B5EF4-FFF2-40B4-BE49-F238E27FC236}">
                <a16:creationId xmlns:a16="http://schemas.microsoft.com/office/drawing/2014/main" id="{EE140251-3596-4673-B24B-59A6F9ED8FB3}"/>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3751177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A81A1-6D8E-4DD6-8E49-DABDE6D107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693F18F-F78D-4A31-A6BC-6552105BCF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582C2F4-BDF4-4A4F-AA3D-52692932C2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13850F-5C87-4F08-9658-EAF049B60EB0}"/>
              </a:ext>
            </a:extLst>
          </p:cNvPr>
          <p:cNvSpPr>
            <a:spLocks noGrp="1"/>
          </p:cNvSpPr>
          <p:nvPr>
            <p:ph type="dt" sz="half" idx="10"/>
          </p:nvPr>
        </p:nvSpPr>
        <p:spPr/>
        <p:txBody>
          <a:bodyPr/>
          <a:lstStyle/>
          <a:p>
            <a:fld id="{5D453D1D-2C20-43CD-B944-B20429E2C0AC}" type="datetime1">
              <a:rPr lang="en-US" smtClean="0"/>
              <a:t>2/23/2025</a:t>
            </a:fld>
            <a:endParaRPr lang="en-US"/>
          </a:p>
        </p:txBody>
      </p:sp>
      <p:sp>
        <p:nvSpPr>
          <p:cNvPr id="6" name="Footer Placeholder 5">
            <a:extLst>
              <a:ext uri="{FF2B5EF4-FFF2-40B4-BE49-F238E27FC236}">
                <a16:creationId xmlns:a16="http://schemas.microsoft.com/office/drawing/2014/main" id="{210BCE9A-A746-4439-B5D3-966FBC8E5FC2}"/>
              </a:ext>
            </a:extLst>
          </p:cNvPr>
          <p:cNvSpPr>
            <a:spLocks noGrp="1"/>
          </p:cNvSpPr>
          <p:nvPr>
            <p:ph type="ftr" sz="quarter" idx="11"/>
          </p:nvPr>
        </p:nvSpPr>
        <p:spPr/>
        <p:txBody>
          <a:bodyPr/>
          <a:lstStyle/>
          <a:p>
            <a:r>
              <a:rPr lang="en-US"/>
              <a:t>CSE347, DSHR, EWU</a:t>
            </a:r>
          </a:p>
        </p:txBody>
      </p:sp>
      <p:sp>
        <p:nvSpPr>
          <p:cNvPr id="7" name="Slide Number Placeholder 6">
            <a:extLst>
              <a:ext uri="{FF2B5EF4-FFF2-40B4-BE49-F238E27FC236}">
                <a16:creationId xmlns:a16="http://schemas.microsoft.com/office/drawing/2014/main" id="{E41D3B51-AA2E-4AA1-8062-A0D476D80CCB}"/>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8508570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02CF7-F453-4B3E-9510-D747979878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3E2A1B9-8A2A-4B49-8B79-76D3EEB36B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BD9FEA03-0EC4-4085-AE63-4AA492D61A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05AD5B-0DEA-4C6F-94D2-FAA99F2E5DA9}"/>
              </a:ext>
            </a:extLst>
          </p:cNvPr>
          <p:cNvSpPr>
            <a:spLocks noGrp="1"/>
          </p:cNvSpPr>
          <p:nvPr>
            <p:ph type="dt" sz="half" idx="10"/>
          </p:nvPr>
        </p:nvSpPr>
        <p:spPr/>
        <p:txBody>
          <a:bodyPr/>
          <a:lstStyle/>
          <a:p>
            <a:fld id="{C0CCF5D2-F217-4C9B-B2C9-786109A8E3E0}" type="datetime1">
              <a:rPr lang="en-US" smtClean="0"/>
              <a:t>2/23/2025</a:t>
            </a:fld>
            <a:endParaRPr lang="en-US"/>
          </a:p>
        </p:txBody>
      </p:sp>
      <p:sp>
        <p:nvSpPr>
          <p:cNvPr id="6" name="Footer Placeholder 5">
            <a:extLst>
              <a:ext uri="{FF2B5EF4-FFF2-40B4-BE49-F238E27FC236}">
                <a16:creationId xmlns:a16="http://schemas.microsoft.com/office/drawing/2014/main" id="{F0DC6744-7CBA-4A1D-8F87-10699F9812F3}"/>
              </a:ext>
            </a:extLst>
          </p:cNvPr>
          <p:cNvSpPr>
            <a:spLocks noGrp="1"/>
          </p:cNvSpPr>
          <p:nvPr>
            <p:ph type="ftr" sz="quarter" idx="11"/>
          </p:nvPr>
        </p:nvSpPr>
        <p:spPr/>
        <p:txBody>
          <a:bodyPr/>
          <a:lstStyle/>
          <a:p>
            <a:r>
              <a:rPr lang="en-US"/>
              <a:t>CSE347, DSHR, EWU</a:t>
            </a:r>
          </a:p>
        </p:txBody>
      </p:sp>
      <p:sp>
        <p:nvSpPr>
          <p:cNvPr id="7" name="Slide Number Placeholder 6">
            <a:extLst>
              <a:ext uri="{FF2B5EF4-FFF2-40B4-BE49-F238E27FC236}">
                <a16:creationId xmlns:a16="http://schemas.microsoft.com/office/drawing/2014/main" id="{DEAD9048-35FF-4BE9-8157-BE4BAA1C725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2189047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4.xml"/><Relationship Id="rId18" Type="http://schemas.openxmlformats.org/officeDocument/2006/relationships/slideLayout" Target="../slideLayouts/slideLayout29.xml"/><Relationship Id="rId26" Type="http://schemas.openxmlformats.org/officeDocument/2006/relationships/slideLayout" Target="../slideLayouts/slideLayout37.xml"/><Relationship Id="rId39" Type="http://schemas.openxmlformats.org/officeDocument/2006/relationships/slideLayout" Target="../slideLayouts/slideLayout50.xml"/><Relationship Id="rId21" Type="http://schemas.openxmlformats.org/officeDocument/2006/relationships/slideLayout" Target="../slideLayouts/slideLayout32.xml"/><Relationship Id="rId34" Type="http://schemas.openxmlformats.org/officeDocument/2006/relationships/slideLayout" Target="../slideLayouts/slideLayout45.xml"/><Relationship Id="rId42" Type="http://schemas.openxmlformats.org/officeDocument/2006/relationships/slideLayout" Target="../slideLayouts/slideLayout53.xml"/><Relationship Id="rId47" Type="http://schemas.openxmlformats.org/officeDocument/2006/relationships/theme" Target="../theme/theme2.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9" Type="http://schemas.openxmlformats.org/officeDocument/2006/relationships/slideLayout" Target="../slideLayouts/slideLayout40.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24" Type="http://schemas.openxmlformats.org/officeDocument/2006/relationships/slideLayout" Target="../slideLayouts/slideLayout35.xml"/><Relationship Id="rId32" Type="http://schemas.openxmlformats.org/officeDocument/2006/relationships/slideLayout" Target="../slideLayouts/slideLayout43.xml"/><Relationship Id="rId37" Type="http://schemas.openxmlformats.org/officeDocument/2006/relationships/slideLayout" Target="../slideLayouts/slideLayout48.xml"/><Relationship Id="rId40" Type="http://schemas.openxmlformats.org/officeDocument/2006/relationships/slideLayout" Target="../slideLayouts/slideLayout51.xml"/><Relationship Id="rId45" Type="http://schemas.openxmlformats.org/officeDocument/2006/relationships/slideLayout" Target="../slideLayouts/slideLayout56.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28" Type="http://schemas.openxmlformats.org/officeDocument/2006/relationships/slideLayout" Target="../slideLayouts/slideLayout39.xml"/><Relationship Id="rId36" Type="http://schemas.openxmlformats.org/officeDocument/2006/relationships/slideLayout" Target="../slideLayouts/slideLayout47.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31" Type="http://schemas.openxmlformats.org/officeDocument/2006/relationships/slideLayout" Target="../slideLayouts/slideLayout42.xml"/><Relationship Id="rId44" Type="http://schemas.openxmlformats.org/officeDocument/2006/relationships/slideLayout" Target="../slideLayouts/slideLayout55.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 Id="rId27" Type="http://schemas.openxmlformats.org/officeDocument/2006/relationships/slideLayout" Target="../slideLayouts/slideLayout38.xml"/><Relationship Id="rId30" Type="http://schemas.openxmlformats.org/officeDocument/2006/relationships/slideLayout" Target="../slideLayouts/slideLayout41.xml"/><Relationship Id="rId35" Type="http://schemas.openxmlformats.org/officeDocument/2006/relationships/slideLayout" Target="../slideLayouts/slideLayout46.xml"/><Relationship Id="rId43" Type="http://schemas.openxmlformats.org/officeDocument/2006/relationships/slideLayout" Target="../slideLayouts/slideLayout54.xml"/><Relationship Id="rId48" Type="http://schemas.openxmlformats.org/officeDocument/2006/relationships/image" Target="../media/image2.png"/><Relationship Id="rId8" Type="http://schemas.openxmlformats.org/officeDocument/2006/relationships/slideLayout" Target="../slideLayouts/slideLayout19.xml"/><Relationship Id="rId3" Type="http://schemas.openxmlformats.org/officeDocument/2006/relationships/slideLayout" Target="../slideLayouts/slideLayout14.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slideLayout" Target="../slideLayouts/slideLayout36.xml"/><Relationship Id="rId33" Type="http://schemas.openxmlformats.org/officeDocument/2006/relationships/slideLayout" Target="../slideLayouts/slideLayout44.xml"/><Relationship Id="rId38" Type="http://schemas.openxmlformats.org/officeDocument/2006/relationships/slideLayout" Target="../slideLayouts/slideLayout49.xml"/><Relationship Id="rId46" Type="http://schemas.openxmlformats.org/officeDocument/2006/relationships/slideLayout" Target="../slideLayouts/slideLayout57.xml"/><Relationship Id="rId20" Type="http://schemas.openxmlformats.org/officeDocument/2006/relationships/slideLayout" Target="../slideLayouts/slideLayout31.xml"/><Relationship Id="rId41"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p:nvPr/>
        </p:nvSpPr>
        <p:spPr>
          <a:xfrm>
            <a:off x="0" y="0"/>
            <a:ext cx="12192000" cy="6858004"/>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 name="Title Placeholder 1">
            <a:extLst>
              <a:ext uri="{FF2B5EF4-FFF2-40B4-BE49-F238E27FC236}">
                <a16:creationId xmlns:a16="http://schemas.microsoft.com/office/drawing/2014/main" id="{E9984D45-0ED3-4D03-8E44-5E355C9134F1}"/>
              </a:ext>
            </a:extLst>
          </p:cNvPr>
          <p:cNvSpPr>
            <a:spLocks noGrp="1"/>
          </p:cNvSpPr>
          <p:nvPr>
            <p:ph type="title"/>
          </p:nvPr>
        </p:nvSpPr>
        <p:spPr>
          <a:xfrm>
            <a:off x="458694" y="425450"/>
            <a:ext cx="11274612"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1F687D6E-D1E9-489C-9AA9-3575C39BAA0B}"/>
              </a:ext>
            </a:extLst>
          </p:cNvPr>
          <p:cNvSpPr>
            <a:spLocks noGrp="1"/>
          </p:cNvSpPr>
          <p:nvPr>
            <p:ph type="body" idx="1"/>
          </p:nvPr>
        </p:nvSpPr>
        <p:spPr>
          <a:xfrm>
            <a:off x="458694" y="1949450"/>
            <a:ext cx="11274612" cy="41957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6364E9C-08EE-4B1B-B3FC-D6D997F4EA38}"/>
              </a:ext>
            </a:extLst>
          </p:cNvPr>
          <p:cNvSpPr>
            <a:spLocks noGrp="1"/>
          </p:cNvSpPr>
          <p:nvPr>
            <p:ph type="dt" sz="half" idx="2"/>
          </p:nvPr>
        </p:nvSpPr>
        <p:spPr>
          <a:xfrm>
            <a:off x="458694" y="6416675"/>
            <a:ext cx="2743200" cy="365125"/>
          </a:xfrm>
          <a:prstGeom prst="rect">
            <a:avLst/>
          </a:prstGeom>
        </p:spPr>
        <p:txBody>
          <a:bodyPr vert="horz" lIns="91440" tIns="45720" rIns="91440" bIns="45720" rtlCol="0" anchor="ctr"/>
          <a:lstStyle>
            <a:lvl1pPr algn="l">
              <a:defRPr sz="900">
                <a:solidFill>
                  <a:schemeClr val="tx1">
                    <a:alpha val="60000"/>
                  </a:schemeClr>
                </a:solidFill>
                <a:latin typeface="+mn-lt"/>
              </a:defRPr>
            </a:lvl1pPr>
          </a:lstStyle>
          <a:p>
            <a:fld id="{0BB3DF1C-7241-44E9-BE3B-5A749892BFE4}" type="datetime1">
              <a:rPr lang="en-US" smtClean="0"/>
              <a:t>2/23/2025</a:t>
            </a:fld>
            <a:endParaRPr lang="en-US" dirty="0"/>
          </a:p>
        </p:txBody>
      </p:sp>
      <p:sp>
        <p:nvSpPr>
          <p:cNvPr id="5" name="Footer Placeholder 4">
            <a:extLst>
              <a:ext uri="{FF2B5EF4-FFF2-40B4-BE49-F238E27FC236}">
                <a16:creationId xmlns:a16="http://schemas.microsoft.com/office/drawing/2014/main" id="{BAB0A1F1-38FE-4C27-81E6-A43A54793FC3}"/>
              </a:ext>
            </a:extLst>
          </p:cNvPr>
          <p:cNvSpPr>
            <a:spLocks noGrp="1"/>
          </p:cNvSpPr>
          <p:nvPr>
            <p:ph type="ftr" sz="quarter" idx="3"/>
          </p:nvPr>
        </p:nvSpPr>
        <p:spPr>
          <a:xfrm>
            <a:off x="4038600" y="6416675"/>
            <a:ext cx="4114800" cy="365125"/>
          </a:xfrm>
          <a:prstGeom prst="rect">
            <a:avLst/>
          </a:prstGeom>
        </p:spPr>
        <p:txBody>
          <a:bodyPr vert="horz" lIns="91440" tIns="45720" rIns="91440" bIns="45720" rtlCol="0" anchor="ctr"/>
          <a:lstStyle>
            <a:lvl1pPr algn="ctr">
              <a:defRPr sz="900">
                <a:solidFill>
                  <a:schemeClr val="tx1">
                    <a:alpha val="60000"/>
                  </a:schemeClr>
                </a:solidFill>
                <a:latin typeface="+mn-lt"/>
              </a:defRPr>
            </a:lvl1pPr>
          </a:lstStyle>
          <a:p>
            <a:r>
              <a:rPr lang="en-US">
                <a:solidFill>
                  <a:schemeClr val="tx1">
                    <a:alpha val="60000"/>
                  </a:schemeClr>
                </a:solidFill>
              </a:rPr>
              <a:t>CSE347, DSHR, EWU</a:t>
            </a:r>
            <a:endParaRPr lang="en-US" dirty="0">
              <a:solidFill>
                <a:schemeClr val="tx1">
                  <a:alpha val="60000"/>
                </a:schemeClr>
              </a:solidFill>
            </a:endParaRPr>
          </a:p>
        </p:txBody>
      </p:sp>
      <p:sp>
        <p:nvSpPr>
          <p:cNvPr id="6" name="Slide Number Placeholder 5">
            <a:extLst>
              <a:ext uri="{FF2B5EF4-FFF2-40B4-BE49-F238E27FC236}">
                <a16:creationId xmlns:a16="http://schemas.microsoft.com/office/drawing/2014/main" id="{5E26B39A-FFD8-42EF-ADC7-7DB3B302F8B2}"/>
              </a:ext>
            </a:extLst>
          </p:cNvPr>
          <p:cNvSpPr>
            <a:spLocks noGrp="1"/>
          </p:cNvSpPr>
          <p:nvPr>
            <p:ph type="sldNum" sz="quarter" idx="4"/>
          </p:nvPr>
        </p:nvSpPr>
        <p:spPr>
          <a:xfrm>
            <a:off x="8990106" y="6416675"/>
            <a:ext cx="2743200" cy="365125"/>
          </a:xfrm>
          <a:prstGeom prst="rect">
            <a:avLst/>
          </a:prstGeom>
        </p:spPr>
        <p:txBody>
          <a:bodyPr vert="horz" lIns="91440" tIns="45720" rIns="91440" bIns="45720" rtlCol="0" anchor="ctr"/>
          <a:lstStyle>
            <a:lvl1pPr algn="r">
              <a:defRPr sz="900">
                <a:solidFill>
                  <a:schemeClr val="tx1">
                    <a:alpha val="60000"/>
                  </a:schemeClr>
                </a:solidFill>
                <a:latin typeface="+mn-lt"/>
              </a:defRPr>
            </a:lvl1pPr>
          </a:lstStyle>
          <a:p>
            <a:fld id="{73B850FF-6169-4056-8077-06FFA93A5366}" type="slidenum">
              <a:rPr lang="en-US" smtClean="0"/>
              <a:pPr/>
              <a:t>‹#›</a:t>
            </a:fld>
            <a:endParaRPr lang="en-US" dirty="0"/>
          </a:p>
        </p:txBody>
      </p:sp>
      <p:pic>
        <p:nvPicPr>
          <p:cNvPr id="14" name="Picture 13" descr="A picture containing sitting&#10;&#10;Description automatically generated">
            <a:extLst>
              <a:ext uri="{FF2B5EF4-FFF2-40B4-BE49-F238E27FC236}">
                <a16:creationId xmlns:a16="http://schemas.microsoft.com/office/drawing/2014/main" id="{BC526B7A-4801-4FD1-95C8-03AF22629E87}"/>
              </a:ext>
            </a:extLst>
          </p:cNvPr>
          <p:cNvPicPr>
            <a:picLocks noChangeAspect="1"/>
          </p:cNvPicPr>
          <p:nvPr/>
        </p:nvPicPr>
        <p:blipFill>
          <a:blip r:embed="rId13">
            <a:alphaModFix amt="10000"/>
            <a:extLst>
              <a:ext uri="{28A0092B-C50C-407E-A947-70E740481C1C}">
                <a14:useLocalDpi xmlns:a14="http://schemas.microsoft.com/office/drawing/2010/main" val="0"/>
              </a:ext>
            </a:extLst>
          </a:blip>
          <a:stretch>
            <a:fillRect/>
          </a:stretch>
        </p:blipFill>
        <p:spPr>
          <a:xfrm>
            <a:off x="8534400" y="0"/>
            <a:ext cx="3654612" cy="4575348"/>
          </a:xfrm>
          <a:prstGeom prst="rect">
            <a:avLst/>
          </a:prstGeom>
        </p:spPr>
      </p:pic>
    </p:spTree>
    <p:extLst>
      <p:ext uri="{BB962C8B-B14F-4D97-AF65-F5344CB8AC3E}">
        <p14:creationId xmlns:p14="http://schemas.microsoft.com/office/powerpoint/2010/main" val="3344764113"/>
      </p:ext>
    </p:extLst>
  </p:cSld>
  <p:clrMap bg1="lt1" tx1="dk1" bg2="lt2" tx2="dk2" accent1="accent1" accent2="accent2" accent3="accent3" accent4="accent4" accent5="accent5" accent6="accent6" hlink="hlink" folHlink="folHlink"/>
  <p:sldLayoutIdLst>
    <p:sldLayoutId id="2147483736" r:id="rId1"/>
    <p:sldLayoutId id="2147483737" r:id="rId2"/>
    <p:sldLayoutId id="2147483727" r:id="rId3"/>
    <p:sldLayoutId id="2147483728" r:id="rId4"/>
    <p:sldLayoutId id="2147483729" r:id="rId5"/>
    <p:sldLayoutId id="2147483730" r:id="rId6"/>
    <p:sldLayoutId id="2147483731" r:id="rId7"/>
    <p:sldLayoutId id="2147483735" r:id="rId8"/>
    <p:sldLayoutId id="2147483732" r:id="rId9"/>
    <p:sldLayoutId id="2147483733" r:id="rId10"/>
    <p:sldLayoutId id="2147483734" r:id="rId11"/>
  </p:sldLayoutIdLst>
  <p:hf hdr="0" dt="0"/>
  <p:txStyles>
    <p:titleStyle>
      <a:lvl1pPr algn="l" defTabSz="914400" rtl="0" eaLnBrk="1" latinLnBrk="0" hangingPunct="1">
        <a:lnSpc>
          <a:spcPct val="100000"/>
        </a:lnSpc>
        <a:spcBef>
          <a:spcPct val="0"/>
        </a:spcBef>
        <a:buNone/>
        <a:defRPr sz="4400" b="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1"/>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Clr>
          <a:schemeClr val="accent1"/>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Clr>
          <a:schemeClr val="accent1"/>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8E650441-F20F-D86E-35DF-018AB5CD96E2}"/>
              </a:ext>
            </a:extLst>
          </p:cNvPr>
          <p:cNvSpPr/>
          <p:nvPr userDrawn="1"/>
        </p:nvSpPr>
        <p:spPr>
          <a:xfrm>
            <a:off x="0" y="0"/>
            <a:ext cx="635000" cy="6858000"/>
          </a:xfrm>
          <a:custGeom>
            <a:avLst/>
            <a:gdLst>
              <a:gd name="connsiteX0" fmla="*/ 0 w 952500"/>
              <a:gd name="connsiteY0" fmla="*/ 0 h 10287000"/>
              <a:gd name="connsiteX1" fmla="*/ 952500 w 952500"/>
              <a:gd name="connsiteY1" fmla="*/ 0 h 10287000"/>
              <a:gd name="connsiteX2" fmla="*/ 952500 w 952500"/>
              <a:gd name="connsiteY2" fmla="*/ 10287000 h 10287000"/>
              <a:gd name="connsiteX3" fmla="*/ 0 w 952500"/>
              <a:gd name="connsiteY3" fmla="*/ 10287000 h 10287000"/>
            </a:gdLst>
            <a:ahLst/>
            <a:cxnLst>
              <a:cxn ang="0">
                <a:pos x="connsiteX0" y="connsiteY0"/>
              </a:cxn>
              <a:cxn ang="0">
                <a:pos x="connsiteX1" y="connsiteY1"/>
              </a:cxn>
              <a:cxn ang="0">
                <a:pos x="connsiteX2" y="connsiteY2"/>
              </a:cxn>
              <a:cxn ang="0">
                <a:pos x="connsiteX3" y="connsiteY3"/>
              </a:cxn>
            </a:cxnLst>
            <a:rect l="l" t="t" r="r" b="b"/>
            <a:pathLst>
              <a:path w="952500" h="10287000">
                <a:moveTo>
                  <a:pt x="0" y="0"/>
                </a:moveTo>
                <a:lnTo>
                  <a:pt x="952500" y="0"/>
                </a:lnTo>
                <a:lnTo>
                  <a:pt x="952500" y="10287000"/>
                </a:lnTo>
                <a:lnTo>
                  <a:pt x="0" y="10287000"/>
                </a:lnTo>
                <a:close/>
              </a:path>
            </a:pathLst>
          </a:custGeom>
          <a:solidFill>
            <a:srgbClr val="FFFFFF"/>
          </a:solidFill>
          <a:ln w="9525" cap="flat">
            <a:noFill/>
            <a:prstDash val="solid"/>
            <a:miter/>
          </a:ln>
        </p:spPr>
        <p:txBody>
          <a:bodyPr rtlCol="0" anchor="ctr"/>
          <a:lstStyle/>
          <a:p>
            <a:endParaRPr lang="en-ID" sz="1200">
              <a:solidFill>
                <a:schemeClr val="accent1"/>
              </a:solidFill>
            </a:endParaRPr>
          </a:p>
        </p:txBody>
      </p:sp>
      <p:sp>
        <p:nvSpPr>
          <p:cNvPr id="2" name="Title Placeholder 1"/>
          <p:cNvSpPr>
            <a:spLocks noGrp="1"/>
          </p:cNvSpPr>
          <p:nvPr>
            <p:ph type="title"/>
          </p:nvPr>
        </p:nvSpPr>
        <p:spPr>
          <a:xfrm>
            <a:off x="946150" y="309034"/>
            <a:ext cx="10316477" cy="1381655"/>
          </a:xfrm>
          <a:prstGeom prst="rect">
            <a:avLst/>
          </a:prstGeom>
        </p:spPr>
        <p:txBody>
          <a:bodyPr vert="horz" lIns="91440" tIns="45720" rIns="91440" bIns="45720" rtlCol="0" anchor="ctr">
            <a:noAutofit/>
          </a:bodyPr>
          <a:lstStyle/>
          <a:p>
            <a:r>
              <a:rPr lang="en-US" dirty="0"/>
              <a:t>Click to edit Master title style</a:t>
            </a:r>
          </a:p>
        </p:txBody>
      </p:sp>
      <p:sp>
        <p:nvSpPr>
          <p:cNvPr id="3" name="Text Placeholder 2"/>
          <p:cNvSpPr>
            <a:spLocks noGrp="1"/>
          </p:cNvSpPr>
          <p:nvPr>
            <p:ph type="body" idx="1"/>
          </p:nvPr>
        </p:nvSpPr>
        <p:spPr>
          <a:xfrm>
            <a:off x="935567" y="1825627"/>
            <a:ext cx="10320867" cy="4411662"/>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Freeform: Shape 26">
            <a:extLst>
              <a:ext uri="{FF2B5EF4-FFF2-40B4-BE49-F238E27FC236}">
                <a16:creationId xmlns:a16="http://schemas.microsoft.com/office/drawing/2014/main" id="{72E2DED4-AC97-59C1-4563-8FE8C48783CD}"/>
              </a:ext>
            </a:extLst>
          </p:cNvPr>
          <p:cNvSpPr/>
          <p:nvPr/>
        </p:nvSpPr>
        <p:spPr>
          <a:xfrm>
            <a:off x="0" y="0"/>
            <a:ext cx="635000" cy="6858000"/>
          </a:xfrm>
          <a:custGeom>
            <a:avLst/>
            <a:gdLst>
              <a:gd name="connsiteX0" fmla="*/ 0 w 952500"/>
              <a:gd name="connsiteY0" fmla="*/ 0 h 10287000"/>
              <a:gd name="connsiteX1" fmla="*/ 952500 w 952500"/>
              <a:gd name="connsiteY1" fmla="*/ 0 h 10287000"/>
              <a:gd name="connsiteX2" fmla="*/ 952500 w 952500"/>
              <a:gd name="connsiteY2" fmla="*/ 10287000 h 10287000"/>
              <a:gd name="connsiteX3" fmla="*/ 0 w 952500"/>
              <a:gd name="connsiteY3" fmla="*/ 10287000 h 10287000"/>
            </a:gdLst>
            <a:ahLst/>
            <a:cxnLst>
              <a:cxn ang="0">
                <a:pos x="connsiteX0" y="connsiteY0"/>
              </a:cxn>
              <a:cxn ang="0">
                <a:pos x="connsiteX1" y="connsiteY1"/>
              </a:cxn>
              <a:cxn ang="0">
                <a:pos x="connsiteX2" y="connsiteY2"/>
              </a:cxn>
              <a:cxn ang="0">
                <a:pos x="connsiteX3" y="connsiteY3"/>
              </a:cxn>
            </a:cxnLst>
            <a:rect l="l" t="t" r="r" b="b"/>
            <a:pathLst>
              <a:path w="952500" h="10287000">
                <a:moveTo>
                  <a:pt x="0" y="0"/>
                </a:moveTo>
                <a:lnTo>
                  <a:pt x="952500" y="0"/>
                </a:lnTo>
                <a:lnTo>
                  <a:pt x="952500" y="10287000"/>
                </a:lnTo>
                <a:lnTo>
                  <a:pt x="0" y="10287000"/>
                </a:lnTo>
                <a:close/>
              </a:path>
            </a:pathLst>
          </a:custGeom>
          <a:solidFill>
            <a:srgbClr val="FFFFFF"/>
          </a:solidFill>
          <a:ln w="9525" cap="flat">
            <a:noFill/>
            <a:prstDash val="solid"/>
            <a:miter/>
          </a:ln>
        </p:spPr>
        <p:txBody>
          <a:bodyPr rtlCol="0" anchor="ctr"/>
          <a:lstStyle/>
          <a:p>
            <a:endParaRPr lang="en-ID" sz="1200">
              <a:solidFill>
                <a:schemeClr val="accent1"/>
              </a:solidFill>
            </a:endParaRPr>
          </a:p>
        </p:txBody>
      </p:sp>
      <p:sp>
        <p:nvSpPr>
          <p:cNvPr id="28" name="Freeform: Shape 27">
            <a:extLst>
              <a:ext uri="{FF2B5EF4-FFF2-40B4-BE49-F238E27FC236}">
                <a16:creationId xmlns:a16="http://schemas.microsoft.com/office/drawing/2014/main" id="{09C32838-03BA-A3E4-8A58-3457020075FA}"/>
              </a:ext>
            </a:extLst>
          </p:cNvPr>
          <p:cNvSpPr/>
          <p:nvPr/>
        </p:nvSpPr>
        <p:spPr>
          <a:xfrm>
            <a:off x="635000" y="0"/>
            <a:ext cx="6350" cy="6858000"/>
          </a:xfrm>
          <a:custGeom>
            <a:avLst/>
            <a:gdLst>
              <a:gd name="connsiteX0" fmla="*/ 0 w 9525"/>
              <a:gd name="connsiteY0" fmla="*/ 0 h 10287000"/>
              <a:gd name="connsiteX1" fmla="*/ 0 w 9525"/>
              <a:gd name="connsiteY1" fmla="*/ 10287000 h 10287000"/>
            </a:gdLst>
            <a:ahLst/>
            <a:cxnLst>
              <a:cxn ang="0">
                <a:pos x="connsiteX0" y="connsiteY0"/>
              </a:cxn>
              <a:cxn ang="0">
                <a:pos x="connsiteX1" y="connsiteY1"/>
              </a:cxn>
            </a:cxnLst>
            <a:rect l="l" t="t" r="r" b="b"/>
            <a:pathLst>
              <a:path w="9525" h="10287000">
                <a:moveTo>
                  <a:pt x="0" y="0"/>
                </a:moveTo>
                <a:lnTo>
                  <a:pt x="0" y="10287000"/>
                </a:lnTo>
              </a:path>
            </a:pathLst>
          </a:custGeom>
          <a:noFill/>
          <a:ln w="19050" cap="flat">
            <a:solidFill>
              <a:schemeClr val="tx1">
                <a:lumMod val="50000"/>
                <a:lumOff val="50000"/>
              </a:schemeClr>
            </a:solidFill>
            <a:prstDash val="solid"/>
            <a:miter/>
          </a:ln>
        </p:spPr>
        <p:txBody>
          <a:bodyPr rtlCol="0" anchor="ctr"/>
          <a:lstStyle/>
          <a:p>
            <a:endParaRPr lang="en-ID" sz="1200">
              <a:solidFill>
                <a:schemeClr val="accent1"/>
              </a:solidFill>
            </a:endParaRPr>
          </a:p>
        </p:txBody>
      </p:sp>
      <p:sp>
        <p:nvSpPr>
          <p:cNvPr id="6" name="Slide Number Placeholder 5"/>
          <p:cNvSpPr>
            <a:spLocks noGrp="1"/>
          </p:cNvSpPr>
          <p:nvPr userDrawn="1">
            <p:ph type="sldNum" sz="quarter" idx="4"/>
          </p:nvPr>
        </p:nvSpPr>
        <p:spPr>
          <a:xfrm>
            <a:off x="1" y="6240674"/>
            <a:ext cx="628649" cy="365125"/>
          </a:xfrm>
          <a:prstGeom prst="rect">
            <a:avLst/>
          </a:prstGeom>
        </p:spPr>
        <p:txBody>
          <a:bodyPr vert="horz" lIns="91440" tIns="45720" rIns="91440" bIns="45720" rtlCol="0" anchor="ctr"/>
          <a:lstStyle>
            <a:lvl1pPr algn="ctr">
              <a:defRPr sz="1210">
                <a:solidFill>
                  <a:schemeClr val="accent1"/>
                </a:solidFill>
                <a:latin typeface="+mn-lt"/>
              </a:defRPr>
            </a:lvl1pPr>
          </a:lstStyle>
          <a:p>
            <a:fld id="{F5342A4C-1D06-4798-B51F-D5804CA03D28}" type="slidenum">
              <a:rPr lang="en-ID" smtClean="0"/>
              <a:pPr/>
              <a:t>‹#›</a:t>
            </a:fld>
            <a:endParaRPr lang="en-ID" dirty="0"/>
          </a:p>
        </p:txBody>
      </p:sp>
      <p:sp>
        <p:nvSpPr>
          <p:cNvPr id="5" name="Footer Placeholder 4"/>
          <p:cNvSpPr>
            <a:spLocks noGrp="1"/>
          </p:cNvSpPr>
          <p:nvPr userDrawn="1">
            <p:ph type="ftr" sz="quarter" idx="3"/>
          </p:nvPr>
        </p:nvSpPr>
        <p:spPr>
          <a:xfrm>
            <a:off x="110841" y="620713"/>
            <a:ext cx="413319" cy="5220000"/>
          </a:xfrm>
          <a:prstGeom prst="rect">
            <a:avLst/>
          </a:prstGeom>
        </p:spPr>
        <p:txBody>
          <a:bodyPr vert="vert270" lIns="91440" tIns="45720" rIns="91440" bIns="45720" rtlCol="0" anchor="ctr"/>
          <a:lstStyle>
            <a:lvl1pPr>
              <a:defRPr lang="en-ID" sz="1250" smtClean="0">
                <a:solidFill>
                  <a:srgbClr val="000000"/>
                </a:solidFill>
              </a:defRPr>
            </a:lvl1pPr>
          </a:lstStyle>
          <a:p>
            <a:pPr algn="ctr"/>
            <a:r>
              <a:rPr lang="en-GB" dirty="0"/>
              <a:t>PRESENTATION TITLE</a:t>
            </a:r>
          </a:p>
        </p:txBody>
      </p:sp>
      <p:grpSp>
        <p:nvGrpSpPr>
          <p:cNvPr id="15" name="Group 14" hidden="1">
            <a:extLst>
              <a:ext uri="{FF2B5EF4-FFF2-40B4-BE49-F238E27FC236}">
                <a16:creationId xmlns:a16="http://schemas.microsoft.com/office/drawing/2014/main" id="{4BF19539-7F9C-1152-E75E-E3EAE9BE39C7}"/>
              </a:ext>
            </a:extLst>
          </p:cNvPr>
          <p:cNvGrpSpPr/>
          <p:nvPr userDrawn="1"/>
        </p:nvGrpSpPr>
        <p:grpSpPr>
          <a:xfrm>
            <a:off x="0" y="0"/>
            <a:ext cx="12192000" cy="6858000"/>
            <a:chOff x="0" y="0"/>
            <a:chExt cx="12192000" cy="6858000"/>
          </a:xfrm>
        </p:grpSpPr>
        <p:grpSp>
          <p:nvGrpSpPr>
            <p:cNvPr id="16" name="Group 15" hidden="1">
              <a:extLst>
                <a:ext uri="{FF2B5EF4-FFF2-40B4-BE49-F238E27FC236}">
                  <a16:creationId xmlns:a16="http://schemas.microsoft.com/office/drawing/2014/main" id="{E857EB74-1E11-BAEC-13BB-F7637F951B14}"/>
                </a:ext>
              </a:extLst>
            </p:cNvPr>
            <p:cNvGrpSpPr/>
            <p:nvPr userDrawn="1"/>
          </p:nvGrpSpPr>
          <p:grpSpPr>
            <a:xfrm>
              <a:off x="0" y="0"/>
              <a:ext cx="12192000" cy="6858000"/>
              <a:chOff x="0" y="0"/>
              <a:chExt cx="5166360" cy="6858000"/>
            </a:xfrm>
            <a:noFill/>
          </p:grpSpPr>
          <p:sp>
            <p:nvSpPr>
              <p:cNvPr id="18" name="Rectangle 17" hidden="1">
                <a:extLst>
                  <a:ext uri="{FF2B5EF4-FFF2-40B4-BE49-F238E27FC236}">
                    <a16:creationId xmlns:a16="http://schemas.microsoft.com/office/drawing/2014/main" id="{3FECE11E-F352-007E-8D4A-34C970E82E36}"/>
                  </a:ext>
                </a:extLst>
              </p:cNvPr>
              <p:cNvSpPr/>
              <p:nvPr userDrawn="1"/>
            </p:nvSpPr>
            <p:spPr>
              <a:xfrm>
                <a:off x="0" y="0"/>
                <a:ext cx="861060" cy="6858000"/>
              </a:xfrm>
              <a:prstGeom prst="rect">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ectangle 18" hidden="1">
                <a:extLst>
                  <a:ext uri="{FF2B5EF4-FFF2-40B4-BE49-F238E27FC236}">
                    <a16:creationId xmlns:a16="http://schemas.microsoft.com/office/drawing/2014/main" id="{543CCBF1-93B5-FACE-9FB0-60BDE4F096B4}"/>
                  </a:ext>
                </a:extLst>
              </p:cNvPr>
              <p:cNvSpPr/>
              <p:nvPr userDrawn="1"/>
            </p:nvSpPr>
            <p:spPr>
              <a:xfrm>
                <a:off x="861060" y="0"/>
                <a:ext cx="861060" cy="6858000"/>
              </a:xfrm>
              <a:prstGeom prst="rect">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ectangle 19" hidden="1">
                <a:extLst>
                  <a:ext uri="{FF2B5EF4-FFF2-40B4-BE49-F238E27FC236}">
                    <a16:creationId xmlns:a16="http://schemas.microsoft.com/office/drawing/2014/main" id="{AD5FC22C-F119-F8AE-853A-6775E4F18626}"/>
                  </a:ext>
                </a:extLst>
              </p:cNvPr>
              <p:cNvSpPr/>
              <p:nvPr userDrawn="1"/>
            </p:nvSpPr>
            <p:spPr>
              <a:xfrm>
                <a:off x="1722120" y="0"/>
                <a:ext cx="861060" cy="6858000"/>
              </a:xfrm>
              <a:prstGeom prst="rect">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Rectangle 20" hidden="1">
                <a:extLst>
                  <a:ext uri="{FF2B5EF4-FFF2-40B4-BE49-F238E27FC236}">
                    <a16:creationId xmlns:a16="http://schemas.microsoft.com/office/drawing/2014/main" id="{1A182F4D-DCA1-E52D-196F-B843383EA55F}"/>
                  </a:ext>
                </a:extLst>
              </p:cNvPr>
              <p:cNvSpPr/>
              <p:nvPr userDrawn="1"/>
            </p:nvSpPr>
            <p:spPr>
              <a:xfrm>
                <a:off x="2583180" y="0"/>
                <a:ext cx="861060" cy="6858000"/>
              </a:xfrm>
              <a:prstGeom prst="rect">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Rectangle 21" hidden="1">
                <a:extLst>
                  <a:ext uri="{FF2B5EF4-FFF2-40B4-BE49-F238E27FC236}">
                    <a16:creationId xmlns:a16="http://schemas.microsoft.com/office/drawing/2014/main" id="{47E3927D-E4F5-AA3A-0FB8-C9150C17F5CB}"/>
                  </a:ext>
                </a:extLst>
              </p:cNvPr>
              <p:cNvSpPr/>
              <p:nvPr userDrawn="1"/>
            </p:nvSpPr>
            <p:spPr>
              <a:xfrm>
                <a:off x="3444240" y="0"/>
                <a:ext cx="861060" cy="6858000"/>
              </a:xfrm>
              <a:prstGeom prst="rect">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Rectangle 22" hidden="1">
                <a:extLst>
                  <a:ext uri="{FF2B5EF4-FFF2-40B4-BE49-F238E27FC236}">
                    <a16:creationId xmlns:a16="http://schemas.microsoft.com/office/drawing/2014/main" id="{6D67F307-FA8F-5D11-9ECB-6A6F16272E1C}"/>
                  </a:ext>
                </a:extLst>
              </p:cNvPr>
              <p:cNvSpPr/>
              <p:nvPr userDrawn="1"/>
            </p:nvSpPr>
            <p:spPr>
              <a:xfrm>
                <a:off x="4305300" y="0"/>
                <a:ext cx="861060" cy="6858000"/>
              </a:xfrm>
              <a:prstGeom prst="rect">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7" name="Frame 16" hidden="1">
              <a:extLst>
                <a:ext uri="{FF2B5EF4-FFF2-40B4-BE49-F238E27FC236}">
                  <a16:creationId xmlns:a16="http://schemas.microsoft.com/office/drawing/2014/main" id="{A04D18B3-6B5A-96A9-CCDA-C7FEC7520F59}"/>
                </a:ext>
              </a:extLst>
            </p:cNvPr>
            <p:cNvSpPr/>
            <p:nvPr userDrawn="1"/>
          </p:nvSpPr>
          <p:spPr>
            <a:xfrm>
              <a:off x="0" y="0"/>
              <a:ext cx="12192000" cy="6858000"/>
            </a:xfrm>
            <a:prstGeom prst="frame">
              <a:avLst>
                <a:gd name="adj1" fmla="val 9167"/>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grpSp>
      <p:sp>
        <p:nvSpPr>
          <p:cNvPr id="25" name="Rectangle 24" hidden="1">
            <a:extLst>
              <a:ext uri="{FF2B5EF4-FFF2-40B4-BE49-F238E27FC236}">
                <a16:creationId xmlns:a16="http://schemas.microsoft.com/office/drawing/2014/main" id="{D862AF7C-4E73-4D13-B741-7F846FA81906}"/>
              </a:ext>
            </a:extLst>
          </p:cNvPr>
          <p:cNvSpPr/>
          <p:nvPr userDrawn="1"/>
        </p:nvSpPr>
        <p:spPr>
          <a:xfrm>
            <a:off x="940858" y="-286160"/>
            <a:ext cx="1127760" cy="10626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7" name="Picture 6">
            <a:extLst>
              <a:ext uri="{FF2B5EF4-FFF2-40B4-BE49-F238E27FC236}">
                <a16:creationId xmlns:a16="http://schemas.microsoft.com/office/drawing/2014/main" id="{A5241FD4-7E9F-287E-29D7-3DA8791AA6CE}"/>
              </a:ext>
            </a:extLst>
          </p:cNvPr>
          <p:cNvPicPr>
            <a:picLocks noChangeAspect="1"/>
          </p:cNvPicPr>
          <p:nvPr userDrawn="1"/>
        </p:nvPicPr>
        <p:blipFill>
          <a:blip r:embed="rId48">
            <a:extLst>
              <a:ext uri="{28A0092B-C50C-407E-A947-70E740481C1C}">
                <a14:useLocalDpi xmlns:a14="http://schemas.microsoft.com/office/drawing/2010/main" val="0"/>
              </a:ext>
            </a:extLst>
          </a:blip>
          <a:stretch>
            <a:fillRect/>
          </a:stretch>
        </p:blipFill>
        <p:spPr>
          <a:xfrm>
            <a:off x="8870201" y="6377199"/>
            <a:ext cx="2543175" cy="457200"/>
          </a:xfrm>
          <a:prstGeom prst="rect">
            <a:avLst/>
          </a:prstGeom>
        </p:spPr>
      </p:pic>
    </p:spTree>
    <p:extLst>
      <p:ext uri="{BB962C8B-B14F-4D97-AF65-F5344CB8AC3E}">
        <p14:creationId xmlns:p14="http://schemas.microsoft.com/office/powerpoint/2010/main" val="2358268941"/>
      </p:ext>
    </p:extLst>
  </p:cSld>
  <p:clrMap bg1="lt1" tx1="dk1" bg2="lt2" tx2="dk2" accent1="accent1" accent2="accent2" accent3="accent3" accent4="accent4" accent5="accent5" accent6="accent6" hlink="hlink" folHlink="folHlink"/>
  <p:sldLayoutIdLst>
    <p:sldLayoutId id="2147483662" r:id="rId1"/>
    <p:sldLayoutId id="2147483703" r:id="rId2"/>
    <p:sldLayoutId id="2147483704" r:id="rId3"/>
    <p:sldLayoutId id="2147483686" r:id="rId4"/>
    <p:sldLayoutId id="2147483705" r:id="rId5"/>
    <p:sldLayoutId id="2147483706" r:id="rId6"/>
    <p:sldLayoutId id="2147483687" r:id="rId7"/>
    <p:sldLayoutId id="2147483698" r:id="rId8"/>
    <p:sldLayoutId id="2147483692" r:id="rId9"/>
    <p:sldLayoutId id="2147483707" r:id="rId10"/>
    <p:sldLayoutId id="2147483708" r:id="rId11"/>
    <p:sldLayoutId id="2147483696" r:id="rId12"/>
    <p:sldLayoutId id="2147483697" r:id="rId13"/>
    <p:sldLayoutId id="2147483682" r:id="rId14"/>
    <p:sldLayoutId id="2147483709" r:id="rId15"/>
    <p:sldLayoutId id="2147483710" r:id="rId16"/>
    <p:sldLayoutId id="2147483663" r:id="rId17"/>
    <p:sldLayoutId id="2147483664" r:id="rId18"/>
    <p:sldLayoutId id="2147483665" r:id="rId19"/>
    <p:sldLayoutId id="2147483666" r:id="rId20"/>
    <p:sldLayoutId id="2147483667" r:id="rId21"/>
    <p:sldLayoutId id="2147483668" r:id="rId22"/>
    <p:sldLayoutId id="2147483669" r:id="rId23"/>
    <p:sldLayoutId id="2147483670" r:id="rId24"/>
    <p:sldLayoutId id="2147483671" r:id="rId25"/>
    <p:sldLayoutId id="2147483672" r:id="rId26"/>
    <p:sldLayoutId id="2147483673" r:id="rId27"/>
    <p:sldLayoutId id="2147483674" r:id="rId28"/>
    <p:sldLayoutId id="2147483675" r:id="rId29"/>
    <p:sldLayoutId id="2147483693" r:id="rId30"/>
    <p:sldLayoutId id="2147483679" r:id="rId31"/>
    <p:sldLayoutId id="2147483683" r:id="rId32"/>
    <p:sldLayoutId id="2147483684" r:id="rId33"/>
    <p:sldLayoutId id="2147483685" r:id="rId34"/>
    <p:sldLayoutId id="2147483694" r:id="rId35"/>
    <p:sldLayoutId id="2147483695" r:id="rId36"/>
    <p:sldLayoutId id="2147483688" r:id="rId37"/>
    <p:sldLayoutId id="2147483689" r:id="rId38"/>
    <p:sldLayoutId id="2147483690" r:id="rId39"/>
    <p:sldLayoutId id="2147483691" r:id="rId40"/>
    <p:sldLayoutId id="2147483699" r:id="rId41"/>
    <p:sldLayoutId id="2147483700" r:id="rId42"/>
    <p:sldLayoutId id="2147483701" r:id="rId43"/>
    <p:sldLayoutId id="2147483702" r:id="rId44"/>
    <p:sldLayoutId id="2147483680" r:id="rId45"/>
    <p:sldLayoutId id="2147483681" r:id="rId46"/>
  </p:sldLayoutIdLst>
  <p:hf hdr="0" dt="0"/>
  <p:txStyles>
    <p:titleStyle>
      <a:lvl1pPr algn="l" defTabSz="914446"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0" indent="0" algn="l" defTabSz="360018" rtl="0" eaLnBrk="1" latinLnBrk="0" hangingPunct="1">
        <a:lnSpc>
          <a:spcPct val="130000"/>
        </a:lnSpc>
        <a:spcBef>
          <a:spcPts val="0"/>
        </a:spcBef>
        <a:buFont typeface="Arial" panose="020B0604020202020204" pitchFamily="34" charset="0"/>
        <a:buNone/>
        <a:defRPr sz="1200" kern="1200">
          <a:solidFill>
            <a:schemeClr val="tx1"/>
          </a:solidFill>
          <a:latin typeface="+mn-lt"/>
          <a:ea typeface="+mn-ea"/>
          <a:cs typeface="+mn-cs"/>
        </a:defRPr>
      </a:lvl1pPr>
      <a:lvl2pPr marL="457223" indent="0" algn="l" defTabSz="360018" rtl="0" eaLnBrk="1" latinLnBrk="0" hangingPunct="1">
        <a:lnSpc>
          <a:spcPct val="130000"/>
        </a:lnSpc>
        <a:spcBef>
          <a:spcPts val="0"/>
        </a:spcBef>
        <a:buFont typeface="Arial" panose="020B0604020202020204" pitchFamily="34" charset="0"/>
        <a:buNone/>
        <a:defRPr sz="933" kern="1200">
          <a:solidFill>
            <a:schemeClr val="tx1"/>
          </a:solidFill>
          <a:latin typeface="+mn-lt"/>
          <a:ea typeface="+mn-ea"/>
          <a:cs typeface="+mn-cs"/>
        </a:defRPr>
      </a:lvl2pPr>
      <a:lvl3pPr marL="914446" indent="0" algn="l" defTabSz="360018" rtl="0" eaLnBrk="1" latinLnBrk="0" hangingPunct="1">
        <a:lnSpc>
          <a:spcPct val="130000"/>
        </a:lnSpc>
        <a:spcBef>
          <a:spcPts val="0"/>
        </a:spcBef>
        <a:buFont typeface="Arial" panose="020B0604020202020204" pitchFamily="34" charset="0"/>
        <a:buNone/>
        <a:defRPr sz="800" kern="1200">
          <a:solidFill>
            <a:schemeClr val="tx1"/>
          </a:solidFill>
          <a:latin typeface="+mn-lt"/>
          <a:ea typeface="+mn-ea"/>
          <a:cs typeface="+mn-cs"/>
        </a:defRPr>
      </a:lvl3pPr>
      <a:lvl4pPr marL="1371669" indent="0" algn="l" defTabSz="360018" rtl="0" eaLnBrk="1" latinLnBrk="0" hangingPunct="1">
        <a:lnSpc>
          <a:spcPct val="130000"/>
        </a:lnSpc>
        <a:spcBef>
          <a:spcPts val="0"/>
        </a:spcBef>
        <a:buFont typeface="Arial" panose="020B0604020202020204" pitchFamily="34" charset="0"/>
        <a:buNone/>
        <a:defRPr sz="733" kern="1200">
          <a:solidFill>
            <a:schemeClr val="tx1"/>
          </a:solidFill>
          <a:latin typeface="+mn-lt"/>
          <a:ea typeface="+mn-ea"/>
          <a:cs typeface="+mn-cs"/>
        </a:defRPr>
      </a:lvl4pPr>
      <a:lvl5pPr marL="1828891" indent="0" algn="l" defTabSz="360018" rtl="0" eaLnBrk="1" latinLnBrk="0" hangingPunct="1">
        <a:lnSpc>
          <a:spcPct val="130000"/>
        </a:lnSpc>
        <a:spcBef>
          <a:spcPts val="0"/>
        </a:spcBef>
        <a:buFont typeface="Arial" panose="020B0604020202020204" pitchFamily="34" charset="0"/>
        <a:buNone/>
        <a:defRPr sz="733" kern="1200">
          <a:solidFill>
            <a:schemeClr val="tx1"/>
          </a:solidFill>
          <a:latin typeface="+mn-lt"/>
          <a:ea typeface="+mn-ea"/>
          <a:cs typeface="+mn-cs"/>
        </a:defRPr>
      </a:lvl5pPr>
      <a:lvl6pPr marL="2514726"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949"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171"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394"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46" rtl="0" eaLnBrk="1" latinLnBrk="0" hangingPunct="1">
        <a:defRPr sz="1800" kern="1200">
          <a:solidFill>
            <a:schemeClr val="tx1"/>
          </a:solidFill>
          <a:latin typeface="+mn-lt"/>
          <a:ea typeface="+mn-ea"/>
          <a:cs typeface="+mn-cs"/>
        </a:defRPr>
      </a:lvl1pPr>
      <a:lvl2pPr marL="457223" algn="l" defTabSz="914446" rtl="0" eaLnBrk="1" latinLnBrk="0" hangingPunct="1">
        <a:defRPr sz="1800" kern="1200">
          <a:solidFill>
            <a:schemeClr val="tx1"/>
          </a:solidFill>
          <a:latin typeface="+mn-lt"/>
          <a:ea typeface="+mn-ea"/>
          <a:cs typeface="+mn-cs"/>
        </a:defRPr>
      </a:lvl2pPr>
      <a:lvl3pPr marL="914446" algn="l" defTabSz="914446" rtl="0" eaLnBrk="1" latinLnBrk="0" hangingPunct="1">
        <a:defRPr sz="1800" kern="1200">
          <a:solidFill>
            <a:schemeClr val="tx1"/>
          </a:solidFill>
          <a:latin typeface="+mn-lt"/>
          <a:ea typeface="+mn-ea"/>
          <a:cs typeface="+mn-cs"/>
        </a:defRPr>
      </a:lvl3pPr>
      <a:lvl4pPr marL="1371669" algn="l" defTabSz="914446" rtl="0" eaLnBrk="1" latinLnBrk="0" hangingPunct="1">
        <a:defRPr sz="1800" kern="1200">
          <a:solidFill>
            <a:schemeClr val="tx1"/>
          </a:solidFill>
          <a:latin typeface="+mn-lt"/>
          <a:ea typeface="+mn-ea"/>
          <a:cs typeface="+mn-cs"/>
        </a:defRPr>
      </a:lvl4pPr>
      <a:lvl5pPr marL="1828891" algn="l" defTabSz="914446" rtl="0" eaLnBrk="1" latinLnBrk="0" hangingPunct="1">
        <a:defRPr sz="1800" kern="1200">
          <a:solidFill>
            <a:schemeClr val="tx1"/>
          </a:solidFill>
          <a:latin typeface="+mn-lt"/>
          <a:ea typeface="+mn-ea"/>
          <a:cs typeface="+mn-cs"/>
        </a:defRPr>
      </a:lvl5pPr>
      <a:lvl6pPr marL="2286114" algn="l" defTabSz="914446" rtl="0" eaLnBrk="1" latinLnBrk="0" hangingPunct="1">
        <a:defRPr sz="1800" kern="1200">
          <a:solidFill>
            <a:schemeClr val="tx1"/>
          </a:solidFill>
          <a:latin typeface="+mn-lt"/>
          <a:ea typeface="+mn-ea"/>
          <a:cs typeface="+mn-cs"/>
        </a:defRPr>
      </a:lvl6pPr>
      <a:lvl7pPr marL="2743337" algn="l" defTabSz="914446" rtl="0" eaLnBrk="1" latinLnBrk="0" hangingPunct="1">
        <a:defRPr sz="1800" kern="1200">
          <a:solidFill>
            <a:schemeClr val="tx1"/>
          </a:solidFill>
          <a:latin typeface="+mn-lt"/>
          <a:ea typeface="+mn-ea"/>
          <a:cs typeface="+mn-cs"/>
        </a:defRPr>
      </a:lvl7pPr>
      <a:lvl8pPr marL="3200560" algn="l" defTabSz="914446" rtl="0" eaLnBrk="1" latinLnBrk="0" hangingPunct="1">
        <a:defRPr sz="1800" kern="1200">
          <a:solidFill>
            <a:schemeClr val="tx1"/>
          </a:solidFill>
          <a:latin typeface="+mn-lt"/>
          <a:ea typeface="+mn-ea"/>
          <a:cs typeface="+mn-cs"/>
        </a:defRPr>
      </a:lvl8pPr>
      <a:lvl9pPr marL="3657783" algn="l" defTabSz="914446"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7287" userDrawn="1">
          <p15:clr>
            <a:srgbClr val="F26B43"/>
          </p15:clr>
        </p15:guide>
        <p15:guide id="4" orient="horz" pos="391" userDrawn="1">
          <p15:clr>
            <a:srgbClr val="F26B43"/>
          </p15:clr>
        </p15:guide>
        <p15:guide id="5" orient="horz" pos="6188">
          <p15:clr>
            <a:srgbClr val="F26B43"/>
          </p15:clr>
        </p15:guide>
        <p15:guide id="6" pos="393" userDrawn="1">
          <p15:clr>
            <a:srgbClr val="F26B43"/>
          </p15:clr>
        </p15:guide>
        <p15:guide id="7" pos="10636">
          <p15:clr>
            <a:srgbClr val="F26B43"/>
          </p15:clr>
        </p15:guide>
        <p15:guide id="8" orient="horz" pos="3929" userDrawn="1">
          <p15:clr>
            <a:srgbClr val="F26B43"/>
          </p15:clr>
        </p15:guide>
        <p15:guide id="9" pos="1277" userDrawn="1">
          <p15:clr>
            <a:srgbClr val="F26B43"/>
          </p15:clr>
        </p15:guide>
        <p15:guide id="10" pos="2547" userDrawn="1">
          <p15:clr>
            <a:srgbClr val="F26B43"/>
          </p15:clr>
        </p15:guide>
        <p15:guide id="11" pos="3840" userDrawn="1">
          <p15:clr>
            <a:srgbClr val="F26B43"/>
          </p15:clr>
        </p15:guide>
        <p15:guide id="12" pos="5133" userDrawn="1">
          <p15:clr>
            <a:srgbClr val="F26B43"/>
          </p15:clr>
        </p15:guide>
        <p15:guide id="13" pos="6403" userDrawn="1">
          <p15:clr>
            <a:srgbClr val="F26B43"/>
          </p15:clr>
        </p15:guide>
        <p15:guide id="14" pos="710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3.png"/><Relationship Id="rId7" Type="http://schemas.openxmlformats.org/officeDocument/2006/relationships/diagramColors" Target="../diagrams/colors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13.png"/><Relationship Id="rId7" Type="http://schemas.openxmlformats.org/officeDocument/2006/relationships/diagramColors" Target="../diagrams/colors2.xm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13.png"/><Relationship Id="rId7" Type="http://schemas.openxmlformats.org/officeDocument/2006/relationships/diagramColors" Target="../diagrams/colors4.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29.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4" name="Rectangle 63">
            <a:extLst>
              <a:ext uri="{FF2B5EF4-FFF2-40B4-BE49-F238E27FC236}">
                <a16:creationId xmlns:a16="http://schemas.microsoft.com/office/drawing/2014/main" id="{DE61FBD7-E37C-4B38-BE44-A6D4978D7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75" name="Rectangle 65">
            <a:extLst>
              <a:ext uri="{FF2B5EF4-FFF2-40B4-BE49-F238E27FC236}">
                <a16:creationId xmlns:a16="http://schemas.microsoft.com/office/drawing/2014/main" id="{392BFCFE-FD78-4EDF-BEFE-CC444DC5F3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76" name="Group 67">
            <a:extLst>
              <a:ext uri="{FF2B5EF4-FFF2-40B4-BE49-F238E27FC236}">
                <a16:creationId xmlns:a16="http://schemas.microsoft.com/office/drawing/2014/main" id="{E8425289-3FD8-459F-A045-B19A5BC9C66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0" y="0"/>
            <a:ext cx="7724071" cy="6858000"/>
            <a:chOff x="4464881" y="0"/>
            <a:chExt cx="7724071" cy="6858000"/>
          </a:xfrm>
        </p:grpSpPr>
        <p:pic>
          <p:nvPicPr>
            <p:cNvPr id="69" name="Picture 68">
              <a:extLst>
                <a:ext uri="{FF2B5EF4-FFF2-40B4-BE49-F238E27FC236}">
                  <a16:creationId xmlns:a16="http://schemas.microsoft.com/office/drawing/2014/main" id="{C52A7F89-42BB-42D2-BCE2-DCFA4CB9E21C}"/>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duotone>
                <a:schemeClr val="accent6">
                  <a:shade val="45000"/>
                  <a:satMod val="135000"/>
                </a:schemeClr>
                <a:prstClr val="white"/>
              </a:duotone>
              <a:alphaModFix amt="15000"/>
              <a:extLst>
                <a:ext uri="{28A0092B-C50C-407E-A947-70E740481C1C}">
                  <a14:useLocalDpi xmlns:a14="http://schemas.microsoft.com/office/drawing/2010/main" val="0"/>
                </a:ext>
              </a:extLst>
            </a:blip>
            <a:stretch>
              <a:fillRect/>
            </a:stretch>
          </p:blipFill>
          <p:spPr>
            <a:xfrm>
              <a:off x="7073255" y="0"/>
              <a:ext cx="5115697" cy="6858000"/>
            </a:xfrm>
            <a:prstGeom prst="rect">
              <a:avLst/>
            </a:prstGeom>
          </p:spPr>
        </p:pic>
        <p:pic>
          <p:nvPicPr>
            <p:cNvPr id="77" name="Picture 69">
              <a:extLst>
                <a:ext uri="{FF2B5EF4-FFF2-40B4-BE49-F238E27FC236}">
                  <a16:creationId xmlns:a16="http://schemas.microsoft.com/office/drawing/2014/main" id="{FB3AB727-5C67-4116-843F-E1616B915AED}"/>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duotone>
                <a:schemeClr val="accent6">
                  <a:shade val="45000"/>
                  <a:satMod val="135000"/>
                </a:schemeClr>
                <a:prstClr val="white"/>
              </a:duotone>
              <a:alphaModFix amt="7000"/>
              <a:extLst>
                <a:ext uri="{28A0092B-C50C-407E-A947-70E740481C1C}">
                  <a14:useLocalDpi xmlns:a14="http://schemas.microsoft.com/office/drawing/2010/main" val="0"/>
                </a:ext>
              </a:extLst>
            </a:blip>
            <a:stretch>
              <a:fillRect/>
            </a:stretch>
          </p:blipFill>
          <p:spPr>
            <a:xfrm rot="16200000">
              <a:off x="5412135" y="-947254"/>
              <a:ext cx="5562598" cy="7457106"/>
            </a:xfrm>
            <a:prstGeom prst="rect">
              <a:avLst/>
            </a:prstGeom>
            <a:effectLst>
              <a:softEdge rad="0"/>
            </a:effectLst>
          </p:spPr>
        </p:pic>
      </p:grpSp>
      <p:sp>
        <p:nvSpPr>
          <p:cNvPr id="72" name="Rectangle 71">
            <a:extLst>
              <a:ext uri="{FF2B5EF4-FFF2-40B4-BE49-F238E27FC236}">
                <a16:creationId xmlns:a16="http://schemas.microsoft.com/office/drawing/2014/main" id="{33AC5ED2-7560-4690-BDE5-563A974562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3457" y="739600"/>
            <a:ext cx="10768226" cy="53909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2" name="Title 1">
            <a:extLst>
              <a:ext uri="{FF2B5EF4-FFF2-40B4-BE49-F238E27FC236}">
                <a16:creationId xmlns:a16="http://schemas.microsoft.com/office/drawing/2014/main" id="{E1B281DC-693E-2F5F-D5D0-F99DC6D96C2E}"/>
              </a:ext>
            </a:extLst>
          </p:cNvPr>
          <p:cNvSpPr>
            <a:spLocks noGrp="1"/>
          </p:cNvSpPr>
          <p:nvPr>
            <p:ph type="ctrTitle"/>
          </p:nvPr>
        </p:nvSpPr>
        <p:spPr>
          <a:xfrm>
            <a:off x="1066800" y="1066800"/>
            <a:ext cx="5334000" cy="2833528"/>
          </a:xfrm>
        </p:spPr>
        <p:txBody>
          <a:bodyPr anchor="b">
            <a:normAutofit/>
          </a:bodyPr>
          <a:lstStyle/>
          <a:p>
            <a:pPr algn="l"/>
            <a:r>
              <a:rPr lang="en-US" sz="3200" dirty="0">
                <a:latin typeface="Amasis MT Pro Medium" panose="02040604050005020304" pitchFamily="18" charset="0"/>
              </a:rPr>
              <a:t>Lecture – 1</a:t>
            </a:r>
            <a:br>
              <a:rPr lang="en-US" sz="3200" dirty="0">
                <a:latin typeface="Amasis MT Pro Medium" panose="02040604050005020304" pitchFamily="18" charset="0"/>
              </a:rPr>
            </a:br>
            <a:r>
              <a:rPr lang="en-US" dirty="0">
                <a:latin typeface="Amasis MT Pro Medium" panose="02040604050005020304" pitchFamily="18" charset="0"/>
              </a:rPr>
              <a:t>Introduction to Systems Analysis and Design</a:t>
            </a:r>
          </a:p>
        </p:txBody>
      </p:sp>
      <p:sp>
        <p:nvSpPr>
          <p:cNvPr id="3" name="Subtitle 2">
            <a:extLst>
              <a:ext uri="{FF2B5EF4-FFF2-40B4-BE49-F238E27FC236}">
                <a16:creationId xmlns:a16="http://schemas.microsoft.com/office/drawing/2014/main" id="{ED1F8297-AD63-312D-54BB-5EAB1940539F}"/>
              </a:ext>
            </a:extLst>
          </p:cNvPr>
          <p:cNvSpPr>
            <a:spLocks noGrp="1"/>
          </p:cNvSpPr>
          <p:nvPr>
            <p:ph type="subTitle" idx="1"/>
          </p:nvPr>
        </p:nvSpPr>
        <p:spPr>
          <a:xfrm>
            <a:off x="1066799" y="4074784"/>
            <a:ext cx="5333999" cy="1640216"/>
          </a:xfrm>
        </p:spPr>
        <p:txBody>
          <a:bodyPr anchor="t">
            <a:normAutofit lnSpcReduction="10000"/>
          </a:bodyPr>
          <a:lstStyle/>
          <a:p>
            <a:pPr algn="l">
              <a:lnSpc>
                <a:spcPct val="100000"/>
              </a:lnSpc>
            </a:pPr>
            <a:r>
              <a:rPr lang="en-US" sz="2200" dirty="0">
                <a:latin typeface="Amasis MT Pro" panose="020F0502020204030204" pitchFamily="18" charset="0"/>
              </a:rPr>
              <a:t>CSE347 – Information System Analysis and Design</a:t>
            </a:r>
          </a:p>
          <a:p>
            <a:pPr algn="l">
              <a:lnSpc>
                <a:spcPct val="100000"/>
              </a:lnSpc>
            </a:pPr>
            <a:r>
              <a:rPr lang="en-US" sz="2200" u="sng" dirty="0">
                <a:latin typeface="Amasis MT Pro" panose="020F0502020204030204" pitchFamily="18" charset="0"/>
              </a:rPr>
              <a:t>Instructor: </a:t>
            </a:r>
            <a:r>
              <a:rPr lang="en-US" sz="2200" dirty="0">
                <a:latin typeface="Amasis MT Pro" panose="020F0502020204030204" pitchFamily="18" charset="0"/>
              </a:rPr>
              <a:t>Md. Sabbir Hossain, </a:t>
            </a:r>
          </a:p>
          <a:p>
            <a:pPr algn="l">
              <a:lnSpc>
                <a:spcPct val="100000"/>
              </a:lnSpc>
            </a:pPr>
            <a:r>
              <a:rPr lang="en-US" sz="2200" dirty="0">
                <a:latin typeface="Amasis MT Pro" panose="020F0502020204030204" pitchFamily="18" charset="0"/>
              </a:rPr>
              <a:t>Lecturer, CSE, EWU</a:t>
            </a:r>
          </a:p>
        </p:txBody>
      </p:sp>
      <p:pic>
        <p:nvPicPr>
          <p:cNvPr id="5" name="Picture 4">
            <a:extLst>
              <a:ext uri="{FF2B5EF4-FFF2-40B4-BE49-F238E27FC236}">
                <a16:creationId xmlns:a16="http://schemas.microsoft.com/office/drawing/2014/main" id="{5630D060-5F76-2461-D34A-6E8439345792}"/>
              </a:ext>
            </a:extLst>
          </p:cNvPr>
          <p:cNvPicPr>
            <a:picLocks noChangeAspect="1"/>
          </p:cNvPicPr>
          <p:nvPr/>
        </p:nvPicPr>
        <p:blipFill rotWithShape="1">
          <a:blip r:embed="rId4"/>
          <a:srcRect l="27403" r="30433"/>
          <a:stretch/>
        </p:blipFill>
        <p:spPr>
          <a:xfrm>
            <a:off x="6742953" y="739599"/>
            <a:ext cx="4735590" cy="5390959"/>
          </a:xfrm>
          <a:prstGeom prst="rect">
            <a:avLst/>
          </a:prstGeom>
        </p:spPr>
      </p:pic>
    </p:spTree>
    <p:extLst>
      <p:ext uri="{BB962C8B-B14F-4D97-AF65-F5344CB8AC3E}">
        <p14:creationId xmlns:p14="http://schemas.microsoft.com/office/powerpoint/2010/main" val="786733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6B2DE9B-974B-7205-98BB-7CDE2F4854EA}"/>
              </a:ext>
            </a:extLst>
          </p:cNvPr>
          <p:cNvSpPr txBox="1"/>
          <p:nvPr/>
        </p:nvSpPr>
        <p:spPr>
          <a:xfrm>
            <a:off x="563671" y="1540701"/>
            <a:ext cx="6964471" cy="3323987"/>
          </a:xfrm>
          <a:prstGeom prst="rect">
            <a:avLst/>
          </a:prstGeom>
          <a:noFill/>
        </p:spPr>
        <p:txBody>
          <a:bodyPr wrap="square" rtlCol="0">
            <a:spAutoFit/>
          </a:bodyPr>
          <a:lstStyle/>
          <a:p>
            <a:pPr marL="342900" indent="-342900">
              <a:spcBef>
                <a:spcPts val="600"/>
              </a:spcBef>
              <a:spcAft>
                <a:spcPts val="600"/>
              </a:spcAft>
              <a:buFont typeface="Arial" panose="020B0604020202020204" pitchFamily="34" charset="0"/>
              <a:buChar char="•"/>
            </a:pPr>
            <a:r>
              <a:rPr lang="en-US" sz="2000" dirty="0">
                <a:latin typeface="Amasis MT Pro" panose="02040504050005020304" pitchFamily="18" charset="0"/>
              </a:rPr>
              <a:t>Implement the design into source code through coding.</a:t>
            </a:r>
          </a:p>
          <a:p>
            <a:pPr marL="342900" indent="-342900">
              <a:spcBef>
                <a:spcPts val="600"/>
              </a:spcBef>
              <a:spcAft>
                <a:spcPts val="600"/>
              </a:spcAft>
              <a:buFont typeface="Arial" panose="020B0604020202020204" pitchFamily="34" charset="0"/>
              <a:buChar char="•"/>
            </a:pPr>
            <a:r>
              <a:rPr lang="en-US" sz="2000" dirty="0">
                <a:latin typeface="Amasis MT Pro" panose="02040504050005020304" pitchFamily="18" charset="0"/>
              </a:rPr>
              <a:t>Combine all the modules together into training environment that detects errors and defects.</a:t>
            </a:r>
          </a:p>
          <a:p>
            <a:pPr marL="342900" indent="-342900">
              <a:spcBef>
                <a:spcPts val="600"/>
              </a:spcBef>
              <a:spcAft>
                <a:spcPts val="600"/>
              </a:spcAft>
              <a:buFont typeface="Arial" panose="020B0604020202020204" pitchFamily="34" charset="0"/>
              <a:buChar char="•"/>
            </a:pPr>
            <a:r>
              <a:rPr lang="en-US" sz="2000" dirty="0">
                <a:latin typeface="Amasis MT Pro" panose="02040504050005020304" pitchFamily="18" charset="0"/>
              </a:rPr>
              <a:t>A test report which contains errors is prepared through test plan that includes test related tasks such as test case generation, testing criteria, and resource allocation for testing.</a:t>
            </a:r>
          </a:p>
          <a:p>
            <a:pPr marL="342900" indent="-342900">
              <a:spcBef>
                <a:spcPts val="600"/>
              </a:spcBef>
              <a:spcAft>
                <a:spcPts val="600"/>
              </a:spcAft>
              <a:buFont typeface="Arial" panose="020B0604020202020204" pitchFamily="34" charset="0"/>
              <a:buChar char="•"/>
            </a:pPr>
            <a:r>
              <a:rPr lang="en-US" sz="2000" dirty="0">
                <a:latin typeface="Amasis MT Pro" panose="02040504050005020304" pitchFamily="18" charset="0"/>
              </a:rPr>
              <a:t>Integrate the information system into its environment and install the new system.</a:t>
            </a:r>
          </a:p>
        </p:txBody>
      </p:sp>
      <p:sp>
        <p:nvSpPr>
          <p:cNvPr id="5" name="TextBox 4">
            <a:extLst>
              <a:ext uri="{FF2B5EF4-FFF2-40B4-BE49-F238E27FC236}">
                <a16:creationId xmlns:a16="http://schemas.microsoft.com/office/drawing/2014/main" id="{53872D93-2ED8-ED31-DFFE-C71D4541D9CB}"/>
              </a:ext>
            </a:extLst>
          </p:cNvPr>
          <p:cNvSpPr txBox="1"/>
          <p:nvPr/>
        </p:nvSpPr>
        <p:spPr>
          <a:xfrm>
            <a:off x="538619" y="808372"/>
            <a:ext cx="6093912" cy="523220"/>
          </a:xfrm>
          <a:prstGeom prst="rect">
            <a:avLst/>
          </a:prstGeom>
          <a:noFill/>
        </p:spPr>
        <p:txBody>
          <a:bodyPr wrap="square">
            <a:spAutoFit/>
          </a:bodyPr>
          <a:lstStyle/>
          <a:p>
            <a:r>
              <a:rPr lang="en-US" sz="2800" b="1" dirty="0"/>
              <a:t>Implementation</a:t>
            </a:r>
          </a:p>
        </p:txBody>
      </p:sp>
      <p:pic>
        <p:nvPicPr>
          <p:cNvPr id="7" name="Picture 6" descr="A person standing with his arms raised and gears above his head&#10;&#10;Description automatically generated">
            <a:extLst>
              <a:ext uri="{FF2B5EF4-FFF2-40B4-BE49-F238E27FC236}">
                <a16:creationId xmlns:a16="http://schemas.microsoft.com/office/drawing/2014/main" id="{ADCEAC7F-DA81-5D57-0B73-56D1530B77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85464" y="1540701"/>
            <a:ext cx="4221480" cy="4221480"/>
          </a:xfrm>
          <a:prstGeom prst="rect">
            <a:avLst/>
          </a:prstGeom>
        </p:spPr>
      </p:pic>
      <p:sp>
        <p:nvSpPr>
          <p:cNvPr id="4" name="Slide Number Placeholder 3">
            <a:extLst>
              <a:ext uri="{FF2B5EF4-FFF2-40B4-BE49-F238E27FC236}">
                <a16:creationId xmlns:a16="http://schemas.microsoft.com/office/drawing/2014/main" id="{309DD179-F736-189C-59F2-771CDE4BBF10}"/>
              </a:ext>
            </a:extLst>
          </p:cNvPr>
          <p:cNvSpPr>
            <a:spLocks noGrp="1"/>
          </p:cNvSpPr>
          <p:nvPr>
            <p:ph type="sldNum" sz="quarter" idx="12"/>
          </p:nvPr>
        </p:nvSpPr>
        <p:spPr/>
        <p:txBody>
          <a:bodyPr/>
          <a:lstStyle/>
          <a:p>
            <a:fld id="{73B850FF-6169-4056-8077-06FFA93A5366}" type="slidenum">
              <a:rPr lang="en-US" smtClean="0"/>
              <a:t>10</a:t>
            </a:fld>
            <a:endParaRPr lang="en-US"/>
          </a:p>
        </p:txBody>
      </p:sp>
    </p:spTree>
    <p:extLst>
      <p:ext uri="{BB962C8B-B14F-4D97-AF65-F5344CB8AC3E}">
        <p14:creationId xmlns:p14="http://schemas.microsoft.com/office/powerpoint/2010/main" val="39722642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52DBFB4-20B6-AAE2-26A2-D86C6F69DA09}"/>
              </a:ext>
            </a:extLst>
          </p:cNvPr>
          <p:cNvSpPr txBox="1"/>
          <p:nvPr/>
        </p:nvSpPr>
        <p:spPr>
          <a:xfrm>
            <a:off x="587679" y="1746496"/>
            <a:ext cx="6901841" cy="3939540"/>
          </a:xfrm>
          <a:prstGeom prst="rect">
            <a:avLst/>
          </a:prstGeom>
          <a:noFill/>
        </p:spPr>
        <p:txBody>
          <a:bodyPr wrap="square" rtlCol="0">
            <a:spAutoFit/>
          </a:bodyPr>
          <a:lstStyle/>
          <a:p>
            <a:pPr marL="285750" indent="-285750">
              <a:spcBef>
                <a:spcPts val="600"/>
              </a:spcBef>
              <a:spcAft>
                <a:spcPts val="600"/>
              </a:spcAft>
              <a:buFont typeface="Arial" panose="020B0604020202020204" pitchFamily="34" charset="0"/>
              <a:buChar char="•"/>
            </a:pPr>
            <a:r>
              <a:rPr lang="en-US" sz="2000" dirty="0">
                <a:latin typeface="Amasis MT Pro" panose="02040504050005020304" pitchFamily="18" charset="0"/>
              </a:rPr>
              <a:t>Include all the activities such as phone support or physical on-site support for users that is required once the system is installing.</a:t>
            </a:r>
          </a:p>
          <a:p>
            <a:pPr marL="285750" indent="-285750">
              <a:spcBef>
                <a:spcPts val="600"/>
              </a:spcBef>
              <a:spcAft>
                <a:spcPts val="600"/>
              </a:spcAft>
              <a:buFont typeface="Arial" panose="020B0604020202020204" pitchFamily="34" charset="0"/>
              <a:buChar char="•"/>
            </a:pPr>
            <a:r>
              <a:rPr lang="en-US" sz="2000" dirty="0">
                <a:latin typeface="Amasis MT Pro" panose="02040504050005020304" pitchFamily="18" charset="0"/>
              </a:rPr>
              <a:t>Implement the changes that software might undergo over a period of time, or implement any new requirements after the software is deployed at the customer location.</a:t>
            </a:r>
          </a:p>
          <a:p>
            <a:pPr marL="285750" indent="-285750">
              <a:spcBef>
                <a:spcPts val="600"/>
              </a:spcBef>
              <a:spcAft>
                <a:spcPts val="600"/>
              </a:spcAft>
              <a:buFont typeface="Arial" panose="020B0604020202020204" pitchFamily="34" charset="0"/>
              <a:buChar char="•"/>
            </a:pPr>
            <a:r>
              <a:rPr lang="en-US" sz="2000" dirty="0">
                <a:latin typeface="Amasis MT Pro" panose="02040504050005020304" pitchFamily="18" charset="0"/>
              </a:rPr>
              <a:t>It also includes handling the residual errors and resolve any issues that may exist in the system even after the testing phase.</a:t>
            </a:r>
          </a:p>
          <a:p>
            <a:pPr marL="285750" indent="-285750">
              <a:spcBef>
                <a:spcPts val="600"/>
              </a:spcBef>
              <a:spcAft>
                <a:spcPts val="600"/>
              </a:spcAft>
              <a:buFont typeface="Arial" panose="020B0604020202020204" pitchFamily="34" charset="0"/>
              <a:buChar char="•"/>
            </a:pPr>
            <a:r>
              <a:rPr lang="en-US" sz="2000" dirty="0">
                <a:latin typeface="Amasis MT Pro" panose="02040504050005020304" pitchFamily="18" charset="0"/>
              </a:rPr>
              <a:t>Maintenance and support may be needed for a longer time for large systems and for a short time for smaller systems.</a:t>
            </a:r>
          </a:p>
        </p:txBody>
      </p:sp>
      <p:sp>
        <p:nvSpPr>
          <p:cNvPr id="4" name="TextBox 3">
            <a:extLst>
              <a:ext uri="{FF2B5EF4-FFF2-40B4-BE49-F238E27FC236}">
                <a16:creationId xmlns:a16="http://schemas.microsoft.com/office/drawing/2014/main" id="{3E0E4637-BEE7-CFE2-2ECD-CD7195D46CEF}"/>
              </a:ext>
            </a:extLst>
          </p:cNvPr>
          <p:cNvSpPr txBox="1"/>
          <p:nvPr/>
        </p:nvSpPr>
        <p:spPr>
          <a:xfrm>
            <a:off x="444457" y="870872"/>
            <a:ext cx="6093912" cy="523220"/>
          </a:xfrm>
          <a:prstGeom prst="rect">
            <a:avLst/>
          </a:prstGeom>
          <a:noFill/>
        </p:spPr>
        <p:txBody>
          <a:bodyPr wrap="square">
            <a:spAutoFit/>
          </a:bodyPr>
          <a:lstStyle/>
          <a:p>
            <a:r>
              <a:rPr lang="en-US" sz="2800" b="1" dirty="0"/>
              <a:t>Maintenance/Support</a:t>
            </a:r>
          </a:p>
        </p:txBody>
      </p:sp>
      <p:pic>
        <p:nvPicPr>
          <p:cNvPr id="5" name="Picture 4">
            <a:extLst>
              <a:ext uri="{FF2B5EF4-FFF2-40B4-BE49-F238E27FC236}">
                <a16:creationId xmlns:a16="http://schemas.microsoft.com/office/drawing/2014/main" id="{48C8BCE6-7C14-D67B-745B-0AE58F23925B}"/>
              </a:ext>
            </a:extLst>
          </p:cNvPr>
          <p:cNvPicPr>
            <a:picLocks noChangeAspect="1"/>
          </p:cNvPicPr>
          <p:nvPr/>
        </p:nvPicPr>
        <p:blipFill>
          <a:blip r:embed="rId2"/>
          <a:stretch>
            <a:fillRect/>
          </a:stretch>
        </p:blipFill>
        <p:spPr>
          <a:xfrm>
            <a:off x="7886116" y="2336220"/>
            <a:ext cx="4166734" cy="3375647"/>
          </a:xfrm>
          <a:prstGeom prst="rect">
            <a:avLst/>
          </a:prstGeom>
        </p:spPr>
      </p:pic>
      <p:sp>
        <p:nvSpPr>
          <p:cNvPr id="6" name="Slide Number Placeholder 5">
            <a:extLst>
              <a:ext uri="{FF2B5EF4-FFF2-40B4-BE49-F238E27FC236}">
                <a16:creationId xmlns:a16="http://schemas.microsoft.com/office/drawing/2014/main" id="{F658F662-7747-26F5-F7E7-67FE36D1F614}"/>
              </a:ext>
            </a:extLst>
          </p:cNvPr>
          <p:cNvSpPr>
            <a:spLocks noGrp="1"/>
          </p:cNvSpPr>
          <p:nvPr>
            <p:ph type="sldNum" sz="quarter" idx="12"/>
          </p:nvPr>
        </p:nvSpPr>
        <p:spPr/>
        <p:txBody>
          <a:bodyPr/>
          <a:lstStyle/>
          <a:p>
            <a:fld id="{73B850FF-6169-4056-8077-06FFA93A5366}" type="slidenum">
              <a:rPr lang="en-US" smtClean="0"/>
              <a:t>11</a:t>
            </a:fld>
            <a:endParaRPr lang="en-US"/>
          </a:p>
        </p:txBody>
      </p:sp>
    </p:spTree>
    <p:extLst>
      <p:ext uri="{BB962C8B-B14F-4D97-AF65-F5344CB8AC3E}">
        <p14:creationId xmlns:p14="http://schemas.microsoft.com/office/powerpoint/2010/main" val="22086569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458694" y="660051"/>
            <a:ext cx="10895106" cy="905992"/>
          </a:xfrm>
        </p:spPr>
        <p:txBody>
          <a:bodyPr>
            <a:normAutofit/>
          </a:bodyPr>
          <a:lstStyle/>
          <a:p>
            <a:r>
              <a:rPr lang="en-US" altLang="en-US" sz="3600" b="1" dirty="0">
                <a:latin typeface="+mn-lt"/>
                <a:ea typeface="ＭＳ Ｐゴシック" panose="020B0600070205080204" pitchFamily="34" charset="-128"/>
              </a:rPr>
              <a:t>SDLC: Methodologies</a:t>
            </a:r>
          </a:p>
        </p:txBody>
      </p:sp>
      <p:sp>
        <p:nvSpPr>
          <p:cNvPr id="24579" name="Content Placeholder 2"/>
          <p:cNvSpPr>
            <a:spLocks noGrp="1"/>
          </p:cNvSpPr>
          <p:nvPr>
            <p:ph idx="1"/>
          </p:nvPr>
        </p:nvSpPr>
        <p:spPr>
          <a:xfrm>
            <a:off x="458694" y="1854857"/>
            <a:ext cx="11274612" cy="4195763"/>
          </a:xfrm>
        </p:spPr>
        <p:txBody>
          <a:bodyPr>
            <a:normAutofit/>
          </a:bodyPr>
          <a:lstStyle/>
          <a:p>
            <a:r>
              <a:rPr lang="en-US" altLang="en-US" dirty="0">
                <a:latin typeface="Amasis MT Pro" panose="02040504050005020304" pitchFamily="18" charset="0"/>
                <a:ea typeface="ＭＳ Ｐゴシック" panose="020B0600070205080204" pitchFamily="34" charset="-128"/>
              </a:rPr>
              <a:t>Methodology: a formalized approach to implementing the SDLC</a:t>
            </a:r>
          </a:p>
          <a:p>
            <a:r>
              <a:rPr lang="en-US" altLang="en-US" dirty="0">
                <a:latin typeface="Amasis MT Pro" panose="02040504050005020304" pitchFamily="18" charset="0"/>
                <a:ea typeface="ＭＳ Ｐゴシック" panose="020B0600070205080204" pitchFamily="34" charset="-128"/>
              </a:rPr>
              <a:t>Categories</a:t>
            </a:r>
          </a:p>
          <a:p>
            <a:pPr lvl="1"/>
            <a:r>
              <a:rPr lang="en-US" altLang="en-US" dirty="0">
                <a:latin typeface="Amasis MT Pro" panose="02040504050005020304" pitchFamily="18" charset="0"/>
                <a:ea typeface="ＭＳ Ｐゴシック" panose="020B0600070205080204" pitchFamily="34" charset="-128"/>
              </a:rPr>
              <a:t>Process oriented</a:t>
            </a:r>
          </a:p>
          <a:p>
            <a:pPr lvl="1"/>
            <a:r>
              <a:rPr lang="en-US" altLang="en-US" dirty="0">
                <a:latin typeface="Amasis MT Pro" panose="02040504050005020304" pitchFamily="18" charset="0"/>
                <a:ea typeface="ＭＳ Ｐゴシック" panose="020B0600070205080204" pitchFamily="34" charset="-128"/>
              </a:rPr>
              <a:t>Data centered</a:t>
            </a:r>
          </a:p>
          <a:p>
            <a:pPr lvl="1"/>
            <a:r>
              <a:rPr lang="en-US" altLang="en-US" dirty="0">
                <a:latin typeface="Amasis MT Pro" panose="02040504050005020304" pitchFamily="18" charset="0"/>
                <a:ea typeface="ＭＳ Ｐゴシック" panose="020B0600070205080204" pitchFamily="34" charset="-128"/>
              </a:rPr>
              <a:t>Object-oriented</a:t>
            </a:r>
          </a:p>
          <a:p>
            <a:pPr lvl="1"/>
            <a:r>
              <a:rPr lang="en-US" altLang="en-US" dirty="0">
                <a:latin typeface="Amasis MT Pro" panose="02040504050005020304" pitchFamily="18" charset="0"/>
                <a:ea typeface="ＭＳ Ｐゴシック" panose="020B0600070205080204" pitchFamily="34" charset="-128"/>
              </a:rPr>
              <a:t>Structured</a:t>
            </a:r>
          </a:p>
          <a:p>
            <a:pPr lvl="1"/>
            <a:r>
              <a:rPr lang="en-US" altLang="en-US" dirty="0">
                <a:latin typeface="Amasis MT Pro" panose="02040504050005020304" pitchFamily="18" charset="0"/>
                <a:ea typeface="ＭＳ Ｐゴシック" panose="020B0600070205080204" pitchFamily="34" charset="-128"/>
              </a:rPr>
              <a:t>Rapid action development</a:t>
            </a:r>
          </a:p>
          <a:p>
            <a:pPr lvl="1"/>
            <a:r>
              <a:rPr lang="en-US" altLang="en-US" dirty="0">
                <a:latin typeface="Amasis MT Pro" panose="02040504050005020304" pitchFamily="18" charset="0"/>
                <a:ea typeface="ＭＳ Ｐゴシック" panose="020B0600070205080204" pitchFamily="34" charset="-128"/>
              </a:rPr>
              <a:t>Agile development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609" name="Rectangle 25608">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25611" name="Rectangle 25610">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25613" name="Group 25612">
            <a:extLst>
              <a:ext uri="{FF2B5EF4-FFF2-40B4-BE49-F238E27FC236}">
                <a16:creationId xmlns:a16="http://schemas.microsoft.com/office/drawing/2014/main" id="{7AB7BDB5-BE0D-446B-AA57-16A1D859E52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V="1">
            <a:off x="3048" y="1"/>
            <a:ext cx="5236971" cy="6858000"/>
            <a:chOff x="20829" y="1"/>
            <a:chExt cx="5236971" cy="6857999"/>
          </a:xfrm>
        </p:grpSpPr>
        <p:pic>
          <p:nvPicPr>
            <p:cNvPr id="25614" name="Picture 25613">
              <a:extLst>
                <a:ext uri="{FF2B5EF4-FFF2-40B4-BE49-F238E27FC236}">
                  <a16:creationId xmlns:a16="http://schemas.microsoft.com/office/drawing/2014/main" id="{8908FD00-E296-493C-89F7-EE7DB15D200A}"/>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duotone>
                <a:schemeClr val="accent6">
                  <a:shade val="45000"/>
                  <a:satMod val="135000"/>
                </a:schemeClr>
                <a:prstClr val="white"/>
              </a:duotone>
              <a:alphaModFix amt="10000"/>
              <a:extLst>
                <a:ext uri="{28A0092B-C50C-407E-A947-70E740481C1C}">
                  <a14:useLocalDpi xmlns:a14="http://schemas.microsoft.com/office/drawing/2010/main" val="0"/>
                </a:ext>
              </a:extLst>
            </a:blip>
            <a:stretch>
              <a:fillRect/>
            </a:stretch>
          </p:blipFill>
          <p:spPr>
            <a:xfrm>
              <a:off x="20829" y="692703"/>
              <a:ext cx="5236971" cy="6165297"/>
            </a:xfrm>
            <a:prstGeom prst="rect">
              <a:avLst/>
            </a:prstGeom>
          </p:spPr>
        </p:pic>
        <p:pic>
          <p:nvPicPr>
            <p:cNvPr id="25615" name="Picture 25614">
              <a:extLst>
                <a:ext uri="{FF2B5EF4-FFF2-40B4-BE49-F238E27FC236}">
                  <a16:creationId xmlns:a16="http://schemas.microsoft.com/office/drawing/2014/main" id="{0E9000E1-E55C-4724-B0E8-CC588826F51A}"/>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duotone>
                <a:schemeClr val="accent6">
                  <a:shade val="45000"/>
                  <a:satMod val="135000"/>
                </a:schemeClr>
                <a:prstClr val="white"/>
              </a:duotone>
              <a:alphaModFix amt="10000"/>
              <a:extLst>
                <a:ext uri="{28A0092B-C50C-407E-A947-70E740481C1C}">
                  <a14:useLocalDpi xmlns:a14="http://schemas.microsoft.com/office/drawing/2010/main" val="0"/>
                </a:ext>
              </a:extLst>
            </a:blip>
            <a:srcRect l="19154" b="19117"/>
            <a:stretch/>
          </p:blipFill>
          <p:spPr>
            <a:xfrm rot="5400000">
              <a:off x="393956" y="-373126"/>
              <a:ext cx="4197222" cy="4943475"/>
            </a:xfrm>
            <a:prstGeom prst="rect">
              <a:avLst/>
            </a:prstGeom>
          </p:spPr>
        </p:pic>
      </p:grpSp>
      <p:sp>
        <p:nvSpPr>
          <p:cNvPr id="25602" name="Title 1"/>
          <p:cNvSpPr>
            <a:spLocks noGrp="1"/>
          </p:cNvSpPr>
          <p:nvPr>
            <p:ph type="title"/>
          </p:nvPr>
        </p:nvSpPr>
        <p:spPr>
          <a:xfrm>
            <a:off x="515007" y="559813"/>
            <a:ext cx="3675993" cy="5577934"/>
          </a:xfrm>
        </p:spPr>
        <p:txBody>
          <a:bodyPr>
            <a:normAutofit/>
          </a:bodyPr>
          <a:lstStyle/>
          <a:p>
            <a:pPr eaLnBrk="1" hangingPunct="1"/>
            <a:r>
              <a:rPr lang="en-US" altLang="en-US" sz="3600" dirty="0">
                <a:latin typeface="+mn-lt"/>
                <a:ea typeface="ＭＳ Ｐゴシック" panose="020B0600070205080204" pitchFamily="34" charset="-128"/>
              </a:rPr>
              <a:t>Classes of Methodologies</a:t>
            </a:r>
          </a:p>
        </p:txBody>
      </p:sp>
      <p:graphicFrame>
        <p:nvGraphicFramePr>
          <p:cNvPr id="25605" name="Content Placeholder 2">
            <a:extLst>
              <a:ext uri="{FF2B5EF4-FFF2-40B4-BE49-F238E27FC236}">
                <a16:creationId xmlns:a16="http://schemas.microsoft.com/office/drawing/2014/main" id="{D737D75C-DBFF-603D-784C-724A0AE259F8}"/>
              </a:ext>
            </a:extLst>
          </p:cNvPr>
          <p:cNvGraphicFramePr>
            <a:graphicFrameLocks noGrp="1"/>
          </p:cNvGraphicFramePr>
          <p:nvPr>
            <p:ph idx="1"/>
            <p:extLst>
              <p:ext uri="{D42A27DB-BD31-4B8C-83A1-F6EECF244321}">
                <p14:modId xmlns:p14="http://schemas.microsoft.com/office/powerpoint/2010/main" val="3973823512"/>
              </p:ext>
            </p:extLst>
          </p:nvPr>
        </p:nvGraphicFramePr>
        <p:xfrm>
          <a:off x="4807223" y="457200"/>
          <a:ext cx="7003777" cy="584360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US" altLang="en-US">
                <a:ea typeface="ＭＳ Ｐゴシック" panose="020B0600070205080204" pitchFamily="34" charset="-128"/>
              </a:rPr>
              <a:t>Which Methodology to Use?</a:t>
            </a:r>
          </a:p>
        </p:txBody>
      </p:sp>
      <p:pic>
        <p:nvPicPr>
          <p:cNvPr id="3" name="Picture 2"/>
          <p:cNvPicPr>
            <a:picLocks noChangeAspect="1"/>
          </p:cNvPicPr>
          <p:nvPr/>
        </p:nvPicPr>
        <p:blipFill rotWithShape="1">
          <a:blip r:embed="rId2"/>
          <a:srcRect l="28750" t="53704" r="29167" b="22592"/>
          <a:stretch/>
        </p:blipFill>
        <p:spPr>
          <a:xfrm>
            <a:off x="458694" y="1968718"/>
            <a:ext cx="11144727" cy="3885544"/>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4"/>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13" name="Picture 12">
            <a:extLst>
              <a:ext uri="{FF2B5EF4-FFF2-40B4-BE49-F238E27FC236}">
                <a16:creationId xmlns:a16="http://schemas.microsoft.com/office/drawing/2014/main" id="{BC526B7A-4801-4FD1-95C8-03AF22629E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8534400" y="0"/>
            <a:ext cx="3654612" cy="4575348"/>
          </a:xfrm>
          <a:prstGeom prst="rect">
            <a:avLst/>
          </a:prstGeom>
        </p:spPr>
      </p:pic>
      <p:sp useBgFill="1">
        <p:nvSpPr>
          <p:cNvPr id="15" name="Rectangle 14">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7" name="Rectangle 16">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19" name="Group 18">
            <a:extLst>
              <a:ext uri="{FF2B5EF4-FFF2-40B4-BE49-F238E27FC236}">
                <a16:creationId xmlns:a16="http://schemas.microsoft.com/office/drawing/2014/main" id="{7AB7BDB5-BE0D-446B-AA57-16A1D859E52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V="1">
            <a:off x="3048" y="1"/>
            <a:ext cx="5236971" cy="6858000"/>
            <a:chOff x="20829" y="1"/>
            <a:chExt cx="5236971" cy="6857999"/>
          </a:xfrm>
        </p:grpSpPr>
        <p:pic>
          <p:nvPicPr>
            <p:cNvPr id="20" name="Picture 19">
              <a:extLst>
                <a:ext uri="{FF2B5EF4-FFF2-40B4-BE49-F238E27FC236}">
                  <a16:creationId xmlns:a16="http://schemas.microsoft.com/office/drawing/2014/main" id="{8908FD00-E296-493C-89F7-EE7DB15D200A}"/>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duotone>
                <a:schemeClr val="accent6">
                  <a:shade val="45000"/>
                  <a:satMod val="135000"/>
                </a:schemeClr>
                <a:prstClr val="white"/>
              </a:duotone>
              <a:alphaModFix amt="10000"/>
              <a:extLst>
                <a:ext uri="{28A0092B-C50C-407E-A947-70E740481C1C}">
                  <a14:useLocalDpi xmlns:a14="http://schemas.microsoft.com/office/drawing/2010/main" val="0"/>
                </a:ext>
              </a:extLst>
            </a:blip>
            <a:stretch>
              <a:fillRect/>
            </a:stretch>
          </p:blipFill>
          <p:spPr>
            <a:xfrm>
              <a:off x="20829" y="692703"/>
              <a:ext cx="5236971" cy="6165297"/>
            </a:xfrm>
            <a:prstGeom prst="rect">
              <a:avLst/>
            </a:prstGeom>
          </p:spPr>
        </p:pic>
        <p:pic>
          <p:nvPicPr>
            <p:cNvPr id="21" name="Picture 20">
              <a:extLst>
                <a:ext uri="{FF2B5EF4-FFF2-40B4-BE49-F238E27FC236}">
                  <a16:creationId xmlns:a16="http://schemas.microsoft.com/office/drawing/2014/main" id="{0E9000E1-E55C-4724-B0E8-CC588826F51A}"/>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duotone>
                <a:schemeClr val="accent6">
                  <a:shade val="45000"/>
                  <a:satMod val="135000"/>
                </a:schemeClr>
                <a:prstClr val="white"/>
              </a:duotone>
              <a:alphaModFix amt="10000"/>
              <a:extLst>
                <a:ext uri="{28A0092B-C50C-407E-A947-70E740481C1C}">
                  <a14:useLocalDpi xmlns:a14="http://schemas.microsoft.com/office/drawing/2010/main" val="0"/>
                </a:ext>
              </a:extLst>
            </a:blip>
            <a:srcRect l="19154" b="19117"/>
            <a:stretch/>
          </p:blipFill>
          <p:spPr>
            <a:xfrm rot="5400000">
              <a:off x="393956" y="-373126"/>
              <a:ext cx="4197222" cy="4943475"/>
            </a:xfrm>
            <a:prstGeom prst="rect">
              <a:avLst/>
            </a:prstGeom>
          </p:spPr>
        </p:pic>
      </p:grpSp>
      <p:sp>
        <p:nvSpPr>
          <p:cNvPr id="3" name="TextBox 2">
            <a:extLst>
              <a:ext uri="{FF2B5EF4-FFF2-40B4-BE49-F238E27FC236}">
                <a16:creationId xmlns:a16="http://schemas.microsoft.com/office/drawing/2014/main" id="{9C0AEFB2-1849-8194-25B6-EAB201841758}"/>
              </a:ext>
            </a:extLst>
          </p:cNvPr>
          <p:cNvSpPr txBox="1"/>
          <p:nvPr/>
        </p:nvSpPr>
        <p:spPr>
          <a:xfrm>
            <a:off x="381000" y="457200"/>
            <a:ext cx="3775840" cy="5577934"/>
          </a:xfrm>
          <a:prstGeom prst="rect">
            <a:avLst/>
          </a:prstGeom>
        </p:spPr>
        <p:txBody>
          <a:bodyPr vert="horz" lIns="91440" tIns="45720" rIns="91440" bIns="45720" rtlCol="0" anchor="ctr">
            <a:normAutofit/>
          </a:bodyPr>
          <a:lstStyle/>
          <a:p>
            <a:pPr>
              <a:spcBef>
                <a:spcPct val="0"/>
              </a:spcBef>
              <a:spcAft>
                <a:spcPts val="600"/>
              </a:spcAft>
            </a:pPr>
            <a:r>
              <a:rPr lang="en-US" sz="4400" dirty="0">
                <a:latin typeface="+mj-lt"/>
                <a:ea typeface="+mj-ea"/>
                <a:cs typeface="+mj-cs"/>
              </a:rPr>
              <a:t>Role of </a:t>
            </a:r>
          </a:p>
          <a:p>
            <a:pPr>
              <a:spcBef>
                <a:spcPct val="0"/>
              </a:spcBef>
              <a:spcAft>
                <a:spcPts val="600"/>
              </a:spcAft>
            </a:pPr>
            <a:r>
              <a:rPr lang="en-US" sz="4400" dirty="0">
                <a:latin typeface="+mj-lt"/>
                <a:ea typeface="+mj-ea"/>
                <a:cs typeface="+mj-cs"/>
              </a:rPr>
              <a:t>System Analyst</a:t>
            </a:r>
          </a:p>
        </p:txBody>
      </p:sp>
      <p:graphicFrame>
        <p:nvGraphicFramePr>
          <p:cNvPr id="8" name="TextBox 4">
            <a:extLst>
              <a:ext uri="{FF2B5EF4-FFF2-40B4-BE49-F238E27FC236}">
                <a16:creationId xmlns:a16="http://schemas.microsoft.com/office/drawing/2014/main" id="{859D11D7-6B90-A496-F27A-5112B325E9B9}"/>
              </a:ext>
            </a:extLst>
          </p:cNvPr>
          <p:cNvGraphicFramePr/>
          <p:nvPr>
            <p:extLst>
              <p:ext uri="{D42A27DB-BD31-4B8C-83A1-F6EECF244321}">
                <p14:modId xmlns:p14="http://schemas.microsoft.com/office/powerpoint/2010/main" val="3190478397"/>
              </p:ext>
            </p:extLst>
          </p:nvPr>
        </p:nvGraphicFramePr>
        <p:xfrm>
          <a:off x="4807223" y="457200"/>
          <a:ext cx="7003777" cy="584360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0" name="Slide Number Placeholder 9">
            <a:extLst>
              <a:ext uri="{FF2B5EF4-FFF2-40B4-BE49-F238E27FC236}">
                <a16:creationId xmlns:a16="http://schemas.microsoft.com/office/drawing/2014/main" id="{BF42F31E-109A-789E-EA4D-7638524C7AE3}"/>
              </a:ext>
            </a:extLst>
          </p:cNvPr>
          <p:cNvSpPr>
            <a:spLocks noGrp="1"/>
          </p:cNvSpPr>
          <p:nvPr>
            <p:ph type="sldNum" sz="quarter" idx="12"/>
          </p:nvPr>
        </p:nvSpPr>
        <p:spPr/>
        <p:txBody>
          <a:bodyPr/>
          <a:lstStyle/>
          <a:p>
            <a:fld id="{73B850FF-6169-4056-8077-06FFA93A5366}" type="slidenum">
              <a:rPr lang="en-US" smtClean="0"/>
              <a:t>15</a:t>
            </a:fld>
            <a:endParaRPr lang="en-US"/>
          </a:p>
        </p:txBody>
      </p:sp>
    </p:spTree>
    <p:extLst>
      <p:ext uri="{BB962C8B-B14F-4D97-AF65-F5344CB8AC3E}">
        <p14:creationId xmlns:p14="http://schemas.microsoft.com/office/powerpoint/2010/main" val="14829287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7600DEB-292E-1D25-982C-FA5F7E2E8C7E}"/>
              </a:ext>
            </a:extLst>
          </p:cNvPr>
          <p:cNvSpPr txBox="1"/>
          <p:nvPr/>
        </p:nvSpPr>
        <p:spPr>
          <a:xfrm>
            <a:off x="388883" y="315311"/>
            <a:ext cx="3247697" cy="461665"/>
          </a:xfrm>
          <a:prstGeom prst="rect">
            <a:avLst/>
          </a:prstGeom>
          <a:noFill/>
        </p:spPr>
        <p:txBody>
          <a:bodyPr wrap="square" rtlCol="0">
            <a:spAutoFit/>
          </a:bodyPr>
          <a:lstStyle/>
          <a:p>
            <a:r>
              <a:rPr lang="en-US" sz="2400" b="1"/>
              <a:t>Main Roles</a:t>
            </a:r>
            <a:endParaRPr lang="en-US" sz="2400" b="1" dirty="0"/>
          </a:p>
        </p:txBody>
      </p:sp>
      <p:sp>
        <p:nvSpPr>
          <p:cNvPr id="4" name="Rectangle: Rounded Corners 3">
            <a:extLst>
              <a:ext uri="{FF2B5EF4-FFF2-40B4-BE49-F238E27FC236}">
                <a16:creationId xmlns:a16="http://schemas.microsoft.com/office/drawing/2014/main" id="{3D67777F-5DCD-CA3E-5810-3A6B513940A4}"/>
              </a:ext>
            </a:extLst>
          </p:cNvPr>
          <p:cNvSpPr/>
          <p:nvPr/>
        </p:nvSpPr>
        <p:spPr>
          <a:xfrm>
            <a:off x="575654" y="1161504"/>
            <a:ext cx="10817559" cy="5255171"/>
          </a:xfrm>
          <a:custGeom>
            <a:avLst/>
            <a:gdLst>
              <a:gd name="connsiteX0" fmla="*/ 0 w 10817559"/>
              <a:gd name="connsiteY0" fmla="*/ 481479 h 5255171"/>
              <a:gd name="connsiteX1" fmla="*/ 481479 w 10817559"/>
              <a:gd name="connsiteY1" fmla="*/ 0 h 5255171"/>
              <a:gd name="connsiteX2" fmla="*/ 1138452 w 10817559"/>
              <a:gd name="connsiteY2" fmla="*/ 0 h 5255171"/>
              <a:gd name="connsiteX3" fmla="*/ 1893972 w 10817559"/>
              <a:gd name="connsiteY3" fmla="*/ 0 h 5255171"/>
              <a:gd name="connsiteX4" fmla="*/ 2649491 w 10817559"/>
              <a:gd name="connsiteY4" fmla="*/ 0 h 5255171"/>
              <a:gd name="connsiteX5" fmla="*/ 3010827 w 10817559"/>
              <a:gd name="connsiteY5" fmla="*/ 0 h 5255171"/>
              <a:gd name="connsiteX6" fmla="*/ 3667800 w 10817559"/>
              <a:gd name="connsiteY6" fmla="*/ 0 h 5255171"/>
              <a:gd name="connsiteX7" fmla="*/ 4226227 w 10817559"/>
              <a:gd name="connsiteY7" fmla="*/ 0 h 5255171"/>
              <a:gd name="connsiteX8" fmla="*/ 4686109 w 10817559"/>
              <a:gd name="connsiteY8" fmla="*/ 0 h 5255171"/>
              <a:gd name="connsiteX9" fmla="*/ 5244536 w 10817559"/>
              <a:gd name="connsiteY9" fmla="*/ 0 h 5255171"/>
              <a:gd name="connsiteX10" fmla="*/ 5901510 w 10817559"/>
              <a:gd name="connsiteY10" fmla="*/ 0 h 5255171"/>
              <a:gd name="connsiteX11" fmla="*/ 6657029 w 10817559"/>
              <a:gd name="connsiteY11" fmla="*/ 0 h 5255171"/>
              <a:gd name="connsiteX12" fmla="*/ 7116910 w 10817559"/>
              <a:gd name="connsiteY12" fmla="*/ 0 h 5255171"/>
              <a:gd name="connsiteX13" fmla="*/ 7970976 w 10817559"/>
              <a:gd name="connsiteY13" fmla="*/ 0 h 5255171"/>
              <a:gd name="connsiteX14" fmla="*/ 8825041 w 10817559"/>
              <a:gd name="connsiteY14" fmla="*/ 0 h 5255171"/>
              <a:gd name="connsiteX15" fmla="*/ 9383469 w 10817559"/>
              <a:gd name="connsiteY15" fmla="*/ 0 h 5255171"/>
              <a:gd name="connsiteX16" fmla="*/ 10336080 w 10817559"/>
              <a:gd name="connsiteY16" fmla="*/ 0 h 5255171"/>
              <a:gd name="connsiteX17" fmla="*/ 10817559 w 10817559"/>
              <a:gd name="connsiteY17" fmla="*/ 481479 h 5255171"/>
              <a:gd name="connsiteX18" fmla="*/ 10817559 w 10817559"/>
              <a:gd name="connsiteY18" fmla="*/ 1094652 h 5255171"/>
              <a:gd name="connsiteX19" fmla="*/ 10817559 w 10817559"/>
              <a:gd name="connsiteY19" fmla="*/ 1750748 h 5255171"/>
              <a:gd name="connsiteX20" fmla="*/ 10817559 w 10817559"/>
              <a:gd name="connsiteY20" fmla="*/ 2235155 h 5255171"/>
              <a:gd name="connsiteX21" fmla="*/ 10817559 w 10817559"/>
              <a:gd name="connsiteY21" fmla="*/ 2762484 h 5255171"/>
              <a:gd name="connsiteX22" fmla="*/ 10817559 w 10817559"/>
              <a:gd name="connsiteY22" fmla="*/ 3246891 h 5255171"/>
              <a:gd name="connsiteX23" fmla="*/ 10817559 w 10817559"/>
              <a:gd name="connsiteY23" fmla="*/ 3902986 h 5255171"/>
              <a:gd name="connsiteX24" fmla="*/ 10817559 w 10817559"/>
              <a:gd name="connsiteY24" fmla="*/ 4773692 h 5255171"/>
              <a:gd name="connsiteX25" fmla="*/ 10336080 w 10817559"/>
              <a:gd name="connsiteY25" fmla="*/ 5255171 h 5255171"/>
              <a:gd name="connsiteX26" fmla="*/ 9580561 w 10817559"/>
              <a:gd name="connsiteY26" fmla="*/ 5255171 h 5255171"/>
              <a:gd name="connsiteX27" fmla="*/ 8825041 w 10817559"/>
              <a:gd name="connsiteY27" fmla="*/ 5255171 h 5255171"/>
              <a:gd name="connsiteX28" fmla="*/ 8069522 w 10817559"/>
              <a:gd name="connsiteY28" fmla="*/ 5255171 h 5255171"/>
              <a:gd name="connsiteX29" fmla="*/ 7412548 w 10817559"/>
              <a:gd name="connsiteY29" fmla="*/ 5255171 h 5255171"/>
              <a:gd name="connsiteX30" fmla="*/ 6558483 w 10817559"/>
              <a:gd name="connsiteY30" fmla="*/ 5255171 h 5255171"/>
              <a:gd name="connsiteX31" fmla="*/ 5901510 w 10817559"/>
              <a:gd name="connsiteY31" fmla="*/ 5255171 h 5255171"/>
              <a:gd name="connsiteX32" fmla="*/ 5343082 w 10817559"/>
              <a:gd name="connsiteY32" fmla="*/ 5255171 h 5255171"/>
              <a:gd name="connsiteX33" fmla="*/ 4587563 w 10817559"/>
              <a:gd name="connsiteY33" fmla="*/ 5255171 h 5255171"/>
              <a:gd name="connsiteX34" fmla="*/ 4127681 w 10817559"/>
              <a:gd name="connsiteY34" fmla="*/ 5255171 h 5255171"/>
              <a:gd name="connsiteX35" fmla="*/ 3569254 w 10817559"/>
              <a:gd name="connsiteY35" fmla="*/ 5255171 h 5255171"/>
              <a:gd name="connsiteX36" fmla="*/ 2813735 w 10817559"/>
              <a:gd name="connsiteY36" fmla="*/ 5255171 h 5255171"/>
              <a:gd name="connsiteX37" fmla="*/ 1959669 w 10817559"/>
              <a:gd name="connsiteY37" fmla="*/ 5255171 h 5255171"/>
              <a:gd name="connsiteX38" fmla="*/ 1401242 w 10817559"/>
              <a:gd name="connsiteY38" fmla="*/ 5255171 h 5255171"/>
              <a:gd name="connsiteX39" fmla="*/ 481479 w 10817559"/>
              <a:gd name="connsiteY39" fmla="*/ 5255171 h 5255171"/>
              <a:gd name="connsiteX40" fmla="*/ 0 w 10817559"/>
              <a:gd name="connsiteY40" fmla="*/ 4773692 h 5255171"/>
              <a:gd name="connsiteX41" fmla="*/ 0 w 10817559"/>
              <a:gd name="connsiteY41" fmla="*/ 4289285 h 5255171"/>
              <a:gd name="connsiteX42" fmla="*/ 0 w 10817559"/>
              <a:gd name="connsiteY42" fmla="*/ 3719034 h 5255171"/>
              <a:gd name="connsiteX43" fmla="*/ 0 w 10817559"/>
              <a:gd name="connsiteY43" fmla="*/ 3105861 h 5255171"/>
              <a:gd name="connsiteX44" fmla="*/ 0 w 10817559"/>
              <a:gd name="connsiteY44" fmla="*/ 2621454 h 5255171"/>
              <a:gd name="connsiteX45" fmla="*/ 0 w 10817559"/>
              <a:gd name="connsiteY45" fmla="*/ 2137047 h 5255171"/>
              <a:gd name="connsiteX46" fmla="*/ 0 w 10817559"/>
              <a:gd name="connsiteY46" fmla="*/ 1609718 h 5255171"/>
              <a:gd name="connsiteX47" fmla="*/ 0 w 10817559"/>
              <a:gd name="connsiteY47" fmla="*/ 1125311 h 5255171"/>
              <a:gd name="connsiteX48" fmla="*/ 0 w 10817559"/>
              <a:gd name="connsiteY48" fmla="*/ 481479 h 5255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10817559" h="5255171" extrusionOk="0">
                <a:moveTo>
                  <a:pt x="0" y="481479"/>
                </a:moveTo>
                <a:cubicBezTo>
                  <a:pt x="-19243" y="223660"/>
                  <a:pt x="196877" y="3373"/>
                  <a:pt x="481479" y="0"/>
                </a:cubicBezTo>
                <a:cubicBezTo>
                  <a:pt x="642890" y="-5837"/>
                  <a:pt x="960055" y="-21656"/>
                  <a:pt x="1138452" y="0"/>
                </a:cubicBezTo>
                <a:cubicBezTo>
                  <a:pt x="1316849" y="21656"/>
                  <a:pt x="1525247" y="14224"/>
                  <a:pt x="1893972" y="0"/>
                </a:cubicBezTo>
                <a:cubicBezTo>
                  <a:pt x="2262697" y="-14224"/>
                  <a:pt x="2308655" y="31266"/>
                  <a:pt x="2649491" y="0"/>
                </a:cubicBezTo>
                <a:cubicBezTo>
                  <a:pt x="2990327" y="-31266"/>
                  <a:pt x="2915331" y="3354"/>
                  <a:pt x="3010827" y="0"/>
                </a:cubicBezTo>
                <a:cubicBezTo>
                  <a:pt x="3106323" y="-3354"/>
                  <a:pt x="3473665" y="17454"/>
                  <a:pt x="3667800" y="0"/>
                </a:cubicBezTo>
                <a:cubicBezTo>
                  <a:pt x="3861935" y="-17454"/>
                  <a:pt x="3953662" y="8689"/>
                  <a:pt x="4226227" y="0"/>
                </a:cubicBezTo>
                <a:cubicBezTo>
                  <a:pt x="4498792" y="-8689"/>
                  <a:pt x="4582690" y="19504"/>
                  <a:pt x="4686109" y="0"/>
                </a:cubicBezTo>
                <a:cubicBezTo>
                  <a:pt x="4789528" y="-19504"/>
                  <a:pt x="5000018" y="-11906"/>
                  <a:pt x="5244536" y="0"/>
                </a:cubicBezTo>
                <a:cubicBezTo>
                  <a:pt x="5489054" y="11906"/>
                  <a:pt x="5634002" y="-7320"/>
                  <a:pt x="5901510" y="0"/>
                </a:cubicBezTo>
                <a:cubicBezTo>
                  <a:pt x="6169018" y="7320"/>
                  <a:pt x="6467180" y="-2188"/>
                  <a:pt x="6657029" y="0"/>
                </a:cubicBezTo>
                <a:cubicBezTo>
                  <a:pt x="6846878" y="2188"/>
                  <a:pt x="6952852" y="-14832"/>
                  <a:pt x="7116910" y="0"/>
                </a:cubicBezTo>
                <a:cubicBezTo>
                  <a:pt x="7280968" y="14832"/>
                  <a:pt x="7570534" y="2959"/>
                  <a:pt x="7970976" y="0"/>
                </a:cubicBezTo>
                <a:cubicBezTo>
                  <a:pt x="8371418" y="-2959"/>
                  <a:pt x="8406596" y="16380"/>
                  <a:pt x="8825041" y="0"/>
                </a:cubicBezTo>
                <a:cubicBezTo>
                  <a:pt x="9243487" y="-16380"/>
                  <a:pt x="9151092" y="-19757"/>
                  <a:pt x="9383469" y="0"/>
                </a:cubicBezTo>
                <a:cubicBezTo>
                  <a:pt x="9615846" y="19757"/>
                  <a:pt x="10071405" y="-27465"/>
                  <a:pt x="10336080" y="0"/>
                </a:cubicBezTo>
                <a:cubicBezTo>
                  <a:pt x="10583711" y="-46388"/>
                  <a:pt x="10849174" y="219806"/>
                  <a:pt x="10817559" y="481479"/>
                </a:cubicBezTo>
                <a:cubicBezTo>
                  <a:pt x="10822580" y="778861"/>
                  <a:pt x="10816919" y="908087"/>
                  <a:pt x="10817559" y="1094652"/>
                </a:cubicBezTo>
                <a:cubicBezTo>
                  <a:pt x="10818199" y="1281217"/>
                  <a:pt x="10820372" y="1593253"/>
                  <a:pt x="10817559" y="1750748"/>
                </a:cubicBezTo>
                <a:cubicBezTo>
                  <a:pt x="10814746" y="1908243"/>
                  <a:pt x="10835144" y="2125806"/>
                  <a:pt x="10817559" y="2235155"/>
                </a:cubicBezTo>
                <a:cubicBezTo>
                  <a:pt x="10799974" y="2344504"/>
                  <a:pt x="10836132" y="2528202"/>
                  <a:pt x="10817559" y="2762484"/>
                </a:cubicBezTo>
                <a:cubicBezTo>
                  <a:pt x="10798986" y="2996766"/>
                  <a:pt x="10815782" y="3111180"/>
                  <a:pt x="10817559" y="3246891"/>
                </a:cubicBezTo>
                <a:cubicBezTo>
                  <a:pt x="10819336" y="3382602"/>
                  <a:pt x="10842914" y="3639275"/>
                  <a:pt x="10817559" y="3902986"/>
                </a:cubicBezTo>
                <a:cubicBezTo>
                  <a:pt x="10792204" y="4166697"/>
                  <a:pt x="10782652" y="4419122"/>
                  <a:pt x="10817559" y="4773692"/>
                </a:cubicBezTo>
                <a:cubicBezTo>
                  <a:pt x="10843459" y="5064120"/>
                  <a:pt x="10657559" y="5256396"/>
                  <a:pt x="10336080" y="5255171"/>
                </a:cubicBezTo>
                <a:cubicBezTo>
                  <a:pt x="10028846" y="5239841"/>
                  <a:pt x="9767786" y="5271998"/>
                  <a:pt x="9580561" y="5255171"/>
                </a:cubicBezTo>
                <a:cubicBezTo>
                  <a:pt x="9393336" y="5238344"/>
                  <a:pt x="9043291" y="5238895"/>
                  <a:pt x="8825041" y="5255171"/>
                </a:cubicBezTo>
                <a:cubicBezTo>
                  <a:pt x="8606791" y="5271447"/>
                  <a:pt x="8392416" y="5230423"/>
                  <a:pt x="8069522" y="5255171"/>
                </a:cubicBezTo>
                <a:cubicBezTo>
                  <a:pt x="7746628" y="5279919"/>
                  <a:pt x="7695276" y="5267619"/>
                  <a:pt x="7412548" y="5255171"/>
                </a:cubicBezTo>
                <a:cubicBezTo>
                  <a:pt x="7129820" y="5242723"/>
                  <a:pt x="6848436" y="5255812"/>
                  <a:pt x="6558483" y="5255171"/>
                </a:cubicBezTo>
                <a:cubicBezTo>
                  <a:pt x="6268531" y="5254530"/>
                  <a:pt x="6054791" y="5224836"/>
                  <a:pt x="5901510" y="5255171"/>
                </a:cubicBezTo>
                <a:cubicBezTo>
                  <a:pt x="5748229" y="5285506"/>
                  <a:pt x="5497771" y="5242409"/>
                  <a:pt x="5343082" y="5255171"/>
                </a:cubicBezTo>
                <a:cubicBezTo>
                  <a:pt x="5188393" y="5267933"/>
                  <a:pt x="4795640" y="5255912"/>
                  <a:pt x="4587563" y="5255171"/>
                </a:cubicBezTo>
                <a:cubicBezTo>
                  <a:pt x="4379486" y="5254430"/>
                  <a:pt x="4344362" y="5245215"/>
                  <a:pt x="4127681" y="5255171"/>
                </a:cubicBezTo>
                <a:cubicBezTo>
                  <a:pt x="3911000" y="5265127"/>
                  <a:pt x="3797809" y="5269232"/>
                  <a:pt x="3569254" y="5255171"/>
                </a:cubicBezTo>
                <a:cubicBezTo>
                  <a:pt x="3340699" y="5241110"/>
                  <a:pt x="3094483" y="5248803"/>
                  <a:pt x="2813735" y="5255171"/>
                </a:cubicBezTo>
                <a:cubicBezTo>
                  <a:pt x="2532987" y="5261539"/>
                  <a:pt x="2148997" y="5231736"/>
                  <a:pt x="1959669" y="5255171"/>
                </a:cubicBezTo>
                <a:cubicBezTo>
                  <a:pt x="1770341" y="5278606"/>
                  <a:pt x="1518233" y="5265486"/>
                  <a:pt x="1401242" y="5255171"/>
                </a:cubicBezTo>
                <a:cubicBezTo>
                  <a:pt x="1284251" y="5244856"/>
                  <a:pt x="926478" y="5294630"/>
                  <a:pt x="481479" y="5255171"/>
                </a:cubicBezTo>
                <a:cubicBezTo>
                  <a:pt x="268510" y="5254361"/>
                  <a:pt x="10952" y="5017719"/>
                  <a:pt x="0" y="4773692"/>
                </a:cubicBezTo>
                <a:cubicBezTo>
                  <a:pt x="-21667" y="4583462"/>
                  <a:pt x="3428" y="4515228"/>
                  <a:pt x="0" y="4289285"/>
                </a:cubicBezTo>
                <a:cubicBezTo>
                  <a:pt x="-3428" y="4063342"/>
                  <a:pt x="20112" y="3957625"/>
                  <a:pt x="0" y="3719034"/>
                </a:cubicBezTo>
                <a:cubicBezTo>
                  <a:pt x="-20112" y="3480443"/>
                  <a:pt x="15636" y="3394185"/>
                  <a:pt x="0" y="3105861"/>
                </a:cubicBezTo>
                <a:cubicBezTo>
                  <a:pt x="-15636" y="2817537"/>
                  <a:pt x="22404" y="2815899"/>
                  <a:pt x="0" y="2621454"/>
                </a:cubicBezTo>
                <a:cubicBezTo>
                  <a:pt x="-22404" y="2427009"/>
                  <a:pt x="17055" y="2328554"/>
                  <a:pt x="0" y="2137047"/>
                </a:cubicBezTo>
                <a:cubicBezTo>
                  <a:pt x="-17055" y="1945540"/>
                  <a:pt x="1742" y="1810336"/>
                  <a:pt x="0" y="1609718"/>
                </a:cubicBezTo>
                <a:cubicBezTo>
                  <a:pt x="-1742" y="1409100"/>
                  <a:pt x="-9328" y="1253805"/>
                  <a:pt x="0" y="1125311"/>
                </a:cubicBezTo>
                <a:cubicBezTo>
                  <a:pt x="9328" y="996817"/>
                  <a:pt x="20123" y="777196"/>
                  <a:pt x="0" y="481479"/>
                </a:cubicBezTo>
                <a:close/>
              </a:path>
            </a:pathLst>
          </a:custGeom>
          <a:noFill/>
          <a:ln>
            <a:extLst>
              <a:ext uri="{C807C97D-BFC1-408E-A445-0C87EB9F89A2}">
                <ask:lineSketchStyleProps xmlns:ask="http://schemas.microsoft.com/office/drawing/2018/sketchyshapes" sd="2439297874">
                  <a:prstGeom prst="roundRect">
                    <a:avLst>
                      <a:gd name="adj" fmla="val 9162"/>
                    </a:avLst>
                  </a:prstGeom>
                  <ask:type>
                    <ask:lineSketchFreehand/>
                  </ask:type>
                </ask:lineSketchStyleProps>
              </a:ext>
            </a:extLst>
          </a:ln>
        </p:spPr>
        <p:style>
          <a:lnRef idx="2">
            <a:schemeClr val="dk1"/>
          </a:lnRef>
          <a:fillRef idx="1">
            <a:schemeClr val="lt1"/>
          </a:fillRef>
          <a:effectRef idx="0">
            <a:schemeClr val="dk1"/>
          </a:effectRef>
          <a:fontRef idx="minor">
            <a:schemeClr val="dk1"/>
          </a:fontRef>
        </p:style>
        <p:txBody>
          <a:bodyPr rtlCol="0" anchor="ctr"/>
          <a:lstStyle/>
          <a:p>
            <a:pPr marL="285750" indent="-285750">
              <a:spcAft>
                <a:spcPts val="600"/>
              </a:spcAft>
              <a:buFont typeface="Arial" panose="020B0604020202020204" pitchFamily="34" charset="0"/>
              <a:buChar char="•"/>
            </a:pPr>
            <a:r>
              <a:rPr lang="en-US" sz="2000" dirty="0">
                <a:latin typeface="Amasis MT Pro" panose="02040504050005020304" pitchFamily="18" charset="0"/>
              </a:rPr>
              <a:t>Defining and understanding the requirement of user through various Fact finding techniques.</a:t>
            </a:r>
          </a:p>
          <a:p>
            <a:pPr marL="285750" indent="-285750">
              <a:spcAft>
                <a:spcPts val="600"/>
              </a:spcAft>
              <a:buFont typeface="Arial" panose="020B0604020202020204" pitchFamily="34" charset="0"/>
              <a:buChar char="•"/>
            </a:pPr>
            <a:r>
              <a:rPr lang="en-US" sz="2000" dirty="0">
                <a:latin typeface="Amasis MT Pro" panose="02040504050005020304" pitchFamily="18" charset="0"/>
              </a:rPr>
              <a:t>Prioritizing the requirements by obtaining user consensus.</a:t>
            </a:r>
          </a:p>
          <a:p>
            <a:pPr marL="285750" indent="-285750">
              <a:spcAft>
                <a:spcPts val="600"/>
              </a:spcAft>
              <a:buFont typeface="Arial" panose="020B0604020202020204" pitchFamily="34" charset="0"/>
              <a:buChar char="•"/>
            </a:pPr>
            <a:r>
              <a:rPr lang="en-US" sz="2000" dirty="0">
                <a:latin typeface="Amasis MT Pro" panose="02040504050005020304" pitchFamily="18" charset="0"/>
              </a:rPr>
              <a:t>Gathering the facts or information and acquires the opinions of users.</a:t>
            </a:r>
          </a:p>
          <a:p>
            <a:pPr marL="285750" indent="-285750">
              <a:spcAft>
                <a:spcPts val="600"/>
              </a:spcAft>
              <a:buFont typeface="Arial" panose="020B0604020202020204" pitchFamily="34" charset="0"/>
              <a:buChar char="•"/>
            </a:pPr>
            <a:r>
              <a:rPr lang="en-US" sz="2000" dirty="0">
                <a:latin typeface="Amasis MT Pro" panose="02040504050005020304" pitchFamily="18" charset="0"/>
              </a:rPr>
              <a:t>Maintains analysis and evaluation to arrive at appropriate system which is more user friendly.</a:t>
            </a:r>
          </a:p>
          <a:p>
            <a:pPr marL="285750" indent="-285750">
              <a:spcAft>
                <a:spcPts val="600"/>
              </a:spcAft>
              <a:buFont typeface="Arial" panose="020B0604020202020204" pitchFamily="34" charset="0"/>
              <a:buChar char="•"/>
            </a:pPr>
            <a:r>
              <a:rPr lang="en-US" sz="2000" dirty="0">
                <a:latin typeface="Amasis MT Pro" panose="02040504050005020304" pitchFamily="18" charset="0"/>
              </a:rPr>
              <a:t>Suggests many flexible alternative solutions, pick the best solution, and quantify cost and benefits.</a:t>
            </a:r>
          </a:p>
          <a:p>
            <a:pPr marL="285750" indent="-285750">
              <a:spcAft>
                <a:spcPts val="600"/>
              </a:spcAft>
              <a:buFont typeface="Arial" panose="020B0604020202020204" pitchFamily="34" charset="0"/>
              <a:buChar char="•"/>
            </a:pPr>
            <a:r>
              <a:rPr lang="en-US" sz="2000" dirty="0">
                <a:latin typeface="Amasis MT Pro" panose="02040504050005020304" pitchFamily="18" charset="0"/>
              </a:rPr>
              <a:t>Draw certain specifications which are easily understood by users and programmer in precise and detailed form.</a:t>
            </a:r>
          </a:p>
          <a:p>
            <a:pPr marL="285750" indent="-285750">
              <a:spcAft>
                <a:spcPts val="600"/>
              </a:spcAft>
              <a:buFont typeface="Arial" panose="020B0604020202020204" pitchFamily="34" charset="0"/>
              <a:buChar char="•"/>
            </a:pPr>
            <a:r>
              <a:rPr lang="en-US" sz="2000" dirty="0">
                <a:latin typeface="Amasis MT Pro" panose="02040504050005020304" pitchFamily="18" charset="0"/>
              </a:rPr>
              <a:t>Implemented the logical design of system which must be modular.</a:t>
            </a:r>
          </a:p>
          <a:p>
            <a:pPr marL="285750" indent="-285750">
              <a:spcAft>
                <a:spcPts val="600"/>
              </a:spcAft>
              <a:buFont typeface="Arial" panose="020B0604020202020204" pitchFamily="34" charset="0"/>
              <a:buChar char="•"/>
            </a:pPr>
            <a:r>
              <a:rPr lang="en-US" sz="2000" dirty="0">
                <a:latin typeface="Amasis MT Pro" panose="02040504050005020304" pitchFamily="18" charset="0"/>
              </a:rPr>
              <a:t>Plan the periodicity for evaluation after it has been used for some time, and modify the system as needed.</a:t>
            </a:r>
          </a:p>
        </p:txBody>
      </p:sp>
      <p:sp>
        <p:nvSpPr>
          <p:cNvPr id="6" name="Slide Number Placeholder 5">
            <a:extLst>
              <a:ext uri="{FF2B5EF4-FFF2-40B4-BE49-F238E27FC236}">
                <a16:creationId xmlns:a16="http://schemas.microsoft.com/office/drawing/2014/main" id="{0ACD452B-AF14-46F1-633C-B40C65F6B9EB}"/>
              </a:ext>
            </a:extLst>
          </p:cNvPr>
          <p:cNvSpPr>
            <a:spLocks noGrp="1"/>
          </p:cNvSpPr>
          <p:nvPr>
            <p:ph type="sldNum" sz="quarter" idx="12"/>
          </p:nvPr>
        </p:nvSpPr>
        <p:spPr/>
        <p:txBody>
          <a:bodyPr/>
          <a:lstStyle/>
          <a:p>
            <a:fld id="{73B850FF-6169-4056-8077-06FFA93A5366}" type="slidenum">
              <a:rPr lang="en-US" smtClean="0"/>
              <a:t>16</a:t>
            </a:fld>
            <a:endParaRPr lang="en-US"/>
          </a:p>
        </p:txBody>
      </p:sp>
    </p:spTree>
    <p:extLst>
      <p:ext uri="{BB962C8B-B14F-4D97-AF65-F5344CB8AC3E}">
        <p14:creationId xmlns:p14="http://schemas.microsoft.com/office/powerpoint/2010/main" val="4998483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51FB78E-0DB1-3A7D-9130-0D3B852011C2}"/>
              </a:ext>
            </a:extLst>
          </p:cNvPr>
          <p:cNvSpPr txBox="1"/>
          <p:nvPr/>
        </p:nvSpPr>
        <p:spPr>
          <a:xfrm>
            <a:off x="578069" y="725214"/>
            <a:ext cx="6978869" cy="461665"/>
          </a:xfrm>
          <a:prstGeom prst="rect">
            <a:avLst/>
          </a:prstGeom>
          <a:noFill/>
        </p:spPr>
        <p:txBody>
          <a:bodyPr wrap="square" rtlCol="0">
            <a:spAutoFit/>
          </a:bodyPr>
          <a:lstStyle/>
          <a:p>
            <a:r>
              <a:rPr lang="en-US" sz="2400" b="1" dirty="0"/>
              <a:t>Skills of a System Analyst</a:t>
            </a:r>
          </a:p>
        </p:txBody>
      </p:sp>
      <p:pic>
        <p:nvPicPr>
          <p:cNvPr id="4" name="Picture 3" descr="A diagram of skills of system analyst&#10;&#10;Description automatically generated">
            <a:extLst>
              <a:ext uri="{FF2B5EF4-FFF2-40B4-BE49-F238E27FC236}">
                <a16:creationId xmlns:a16="http://schemas.microsoft.com/office/drawing/2014/main" id="{569379D0-161A-AADE-2762-EE30BC524FA3}"/>
              </a:ext>
            </a:extLst>
          </p:cNvPr>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744514" y="1595108"/>
            <a:ext cx="5715000" cy="4676775"/>
          </a:xfrm>
          <a:prstGeom prst="rect">
            <a:avLst/>
          </a:prstGeom>
        </p:spPr>
      </p:pic>
      <p:sp>
        <p:nvSpPr>
          <p:cNvPr id="6" name="Slide Number Placeholder 5">
            <a:extLst>
              <a:ext uri="{FF2B5EF4-FFF2-40B4-BE49-F238E27FC236}">
                <a16:creationId xmlns:a16="http://schemas.microsoft.com/office/drawing/2014/main" id="{3B858E84-F90C-F43D-7235-6ED2A6348F5B}"/>
              </a:ext>
            </a:extLst>
          </p:cNvPr>
          <p:cNvSpPr>
            <a:spLocks noGrp="1"/>
          </p:cNvSpPr>
          <p:nvPr>
            <p:ph type="sldNum" sz="quarter" idx="12"/>
          </p:nvPr>
        </p:nvSpPr>
        <p:spPr/>
        <p:txBody>
          <a:bodyPr/>
          <a:lstStyle/>
          <a:p>
            <a:fld id="{73B850FF-6169-4056-8077-06FFA93A5366}" type="slidenum">
              <a:rPr lang="en-US" smtClean="0"/>
              <a:t>17</a:t>
            </a:fld>
            <a:endParaRPr lang="en-US"/>
          </a:p>
        </p:txBody>
      </p:sp>
    </p:spTree>
    <p:extLst>
      <p:ext uri="{BB962C8B-B14F-4D97-AF65-F5344CB8AC3E}">
        <p14:creationId xmlns:p14="http://schemas.microsoft.com/office/powerpoint/2010/main" val="21383541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7FE03AF-1D2D-85F7-A845-EB3F2E9ABBCD}"/>
              </a:ext>
            </a:extLst>
          </p:cNvPr>
          <p:cNvSpPr/>
          <p:nvPr/>
        </p:nvSpPr>
        <p:spPr>
          <a:xfrm>
            <a:off x="420414" y="488731"/>
            <a:ext cx="5675586" cy="2940269"/>
          </a:xfrm>
          <a:prstGeom prst="rect">
            <a:avLst/>
          </a:prstGeom>
          <a:ln/>
        </p:spPr>
        <p:style>
          <a:lnRef idx="1">
            <a:schemeClr val="accent3"/>
          </a:lnRef>
          <a:fillRef idx="2">
            <a:schemeClr val="accent3"/>
          </a:fillRef>
          <a:effectRef idx="1">
            <a:schemeClr val="accent3"/>
          </a:effectRef>
          <a:fontRef idx="minor">
            <a:schemeClr val="dk1"/>
          </a:fontRef>
        </p:style>
        <p:txBody>
          <a:bodyPr rtlCol="0" anchor="ctr"/>
          <a:lstStyle/>
          <a:p>
            <a:pPr>
              <a:spcAft>
                <a:spcPts val="600"/>
              </a:spcAft>
            </a:pPr>
            <a:r>
              <a:rPr lang="en-US" sz="2000" b="1" dirty="0">
                <a:latin typeface="Amasis MT Pro" panose="02040504050005020304" pitchFamily="18" charset="0"/>
              </a:rPr>
              <a:t>Interpersonal Skills</a:t>
            </a:r>
          </a:p>
          <a:p>
            <a:pPr marL="285750" indent="-285750">
              <a:spcAft>
                <a:spcPts val="600"/>
              </a:spcAft>
              <a:buFont typeface="Arial" panose="020B0604020202020204" pitchFamily="34" charset="0"/>
              <a:buChar char="•"/>
            </a:pPr>
            <a:r>
              <a:rPr lang="en-US" dirty="0">
                <a:latin typeface="Amasis MT Pro" panose="02040504050005020304" pitchFamily="18" charset="0"/>
              </a:rPr>
              <a:t>Interface with users and programmer.</a:t>
            </a:r>
          </a:p>
          <a:p>
            <a:pPr marL="285750" indent="-285750">
              <a:spcAft>
                <a:spcPts val="600"/>
              </a:spcAft>
              <a:buFont typeface="Arial" panose="020B0604020202020204" pitchFamily="34" charset="0"/>
              <a:buChar char="•"/>
            </a:pPr>
            <a:r>
              <a:rPr lang="en-US" dirty="0">
                <a:latin typeface="Amasis MT Pro" panose="02040504050005020304" pitchFamily="18" charset="0"/>
              </a:rPr>
              <a:t>Facilitate groups and lead smaller teams   </a:t>
            </a:r>
          </a:p>
          <a:p>
            <a:pPr marL="285750" indent="-285750">
              <a:spcAft>
                <a:spcPts val="600"/>
              </a:spcAft>
              <a:buFont typeface="Arial" panose="020B0604020202020204" pitchFamily="34" charset="0"/>
              <a:buChar char="•"/>
            </a:pPr>
            <a:r>
              <a:rPr lang="en-US" dirty="0">
                <a:latin typeface="Amasis MT Pro" panose="02040504050005020304" pitchFamily="18" charset="0"/>
              </a:rPr>
              <a:t>Managing expectations.</a:t>
            </a:r>
          </a:p>
          <a:p>
            <a:pPr marL="285750" indent="-285750">
              <a:spcAft>
                <a:spcPts val="600"/>
              </a:spcAft>
              <a:buFont typeface="Arial" panose="020B0604020202020204" pitchFamily="34" charset="0"/>
              <a:buChar char="•"/>
            </a:pPr>
            <a:r>
              <a:rPr lang="en-US" dirty="0">
                <a:latin typeface="Amasis MT Pro" panose="02040504050005020304" pitchFamily="18" charset="0"/>
              </a:rPr>
              <a:t>Good understanding, communication, selling and teaching abilities.</a:t>
            </a:r>
          </a:p>
          <a:p>
            <a:pPr marL="285750" indent="-285750">
              <a:spcAft>
                <a:spcPts val="600"/>
              </a:spcAft>
              <a:buFont typeface="Arial" panose="020B0604020202020204" pitchFamily="34" charset="0"/>
              <a:buChar char="•"/>
            </a:pPr>
            <a:r>
              <a:rPr lang="en-US" dirty="0">
                <a:latin typeface="Amasis MT Pro" panose="02040504050005020304" pitchFamily="18" charset="0"/>
              </a:rPr>
              <a:t>Motivator having the confidence to solve queries.</a:t>
            </a:r>
          </a:p>
        </p:txBody>
      </p:sp>
      <p:sp>
        <p:nvSpPr>
          <p:cNvPr id="3" name="Rectangle 2">
            <a:extLst>
              <a:ext uri="{FF2B5EF4-FFF2-40B4-BE49-F238E27FC236}">
                <a16:creationId xmlns:a16="http://schemas.microsoft.com/office/drawing/2014/main" id="{04E074E9-8246-7F58-2FC9-31CD2B35F818}"/>
              </a:ext>
            </a:extLst>
          </p:cNvPr>
          <p:cNvSpPr/>
          <p:nvPr/>
        </p:nvSpPr>
        <p:spPr>
          <a:xfrm>
            <a:off x="6348247" y="488731"/>
            <a:ext cx="5675586" cy="2940269"/>
          </a:xfrm>
          <a:prstGeom prst="rect">
            <a:avLst/>
          </a:prstGeom>
          <a:ln/>
        </p:spPr>
        <p:style>
          <a:lnRef idx="1">
            <a:schemeClr val="accent3"/>
          </a:lnRef>
          <a:fillRef idx="2">
            <a:schemeClr val="accent3"/>
          </a:fillRef>
          <a:effectRef idx="1">
            <a:schemeClr val="accent3"/>
          </a:effectRef>
          <a:fontRef idx="minor">
            <a:schemeClr val="dk1"/>
          </a:fontRef>
        </p:style>
        <p:txBody>
          <a:bodyPr rtlCol="0" anchor="ctr"/>
          <a:lstStyle/>
          <a:p>
            <a:pPr>
              <a:spcAft>
                <a:spcPts val="600"/>
              </a:spcAft>
            </a:pPr>
            <a:r>
              <a:rPr lang="en-US" sz="2000" b="1" dirty="0">
                <a:latin typeface="Amasis MT Pro" panose="02040504050005020304" pitchFamily="18" charset="0"/>
              </a:rPr>
              <a:t>Analytical Skills</a:t>
            </a:r>
          </a:p>
          <a:p>
            <a:pPr marL="285750" indent="-285750">
              <a:spcAft>
                <a:spcPts val="600"/>
              </a:spcAft>
              <a:buFont typeface="Arial" panose="020B0604020202020204" pitchFamily="34" charset="0"/>
              <a:buChar char="•"/>
            </a:pPr>
            <a:r>
              <a:rPr lang="en-US" dirty="0">
                <a:latin typeface="Amasis MT Pro" panose="02040504050005020304" pitchFamily="18" charset="0"/>
              </a:rPr>
              <a:t>System study and organizational knowledge</a:t>
            </a:r>
          </a:p>
          <a:p>
            <a:pPr marL="285750" indent="-285750">
              <a:spcAft>
                <a:spcPts val="600"/>
              </a:spcAft>
              <a:buFont typeface="Arial" panose="020B0604020202020204" pitchFamily="34" charset="0"/>
              <a:buChar char="•"/>
            </a:pPr>
            <a:r>
              <a:rPr lang="en-US" dirty="0">
                <a:latin typeface="Amasis MT Pro" panose="02040504050005020304" pitchFamily="18" charset="0"/>
              </a:rPr>
              <a:t>Problem identification, problem analysis, and problem solving</a:t>
            </a:r>
          </a:p>
          <a:p>
            <a:pPr marL="285750" indent="-285750">
              <a:spcAft>
                <a:spcPts val="600"/>
              </a:spcAft>
              <a:buFont typeface="Arial" panose="020B0604020202020204" pitchFamily="34" charset="0"/>
              <a:buChar char="•"/>
            </a:pPr>
            <a:r>
              <a:rPr lang="en-US" dirty="0">
                <a:latin typeface="Amasis MT Pro" panose="02040504050005020304" pitchFamily="18" charset="0"/>
              </a:rPr>
              <a:t>Sound commonsense</a:t>
            </a:r>
          </a:p>
          <a:p>
            <a:pPr marL="285750" indent="-285750">
              <a:spcAft>
                <a:spcPts val="600"/>
              </a:spcAft>
              <a:buFont typeface="Arial" panose="020B0604020202020204" pitchFamily="34" charset="0"/>
              <a:buChar char="•"/>
            </a:pPr>
            <a:r>
              <a:rPr lang="en-US" dirty="0">
                <a:latin typeface="Amasis MT Pro" panose="02040504050005020304" pitchFamily="18" charset="0"/>
              </a:rPr>
              <a:t>Ability to access trade-off</a:t>
            </a:r>
          </a:p>
          <a:p>
            <a:pPr marL="285750" indent="-285750">
              <a:spcAft>
                <a:spcPts val="600"/>
              </a:spcAft>
              <a:buFont typeface="Arial" panose="020B0604020202020204" pitchFamily="34" charset="0"/>
              <a:buChar char="•"/>
            </a:pPr>
            <a:r>
              <a:rPr lang="en-US" dirty="0">
                <a:latin typeface="Amasis MT Pro" panose="02040504050005020304" pitchFamily="18" charset="0"/>
              </a:rPr>
              <a:t>Curiosity to learn about new organization</a:t>
            </a:r>
          </a:p>
        </p:txBody>
      </p:sp>
      <p:sp>
        <p:nvSpPr>
          <p:cNvPr id="4" name="Rectangle 3">
            <a:extLst>
              <a:ext uri="{FF2B5EF4-FFF2-40B4-BE49-F238E27FC236}">
                <a16:creationId xmlns:a16="http://schemas.microsoft.com/office/drawing/2014/main" id="{8C8DC76D-7160-4208-2C9D-CE2B720A97F3}"/>
              </a:ext>
            </a:extLst>
          </p:cNvPr>
          <p:cNvSpPr/>
          <p:nvPr/>
        </p:nvSpPr>
        <p:spPr>
          <a:xfrm>
            <a:off x="420414" y="3788980"/>
            <a:ext cx="5675586" cy="2307019"/>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spcAft>
                <a:spcPts val="600"/>
              </a:spcAft>
            </a:pPr>
            <a:r>
              <a:rPr lang="en-US" sz="2000" b="1" dirty="0">
                <a:latin typeface="Amasis MT Pro" panose="02040504050005020304" pitchFamily="18" charset="0"/>
              </a:rPr>
              <a:t>Management Skills</a:t>
            </a:r>
          </a:p>
          <a:p>
            <a:pPr marL="285750" indent="-285750">
              <a:spcAft>
                <a:spcPts val="600"/>
              </a:spcAft>
              <a:buFont typeface="Arial" panose="020B0604020202020204" pitchFamily="34" charset="0"/>
              <a:buChar char="•"/>
            </a:pPr>
            <a:r>
              <a:rPr lang="en-US" dirty="0">
                <a:latin typeface="Amasis MT Pro" panose="02040504050005020304" pitchFamily="18" charset="0"/>
              </a:rPr>
              <a:t>Understand users jargon and practices.</a:t>
            </a:r>
          </a:p>
          <a:p>
            <a:pPr marL="285750" indent="-285750">
              <a:spcAft>
                <a:spcPts val="600"/>
              </a:spcAft>
              <a:buFont typeface="Arial" panose="020B0604020202020204" pitchFamily="34" charset="0"/>
              <a:buChar char="•"/>
            </a:pPr>
            <a:r>
              <a:rPr lang="en-US" dirty="0">
                <a:latin typeface="Amasis MT Pro" panose="02040504050005020304" pitchFamily="18" charset="0"/>
              </a:rPr>
              <a:t>Resource &amp; project management.</a:t>
            </a:r>
          </a:p>
          <a:p>
            <a:pPr marL="285750" indent="-285750">
              <a:spcAft>
                <a:spcPts val="600"/>
              </a:spcAft>
              <a:buFont typeface="Arial" panose="020B0604020202020204" pitchFamily="34" charset="0"/>
              <a:buChar char="•"/>
            </a:pPr>
            <a:r>
              <a:rPr lang="en-US" dirty="0">
                <a:latin typeface="Amasis MT Pro" panose="02040504050005020304" pitchFamily="18" charset="0"/>
              </a:rPr>
              <a:t>Change &amp; risk management.</a:t>
            </a:r>
          </a:p>
          <a:p>
            <a:pPr marL="285750" indent="-285750">
              <a:spcAft>
                <a:spcPts val="600"/>
              </a:spcAft>
              <a:buFont typeface="Arial" panose="020B0604020202020204" pitchFamily="34" charset="0"/>
              <a:buChar char="•"/>
            </a:pPr>
            <a:r>
              <a:rPr lang="en-US" dirty="0">
                <a:latin typeface="Amasis MT Pro" panose="02040504050005020304" pitchFamily="18" charset="0"/>
              </a:rPr>
              <a:t>Understand the management functions thoroughly.</a:t>
            </a:r>
          </a:p>
        </p:txBody>
      </p:sp>
      <p:sp>
        <p:nvSpPr>
          <p:cNvPr id="5" name="Rectangle 4">
            <a:extLst>
              <a:ext uri="{FF2B5EF4-FFF2-40B4-BE49-F238E27FC236}">
                <a16:creationId xmlns:a16="http://schemas.microsoft.com/office/drawing/2014/main" id="{9045EA9D-FA02-AD8D-FF44-6C5C7D584923}"/>
              </a:ext>
            </a:extLst>
          </p:cNvPr>
          <p:cNvSpPr/>
          <p:nvPr/>
        </p:nvSpPr>
        <p:spPr>
          <a:xfrm>
            <a:off x="6348247" y="3788980"/>
            <a:ext cx="5675586" cy="2307019"/>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spcAft>
                <a:spcPts val="600"/>
              </a:spcAft>
            </a:pPr>
            <a:r>
              <a:rPr lang="en-US" sz="2000" b="1" dirty="0">
                <a:latin typeface="Amasis MT Pro" panose="02040504050005020304" pitchFamily="18" charset="0"/>
              </a:rPr>
              <a:t>Technical Skills</a:t>
            </a:r>
          </a:p>
          <a:p>
            <a:pPr marL="285750" indent="-285750">
              <a:spcAft>
                <a:spcPts val="600"/>
              </a:spcAft>
              <a:buFont typeface="Arial" panose="020B0604020202020204" pitchFamily="34" charset="0"/>
              <a:buChar char="•"/>
            </a:pPr>
            <a:r>
              <a:rPr lang="en-US" dirty="0">
                <a:latin typeface="Amasis MT Pro" panose="02040504050005020304" pitchFamily="18" charset="0"/>
              </a:rPr>
              <a:t>Knowledge of computers and software.</a:t>
            </a:r>
          </a:p>
          <a:p>
            <a:pPr marL="285750" indent="-285750">
              <a:spcAft>
                <a:spcPts val="600"/>
              </a:spcAft>
              <a:buFont typeface="Arial" panose="020B0604020202020204" pitchFamily="34" charset="0"/>
              <a:buChar char="•"/>
            </a:pPr>
            <a:r>
              <a:rPr lang="en-US" dirty="0">
                <a:latin typeface="Amasis MT Pro" panose="02040504050005020304" pitchFamily="18" charset="0"/>
              </a:rPr>
              <a:t>Keep abreast of modern development.</a:t>
            </a:r>
          </a:p>
          <a:p>
            <a:pPr marL="285750" indent="-285750">
              <a:spcAft>
                <a:spcPts val="600"/>
              </a:spcAft>
              <a:buFont typeface="Arial" panose="020B0604020202020204" pitchFamily="34" charset="0"/>
              <a:buChar char="•"/>
            </a:pPr>
            <a:r>
              <a:rPr lang="en-US" dirty="0">
                <a:latin typeface="Amasis MT Pro" panose="02040504050005020304" pitchFamily="18" charset="0"/>
              </a:rPr>
              <a:t>Know of system design tools.</a:t>
            </a:r>
          </a:p>
          <a:p>
            <a:pPr marL="285750" indent="-285750">
              <a:spcAft>
                <a:spcPts val="600"/>
              </a:spcAft>
              <a:buFont typeface="Arial" panose="020B0604020202020204" pitchFamily="34" charset="0"/>
              <a:buChar char="•"/>
            </a:pPr>
            <a:r>
              <a:rPr lang="en-US" dirty="0">
                <a:latin typeface="Amasis MT Pro" panose="02040504050005020304" pitchFamily="18" charset="0"/>
              </a:rPr>
              <a:t>Breadth knowledge about new technologies.</a:t>
            </a:r>
          </a:p>
        </p:txBody>
      </p:sp>
      <p:sp>
        <p:nvSpPr>
          <p:cNvPr id="7" name="Slide Number Placeholder 6">
            <a:extLst>
              <a:ext uri="{FF2B5EF4-FFF2-40B4-BE49-F238E27FC236}">
                <a16:creationId xmlns:a16="http://schemas.microsoft.com/office/drawing/2014/main" id="{EF45E3AF-0999-EDDF-2974-EEFDB7B66D44}"/>
              </a:ext>
            </a:extLst>
          </p:cNvPr>
          <p:cNvSpPr>
            <a:spLocks noGrp="1"/>
          </p:cNvSpPr>
          <p:nvPr>
            <p:ph type="sldNum" sz="quarter" idx="12"/>
          </p:nvPr>
        </p:nvSpPr>
        <p:spPr/>
        <p:txBody>
          <a:bodyPr/>
          <a:lstStyle/>
          <a:p>
            <a:fld id="{73B850FF-6169-4056-8077-06FFA93A5366}" type="slidenum">
              <a:rPr lang="en-US" smtClean="0"/>
              <a:t>18</a:t>
            </a:fld>
            <a:endParaRPr lang="en-US"/>
          </a:p>
        </p:txBody>
      </p:sp>
    </p:spTree>
    <p:extLst>
      <p:ext uri="{BB962C8B-B14F-4D97-AF65-F5344CB8AC3E}">
        <p14:creationId xmlns:p14="http://schemas.microsoft.com/office/powerpoint/2010/main" val="38579336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normAutofit/>
          </a:bodyPr>
          <a:lstStyle/>
          <a:p>
            <a:pPr eaLnBrk="1" hangingPunct="1"/>
            <a:r>
              <a:rPr lang="en-US" altLang="en-US" sz="2800" b="1">
                <a:latin typeface="+mn-lt"/>
                <a:ea typeface="ＭＳ Ｐゴシック" panose="020B0600070205080204" pitchFamily="34" charset="-128"/>
              </a:rPr>
              <a:t>Object-Oriented Systems Analysis &amp; Design</a:t>
            </a:r>
            <a:endParaRPr lang="en-US" altLang="en-US" sz="2800" b="1" dirty="0">
              <a:latin typeface="+mn-lt"/>
              <a:ea typeface="ＭＳ Ｐゴシック" panose="020B0600070205080204" pitchFamily="34" charset="-128"/>
            </a:endParaRPr>
          </a:p>
        </p:txBody>
      </p:sp>
      <p:sp>
        <p:nvSpPr>
          <p:cNvPr id="29699" name="Content Placeholder 2"/>
          <p:cNvSpPr>
            <a:spLocks noGrp="1"/>
          </p:cNvSpPr>
          <p:nvPr>
            <p:ph idx="1"/>
          </p:nvPr>
        </p:nvSpPr>
        <p:spPr>
          <a:xfrm>
            <a:off x="458694" y="1949451"/>
            <a:ext cx="11274612" cy="3017966"/>
          </a:xfrm>
        </p:spPr>
        <p:txBody>
          <a:bodyPr>
            <a:normAutofit/>
          </a:bodyPr>
          <a:lstStyle/>
          <a:p>
            <a:pPr eaLnBrk="1" hangingPunct="1"/>
            <a:r>
              <a:rPr lang="en-US" altLang="en-US" sz="2400" dirty="0">
                <a:latin typeface="Amasis MT Pro" panose="02040504050005020304" pitchFamily="18" charset="0"/>
                <a:ea typeface="ＭＳ Ｐゴシック" panose="020B0600070205080204" pitchFamily="34" charset="-128"/>
              </a:rPr>
              <a:t>Attempts to balance data and process</a:t>
            </a:r>
          </a:p>
          <a:p>
            <a:pPr eaLnBrk="1" hangingPunct="1"/>
            <a:r>
              <a:rPr lang="en-US" altLang="en-US" sz="2400" dirty="0">
                <a:latin typeface="Amasis MT Pro" panose="02040504050005020304" pitchFamily="18" charset="0"/>
                <a:ea typeface="ＭＳ Ｐゴシック" panose="020B0600070205080204" pitchFamily="34" charset="-128"/>
              </a:rPr>
              <a:t>Utilizes the Unified Modeling Language (UML) and the Unified Process </a:t>
            </a:r>
          </a:p>
          <a:p>
            <a:pPr eaLnBrk="1" hangingPunct="1"/>
            <a:r>
              <a:rPr lang="en-US" altLang="en-US" sz="2400" dirty="0">
                <a:latin typeface="Amasis MT Pro" panose="02040504050005020304" pitchFamily="18" charset="0"/>
                <a:ea typeface="ＭＳ Ｐゴシック" panose="020B0600070205080204" pitchFamily="34" charset="-128"/>
              </a:rPr>
              <a:t>Characteristics of OOAD:</a:t>
            </a:r>
          </a:p>
          <a:p>
            <a:pPr lvl="1" eaLnBrk="1" hangingPunct="1"/>
            <a:r>
              <a:rPr lang="en-US" altLang="en-US" sz="2000" dirty="0">
                <a:latin typeface="Amasis MT Pro" panose="02040504050005020304" pitchFamily="18" charset="0"/>
                <a:ea typeface="ＭＳ Ｐゴシック" panose="020B0600070205080204" pitchFamily="34" charset="-128"/>
              </a:rPr>
              <a:t>Use-case Driven</a:t>
            </a:r>
          </a:p>
          <a:p>
            <a:pPr lvl="1" eaLnBrk="1" hangingPunct="1"/>
            <a:r>
              <a:rPr lang="en-US" altLang="en-US" sz="2000" dirty="0">
                <a:latin typeface="Amasis MT Pro" panose="02040504050005020304" pitchFamily="18" charset="0"/>
                <a:ea typeface="ＭＳ Ｐゴシック" panose="020B0600070205080204" pitchFamily="34" charset="-128"/>
              </a:rPr>
              <a:t>Architecture Centric</a:t>
            </a:r>
          </a:p>
          <a:p>
            <a:pPr lvl="1" eaLnBrk="1" hangingPunct="1"/>
            <a:r>
              <a:rPr lang="en-US" altLang="en-US" sz="2000" dirty="0">
                <a:latin typeface="Amasis MT Pro" panose="02040504050005020304" pitchFamily="18" charset="0"/>
                <a:ea typeface="ＭＳ Ｐゴシック" panose="020B0600070205080204" pitchFamily="34" charset="-128"/>
              </a:rPr>
              <a:t>Iterative and Incremental</a:t>
            </a:r>
          </a:p>
          <a:p>
            <a:pPr eaLnBrk="1" hangingPunct="1"/>
            <a:endParaRPr lang="en-US" altLang="en-US" sz="2400" dirty="0">
              <a:latin typeface="Amasis MT Pro" panose="02040504050005020304" pitchFamily="18" charset="0"/>
              <a:ea typeface="ＭＳ Ｐゴシック" panose="020B0600070205080204" pitchFamily="34" charset="-128"/>
            </a:endParaRPr>
          </a:p>
        </p:txBody>
      </p:sp>
      <p:sp>
        <p:nvSpPr>
          <p:cNvPr id="3" name="Slide Number Placeholder 2">
            <a:extLst>
              <a:ext uri="{FF2B5EF4-FFF2-40B4-BE49-F238E27FC236}">
                <a16:creationId xmlns:a16="http://schemas.microsoft.com/office/drawing/2014/main" id="{2CF35B20-08D8-A4D2-4ACE-73F561136752}"/>
              </a:ext>
            </a:extLst>
          </p:cNvPr>
          <p:cNvSpPr>
            <a:spLocks noGrp="1"/>
          </p:cNvSpPr>
          <p:nvPr>
            <p:ph type="sldNum" sz="quarter" idx="12"/>
          </p:nvPr>
        </p:nvSpPr>
        <p:spPr/>
        <p:txBody>
          <a:bodyPr/>
          <a:lstStyle/>
          <a:p>
            <a:fld id="{73B850FF-6169-4056-8077-06FFA93A5366}" type="slidenum">
              <a:rPr lang="en-US" smtClean="0"/>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F4730B9-4261-ACCE-F69E-A0B3818411F4}"/>
              </a:ext>
            </a:extLst>
          </p:cNvPr>
          <p:cNvSpPr>
            <a:spLocks noGrp="1"/>
          </p:cNvSpPr>
          <p:nvPr>
            <p:ph idx="1"/>
          </p:nvPr>
        </p:nvSpPr>
        <p:spPr>
          <a:xfrm>
            <a:off x="500735" y="1908330"/>
            <a:ext cx="6782934" cy="3920359"/>
          </a:xfrm>
        </p:spPr>
        <p:txBody>
          <a:bodyPr>
            <a:normAutofit/>
          </a:bodyPr>
          <a:lstStyle/>
          <a:p>
            <a:r>
              <a:rPr lang="en-US" sz="2000" dirty="0">
                <a:latin typeface="Amasis MT Pro" panose="02040504050005020304" pitchFamily="18" charset="0"/>
              </a:rPr>
              <a:t>The System Development Life Cycle (SDLC) provides a well-structured framework that gives an idea, of how to build a system. </a:t>
            </a:r>
          </a:p>
          <a:p>
            <a:r>
              <a:rPr lang="en-US" sz="2000" dirty="0">
                <a:latin typeface="Amasis MT Pro" panose="02040504050005020304" pitchFamily="18" charset="0"/>
              </a:rPr>
              <a:t>It encompasses a series of interconnected stages that ensure a systematic approach to system development.</a:t>
            </a:r>
          </a:p>
          <a:p>
            <a:r>
              <a:rPr lang="en-US" sz="2000" dirty="0">
                <a:latin typeface="Amasis MT Pro" panose="02040504050005020304" pitchFamily="18" charset="0"/>
              </a:rPr>
              <a:t>It is a conceptual model which includes policies and procedures for developing or altering systems throughout their life cycles.</a:t>
            </a:r>
          </a:p>
          <a:p>
            <a:r>
              <a:rPr lang="en-US" sz="2000" dirty="0">
                <a:latin typeface="Amasis MT Pro" panose="02040504050005020304" pitchFamily="18" charset="0"/>
              </a:rPr>
              <a:t>SDLC is used by analysts to develop an information system.</a:t>
            </a:r>
          </a:p>
        </p:txBody>
      </p:sp>
      <p:sp>
        <p:nvSpPr>
          <p:cNvPr id="4" name="TextBox 3">
            <a:extLst>
              <a:ext uri="{FF2B5EF4-FFF2-40B4-BE49-F238E27FC236}">
                <a16:creationId xmlns:a16="http://schemas.microsoft.com/office/drawing/2014/main" id="{3E32D7B4-C7D3-0D97-668E-B423216F1137}"/>
              </a:ext>
            </a:extLst>
          </p:cNvPr>
          <p:cNvSpPr txBox="1"/>
          <p:nvPr/>
        </p:nvSpPr>
        <p:spPr>
          <a:xfrm>
            <a:off x="7462346" y="2057151"/>
            <a:ext cx="4803228" cy="400110"/>
          </a:xfrm>
          <a:prstGeom prst="rect">
            <a:avLst/>
          </a:prstGeom>
          <a:noFill/>
        </p:spPr>
        <p:txBody>
          <a:bodyPr wrap="square" rtlCol="0">
            <a:spAutoFit/>
          </a:bodyPr>
          <a:lstStyle/>
          <a:p>
            <a:r>
              <a:rPr lang="en-US" sz="2000" dirty="0"/>
              <a:t>SDLC includes the following activities −</a:t>
            </a:r>
          </a:p>
        </p:txBody>
      </p:sp>
      <p:sp>
        <p:nvSpPr>
          <p:cNvPr id="5" name="TextBox 4">
            <a:extLst>
              <a:ext uri="{FF2B5EF4-FFF2-40B4-BE49-F238E27FC236}">
                <a16:creationId xmlns:a16="http://schemas.microsoft.com/office/drawing/2014/main" id="{284C08DD-ADF7-21ED-2821-A28509118E39}"/>
              </a:ext>
            </a:extLst>
          </p:cNvPr>
          <p:cNvSpPr txBox="1"/>
          <p:nvPr/>
        </p:nvSpPr>
        <p:spPr>
          <a:xfrm>
            <a:off x="331075" y="1039110"/>
            <a:ext cx="8313683" cy="584775"/>
          </a:xfrm>
          <a:prstGeom prst="rect">
            <a:avLst/>
          </a:prstGeom>
          <a:solidFill>
            <a:schemeClr val="bg1">
              <a:lumMod val="85000"/>
            </a:schemeClr>
          </a:solidFill>
        </p:spPr>
        <p:txBody>
          <a:bodyPr wrap="square" rtlCol="0">
            <a:spAutoFit/>
          </a:bodyPr>
          <a:lstStyle/>
          <a:p>
            <a:pPr algn="ctr"/>
            <a:r>
              <a:rPr lang="en-US" sz="3200" b="1" dirty="0">
                <a:latin typeface="Amasis MT Pro" panose="02040504050005020304" pitchFamily="18" charset="0"/>
              </a:rPr>
              <a:t>System Development Life Cycle (SDLC)</a:t>
            </a:r>
          </a:p>
        </p:txBody>
      </p:sp>
      <p:sp>
        <p:nvSpPr>
          <p:cNvPr id="7" name="TextBox 6">
            <a:extLst>
              <a:ext uri="{FF2B5EF4-FFF2-40B4-BE49-F238E27FC236}">
                <a16:creationId xmlns:a16="http://schemas.microsoft.com/office/drawing/2014/main" id="{3C7E6203-F8BD-111F-36CC-226482371A9A}"/>
              </a:ext>
            </a:extLst>
          </p:cNvPr>
          <p:cNvSpPr txBox="1"/>
          <p:nvPr/>
        </p:nvSpPr>
        <p:spPr>
          <a:xfrm>
            <a:off x="7982607" y="2551199"/>
            <a:ext cx="3200401" cy="3139321"/>
          </a:xfrm>
          <a:prstGeom prst="rect">
            <a:avLst/>
          </a:prstGeom>
          <a:solidFill>
            <a:srgbClr val="FFFFCC"/>
          </a:solidFill>
        </p:spPr>
        <p:txBody>
          <a:bodyPr wrap="square">
            <a:spAutoFit/>
          </a:bodyPr>
          <a:lstStyle/>
          <a:p>
            <a:pPr marL="342900" indent="-342900">
              <a:spcAft>
                <a:spcPts val="600"/>
              </a:spcAft>
              <a:buFont typeface="Arial" panose="020B0604020202020204" pitchFamily="34" charset="0"/>
              <a:buChar char="•"/>
            </a:pPr>
            <a:r>
              <a:rPr lang="en-US" sz="2400" dirty="0">
                <a:latin typeface="Amasis MT Pro" panose="02040504050005020304" pitchFamily="18" charset="0"/>
              </a:rPr>
              <a:t>requirements</a:t>
            </a:r>
          </a:p>
          <a:p>
            <a:pPr marL="342900" indent="-342900">
              <a:spcAft>
                <a:spcPts val="600"/>
              </a:spcAft>
              <a:buFont typeface="Arial" panose="020B0604020202020204" pitchFamily="34" charset="0"/>
              <a:buChar char="•"/>
            </a:pPr>
            <a:r>
              <a:rPr lang="en-US" sz="2400" dirty="0">
                <a:latin typeface="Amasis MT Pro" panose="02040504050005020304" pitchFamily="18" charset="0"/>
              </a:rPr>
              <a:t>design</a:t>
            </a:r>
          </a:p>
          <a:p>
            <a:pPr marL="342900" indent="-342900">
              <a:spcAft>
                <a:spcPts val="600"/>
              </a:spcAft>
              <a:buFont typeface="Arial" panose="020B0604020202020204" pitchFamily="34" charset="0"/>
              <a:buChar char="•"/>
            </a:pPr>
            <a:r>
              <a:rPr lang="en-US" sz="2400" dirty="0">
                <a:latin typeface="Amasis MT Pro" panose="02040504050005020304" pitchFamily="18" charset="0"/>
              </a:rPr>
              <a:t>implementation</a:t>
            </a:r>
          </a:p>
          <a:p>
            <a:pPr marL="342900" indent="-342900">
              <a:spcAft>
                <a:spcPts val="600"/>
              </a:spcAft>
              <a:buFont typeface="Arial" panose="020B0604020202020204" pitchFamily="34" charset="0"/>
              <a:buChar char="•"/>
            </a:pPr>
            <a:r>
              <a:rPr lang="en-US" sz="2400" dirty="0">
                <a:latin typeface="Amasis MT Pro" panose="02040504050005020304" pitchFamily="18" charset="0"/>
              </a:rPr>
              <a:t>testing</a:t>
            </a:r>
          </a:p>
          <a:p>
            <a:pPr marL="342900" indent="-342900">
              <a:spcAft>
                <a:spcPts val="600"/>
              </a:spcAft>
              <a:buFont typeface="Arial" panose="020B0604020202020204" pitchFamily="34" charset="0"/>
              <a:buChar char="•"/>
            </a:pPr>
            <a:r>
              <a:rPr lang="en-US" sz="2400" dirty="0">
                <a:latin typeface="Amasis MT Pro" panose="02040504050005020304" pitchFamily="18" charset="0"/>
              </a:rPr>
              <a:t>deployment</a:t>
            </a:r>
          </a:p>
          <a:p>
            <a:pPr marL="342900" indent="-342900">
              <a:spcAft>
                <a:spcPts val="600"/>
              </a:spcAft>
              <a:buFont typeface="Arial" panose="020B0604020202020204" pitchFamily="34" charset="0"/>
              <a:buChar char="•"/>
            </a:pPr>
            <a:r>
              <a:rPr lang="en-US" sz="2400" dirty="0">
                <a:latin typeface="Amasis MT Pro" panose="02040504050005020304" pitchFamily="18" charset="0"/>
              </a:rPr>
              <a:t>operations</a:t>
            </a:r>
          </a:p>
          <a:p>
            <a:pPr marL="342900" indent="-342900">
              <a:spcAft>
                <a:spcPts val="600"/>
              </a:spcAft>
              <a:buFont typeface="Arial" panose="020B0604020202020204" pitchFamily="34" charset="0"/>
              <a:buChar char="•"/>
            </a:pPr>
            <a:r>
              <a:rPr lang="en-US" sz="2400" dirty="0">
                <a:latin typeface="Amasis MT Pro" panose="02040504050005020304" pitchFamily="18" charset="0"/>
              </a:rPr>
              <a:t>maintenance</a:t>
            </a:r>
          </a:p>
        </p:txBody>
      </p:sp>
      <p:sp>
        <p:nvSpPr>
          <p:cNvPr id="6" name="Slide Number Placeholder 5">
            <a:extLst>
              <a:ext uri="{FF2B5EF4-FFF2-40B4-BE49-F238E27FC236}">
                <a16:creationId xmlns:a16="http://schemas.microsoft.com/office/drawing/2014/main" id="{DCA5CA7A-3D81-4244-6B7E-56E882C7B7E6}"/>
              </a:ext>
            </a:extLst>
          </p:cNvPr>
          <p:cNvSpPr>
            <a:spLocks noGrp="1"/>
          </p:cNvSpPr>
          <p:nvPr>
            <p:ph type="sldNum" sz="quarter" idx="12"/>
          </p:nvPr>
        </p:nvSpPr>
        <p:spPr/>
        <p:txBody>
          <a:bodyPr/>
          <a:lstStyle/>
          <a:p>
            <a:fld id="{73B850FF-6169-4056-8077-06FFA93A5366}" type="slidenum">
              <a:rPr lang="en-US" smtClean="0"/>
              <a:t>2</a:t>
            </a:fld>
            <a:endParaRPr lang="en-US"/>
          </a:p>
        </p:txBody>
      </p:sp>
    </p:spTree>
    <p:extLst>
      <p:ext uri="{BB962C8B-B14F-4D97-AF65-F5344CB8AC3E}">
        <p14:creationId xmlns:p14="http://schemas.microsoft.com/office/powerpoint/2010/main" val="14385911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normAutofit/>
          </a:bodyPr>
          <a:lstStyle/>
          <a:p>
            <a:r>
              <a:rPr lang="en-US" altLang="en-US" sz="3600" b="1" dirty="0">
                <a:latin typeface="+mn-lt"/>
                <a:ea typeface="ＭＳ Ｐゴシック" panose="020B0600070205080204" pitchFamily="34" charset="-128"/>
              </a:rPr>
              <a:t>Characteristics of Object-Oriented Systems</a:t>
            </a:r>
          </a:p>
        </p:txBody>
      </p:sp>
      <p:sp>
        <p:nvSpPr>
          <p:cNvPr id="30723" name="Content Placeholder 2"/>
          <p:cNvSpPr>
            <a:spLocks noGrp="1"/>
          </p:cNvSpPr>
          <p:nvPr>
            <p:ph idx="1"/>
          </p:nvPr>
        </p:nvSpPr>
        <p:spPr/>
        <p:txBody>
          <a:bodyPr/>
          <a:lstStyle/>
          <a:p>
            <a:r>
              <a:rPr lang="en-US" altLang="en-US" sz="2813" dirty="0">
                <a:latin typeface="Amasis MT Pro" panose="02040504050005020304" pitchFamily="18" charset="0"/>
                <a:ea typeface="ＭＳ Ｐゴシック" panose="020B0600070205080204" pitchFamily="34" charset="-128"/>
              </a:rPr>
              <a:t>Classes &amp; Objects</a:t>
            </a:r>
          </a:p>
          <a:p>
            <a:pPr lvl="1"/>
            <a:r>
              <a:rPr lang="en-US" altLang="en-US" sz="2344" dirty="0">
                <a:latin typeface="Amasis MT Pro" panose="02040504050005020304" pitchFamily="18" charset="0"/>
                <a:ea typeface="ＭＳ Ｐゴシック" panose="020B0600070205080204" pitchFamily="34" charset="-128"/>
              </a:rPr>
              <a:t>Object (instance): instantiation of a class</a:t>
            </a:r>
          </a:p>
          <a:p>
            <a:pPr lvl="1"/>
            <a:r>
              <a:rPr lang="en-US" altLang="en-US" sz="2344" dirty="0">
                <a:latin typeface="Amasis MT Pro" panose="02040504050005020304" pitchFamily="18" charset="0"/>
                <a:ea typeface="ＭＳ Ｐゴシック" panose="020B0600070205080204" pitchFamily="34" charset="-128"/>
              </a:rPr>
              <a:t>Attributes: information that describes the class</a:t>
            </a:r>
          </a:p>
          <a:p>
            <a:pPr lvl="1"/>
            <a:r>
              <a:rPr lang="en-US" altLang="en-US" sz="2344" dirty="0">
                <a:latin typeface="Amasis MT Pro" panose="02040504050005020304" pitchFamily="18" charset="0"/>
                <a:ea typeface="ＭＳ Ｐゴシック" panose="020B0600070205080204" pitchFamily="34" charset="-128"/>
              </a:rPr>
              <a:t>State: describes its values and relationships at a point in time</a:t>
            </a:r>
          </a:p>
          <a:p>
            <a:r>
              <a:rPr lang="en-US" altLang="en-US" sz="2531" dirty="0">
                <a:latin typeface="Amasis MT Pro" panose="02040504050005020304" pitchFamily="18" charset="0"/>
                <a:ea typeface="ＭＳ Ｐゴシック" panose="020B0600070205080204" pitchFamily="34" charset="-128"/>
              </a:rPr>
              <a:t>Methods &amp; Messages</a:t>
            </a:r>
          </a:p>
          <a:p>
            <a:pPr lvl="1"/>
            <a:r>
              <a:rPr lang="en-US" altLang="en-US" sz="2344" dirty="0">
                <a:latin typeface="Amasis MT Pro" panose="02040504050005020304" pitchFamily="18" charset="0"/>
                <a:ea typeface="ＭＳ Ｐゴシック" panose="020B0600070205080204" pitchFamily="34" charset="-128"/>
              </a:rPr>
              <a:t>Methods: the behavior of a class</a:t>
            </a:r>
          </a:p>
          <a:p>
            <a:pPr lvl="1"/>
            <a:r>
              <a:rPr lang="en-US" altLang="en-US" sz="2344" dirty="0">
                <a:latin typeface="Amasis MT Pro" panose="02040504050005020304" pitchFamily="18" charset="0"/>
                <a:ea typeface="ＭＳ Ｐゴシック" panose="020B0600070205080204" pitchFamily="34" charset="-128"/>
              </a:rPr>
              <a:t>Messages: information sent to an object to trigger a method (procedure call)</a:t>
            </a:r>
          </a:p>
        </p:txBody>
      </p:sp>
      <p:sp>
        <p:nvSpPr>
          <p:cNvPr id="3" name="Slide Number Placeholder 2">
            <a:extLst>
              <a:ext uri="{FF2B5EF4-FFF2-40B4-BE49-F238E27FC236}">
                <a16:creationId xmlns:a16="http://schemas.microsoft.com/office/drawing/2014/main" id="{3AED0CC6-C505-E48E-2F16-FB8901536EA7}"/>
              </a:ext>
            </a:extLst>
          </p:cNvPr>
          <p:cNvSpPr>
            <a:spLocks noGrp="1"/>
          </p:cNvSpPr>
          <p:nvPr>
            <p:ph type="sldNum" sz="quarter" idx="12"/>
          </p:nvPr>
        </p:nvSpPr>
        <p:spPr/>
        <p:txBody>
          <a:bodyPr/>
          <a:lstStyle/>
          <a:p>
            <a:fld id="{73B850FF-6169-4056-8077-06FFA93A5366}" type="slidenum">
              <a:rPr lang="en-US" smtClean="0"/>
              <a:t>20</a:t>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a:xfrm>
            <a:off x="458693" y="365760"/>
            <a:ext cx="11523100" cy="1325563"/>
          </a:xfrm>
        </p:spPr>
        <p:txBody>
          <a:bodyPr>
            <a:normAutofit fontScale="90000"/>
          </a:bodyPr>
          <a:lstStyle/>
          <a:p>
            <a:r>
              <a:rPr lang="en-US" altLang="en-US" b="1" dirty="0">
                <a:ea typeface="ＭＳ Ｐゴシック" panose="020B0600070205080204" pitchFamily="34" charset="-128"/>
              </a:rPr>
              <a:t>Characteristics of Object-Oriented Systems (cont.)</a:t>
            </a:r>
          </a:p>
        </p:txBody>
      </p:sp>
      <p:sp>
        <p:nvSpPr>
          <p:cNvPr id="31747" name="Content Placeholder 2"/>
          <p:cNvSpPr>
            <a:spLocks noGrp="1"/>
          </p:cNvSpPr>
          <p:nvPr>
            <p:ph idx="1"/>
          </p:nvPr>
        </p:nvSpPr>
        <p:spPr>
          <a:xfrm>
            <a:off x="357809" y="1691323"/>
            <a:ext cx="7271290" cy="4691071"/>
          </a:xfrm>
        </p:spPr>
        <p:txBody>
          <a:bodyPr>
            <a:normAutofit/>
          </a:bodyPr>
          <a:lstStyle/>
          <a:p>
            <a:r>
              <a:rPr lang="en-US" altLang="en-US" sz="2400" dirty="0">
                <a:latin typeface="Amasis MT Pro" panose="02040504050005020304" pitchFamily="18" charset="0"/>
                <a:ea typeface="ＭＳ Ｐゴシック" panose="020B0600070205080204" pitchFamily="34" charset="-128"/>
              </a:rPr>
              <a:t>Encapsulation &amp; information hiding</a:t>
            </a:r>
          </a:p>
          <a:p>
            <a:pPr lvl="1"/>
            <a:r>
              <a:rPr lang="en-US" altLang="en-US" sz="1800" dirty="0">
                <a:latin typeface="Amasis MT Pro" panose="02040504050005020304" pitchFamily="18" charset="0"/>
                <a:ea typeface="ＭＳ Ｐゴシック" panose="020B0600070205080204" pitchFamily="34" charset="-128"/>
              </a:rPr>
              <a:t>Encapsulation: combination of process &amp; data</a:t>
            </a:r>
          </a:p>
          <a:p>
            <a:pPr lvl="1"/>
            <a:r>
              <a:rPr lang="en-US" altLang="en-US" sz="1800" dirty="0">
                <a:latin typeface="Amasis MT Pro" panose="02040504050005020304" pitchFamily="18" charset="0"/>
                <a:ea typeface="ＭＳ Ｐゴシック" panose="020B0600070205080204" pitchFamily="34" charset="-128"/>
              </a:rPr>
              <a:t>Information hiding: functionality is hidden</a:t>
            </a:r>
          </a:p>
          <a:p>
            <a:r>
              <a:rPr lang="en-US" altLang="en-US" sz="2400" dirty="0">
                <a:latin typeface="Amasis MT Pro" panose="02040504050005020304" pitchFamily="18" charset="0"/>
                <a:ea typeface="ＭＳ Ｐゴシック" panose="020B0600070205080204" pitchFamily="34" charset="-128"/>
              </a:rPr>
              <a:t>Inheritance</a:t>
            </a:r>
          </a:p>
          <a:p>
            <a:pPr lvl="1"/>
            <a:r>
              <a:rPr lang="en-US" altLang="en-US" sz="1800" dirty="0">
                <a:latin typeface="Amasis MT Pro" panose="02040504050005020304" pitchFamily="18" charset="0"/>
                <a:ea typeface="ＭＳ Ｐゴシック" panose="020B0600070205080204" pitchFamily="34" charset="-128"/>
              </a:rPr>
              <a:t>General classes are created (</a:t>
            </a:r>
            <a:r>
              <a:rPr lang="en-US" altLang="en-US" sz="1800" dirty="0" err="1">
                <a:latin typeface="Amasis MT Pro" panose="02040504050005020304" pitchFamily="18" charset="0"/>
                <a:ea typeface="ＭＳ Ｐゴシック" panose="020B0600070205080204" pitchFamily="34" charset="-128"/>
              </a:rPr>
              <a:t>superclasses</a:t>
            </a:r>
            <a:r>
              <a:rPr lang="en-US" altLang="en-US" sz="1800" dirty="0">
                <a:latin typeface="Amasis MT Pro" panose="02040504050005020304" pitchFamily="18" charset="0"/>
                <a:ea typeface="ＭＳ Ｐゴシック" panose="020B0600070205080204" pitchFamily="34" charset="-128"/>
              </a:rPr>
              <a:t>)</a:t>
            </a:r>
          </a:p>
          <a:p>
            <a:pPr lvl="1"/>
            <a:r>
              <a:rPr lang="en-US" altLang="en-US" sz="1800" dirty="0">
                <a:latin typeface="Amasis MT Pro" panose="02040504050005020304" pitchFamily="18" charset="0"/>
                <a:ea typeface="ＭＳ Ｐゴシック" panose="020B0600070205080204" pitchFamily="34" charset="-128"/>
              </a:rPr>
              <a:t>Subclasses can inherit data and methods from a superclass</a:t>
            </a:r>
          </a:p>
          <a:p>
            <a:r>
              <a:rPr lang="en-US" altLang="en-US" sz="2400" dirty="0">
                <a:latin typeface="Amasis MT Pro" panose="02040504050005020304" pitchFamily="18" charset="0"/>
                <a:ea typeface="ＭＳ Ｐゴシック" panose="020B0600070205080204" pitchFamily="34" charset="-128"/>
              </a:rPr>
              <a:t>Polymorphism &amp; dynamic binding</a:t>
            </a:r>
          </a:p>
          <a:p>
            <a:pPr lvl="1"/>
            <a:r>
              <a:rPr lang="en-US" altLang="en-US" sz="1800" dirty="0">
                <a:latin typeface="Amasis MT Pro" panose="02040504050005020304" pitchFamily="18" charset="0"/>
                <a:ea typeface="ＭＳ Ｐゴシック" panose="020B0600070205080204" pitchFamily="34" charset="-128"/>
              </a:rPr>
              <a:t>Polymorphism: the same message can have different meanings</a:t>
            </a:r>
          </a:p>
          <a:p>
            <a:pPr lvl="1"/>
            <a:r>
              <a:rPr lang="en-US" altLang="en-US" sz="1800" dirty="0">
                <a:latin typeface="Amasis MT Pro" panose="02040504050005020304" pitchFamily="18" charset="0"/>
                <a:ea typeface="ＭＳ Ｐゴシック" panose="020B0600070205080204" pitchFamily="34" charset="-128"/>
              </a:rPr>
              <a:t>Dynamic binding: type of object is not determined until run-time</a:t>
            </a:r>
          </a:p>
          <a:p>
            <a:pPr lvl="1"/>
            <a:r>
              <a:rPr lang="en-US" altLang="en-US" sz="1800" dirty="0">
                <a:latin typeface="Amasis MT Pro" panose="02040504050005020304" pitchFamily="18" charset="0"/>
                <a:ea typeface="ＭＳ Ｐゴシック" panose="020B0600070205080204" pitchFamily="34" charset="-128"/>
              </a:rPr>
              <a:t>Contrast with static binding</a:t>
            </a:r>
          </a:p>
          <a:p>
            <a:pPr lvl="1"/>
            <a:endParaRPr lang="en-US" altLang="en-US" sz="1800" dirty="0">
              <a:latin typeface="Amasis MT Pro" panose="02040504050005020304" pitchFamily="18" charset="0"/>
              <a:ea typeface="ＭＳ Ｐゴシック" panose="020B0600070205080204" pitchFamily="34" charset="-128"/>
            </a:endParaRPr>
          </a:p>
        </p:txBody>
      </p:sp>
      <p:sp>
        <p:nvSpPr>
          <p:cNvPr id="3" name="Slide Number Placeholder 2">
            <a:extLst>
              <a:ext uri="{FF2B5EF4-FFF2-40B4-BE49-F238E27FC236}">
                <a16:creationId xmlns:a16="http://schemas.microsoft.com/office/drawing/2014/main" id="{197B8929-60CC-04F6-3411-602817865F6D}"/>
              </a:ext>
            </a:extLst>
          </p:cNvPr>
          <p:cNvSpPr>
            <a:spLocks noGrp="1"/>
          </p:cNvSpPr>
          <p:nvPr>
            <p:ph type="sldNum" sz="quarter" idx="12"/>
          </p:nvPr>
        </p:nvSpPr>
        <p:spPr/>
        <p:txBody>
          <a:bodyPr/>
          <a:lstStyle/>
          <a:p>
            <a:fld id="{73B850FF-6169-4056-8077-06FFA93A5366}" type="slidenum">
              <a:rPr lang="en-US" smtClean="0"/>
              <a:t>21</a:t>
            </a:fld>
            <a:endParaRPr lang="en-US"/>
          </a:p>
        </p:txBody>
      </p:sp>
      <p:pic>
        <p:nvPicPr>
          <p:cNvPr id="8" name="Picture 7">
            <a:extLst>
              <a:ext uri="{FF2B5EF4-FFF2-40B4-BE49-F238E27FC236}">
                <a16:creationId xmlns:a16="http://schemas.microsoft.com/office/drawing/2014/main" id="{DCD7B21F-9325-5A9F-2816-4E329AD2306D}"/>
              </a:ext>
            </a:extLst>
          </p:cNvPr>
          <p:cNvPicPr>
            <a:picLocks noChangeAspect="1"/>
          </p:cNvPicPr>
          <p:nvPr/>
        </p:nvPicPr>
        <p:blipFill rotWithShape="1">
          <a:blip r:embed="rId2"/>
          <a:srcRect l="15797" r="17481"/>
          <a:stretch/>
        </p:blipFill>
        <p:spPr>
          <a:xfrm>
            <a:off x="7755415" y="1725604"/>
            <a:ext cx="4078776" cy="3881789"/>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r>
              <a:rPr lang="en-US" altLang="en-US">
                <a:ea typeface="ＭＳ Ｐゴシック" panose="020B0600070205080204" pitchFamily="34" charset="-128"/>
              </a:rPr>
              <a:t>Object-Oriented Systems Analysis &amp; Design</a:t>
            </a:r>
          </a:p>
        </p:txBody>
      </p:sp>
      <p:graphicFrame>
        <p:nvGraphicFramePr>
          <p:cNvPr id="33798" name="Content Placeholder 2">
            <a:extLst>
              <a:ext uri="{FF2B5EF4-FFF2-40B4-BE49-F238E27FC236}">
                <a16:creationId xmlns:a16="http://schemas.microsoft.com/office/drawing/2014/main" id="{ED3A6E6C-4C60-7BA3-327F-BDE9FF040875}"/>
              </a:ext>
            </a:extLst>
          </p:cNvPr>
          <p:cNvGraphicFramePr>
            <a:graphicFrameLocks noGrp="1"/>
          </p:cNvGraphicFramePr>
          <p:nvPr>
            <p:ph idx="1"/>
            <p:extLst>
              <p:ext uri="{D42A27DB-BD31-4B8C-83A1-F6EECF244321}">
                <p14:modId xmlns:p14="http://schemas.microsoft.com/office/powerpoint/2010/main" val="2875641681"/>
              </p:ext>
            </p:extLst>
          </p:nvPr>
        </p:nvGraphicFramePr>
        <p:xfrm>
          <a:off x="458694" y="1578389"/>
          <a:ext cx="11547776" cy="46368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lide Number Placeholder 2">
            <a:extLst>
              <a:ext uri="{FF2B5EF4-FFF2-40B4-BE49-F238E27FC236}">
                <a16:creationId xmlns:a16="http://schemas.microsoft.com/office/drawing/2014/main" id="{212FEAE2-BA71-EEE4-8B38-816AC0068E4E}"/>
              </a:ext>
            </a:extLst>
          </p:cNvPr>
          <p:cNvSpPr>
            <a:spLocks noGrp="1"/>
          </p:cNvSpPr>
          <p:nvPr>
            <p:ph type="sldNum" sz="quarter" idx="12"/>
          </p:nvPr>
        </p:nvSpPr>
        <p:spPr/>
        <p:txBody>
          <a:bodyPr/>
          <a:lstStyle/>
          <a:p>
            <a:fld id="{73B850FF-6169-4056-8077-06FFA93A5366}" type="slidenum">
              <a:rPr lang="en-US" smtClean="0"/>
              <a:t>22</a:t>
            </a:fld>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normAutofit fontScale="90000"/>
          </a:bodyPr>
          <a:lstStyle/>
          <a:p>
            <a:r>
              <a:rPr lang="en-US" altLang="en-US">
                <a:ea typeface="ＭＳ Ｐゴシック" panose="020B0600070205080204" pitchFamily="34" charset="-128"/>
              </a:rPr>
              <a:t>Object-Oriented Systems Analysis &amp; Design (cont.)</a:t>
            </a:r>
          </a:p>
        </p:txBody>
      </p:sp>
      <p:sp>
        <p:nvSpPr>
          <p:cNvPr id="34819" name="Content Placeholder 2"/>
          <p:cNvSpPr>
            <a:spLocks noGrp="1"/>
          </p:cNvSpPr>
          <p:nvPr>
            <p:ph idx="1"/>
          </p:nvPr>
        </p:nvSpPr>
        <p:spPr/>
        <p:txBody>
          <a:bodyPr/>
          <a:lstStyle/>
          <a:p>
            <a:r>
              <a:rPr lang="en-US" altLang="en-US" sz="2813" dirty="0">
                <a:ea typeface="ＭＳ Ｐゴシック" panose="020B0600070205080204" pitchFamily="34" charset="-128"/>
              </a:rPr>
              <a:t>Iterative &amp; incremental</a:t>
            </a:r>
          </a:p>
          <a:p>
            <a:pPr lvl="1"/>
            <a:r>
              <a:rPr lang="en-US" altLang="en-US" dirty="0">
                <a:ea typeface="ＭＳ Ｐゴシック" panose="020B0600070205080204" pitchFamily="34" charset="-128"/>
              </a:rPr>
              <a:t>Undergoes continuous testing &amp; refinement</a:t>
            </a:r>
          </a:p>
          <a:p>
            <a:pPr lvl="1"/>
            <a:r>
              <a:rPr lang="en-US" altLang="en-US" dirty="0">
                <a:ea typeface="ＭＳ Ｐゴシック" panose="020B0600070205080204" pitchFamily="34" charset="-128"/>
              </a:rPr>
              <a:t>The analyst understands the system better over time</a:t>
            </a:r>
          </a:p>
          <a:p>
            <a:r>
              <a:rPr lang="en-US" altLang="en-US" sz="2813" dirty="0">
                <a:ea typeface="ＭＳ Ｐゴシック" panose="020B0600070205080204" pitchFamily="34" charset="-128"/>
              </a:rPr>
              <a:t>Benefits of OOSAD</a:t>
            </a:r>
          </a:p>
          <a:p>
            <a:pPr lvl="1"/>
            <a:r>
              <a:rPr lang="en-US" altLang="en-US" sz="2344" dirty="0">
                <a:ea typeface="ＭＳ Ｐゴシック" panose="020B0600070205080204" pitchFamily="34" charset="-128"/>
              </a:rPr>
              <a:t>Break a complex system into smaller, more manageable modules</a:t>
            </a:r>
          </a:p>
          <a:p>
            <a:pPr lvl="1"/>
            <a:r>
              <a:rPr lang="en-US" altLang="en-US" sz="2344" dirty="0">
                <a:ea typeface="ＭＳ Ｐゴシック" panose="020B0600070205080204" pitchFamily="34" charset="-128"/>
              </a:rPr>
              <a:t>Work on modules individually</a:t>
            </a:r>
          </a:p>
        </p:txBody>
      </p:sp>
      <p:sp>
        <p:nvSpPr>
          <p:cNvPr id="3" name="Slide Number Placeholder 2">
            <a:extLst>
              <a:ext uri="{FF2B5EF4-FFF2-40B4-BE49-F238E27FC236}">
                <a16:creationId xmlns:a16="http://schemas.microsoft.com/office/drawing/2014/main" id="{3F472201-41BA-8642-A86C-EB4A17C9FE29}"/>
              </a:ext>
            </a:extLst>
          </p:cNvPr>
          <p:cNvSpPr>
            <a:spLocks noGrp="1"/>
          </p:cNvSpPr>
          <p:nvPr>
            <p:ph type="sldNum" sz="quarter" idx="12"/>
          </p:nvPr>
        </p:nvSpPr>
        <p:spPr/>
        <p:txBody>
          <a:bodyPr/>
          <a:lstStyle/>
          <a:p>
            <a:fld id="{73B850FF-6169-4056-8077-06FFA93A5366}" type="slidenum">
              <a:rPr lang="en-US" smtClean="0"/>
              <a:t>23</a:t>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3"/>
          <p:cNvSpPr>
            <a:spLocks noGrp="1"/>
          </p:cNvSpPr>
          <p:nvPr>
            <p:ph type="title"/>
          </p:nvPr>
        </p:nvSpPr>
        <p:spPr/>
        <p:txBody>
          <a:bodyPr/>
          <a:lstStyle/>
          <a:p>
            <a:pPr eaLnBrk="1" hangingPunct="1"/>
            <a:r>
              <a:rPr lang="en-US" altLang="en-US">
                <a:ea typeface="ＭＳ Ｐゴシック" panose="020B0600070205080204" pitchFamily="34" charset="-128"/>
              </a:rPr>
              <a:t>Unified Modeling Language</a:t>
            </a:r>
          </a:p>
        </p:txBody>
      </p:sp>
      <p:sp>
        <p:nvSpPr>
          <p:cNvPr id="43011" name="Content Placeholder 4"/>
          <p:cNvSpPr>
            <a:spLocks noGrp="1"/>
          </p:cNvSpPr>
          <p:nvPr>
            <p:ph idx="1"/>
          </p:nvPr>
        </p:nvSpPr>
        <p:spPr/>
        <p:txBody>
          <a:bodyPr/>
          <a:lstStyle/>
          <a:p>
            <a:pPr eaLnBrk="1" hangingPunct="1"/>
            <a:r>
              <a:rPr lang="en-US" altLang="en-US" sz="2813" dirty="0">
                <a:ea typeface="ＭＳ Ｐゴシック" panose="020B0600070205080204" pitchFamily="34" charset="-128"/>
              </a:rPr>
              <a:t>Provides a common vocabulary of object-oriented terms and diagramming techniques rich enough to model any systems development project from analysis through implementation</a:t>
            </a:r>
          </a:p>
          <a:p>
            <a:pPr eaLnBrk="1" hangingPunct="1"/>
            <a:r>
              <a:rPr lang="en-US" altLang="en-US" sz="2813" dirty="0">
                <a:ea typeface="ＭＳ Ｐゴシック" panose="020B0600070205080204" pitchFamily="34" charset="-128"/>
              </a:rPr>
              <a:t>Version 2.5 has 15 diagrams in 2 major groups:</a:t>
            </a:r>
          </a:p>
          <a:p>
            <a:pPr lvl="1" eaLnBrk="1" hangingPunct="1"/>
            <a:r>
              <a:rPr lang="en-US" altLang="en-US" dirty="0">
                <a:ea typeface="ＭＳ Ｐゴシック" panose="020B0600070205080204" pitchFamily="34" charset="-128"/>
              </a:rPr>
              <a:t>Structure diagrams</a:t>
            </a:r>
          </a:p>
          <a:p>
            <a:pPr lvl="1" eaLnBrk="1" hangingPunct="1"/>
            <a:r>
              <a:rPr lang="en-US" altLang="en-US" dirty="0">
                <a:ea typeface="ＭＳ Ｐゴシック" panose="020B0600070205080204" pitchFamily="34" charset="-128"/>
              </a:rPr>
              <a:t>Behavior diagrams</a:t>
            </a:r>
          </a:p>
        </p:txBody>
      </p:sp>
      <p:sp>
        <p:nvSpPr>
          <p:cNvPr id="3" name="Slide Number Placeholder 2">
            <a:extLst>
              <a:ext uri="{FF2B5EF4-FFF2-40B4-BE49-F238E27FC236}">
                <a16:creationId xmlns:a16="http://schemas.microsoft.com/office/drawing/2014/main" id="{C8502536-79DA-4793-8A6F-7E9A8897D36E}"/>
              </a:ext>
            </a:extLst>
          </p:cNvPr>
          <p:cNvSpPr>
            <a:spLocks noGrp="1"/>
          </p:cNvSpPr>
          <p:nvPr>
            <p:ph type="sldNum" sz="quarter" idx="12"/>
          </p:nvPr>
        </p:nvSpPr>
        <p:spPr/>
        <p:txBody>
          <a:bodyPr/>
          <a:lstStyle/>
          <a:p>
            <a:fld id="{73B850FF-6169-4056-8077-06FFA93A5366}" type="slidenum">
              <a:rPr lang="en-US" smtClean="0"/>
              <a:t>24</a:t>
            </a:fld>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p:txBody>
          <a:bodyPr/>
          <a:lstStyle/>
          <a:p>
            <a:pPr eaLnBrk="1" hangingPunct="1"/>
            <a:r>
              <a:rPr lang="en-US" altLang="en-US">
                <a:ea typeface="ＭＳ Ｐゴシック" panose="020B0600070205080204" pitchFamily="34" charset="-128"/>
              </a:rPr>
              <a:t>UML Structure Diagrams</a:t>
            </a:r>
          </a:p>
        </p:txBody>
      </p:sp>
      <p:sp>
        <p:nvSpPr>
          <p:cNvPr id="44035" name="Content Placeholder 2"/>
          <p:cNvSpPr>
            <a:spLocks noGrp="1"/>
          </p:cNvSpPr>
          <p:nvPr>
            <p:ph idx="1"/>
          </p:nvPr>
        </p:nvSpPr>
        <p:spPr/>
        <p:txBody>
          <a:bodyPr/>
          <a:lstStyle/>
          <a:p>
            <a:pPr eaLnBrk="1" hangingPunct="1"/>
            <a:r>
              <a:rPr lang="en-US" altLang="en-US" sz="2813">
                <a:ea typeface="ＭＳ Ｐゴシック" panose="020B0600070205080204" pitchFamily="34" charset="-128"/>
              </a:rPr>
              <a:t>Represent the data and static relationships in an information system</a:t>
            </a:r>
          </a:p>
          <a:p>
            <a:pPr lvl="1" eaLnBrk="1" hangingPunct="1"/>
            <a:r>
              <a:rPr lang="en-US" altLang="en-US">
                <a:ea typeface="ＭＳ Ｐゴシック" panose="020B0600070205080204" pitchFamily="34" charset="-128"/>
              </a:rPr>
              <a:t>Class</a:t>
            </a:r>
          </a:p>
          <a:p>
            <a:pPr lvl="1" eaLnBrk="1" hangingPunct="1"/>
            <a:r>
              <a:rPr lang="en-US" altLang="en-US">
                <a:ea typeface="ＭＳ Ｐゴシック" panose="020B0600070205080204" pitchFamily="34" charset="-128"/>
              </a:rPr>
              <a:t>Object</a:t>
            </a:r>
          </a:p>
          <a:p>
            <a:pPr lvl="1" eaLnBrk="1" hangingPunct="1"/>
            <a:r>
              <a:rPr lang="en-US" altLang="en-US">
                <a:ea typeface="ＭＳ Ｐゴシック" panose="020B0600070205080204" pitchFamily="34" charset="-128"/>
              </a:rPr>
              <a:t>Package</a:t>
            </a:r>
          </a:p>
          <a:p>
            <a:pPr lvl="1" eaLnBrk="1" hangingPunct="1"/>
            <a:r>
              <a:rPr lang="en-US" altLang="en-US">
                <a:ea typeface="ＭＳ Ｐゴシック" panose="020B0600070205080204" pitchFamily="34" charset="-128"/>
              </a:rPr>
              <a:t>Deployment</a:t>
            </a:r>
          </a:p>
          <a:p>
            <a:pPr lvl="1" eaLnBrk="1" hangingPunct="1"/>
            <a:r>
              <a:rPr lang="en-US" altLang="en-US">
                <a:ea typeface="ＭＳ Ｐゴシック" panose="020B0600070205080204" pitchFamily="34" charset="-128"/>
              </a:rPr>
              <a:t>Component</a:t>
            </a:r>
          </a:p>
          <a:p>
            <a:pPr lvl="1" eaLnBrk="1" hangingPunct="1"/>
            <a:r>
              <a:rPr lang="en-US" altLang="en-US">
                <a:ea typeface="ＭＳ Ｐゴシック" panose="020B0600070205080204" pitchFamily="34" charset="-128"/>
              </a:rPr>
              <a:t>Composite structure</a:t>
            </a:r>
          </a:p>
        </p:txBody>
      </p:sp>
      <p:sp>
        <p:nvSpPr>
          <p:cNvPr id="3" name="Slide Number Placeholder 2">
            <a:extLst>
              <a:ext uri="{FF2B5EF4-FFF2-40B4-BE49-F238E27FC236}">
                <a16:creationId xmlns:a16="http://schemas.microsoft.com/office/drawing/2014/main" id="{0C90AACB-290D-686C-A8C7-057D1804418F}"/>
              </a:ext>
            </a:extLst>
          </p:cNvPr>
          <p:cNvSpPr>
            <a:spLocks noGrp="1"/>
          </p:cNvSpPr>
          <p:nvPr>
            <p:ph type="sldNum" sz="quarter" idx="12"/>
          </p:nvPr>
        </p:nvSpPr>
        <p:spPr/>
        <p:txBody>
          <a:bodyPr/>
          <a:lstStyle/>
          <a:p>
            <a:fld id="{73B850FF-6169-4056-8077-06FFA93A5366}" type="slidenum">
              <a:rPr lang="en-US" smtClean="0"/>
              <a:t>25</a:t>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p:txBody>
          <a:bodyPr/>
          <a:lstStyle/>
          <a:p>
            <a:pPr eaLnBrk="1" hangingPunct="1"/>
            <a:r>
              <a:rPr lang="en-US" altLang="en-US">
                <a:ea typeface="ＭＳ Ｐゴシック" panose="020B0600070205080204" pitchFamily="34" charset="-128"/>
              </a:rPr>
              <a:t>UML Behavior Diagrams</a:t>
            </a:r>
          </a:p>
        </p:txBody>
      </p:sp>
      <p:sp>
        <p:nvSpPr>
          <p:cNvPr id="45059" name="Content Placeholder 2"/>
          <p:cNvSpPr>
            <a:spLocks noGrp="1"/>
          </p:cNvSpPr>
          <p:nvPr>
            <p:ph idx="1"/>
          </p:nvPr>
        </p:nvSpPr>
        <p:spPr/>
        <p:txBody>
          <a:bodyPr/>
          <a:lstStyle/>
          <a:p>
            <a:pPr>
              <a:spcBef>
                <a:spcPts val="1583"/>
              </a:spcBef>
            </a:pPr>
            <a:r>
              <a:rPr lang="en-US" altLang="en-US" sz="2906">
                <a:ea typeface="ＭＳ Ｐゴシック" panose="020B0600070205080204" pitchFamily="34" charset="-128"/>
              </a:rPr>
              <a:t>Depict the dynamic relationships among the instances or objects that represent the business information system</a:t>
            </a:r>
          </a:p>
        </p:txBody>
      </p:sp>
      <p:sp>
        <p:nvSpPr>
          <p:cNvPr id="4" name="Content Placeholder 3"/>
          <p:cNvSpPr>
            <a:spLocks noGrp="1"/>
          </p:cNvSpPr>
          <p:nvPr>
            <p:ph sz="half" idx="4294967295"/>
          </p:nvPr>
        </p:nvSpPr>
        <p:spPr>
          <a:xfrm>
            <a:off x="668166" y="3185984"/>
            <a:ext cx="8101012" cy="2819400"/>
          </a:xfrm>
          <a:ln>
            <a:miter lim="800000"/>
            <a:headEnd/>
            <a:tailEnd/>
          </a:ln>
        </p:spPr>
        <p:txBody>
          <a:bodyPr numCol="2" rtlCol="0">
            <a:noAutofit/>
          </a:bodyPr>
          <a:lstStyle/>
          <a:p>
            <a:pPr marL="679649" lvl="1" indent="-333532">
              <a:spcBef>
                <a:spcPts val="594"/>
              </a:spcBef>
              <a:buClr>
                <a:schemeClr val="accent1">
                  <a:lumMod val="75000"/>
                </a:schemeClr>
              </a:buClr>
              <a:buFont typeface="Arial" pitchFamily="34" charset="0"/>
              <a:buChar char="–"/>
              <a:defRPr/>
            </a:pPr>
            <a:r>
              <a:rPr lang="en-US" sz="2344" dirty="0">
                <a:solidFill>
                  <a:schemeClr val="tx1">
                    <a:lumMod val="65000"/>
                    <a:lumOff val="35000"/>
                  </a:schemeClr>
                </a:solidFill>
              </a:rPr>
              <a:t>Activity</a:t>
            </a:r>
          </a:p>
          <a:p>
            <a:pPr marL="679649" lvl="1" indent="-333532">
              <a:spcBef>
                <a:spcPts val="594"/>
              </a:spcBef>
              <a:buClr>
                <a:schemeClr val="accent1">
                  <a:lumMod val="75000"/>
                </a:schemeClr>
              </a:buClr>
              <a:buFont typeface="Arial" pitchFamily="34" charset="0"/>
              <a:buChar char="–"/>
              <a:defRPr/>
            </a:pPr>
            <a:r>
              <a:rPr lang="en-US" sz="2344" dirty="0">
                <a:solidFill>
                  <a:schemeClr val="tx1">
                    <a:lumMod val="65000"/>
                    <a:lumOff val="35000"/>
                  </a:schemeClr>
                </a:solidFill>
              </a:rPr>
              <a:t>Sequence</a:t>
            </a:r>
          </a:p>
          <a:p>
            <a:pPr marL="679649" lvl="1" indent="-333532">
              <a:spcBef>
                <a:spcPts val="594"/>
              </a:spcBef>
              <a:buClr>
                <a:schemeClr val="accent1">
                  <a:lumMod val="75000"/>
                </a:schemeClr>
              </a:buClr>
              <a:buFont typeface="Arial" pitchFamily="34" charset="0"/>
              <a:buChar char="–"/>
              <a:defRPr/>
            </a:pPr>
            <a:r>
              <a:rPr lang="en-US" sz="2344" dirty="0">
                <a:solidFill>
                  <a:schemeClr val="tx1">
                    <a:lumMod val="65000"/>
                    <a:lumOff val="35000"/>
                  </a:schemeClr>
                </a:solidFill>
              </a:rPr>
              <a:t>Communication</a:t>
            </a:r>
          </a:p>
          <a:p>
            <a:pPr marL="679649" lvl="1" indent="-333532">
              <a:spcBef>
                <a:spcPts val="594"/>
              </a:spcBef>
              <a:buClr>
                <a:schemeClr val="accent1">
                  <a:lumMod val="75000"/>
                </a:schemeClr>
              </a:buClr>
              <a:buFont typeface="Arial" pitchFamily="34" charset="0"/>
              <a:buChar char="–"/>
              <a:defRPr/>
            </a:pPr>
            <a:r>
              <a:rPr lang="en-US" sz="2344" dirty="0">
                <a:solidFill>
                  <a:schemeClr val="tx1">
                    <a:lumMod val="65000"/>
                    <a:lumOff val="35000"/>
                  </a:schemeClr>
                </a:solidFill>
              </a:rPr>
              <a:t>Interaction overview</a:t>
            </a:r>
          </a:p>
          <a:p>
            <a:pPr marL="679649" lvl="1" indent="-333532">
              <a:spcBef>
                <a:spcPts val="594"/>
              </a:spcBef>
              <a:buClr>
                <a:schemeClr val="accent1">
                  <a:lumMod val="75000"/>
                </a:schemeClr>
              </a:buClr>
              <a:buFont typeface="Arial" pitchFamily="34" charset="0"/>
              <a:buChar char="–"/>
              <a:defRPr/>
            </a:pPr>
            <a:r>
              <a:rPr lang="en-US" sz="2344" dirty="0">
                <a:solidFill>
                  <a:schemeClr val="tx1">
                    <a:lumMod val="65000"/>
                    <a:lumOff val="35000"/>
                  </a:schemeClr>
                </a:solidFill>
              </a:rPr>
              <a:t>Timing</a:t>
            </a:r>
          </a:p>
          <a:p>
            <a:pPr marL="679649" lvl="1" indent="-333532">
              <a:spcBef>
                <a:spcPts val="594"/>
              </a:spcBef>
              <a:buClr>
                <a:schemeClr val="accent1">
                  <a:lumMod val="75000"/>
                </a:schemeClr>
              </a:buClr>
              <a:buFont typeface="Arial" pitchFamily="34" charset="0"/>
              <a:buChar char="–"/>
              <a:defRPr/>
            </a:pPr>
            <a:r>
              <a:rPr lang="en-US" sz="2344" dirty="0">
                <a:solidFill>
                  <a:schemeClr val="tx1">
                    <a:lumMod val="65000"/>
                    <a:lumOff val="35000"/>
                  </a:schemeClr>
                </a:solidFill>
              </a:rPr>
              <a:t>Behavior state machine</a:t>
            </a:r>
          </a:p>
          <a:p>
            <a:pPr marL="679649" lvl="1" indent="-333532">
              <a:spcBef>
                <a:spcPts val="594"/>
              </a:spcBef>
              <a:buClr>
                <a:schemeClr val="accent1">
                  <a:lumMod val="75000"/>
                </a:schemeClr>
              </a:buClr>
              <a:buFont typeface="Arial" pitchFamily="34" charset="0"/>
              <a:buChar char="–"/>
              <a:defRPr/>
            </a:pPr>
            <a:r>
              <a:rPr lang="en-US" sz="2344" dirty="0">
                <a:solidFill>
                  <a:schemeClr val="tx1">
                    <a:lumMod val="65000"/>
                    <a:lumOff val="35000"/>
                  </a:schemeClr>
                </a:solidFill>
              </a:rPr>
              <a:t>Protocol state machine,</a:t>
            </a:r>
          </a:p>
          <a:p>
            <a:pPr marL="679649" lvl="1" indent="-333532">
              <a:spcBef>
                <a:spcPts val="594"/>
              </a:spcBef>
              <a:buClr>
                <a:schemeClr val="accent1">
                  <a:lumMod val="75000"/>
                </a:schemeClr>
              </a:buClr>
              <a:buFont typeface="Arial" pitchFamily="34" charset="0"/>
              <a:buChar char="–"/>
              <a:defRPr/>
            </a:pPr>
            <a:r>
              <a:rPr lang="en-US" sz="2344" dirty="0">
                <a:solidFill>
                  <a:schemeClr val="tx1">
                    <a:lumMod val="65000"/>
                    <a:lumOff val="35000"/>
                  </a:schemeClr>
                </a:solidFill>
              </a:rPr>
              <a:t>Use-case diagrams</a:t>
            </a:r>
          </a:p>
          <a:p>
            <a:pPr marL="346118" indent="-346118">
              <a:buClr>
                <a:schemeClr val="accent1">
                  <a:lumMod val="60000"/>
                  <a:lumOff val="40000"/>
                </a:schemeClr>
              </a:buClr>
              <a:defRPr/>
            </a:pPr>
            <a:endParaRPr lang="en-US" sz="3188" dirty="0">
              <a:solidFill>
                <a:schemeClr val="tx1">
                  <a:lumMod val="65000"/>
                  <a:lumOff val="35000"/>
                </a:schemeClr>
              </a:solidFill>
            </a:endParaRPr>
          </a:p>
        </p:txBody>
      </p:sp>
      <p:sp>
        <p:nvSpPr>
          <p:cNvPr id="3" name="Slide Number Placeholder 2">
            <a:extLst>
              <a:ext uri="{FF2B5EF4-FFF2-40B4-BE49-F238E27FC236}">
                <a16:creationId xmlns:a16="http://schemas.microsoft.com/office/drawing/2014/main" id="{BDAD8C85-6D3B-BF55-7CC8-FB5CE0AA84CE}"/>
              </a:ext>
            </a:extLst>
          </p:cNvPr>
          <p:cNvSpPr>
            <a:spLocks noGrp="1"/>
          </p:cNvSpPr>
          <p:nvPr>
            <p:ph type="sldNum" sz="quarter" idx="12"/>
          </p:nvPr>
        </p:nvSpPr>
        <p:spPr/>
        <p:txBody>
          <a:bodyPr/>
          <a:lstStyle/>
          <a:p>
            <a:fld id="{73B850FF-6169-4056-8077-06FFA93A5366}" type="slidenum">
              <a:rPr lang="en-US" smtClean="0"/>
              <a:t>26</a:t>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28FCE1A2-5002-11E5-21A6-16B2ADF482AB}"/>
              </a:ext>
            </a:extLst>
          </p:cNvPr>
          <p:cNvSpPr>
            <a:spLocks noGrp="1"/>
          </p:cNvSpPr>
          <p:nvPr>
            <p:ph type="sldNum" sz="quarter" idx="12"/>
          </p:nvPr>
        </p:nvSpPr>
        <p:spPr/>
        <p:txBody>
          <a:bodyPr/>
          <a:lstStyle/>
          <a:p>
            <a:fld id="{73B850FF-6169-4056-8077-06FFA93A5366}" type="slidenum">
              <a:rPr lang="en-US" smtClean="0"/>
              <a:t>27</a:t>
            </a:fld>
            <a:endParaRPr lang="en-US"/>
          </a:p>
        </p:txBody>
      </p:sp>
      <p:pic>
        <p:nvPicPr>
          <p:cNvPr id="6" name="Picture 5" descr="A diagram chart with text and images&#10;&#10;Description automatically generated">
            <a:extLst>
              <a:ext uri="{FF2B5EF4-FFF2-40B4-BE49-F238E27FC236}">
                <a16:creationId xmlns:a16="http://schemas.microsoft.com/office/drawing/2014/main" id="{B422E403-B2FE-51DA-DB0D-9796539378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7586" y="350220"/>
            <a:ext cx="9850056" cy="5922120"/>
          </a:xfrm>
          <a:prstGeom prst="rect">
            <a:avLst/>
          </a:prstGeom>
        </p:spPr>
      </p:pic>
    </p:spTree>
    <p:extLst>
      <p:ext uri="{BB962C8B-B14F-4D97-AF65-F5344CB8AC3E}">
        <p14:creationId xmlns:p14="http://schemas.microsoft.com/office/powerpoint/2010/main" val="21450186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6088" name="Rectangle 46087">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46090" name="Rectangle 46089">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46092" name="Group 46091">
            <a:extLst>
              <a:ext uri="{FF2B5EF4-FFF2-40B4-BE49-F238E27FC236}">
                <a16:creationId xmlns:a16="http://schemas.microsoft.com/office/drawing/2014/main" id="{7AB7BDB5-BE0D-446B-AA57-16A1D859E52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V="1">
            <a:off x="3048" y="1"/>
            <a:ext cx="5236971" cy="6858000"/>
            <a:chOff x="20829" y="1"/>
            <a:chExt cx="5236971" cy="6857999"/>
          </a:xfrm>
        </p:grpSpPr>
        <p:pic>
          <p:nvPicPr>
            <p:cNvPr id="46093" name="Picture 46092">
              <a:extLst>
                <a:ext uri="{FF2B5EF4-FFF2-40B4-BE49-F238E27FC236}">
                  <a16:creationId xmlns:a16="http://schemas.microsoft.com/office/drawing/2014/main" id="{8908FD00-E296-493C-89F7-EE7DB15D200A}"/>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duotone>
                <a:schemeClr val="accent6">
                  <a:shade val="45000"/>
                  <a:satMod val="135000"/>
                </a:schemeClr>
                <a:prstClr val="white"/>
              </a:duotone>
              <a:alphaModFix amt="10000"/>
              <a:extLst>
                <a:ext uri="{28A0092B-C50C-407E-A947-70E740481C1C}">
                  <a14:useLocalDpi xmlns:a14="http://schemas.microsoft.com/office/drawing/2010/main" val="0"/>
                </a:ext>
              </a:extLst>
            </a:blip>
            <a:stretch>
              <a:fillRect/>
            </a:stretch>
          </p:blipFill>
          <p:spPr>
            <a:xfrm>
              <a:off x="20829" y="692703"/>
              <a:ext cx="5236971" cy="6165297"/>
            </a:xfrm>
            <a:prstGeom prst="rect">
              <a:avLst/>
            </a:prstGeom>
          </p:spPr>
        </p:pic>
        <p:pic>
          <p:nvPicPr>
            <p:cNvPr id="46094" name="Picture 46093">
              <a:extLst>
                <a:ext uri="{FF2B5EF4-FFF2-40B4-BE49-F238E27FC236}">
                  <a16:creationId xmlns:a16="http://schemas.microsoft.com/office/drawing/2014/main" id="{0E9000E1-E55C-4724-B0E8-CC588826F51A}"/>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duotone>
                <a:schemeClr val="accent6">
                  <a:shade val="45000"/>
                  <a:satMod val="135000"/>
                </a:schemeClr>
                <a:prstClr val="white"/>
              </a:duotone>
              <a:alphaModFix amt="10000"/>
              <a:extLst>
                <a:ext uri="{28A0092B-C50C-407E-A947-70E740481C1C}">
                  <a14:useLocalDpi xmlns:a14="http://schemas.microsoft.com/office/drawing/2010/main" val="0"/>
                </a:ext>
              </a:extLst>
            </a:blip>
            <a:srcRect l="19154" b="19117"/>
            <a:stretch/>
          </p:blipFill>
          <p:spPr>
            <a:xfrm rot="5400000">
              <a:off x="393956" y="-373126"/>
              <a:ext cx="4197222" cy="4943475"/>
            </a:xfrm>
            <a:prstGeom prst="rect">
              <a:avLst/>
            </a:prstGeom>
          </p:spPr>
        </p:pic>
      </p:grpSp>
      <p:sp>
        <p:nvSpPr>
          <p:cNvPr id="46082" name="Title 1"/>
          <p:cNvSpPr>
            <a:spLocks noGrp="1"/>
          </p:cNvSpPr>
          <p:nvPr>
            <p:ph type="title"/>
          </p:nvPr>
        </p:nvSpPr>
        <p:spPr>
          <a:xfrm>
            <a:off x="838201" y="559813"/>
            <a:ext cx="3352799" cy="5577934"/>
          </a:xfrm>
        </p:spPr>
        <p:txBody>
          <a:bodyPr>
            <a:normAutofit/>
          </a:bodyPr>
          <a:lstStyle/>
          <a:p>
            <a:pPr eaLnBrk="1" hangingPunct="1"/>
            <a:r>
              <a:rPr lang="en-US" altLang="en-US" sz="4000">
                <a:ea typeface="ＭＳ Ｐゴシック" panose="020B0600070205080204" pitchFamily="34" charset="-128"/>
              </a:rPr>
              <a:t>Summary</a:t>
            </a:r>
          </a:p>
        </p:txBody>
      </p:sp>
      <p:graphicFrame>
        <p:nvGraphicFramePr>
          <p:cNvPr id="46084" name="Content Placeholder 2">
            <a:extLst>
              <a:ext uri="{FF2B5EF4-FFF2-40B4-BE49-F238E27FC236}">
                <a16:creationId xmlns:a16="http://schemas.microsoft.com/office/drawing/2014/main" id="{2900479F-45E3-FA6D-9290-531A3643B1A2}"/>
              </a:ext>
            </a:extLst>
          </p:cNvPr>
          <p:cNvGraphicFramePr>
            <a:graphicFrameLocks noGrp="1"/>
          </p:cNvGraphicFramePr>
          <p:nvPr>
            <p:ph idx="1"/>
            <p:extLst>
              <p:ext uri="{D42A27DB-BD31-4B8C-83A1-F6EECF244321}">
                <p14:modId xmlns:p14="http://schemas.microsoft.com/office/powerpoint/2010/main" val="2089172719"/>
              </p:ext>
            </p:extLst>
          </p:nvPr>
        </p:nvGraphicFramePr>
        <p:xfrm>
          <a:off x="4807223" y="457200"/>
          <a:ext cx="7003777" cy="584360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4" name="Slide Number Placeholder 3">
            <a:extLst>
              <a:ext uri="{FF2B5EF4-FFF2-40B4-BE49-F238E27FC236}">
                <a16:creationId xmlns:a16="http://schemas.microsoft.com/office/drawing/2014/main" id="{BB7A2E9F-DD61-C5BD-1C25-97096C39DA61}"/>
              </a:ext>
            </a:extLst>
          </p:cNvPr>
          <p:cNvSpPr>
            <a:spLocks noGrp="1"/>
          </p:cNvSpPr>
          <p:nvPr>
            <p:ph type="sldNum" sz="quarter" idx="12"/>
          </p:nvPr>
        </p:nvSpPr>
        <p:spPr/>
        <p:txBody>
          <a:bodyPr/>
          <a:lstStyle/>
          <a:p>
            <a:fld id="{73B850FF-6169-4056-8077-06FFA93A5366}" type="slidenum">
              <a:rPr lang="en-US" smtClean="0"/>
              <a:t>28</a:t>
            </a:fld>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7113" name="Rectangle 47112">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47115" name="Rectangle 47114">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47117" name="Group 47116">
            <a:extLst>
              <a:ext uri="{FF2B5EF4-FFF2-40B4-BE49-F238E27FC236}">
                <a16:creationId xmlns:a16="http://schemas.microsoft.com/office/drawing/2014/main" id="{7AB7BDB5-BE0D-446B-AA57-16A1D859E52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V="1">
            <a:off x="3048" y="1"/>
            <a:ext cx="5236971" cy="6858000"/>
            <a:chOff x="20829" y="1"/>
            <a:chExt cx="5236971" cy="6857999"/>
          </a:xfrm>
        </p:grpSpPr>
        <p:pic>
          <p:nvPicPr>
            <p:cNvPr id="47118" name="Picture 47117">
              <a:extLst>
                <a:ext uri="{FF2B5EF4-FFF2-40B4-BE49-F238E27FC236}">
                  <a16:creationId xmlns:a16="http://schemas.microsoft.com/office/drawing/2014/main" id="{8908FD00-E296-493C-89F7-EE7DB15D200A}"/>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duotone>
                <a:schemeClr val="accent6">
                  <a:shade val="45000"/>
                  <a:satMod val="135000"/>
                </a:schemeClr>
                <a:prstClr val="white"/>
              </a:duotone>
              <a:alphaModFix amt="10000"/>
              <a:extLst>
                <a:ext uri="{28A0092B-C50C-407E-A947-70E740481C1C}">
                  <a14:useLocalDpi xmlns:a14="http://schemas.microsoft.com/office/drawing/2010/main" val="0"/>
                </a:ext>
              </a:extLst>
            </a:blip>
            <a:stretch>
              <a:fillRect/>
            </a:stretch>
          </p:blipFill>
          <p:spPr>
            <a:xfrm>
              <a:off x="20829" y="692703"/>
              <a:ext cx="5236971" cy="6165297"/>
            </a:xfrm>
            <a:prstGeom prst="rect">
              <a:avLst/>
            </a:prstGeom>
          </p:spPr>
        </p:pic>
        <p:pic>
          <p:nvPicPr>
            <p:cNvPr id="47119" name="Picture 47118">
              <a:extLst>
                <a:ext uri="{FF2B5EF4-FFF2-40B4-BE49-F238E27FC236}">
                  <a16:creationId xmlns:a16="http://schemas.microsoft.com/office/drawing/2014/main" id="{0E9000E1-E55C-4724-B0E8-CC588826F51A}"/>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2">
              <a:duotone>
                <a:schemeClr val="accent6">
                  <a:shade val="45000"/>
                  <a:satMod val="135000"/>
                </a:schemeClr>
                <a:prstClr val="white"/>
              </a:duotone>
              <a:alphaModFix amt="10000"/>
              <a:extLst>
                <a:ext uri="{28A0092B-C50C-407E-A947-70E740481C1C}">
                  <a14:useLocalDpi xmlns:a14="http://schemas.microsoft.com/office/drawing/2010/main" val="0"/>
                </a:ext>
              </a:extLst>
            </a:blip>
            <a:srcRect l="19154" b="19117"/>
            <a:stretch/>
          </p:blipFill>
          <p:spPr>
            <a:xfrm rot="5400000">
              <a:off x="393956" y="-373126"/>
              <a:ext cx="4197222" cy="4943475"/>
            </a:xfrm>
            <a:prstGeom prst="rect">
              <a:avLst/>
            </a:prstGeom>
          </p:spPr>
        </p:pic>
      </p:grpSp>
      <p:sp>
        <p:nvSpPr>
          <p:cNvPr id="47106" name="Title 1"/>
          <p:cNvSpPr>
            <a:spLocks noGrp="1"/>
          </p:cNvSpPr>
          <p:nvPr>
            <p:ph type="title"/>
          </p:nvPr>
        </p:nvSpPr>
        <p:spPr>
          <a:xfrm>
            <a:off x="838201" y="559813"/>
            <a:ext cx="3352799" cy="5577934"/>
          </a:xfrm>
        </p:spPr>
        <p:txBody>
          <a:bodyPr>
            <a:normAutofit/>
          </a:bodyPr>
          <a:lstStyle/>
          <a:p>
            <a:pPr eaLnBrk="1" hangingPunct="1"/>
            <a:r>
              <a:rPr lang="en-US" altLang="en-US" sz="4000">
                <a:ea typeface="ＭＳ Ｐゴシック" panose="020B0600070205080204" pitchFamily="34" charset="-128"/>
              </a:rPr>
              <a:t>Summary</a:t>
            </a:r>
          </a:p>
        </p:txBody>
      </p:sp>
      <p:graphicFrame>
        <p:nvGraphicFramePr>
          <p:cNvPr id="47109" name="Content Placeholder 2">
            <a:extLst>
              <a:ext uri="{FF2B5EF4-FFF2-40B4-BE49-F238E27FC236}">
                <a16:creationId xmlns:a16="http://schemas.microsoft.com/office/drawing/2014/main" id="{8A9A57FB-CCC3-B94A-A307-270CD96081CA}"/>
              </a:ext>
            </a:extLst>
          </p:cNvPr>
          <p:cNvGraphicFramePr>
            <a:graphicFrameLocks noGrp="1"/>
          </p:cNvGraphicFramePr>
          <p:nvPr>
            <p:ph idx="1"/>
            <p:extLst>
              <p:ext uri="{D42A27DB-BD31-4B8C-83A1-F6EECF244321}">
                <p14:modId xmlns:p14="http://schemas.microsoft.com/office/powerpoint/2010/main" val="1303242207"/>
              </p:ext>
            </p:extLst>
          </p:nvPr>
        </p:nvGraphicFramePr>
        <p:xfrm>
          <a:off x="4807223" y="457200"/>
          <a:ext cx="7003777" cy="58436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Slide Number Placeholder 2">
            <a:extLst>
              <a:ext uri="{FF2B5EF4-FFF2-40B4-BE49-F238E27FC236}">
                <a16:creationId xmlns:a16="http://schemas.microsoft.com/office/drawing/2014/main" id="{8A066EEF-6770-1AB7-6421-A51D6A6F1B5E}"/>
              </a:ext>
            </a:extLst>
          </p:cNvPr>
          <p:cNvSpPr>
            <a:spLocks noGrp="1"/>
          </p:cNvSpPr>
          <p:nvPr>
            <p:ph type="sldNum" sz="quarter" idx="12"/>
          </p:nvPr>
        </p:nvSpPr>
        <p:spPr/>
        <p:txBody>
          <a:bodyPr/>
          <a:lstStyle/>
          <a:p>
            <a:fld id="{73B850FF-6169-4056-8077-06FFA93A5366}" type="slidenum">
              <a:rPr lang="en-US" smtClean="0"/>
              <a:t>29</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95AAF9C-F1D0-0065-8CD3-78758A3A0518}"/>
              </a:ext>
            </a:extLst>
          </p:cNvPr>
          <p:cNvSpPr txBox="1"/>
          <p:nvPr/>
        </p:nvSpPr>
        <p:spPr>
          <a:xfrm>
            <a:off x="353799" y="2090172"/>
            <a:ext cx="5332297" cy="2385268"/>
          </a:xfrm>
          <a:prstGeom prst="rect">
            <a:avLst/>
          </a:prstGeom>
          <a:noFill/>
        </p:spPr>
        <p:txBody>
          <a:bodyPr wrap="square">
            <a:spAutoFit/>
          </a:bodyPr>
          <a:lstStyle/>
          <a:p>
            <a:pPr>
              <a:spcAft>
                <a:spcPts val="600"/>
              </a:spcAft>
            </a:pPr>
            <a:r>
              <a:rPr lang="en-US" sz="2400" b="1" dirty="0">
                <a:latin typeface="Amasis MT Pro" panose="02040504050005020304" pitchFamily="18" charset="0"/>
              </a:rPr>
              <a:t>Phases of SDLC</a:t>
            </a:r>
          </a:p>
          <a:p>
            <a:r>
              <a:rPr lang="en-US" sz="2400" dirty="0">
                <a:latin typeface="Amasis MT Pro" panose="02040504050005020304" pitchFamily="18" charset="0"/>
              </a:rPr>
              <a:t>Systems Development Life Cycle is a systematic approach which explicitly breaks down the work into phases that are required to implement either new or modified Information System.</a:t>
            </a:r>
          </a:p>
        </p:txBody>
      </p:sp>
      <p:pic>
        <p:nvPicPr>
          <p:cNvPr id="8" name="Picture 7" descr="A diagram of a process&#10;&#10;Description automatically generated">
            <a:extLst>
              <a:ext uri="{FF2B5EF4-FFF2-40B4-BE49-F238E27FC236}">
                <a16:creationId xmlns:a16="http://schemas.microsoft.com/office/drawing/2014/main" id="{3F1FD56C-854B-EEAB-7898-1C2CD0C55BA0}"/>
              </a:ext>
            </a:extLst>
          </p:cNvPr>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372308" y="325558"/>
            <a:ext cx="6539464" cy="6038172"/>
          </a:xfrm>
          <a:prstGeom prst="rect">
            <a:avLst/>
          </a:prstGeom>
        </p:spPr>
      </p:pic>
      <p:sp>
        <p:nvSpPr>
          <p:cNvPr id="3" name="Slide Number Placeholder 2">
            <a:extLst>
              <a:ext uri="{FF2B5EF4-FFF2-40B4-BE49-F238E27FC236}">
                <a16:creationId xmlns:a16="http://schemas.microsoft.com/office/drawing/2014/main" id="{2AE9B97F-570D-305F-1E6B-FFA96B4E7377}"/>
              </a:ext>
            </a:extLst>
          </p:cNvPr>
          <p:cNvSpPr>
            <a:spLocks noGrp="1"/>
          </p:cNvSpPr>
          <p:nvPr>
            <p:ph type="sldNum" sz="quarter" idx="12"/>
          </p:nvPr>
        </p:nvSpPr>
        <p:spPr/>
        <p:txBody>
          <a:bodyPr/>
          <a:lstStyle/>
          <a:p>
            <a:fld id="{73B850FF-6169-4056-8077-06FFA93A5366}" type="slidenum">
              <a:rPr lang="en-US" smtClean="0"/>
              <a:t>3</a:t>
            </a:fld>
            <a:endParaRPr lang="en-US"/>
          </a:p>
        </p:txBody>
      </p:sp>
    </p:spTree>
    <p:extLst>
      <p:ext uri="{BB962C8B-B14F-4D97-AF65-F5344CB8AC3E}">
        <p14:creationId xmlns:p14="http://schemas.microsoft.com/office/powerpoint/2010/main" val="12681065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324A0F4-579A-D6B8-1ACC-15DE1F64D067}"/>
              </a:ext>
            </a:extLst>
          </p:cNvPr>
          <p:cNvPicPr>
            <a:picLocks noChangeAspect="1"/>
          </p:cNvPicPr>
          <p:nvPr/>
        </p:nvPicPr>
        <p:blipFill>
          <a:blip r:embed="rId2"/>
          <a:stretch>
            <a:fillRect/>
          </a:stretch>
        </p:blipFill>
        <p:spPr>
          <a:xfrm>
            <a:off x="1402491" y="782337"/>
            <a:ext cx="5597612" cy="5597612"/>
          </a:xfrm>
          <a:prstGeom prst="rect">
            <a:avLst/>
          </a:prstGeom>
        </p:spPr>
      </p:pic>
      <p:sp>
        <p:nvSpPr>
          <p:cNvPr id="3" name="TextBox 2">
            <a:extLst>
              <a:ext uri="{FF2B5EF4-FFF2-40B4-BE49-F238E27FC236}">
                <a16:creationId xmlns:a16="http://schemas.microsoft.com/office/drawing/2014/main" id="{151C84E0-BA3A-09B8-6C3C-BCEF432B8166}"/>
              </a:ext>
            </a:extLst>
          </p:cNvPr>
          <p:cNvSpPr txBox="1"/>
          <p:nvPr/>
        </p:nvSpPr>
        <p:spPr>
          <a:xfrm>
            <a:off x="7987099" y="2705725"/>
            <a:ext cx="2421925" cy="1446550"/>
          </a:xfrm>
          <a:prstGeom prst="rect">
            <a:avLst/>
          </a:prstGeom>
          <a:noFill/>
        </p:spPr>
        <p:txBody>
          <a:bodyPr wrap="square" rtlCol="0">
            <a:spAutoFit/>
          </a:bodyPr>
          <a:lstStyle/>
          <a:p>
            <a:r>
              <a:rPr lang="en-US" sz="8800" b="1" dirty="0"/>
              <a:t>Q/A</a:t>
            </a:r>
          </a:p>
        </p:txBody>
      </p:sp>
      <p:sp>
        <p:nvSpPr>
          <p:cNvPr id="5" name="Slide Number Placeholder 4">
            <a:extLst>
              <a:ext uri="{FF2B5EF4-FFF2-40B4-BE49-F238E27FC236}">
                <a16:creationId xmlns:a16="http://schemas.microsoft.com/office/drawing/2014/main" id="{214F1222-7635-F07D-A248-7BB636D52EC4}"/>
              </a:ext>
            </a:extLst>
          </p:cNvPr>
          <p:cNvSpPr>
            <a:spLocks noGrp="1"/>
          </p:cNvSpPr>
          <p:nvPr>
            <p:ph type="sldNum" sz="quarter" idx="12"/>
          </p:nvPr>
        </p:nvSpPr>
        <p:spPr/>
        <p:txBody>
          <a:bodyPr/>
          <a:lstStyle/>
          <a:p>
            <a:fld id="{73B850FF-6169-4056-8077-06FFA93A5366}" type="slidenum">
              <a:rPr lang="en-US" smtClean="0"/>
              <a:t>30</a:t>
            </a:fld>
            <a:endParaRPr lang="en-US"/>
          </a:p>
        </p:txBody>
      </p:sp>
    </p:spTree>
    <p:extLst>
      <p:ext uri="{BB962C8B-B14F-4D97-AF65-F5344CB8AC3E}">
        <p14:creationId xmlns:p14="http://schemas.microsoft.com/office/powerpoint/2010/main" val="4251944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9EE2E3B-EE7D-EFB6-9808-59329C1A80BD}"/>
              </a:ext>
            </a:extLst>
          </p:cNvPr>
          <p:cNvSpPr txBox="1"/>
          <p:nvPr/>
        </p:nvSpPr>
        <p:spPr>
          <a:xfrm>
            <a:off x="421124" y="2342015"/>
            <a:ext cx="5812221" cy="3200876"/>
          </a:xfrm>
          <a:prstGeom prst="rect">
            <a:avLst/>
          </a:prstGeom>
          <a:noFill/>
        </p:spPr>
        <p:txBody>
          <a:bodyPr wrap="square">
            <a:spAutoFit/>
          </a:bodyPr>
          <a:lstStyle/>
          <a:p>
            <a:pPr marL="285750" indent="-285750">
              <a:spcBef>
                <a:spcPts val="600"/>
              </a:spcBef>
              <a:spcAft>
                <a:spcPts val="600"/>
              </a:spcAft>
              <a:buFont typeface="Arial" panose="020B0604020202020204" pitchFamily="34" charset="0"/>
              <a:buChar char="•"/>
            </a:pPr>
            <a:r>
              <a:rPr lang="en-US" dirty="0">
                <a:latin typeface="Amasis MT Pro" panose="02040504050005020304" pitchFamily="18" charset="0"/>
              </a:rPr>
              <a:t>Define the problem and scope of existing system.</a:t>
            </a:r>
          </a:p>
          <a:p>
            <a:pPr marL="285750" indent="-285750">
              <a:spcBef>
                <a:spcPts val="600"/>
              </a:spcBef>
              <a:spcAft>
                <a:spcPts val="600"/>
              </a:spcAft>
              <a:buFont typeface="Arial" panose="020B0604020202020204" pitchFamily="34" charset="0"/>
              <a:buChar char="•"/>
            </a:pPr>
            <a:r>
              <a:rPr lang="en-US" dirty="0">
                <a:latin typeface="Amasis MT Pro" panose="02040504050005020304" pitchFamily="18" charset="0"/>
              </a:rPr>
              <a:t>Overview the new system and determine its objectives.</a:t>
            </a:r>
          </a:p>
          <a:p>
            <a:pPr marL="285750" indent="-285750">
              <a:spcBef>
                <a:spcPts val="600"/>
              </a:spcBef>
              <a:spcAft>
                <a:spcPts val="600"/>
              </a:spcAft>
              <a:buFont typeface="Arial" panose="020B0604020202020204" pitchFamily="34" charset="0"/>
              <a:buChar char="•"/>
            </a:pPr>
            <a:r>
              <a:rPr lang="en-US" dirty="0">
                <a:latin typeface="Amasis MT Pro" panose="02040504050005020304" pitchFamily="18" charset="0"/>
              </a:rPr>
              <a:t>Confirm project feasibility and produce the project Schedule.</a:t>
            </a:r>
          </a:p>
          <a:p>
            <a:pPr marL="285750" indent="-285750">
              <a:spcBef>
                <a:spcPts val="600"/>
              </a:spcBef>
              <a:spcAft>
                <a:spcPts val="600"/>
              </a:spcAft>
              <a:buFont typeface="Arial" panose="020B0604020202020204" pitchFamily="34" charset="0"/>
              <a:buChar char="•"/>
            </a:pPr>
            <a:r>
              <a:rPr lang="en-US" dirty="0">
                <a:latin typeface="Amasis MT Pro" panose="02040504050005020304" pitchFamily="18" charset="0"/>
              </a:rPr>
              <a:t>During this phase, threats, constraints, integration and security of system are also considered.</a:t>
            </a:r>
          </a:p>
          <a:p>
            <a:pPr marL="285750" indent="-285750">
              <a:spcBef>
                <a:spcPts val="600"/>
              </a:spcBef>
              <a:spcAft>
                <a:spcPts val="600"/>
              </a:spcAft>
              <a:buFont typeface="Arial" panose="020B0604020202020204" pitchFamily="34" charset="0"/>
              <a:buChar char="•"/>
            </a:pPr>
            <a:r>
              <a:rPr lang="en-US" dirty="0">
                <a:latin typeface="Amasis MT Pro" panose="02040504050005020304" pitchFamily="18" charset="0"/>
              </a:rPr>
              <a:t>A feasibility report for the entire project is created at the end of this phase.</a:t>
            </a:r>
          </a:p>
        </p:txBody>
      </p:sp>
      <p:sp>
        <p:nvSpPr>
          <p:cNvPr id="7" name="TextBox 6">
            <a:extLst>
              <a:ext uri="{FF2B5EF4-FFF2-40B4-BE49-F238E27FC236}">
                <a16:creationId xmlns:a16="http://schemas.microsoft.com/office/drawing/2014/main" id="{BDA4689E-EF0F-7C9D-63D8-9C58899B9EDA}"/>
              </a:ext>
            </a:extLst>
          </p:cNvPr>
          <p:cNvSpPr txBox="1"/>
          <p:nvPr/>
        </p:nvSpPr>
        <p:spPr>
          <a:xfrm>
            <a:off x="421124" y="1370368"/>
            <a:ext cx="5150069" cy="523220"/>
          </a:xfrm>
          <a:prstGeom prst="rect">
            <a:avLst/>
          </a:prstGeom>
          <a:noFill/>
        </p:spPr>
        <p:txBody>
          <a:bodyPr wrap="square">
            <a:spAutoFit/>
          </a:bodyPr>
          <a:lstStyle/>
          <a:p>
            <a:r>
              <a:rPr lang="en-US" sz="2800" b="1" dirty="0"/>
              <a:t>Feasibility Study or Planning</a:t>
            </a:r>
          </a:p>
        </p:txBody>
      </p:sp>
      <p:pic>
        <p:nvPicPr>
          <p:cNvPr id="8" name="Picture 7">
            <a:extLst>
              <a:ext uri="{FF2B5EF4-FFF2-40B4-BE49-F238E27FC236}">
                <a16:creationId xmlns:a16="http://schemas.microsoft.com/office/drawing/2014/main" id="{C9EE2EE8-D5BE-7638-5E84-107CDE242F9D}"/>
              </a:ext>
            </a:extLst>
          </p:cNvPr>
          <p:cNvPicPr>
            <a:picLocks noChangeAspect="1"/>
          </p:cNvPicPr>
          <p:nvPr/>
        </p:nvPicPr>
        <p:blipFill>
          <a:blip r:embed="rId2"/>
          <a:stretch>
            <a:fillRect/>
          </a:stretch>
        </p:blipFill>
        <p:spPr>
          <a:xfrm>
            <a:off x="6729888" y="2010350"/>
            <a:ext cx="5143500" cy="3429000"/>
          </a:xfrm>
          <a:prstGeom prst="rect">
            <a:avLst/>
          </a:prstGeom>
        </p:spPr>
      </p:pic>
      <p:sp>
        <p:nvSpPr>
          <p:cNvPr id="3" name="Slide Number Placeholder 2">
            <a:extLst>
              <a:ext uri="{FF2B5EF4-FFF2-40B4-BE49-F238E27FC236}">
                <a16:creationId xmlns:a16="http://schemas.microsoft.com/office/drawing/2014/main" id="{B34130DD-8C10-AD54-1B5A-EA5097A36640}"/>
              </a:ext>
            </a:extLst>
          </p:cNvPr>
          <p:cNvSpPr>
            <a:spLocks noGrp="1"/>
          </p:cNvSpPr>
          <p:nvPr>
            <p:ph type="sldNum" sz="quarter" idx="12"/>
          </p:nvPr>
        </p:nvSpPr>
        <p:spPr/>
        <p:txBody>
          <a:bodyPr/>
          <a:lstStyle/>
          <a:p>
            <a:fld id="{73B850FF-6169-4056-8077-06FFA93A5366}" type="slidenum">
              <a:rPr lang="en-US" smtClean="0"/>
              <a:t>4</a:t>
            </a:fld>
            <a:endParaRPr lang="en-US"/>
          </a:p>
        </p:txBody>
      </p:sp>
    </p:spTree>
    <p:extLst>
      <p:ext uri="{BB962C8B-B14F-4D97-AF65-F5344CB8AC3E}">
        <p14:creationId xmlns:p14="http://schemas.microsoft.com/office/powerpoint/2010/main" val="40344090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33B34CD-7DE8-08BF-3180-DD3692DCCECD}"/>
              </a:ext>
            </a:extLst>
          </p:cNvPr>
          <p:cNvSpPr>
            <a:spLocks noGrp="1"/>
          </p:cNvSpPr>
          <p:nvPr>
            <p:ph type="sldNum" sz="quarter" idx="12"/>
          </p:nvPr>
        </p:nvSpPr>
        <p:spPr/>
        <p:txBody>
          <a:bodyPr/>
          <a:lstStyle/>
          <a:p>
            <a:fld id="{73B850FF-6169-4056-8077-06FFA93A5366}" type="slidenum">
              <a:rPr lang="en-US" smtClean="0"/>
              <a:t>5</a:t>
            </a:fld>
            <a:endParaRPr lang="en-US"/>
          </a:p>
        </p:txBody>
      </p:sp>
      <p:pic>
        <p:nvPicPr>
          <p:cNvPr id="1028" name="Picture 4">
            <a:extLst>
              <a:ext uri="{FF2B5EF4-FFF2-40B4-BE49-F238E27FC236}">
                <a16:creationId xmlns:a16="http://schemas.microsoft.com/office/drawing/2014/main" id="{3552A637-D46E-3728-C91E-C85820F37C0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667" t="9038" r="4729" b="4992"/>
          <a:stretch/>
        </p:blipFill>
        <p:spPr bwMode="auto">
          <a:xfrm>
            <a:off x="5114142" y="481083"/>
            <a:ext cx="6619164" cy="589583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EE5C0453-0CCD-2A6C-9D36-382E2EE1A50A}"/>
              </a:ext>
            </a:extLst>
          </p:cNvPr>
          <p:cNvSpPr txBox="1"/>
          <p:nvPr/>
        </p:nvSpPr>
        <p:spPr>
          <a:xfrm>
            <a:off x="822829" y="2587470"/>
            <a:ext cx="4291313" cy="1077218"/>
          </a:xfrm>
          <a:prstGeom prst="rect">
            <a:avLst/>
          </a:prstGeom>
          <a:noFill/>
        </p:spPr>
        <p:txBody>
          <a:bodyPr wrap="square">
            <a:spAutoFit/>
          </a:bodyPr>
          <a:lstStyle/>
          <a:p>
            <a:r>
              <a:rPr lang="en-US" sz="3200" b="1" dirty="0"/>
              <a:t>Feasibility Study Types </a:t>
            </a:r>
            <a:endParaRPr lang="en-US" sz="3200" dirty="0"/>
          </a:p>
        </p:txBody>
      </p:sp>
    </p:spTree>
    <p:extLst>
      <p:ext uri="{BB962C8B-B14F-4D97-AF65-F5344CB8AC3E}">
        <p14:creationId xmlns:p14="http://schemas.microsoft.com/office/powerpoint/2010/main" val="21854225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450BC47D-CD43-EC76-ED52-798210C06F13}"/>
              </a:ext>
            </a:extLst>
          </p:cNvPr>
          <p:cNvSpPr>
            <a:spLocks noGrp="1"/>
          </p:cNvSpPr>
          <p:nvPr>
            <p:ph type="sldNum" sz="quarter" idx="12"/>
          </p:nvPr>
        </p:nvSpPr>
        <p:spPr/>
        <p:txBody>
          <a:bodyPr/>
          <a:lstStyle/>
          <a:p>
            <a:fld id="{73B850FF-6169-4056-8077-06FFA93A5366}" type="slidenum">
              <a:rPr lang="en-US" smtClean="0"/>
              <a:t>6</a:t>
            </a:fld>
            <a:endParaRPr lang="en-US"/>
          </a:p>
        </p:txBody>
      </p:sp>
      <p:sp>
        <p:nvSpPr>
          <p:cNvPr id="5" name="TextBox 4">
            <a:extLst>
              <a:ext uri="{FF2B5EF4-FFF2-40B4-BE49-F238E27FC236}">
                <a16:creationId xmlns:a16="http://schemas.microsoft.com/office/drawing/2014/main" id="{DA73C554-3D5C-BDBD-6E42-C7A87E87289D}"/>
              </a:ext>
            </a:extLst>
          </p:cNvPr>
          <p:cNvSpPr txBox="1"/>
          <p:nvPr/>
        </p:nvSpPr>
        <p:spPr>
          <a:xfrm>
            <a:off x="693950" y="464468"/>
            <a:ext cx="11039356" cy="1754326"/>
          </a:xfrm>
          <a:prstGeom prst="rect">
            <a:avLst/>
          </a:prstGeom>
          <a:noFill/>
        </p:spPr>
        <p:txBody>
          <a:bodyPr wrap="square">
            <a:spAutoFit/>
          </a:bodyPr>
          <a:lstStyle/>
          <a:p>
            <a:r>
              <a:rPr lang="en-US" sz="1800" b="1" dirty="0">
                <a:solidFill>
                  <a:srgbClr val="000000"/>
                </a:solidFill>
                <a:effectLst/>
                <a:latin typeface="Amasis MT Pro" panose="02040504050005020304" pitchFamily="18" charset="0"/>
              </a:rPr>
              <a:t>Legal Feasibility:- </a:t>
            </a:r>
          </a:p>
          <a:p>
            <a:pPr marL="285750" indent="-285750">
              <a:buFont typeface="Arial" panose="020B0604020202020204" pitchFamily="34" charset="0"/>
              <a:buChar char="•"/>
            </a:pPr>
            <a:r>
              <a:rPr lang="en-US" sz="1800" dirty="0">
                <a:solidFill>
                  <a:srgbClr val="000000"/>
                </a:solidFill>
                <a:effectLst/>
                <a:latin typeface="Amasis MT Pro" panose="02040504050005020304" pitchFamily="18" charset="0"/>
              </a:rPr>
              <a:t>This assessment looks into if any component of the proposed project violates any regulations, such as zoning rules, data protection legislation, or social media laws. </a:t>
            </a:r>
          </a:p>
          <a:p>
            <a:pPr marL="285750" indent="-285750">
              <a:buFont typeface="Arial" panose="020B0604020202020204" pitchFamily="34" charset="0"/>
              <a:buChar char="•"/>
            </a:pPr>
            <a:r>
              <a:rPr lang="en-US" sz="1800" dirty="0">
                <a:solidFill>
                  <a:srgbClr val="000000"/>
                </a:solidFill>
                <a:effectLst/>
                <a:latin typeface="Amasis MT Pro" panose="02040504050005020304" pitchFamily="18" charset="0"/>
              </a:rPr>
              <a:t>Assume a company wishes to develop a new office building at a specified location. A feasibility study may discover that the desired location for the company is not designated for that sort of business. That </a:t>
            </a:r>
            <a:r>
              <a:rPr lang="en-US" sz="1800" dirty="0" err="1">
                <a:solidFill>
                  <a:srgbClr val="000000"/>
                </a:solidFill>
                <a:effectLst/>
                <a:latin typeface="Amasis MT Pro" panose="02040504050005020304" pitchFamily="18" charset="0"/>
              </a:rPr>
              <a:t>organisation</a:t>
            </a:r>
            <a:r>
              <a:rPr lang="en-US" sz="1800" dirty="0">
                <a:solidFill>
                  <a:srgbClr val="000000"/>
                </a:solidFill>
                <a:effectLst/>
                <a:latin typeface="Amasis MT Pro" panose="02040504050005020304" pitchFamily="18" charset="0"/>
              </a:rPr>
              <a:t> has just saved a lot of time and effort by discovering early on that their idea was not feasible.</a:t>
            </a:r>
            <a:endParaRPr lang="en-US" dirty="0">
              <a:latin typeface="Amasis MT Pro" panose="02040504050005020304" pitchFamily="18" charset="0"/>
            </a:endParaRPr>
          </a:p>
        </p:txBody>
      </p:sp>
      <p:sp>
        <p:nvSpPr>
          <p:cNvPr id="7" name="TextBox 6">
            <a:extLst>
              <a:ext uri="{FF2B5EF4-FFF2-40B4-BE49-F238E27FC236}">
                <a16:creationId xmlns:a16="http://schemas.microsoft.com/office/drawing/2014/main" id="{A45C62D3-0CCD-6A7B-FDD8-E95AB4C67415}"/>
              </a:ext>
            </a:extLst>
          </p:cNvPr>
          <p:cNvSpPr txBox="1"/>
          <p:nvPr/>
        </p:nvSpPr>
        <p:spPr>
          <a:xfrm>
            <a:off x="693950" y="2455555"/>
            <a:ext cx="11039356" cy="1477328"/>
          </a:xfrm>
          <a:prstGeom prst="rect">
            <a:avLst/>
          </a:prstGeom>
          <a:noFill/>
        </p:spPr>
        <p:txBody>
          <a:bodyPr wrap="square">
            <a:spAutoFit/>
          </a:bodyPr>
          <a:lstStyle/>
          <a:p>
            <a:r>
              <a:rPr lang="en-US" sz="1800" b="1" dirty="0">
                <a:solidFill>
                  <a:srgbClr val="000000"/>
                </a:solidFill>
                <a:effectLst/>
                <a:latin typeface="Amasis MT Pro" panose="02040504050005020304" pitchFamily="18" charset="0"/>
              </a:rPr>
              <a:t>Economic Feasibility:- </a:t>
            </a:r>
          </a:p>
          <a:p>
            <a:pPr marL="285750" indent="-285750">
              <a:buFont typeface="Arial" panose="020B0604020202020204" pitchFamily="34" charset="0"/>
              <a:buChar char="•"/>
            </a:pPr>
            <a:r>
              <a:rPr lang="en-US" sz="1800" dirty="0">
                <a:solidFill>
                  <a:srgbClr val="000000"/>
                </a:solidFill>
                <a:effectLst/>
                <a:latin typeface="Amasis MT Pro" panose="02040504050005020304" pitchFamily="18" charset="0"/>
              </a:rPr>
              <a:t>This evaluation typically includes a cost-benefit analysis of the project, which aids firms in determining the project's viability, cost, and benefits before spending financial resources. </a:t>
            </a:r>
          </a:p>
          <a:p>
            <a:pPr marL="285750" indent="-285750">
              <a:buFont typeface="Arial" panose="020B0604020202020204" pitchFamily="34" charset="0"/>
              <a:buChar char="•"/>
            </a:pPr>
            <a:r>
              <a:rPr lang="en-US" sz="1800" dirty="0">
                <a:solidFill>
                  <a:srgbClr val="000000"/>
                </a:solidFill>
                <a:effectLst/>
                <a:latin typeface="Amasis MT Pro" panose="02040504050005020304" pitchFamily="18" charset="0"/>
              </a:rPr>
              <a:t>It also acts as an objective project review, boosting project credibility by assisting decision-makers in identifying the proposed project's beneficial economic benefits to the </a:t>
            </a:r>
            <a:r>
              <a:rPr lang="en-US" sz="1800" dirty="0" err="1">
                <a:solidFill>
                  <a:srgbClr val="000000"/>
                </a:solidFill>
                <a:effectLst/>
                <a:latin typeface="Amasis MT Pro" panose="02040504050005020304" pitchFamily="18" charset="0"/>
              </a:rPr>
              <a:t>organisation</a:t>
            </a:r>
            <a:r>
              <a:rPr lang="en-US" sz="1800" dirty="0">
                <a:solidFill>
                  <a:srgbClr val="000000"/>
                </a:solidFill>
                <a:effectLst/>
                <a:latin typeface="Amasis MT Pro" panose="02040504050005020304" pitchFamily="18" charset="0"/>
              </a:rPr>
              <a:t>.</a:t>
            </a:r>
            <a:endParaRPr lang="en-US" dirty="0">
              <a:latin typeface="Amasis MT Pro" panose="02040504050005020304" pitchFamily="18" charset="0"/>
            </a:endParaRPr>
          </a:p>
        </p:txBody>
      </p:sp>
      <p:sp>
        <p:nvSpPr>
          <p:cNvPr id="9" name="TextBox 8">
            <a:extLst>
              <a:ext uri="{FF2B5EF4-FFF2-40B4-BE49-F238E27FC236}">
                <a16:creationId xmlns:a16="http://schemas.microsoft.com/office/drawing/2014/main" id="{CD067FE0-39FD-DFF6-82B7-C67F5A311A60}"/>
              </a:ext>
            </a:extLst>
          </p:cNvPr>
          <p:cNvSpPr txBox="1"/>
          <p:nvPr/>
        </p:nvSpPr>
        <p:spPr>
          <a:xfrm>
            <a:off x="693952" y="4159116"/>
            <a:ext cx="11039354" cy="2031325"/>
          </a:xfrm>
          <a:prstGeom prst="rect">
            <a:avLst/>
          </a:prstGeom>
          <a:noFill/>
        </p:spPr>
        <p:txBody>
          <a:bodyPr wrap="square">
            <a:spAutoFit/>
          </a:bodyPr>
          <a:lstStyle/>
          <a:p>
            <a:r>
              <a:rPr lang="en-US" sz="1800" b="1" dirty="0">
                <a:solidFill>
                  <a:srgbClr val="000000"/>
                </a:solidFill>
                <a:effectLst/>
                <a:latin typeface="Amasis MT Pro" panose="02040504050005020304" pitchFamily="18" charset="0"/>
              </a:rPr>
              <a:t>Technical Feasibility:- </a:t>
            </a:r>
          </a:p>
          <a:p>
            <a:pPr marL="285750" indent="-285750">
              <a:buFont typeface="Arial" panose="020B0604020202020204" pitchFamily="34" charset="0"/>
              <a:buChar char="•"/>
            </a:pPr>
            <a:r>
              <a:rPr lang="en-US" sz="1800" dirty="0">
                <a:solidFill>
                  <a:srgbClr val="000000"/>
                </a:solidFill>
                <a:effectLst/>
                <a:latin typeface="Amasis MT Pro" panose="02040504050005020304" pitchFamily="18" charset="0"/>
              </a:rPr>
              <a:t>The technological resources accessible to the </a:t>
            </a:r>
            <a:r>
              <a:rPr lang="en-US" sz="1800" dirty="0" err="1">
                <a:solidFill>
                  <a:srgbClr val="000000"/>
                </a:solidFill>
                <a:effectLst/>
                <a:latin typeface="Amasis MT Pro" panose="02040504050005020304" pitchFamily="18" charset="0"/>
              </a:rPr>
              <a:t>organisation</a:t>
            </a:r>
            <a:r>
              <a:rPr lang="en-US" sz="1800" dirty="0">
                <a:solidFill>
                  <a:srgbClr val="000000"/>
                </a:solidFill>
                <a:effectLst/>
                <a:latin typeface="Amasis MT Pro" panose="02040504050005020304" pitchFamily="18" charset="0"/>
              </a:rPr>
              <a:t> are the subject of this examination. It aids companies in determining whether technical resources are adequate for the job and whether the technical team is capable of turning concepts into operational systems. </a:t>
            </a:r>
          </a:p>
          <a:p>
            <a:pPr marL="285750" indent="-285750">
              <a:buFont typeface="Arial" panose="020B0604020202020204" pitchFamily="34" charset="0"/>
              <a:buChar char="•"/>
            </a:pPr>
            <a:r>
              <a:rPr lang="en-US" sz="1800" dirty="0">
                <a:solidFill>
                  <a:srgbClr val="000000"/>
                </a:solidFill>
                <a:effectLst/>
                <a:latin typeface="Amasis MT Pro" panose="02040504050005020304" pitchFamily="18" charset="0"/>
              </a:rPr>
              <a:t>The proposed system's hardware, software, and other technical needs are also evaluated for technical viability. An </a:t>
            </a:r>
            <a:r>
              <a:rPr lang="en-US" sz="1800" dirty="0" err="1">
                <a:solidFill>
                  <a:srgbClr val="000000"/>
                </a:solidFill>
                <a:effectLst/>
                <a:latin typeface="Amasis MT Pro" panose="02040504050005020304" pitchFamily="18" charset="0"/>
              </a:rPr>
              <a:t>organisation</a:t>
            </a:r>
            <a:r>
              <a:rPr lang="en-US" sz="1800" dirty="0">
                <a:solidFill>
                  <a:srgbClr val="000000"/>
                </a:solidFill>
                <a:effectLst/>
                <a:latin typeface="Amasis MT Pro" panose="02040504050005020304" pitchFamily="18" charset="0"/>
              </a:rPr>
              <a:t>, for example, would not want to try to install Star Trek's transporters in their facility because it is currently not technically feasible.</a:t>
            </a:r>
            <a:endParaRPr lang="en-US" dirty="0">
              <a:latin typeface="Amasis MT Pro" panose="02040504050005020304" pitchFamily="18" charset="0"/>
            </a:endParaRPr>
          </a:p>
        </p:txBody>
      </p:sp>
      <p:sp>
        <p:nvSpPr>
          <p:cNvPr id="11" name="Freeform: Shape 10">
            <a:extLst>
              <a:ext uri="{FF2B5EF4-FFF2-40B4-BE49-F238E27FC236}">
                <a16:creationId xmlns:a16="http://schemas.microsoft.com/office/drawing/2014/main" id="{25455377-62AB-CC27-3144-08AF51815792}"/>
              </a:ext>
            </a:extLst>
          </p:cNvPr>
          <p:cNvSpPr/>
          <p:nvPr/>
        </p:nvSpPr>
        <p:spPr>
          <a:xfrm>
            <a:off x="153041" y="581705"/>
            <a:ext cx="367822" cy="598913"/>
          </a:xfrm>
          <a:custGeom>
            <a:avLst/>
            <a:gdLst/>
            <a:ahLst/>
            <a:cxnLst/>
            <a:rect l="l" t="t" r="r" b="b"/>
            <a:pathLst>
              <a:path w="497643" h="1153477">
                <a:moveTo>
                  <a:pt x="0" y="0"/>
                </a:moveTo>
                <a:lnTo>
                  <a:pt x="497643" y="0"/>
                </a:lnTo>
                <a:lnTo>
                  <a:pt x="497643" y="1153477"/>
                </a:lnTo>
                <a:lnTo>
                  <a:pt x="230695" y="1153477"/>
                </a:lnTo>
                <a:lnTo>
                  <a:pt x="230695" y="214217"/>
                </a:lnTo>
                <a:lnTo>
                  <a:pt x="0" y="214217"/>
                </a:lnTo>
                <a:lnTo>
                  <a:pt x="0" y="0"/>
                </a:lnTo>
                <a:close/>
              </a:path>
            </a:pathLst>
          </a:custGeom>
          <a:solidFill>
            <a:srgbClr val="FF0000"/>
          </a:solidFill>
          <a:ln w="25400" cap="flat" cmpd="sng" algn="ctr">
            <a:noFill/>
            <a:prstDash val="solid"/>
          </a:ln>
          <a:effectLst/>
        </p:spPr>
        <p:txBody>
          <a:bodyPr wrap="square" rtlCol="0" anchor="ctr">
            <a:noAutofit/>
          </a:bodyPr>
          <a:lstStyle/>
          <a:p>
            <a:pPr marL="0" marR="0" lvl="0" indent="0" algn="ctr" defTabSz="121914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prstClr val="white"/>
              </a:solidFill>
              <a:effectLst/>
              <a:uLnTx/>
              <a:uFillTx/>
              <a:latin typeface="Roboto"/>
              <a:ea typeface="+mn-ea"/>
              <a:cs typeface="+mn-cs"/>
            </a:endParaRPr>
          </a:p>
        </p:txBody>
      </p:sp>
      <p:sp>
        <p:nvSpPr>
          <p:cNvPr id="12" name="Freeform: Shape 11">
            <a:extLst>
              <a:ext uri="{FF2B5EF4-FFF2-40B4-BE49-F238E27FC236}">
                <a16:creationId xmlns:a16="http://schemas.microsoft.com/office/drawing/2014/main" id="{8DA72E5E-DD85-1840-A4F4-5D3E7FED0CDB}"/>
              </a:ext>
            </a:extLst>
          </p:cNvPr>
          <p:cNvSpPr/>
          <p:nvPr/>
        </p:nvSpPr>
        <p:spPr>
          <a:xfrm>
            <a:off x="153041" y="2502520"/>
            <a:ext cx="367822" cy="598912"/>
          </a:xfrm>
          <a:custGeom>
            <a:avLst/>
            <a:gdLst/>
            <a:ahLst/>
            <a:cxnLst/>
            <a:rect l="l" t="t" r="r" b="b"/>
            <a:pathLst>
              <a:path w="924430" h="1173251">
                <a:moveTo>
                  <a:pt x="458095" y="0"/>
                </a:moveTo>
                <a:cubicBezTo>
                  <a:pt x="543782" y="0"/>
                  <a:pt x="618758" y="14006"/>
                  <a:pt x="683024" y="42019"/>
                </a:cubicBezTo>
                <a:cubicBezTo>
                  <a:pt x="747289" y="70032"/>
                  <a:pt x="797273" y="109580"/>
                  <a:pt x="832976" y="160663"/>
                </a:cubicBezTo>
                <a:cubicBezTo>
                  <a:pt x="868678" y="211745"/>
                  <a:pt x="886530" y="271891"/>
                  <a:pt x="886530" y="341100"/>
                </a:cubicBezTo>
                <a:cubicBezTo>
                  <a:pt x="886530" y="403717"/>
                  <a:pt x="873347" y="462489"/>
                  <a:pt x="846982" y="517417"/>
                </a:cubicBezTo>
                <a:cubicBezTo>
                  <a:pt x="820617" y="572344"/>
                  <a:pt x="769534" y="634962"/>
                  <a:pt x="693734" y="705269"/>
                </a:cubicBezTo>
                <a:lnTo>
                  <a:pt x="428435" y="955738"/>
                </a:lnTo>
                <a:lnTo>
                  <a:pt x="924430" y="955738"/>
                </a:lnTo>
                <a:lnTo>
                  <a:pt x="924430" y="1173251"/>
                </a:lnTo>
                <a:lnTo>
                  <a:pt x="52730" y="1173251"/>
                </a:lnTo>
                <a:lnTo>
                  <a:pt x="52730" y="1000230"/>
                </a:lnTo>
                <a:lnTo>
                  <a:pt x="497643" y="580034"/>
                </a:lnTo>
                <a:cubicBezTo>
                  <a:pt x="544881" y="534994"/>
                  <a:pt x="576739" y="496270"/>
                  <a:pt x="593217" y="463862"/>
                </a:cubicBezTo>
                <a:cubicBezTo>
                  <a:pt x="609695" y="431455"/>
                  <a:pt x="617934" y="399323"/>
                  <a:pt x="617934" y="367465"/>
                </a:cubicBezTo>
                <a:cubicBezTo>
                  <a:pt x="617934" y="321326"/>
                  <a:pt x="602280" y="285897"/>
                  <a:pt x="570971" y="261180"/>
                </a:cubicBezTo>
                <a:cubicBezTo>
                  <a:pt x="539663" y="236463"/>
                  <a:pt x="493798" y="224104"/>
                  <a:pt x="433378" y="224104"/>
                </a:cubicBezTo>
                <a:cubicBezTo>
                  <a:pt x="382845" y="224104"/>
                  <a:pt x="337255" y="233716"/>
                  <a:pt x="296609" y="252941"/>
                </a:cubicBezTo>
                <a:cubicBezTo>
                  <a:pt x="255962" y="272166"/>
                  <a:pt x="221907" y="301002"/>
                  <a:pt x="194443" y="339452"/>
                </a:cubicBezTo>
                <a:lnTo>
                  <a:pt x="0" y="214217"/>
                </a:lnTo>
                <a:cubicBezTo>
                  <a:pt x="45041" y="147205"/>
                  <a:pt x="107109" y="94750"/>
                  <a:pt x="186204" y="56850"/>
                </a:cubicBezTo>
                <a:cubicBezTo>
                  <a:pt x="265300" y="18950"/>
                  <a:pt x="355930" y="0"/>
                  <a:pt x="458095" y="0"/>
                </a:cubicBezTo>
                <a:close/>
              </a:path>
            </a:pathLst>
          </a:custGeom>
          <a:solidFill>
            <a:srgbClr val="FFC000"/>
          </a:solidFill>
          <a:ln w="25400" cap="flat" cmpd="sng" algn="ctr">
            <a:noFill/>
            <a:prstDash val="solid"/>
          </a:ln>
          <a:effectLst/>
        </p:spPr>
        <p:txBody>
          <a:bodyPr wrap="square" rtlCol="0" anchor="ctr">
            <a:noAutofit/>
          </a:bodyPr>
          <a:lstStyle/>
          <a:p>
            <a:pPr marL="0" marR="0" lvl="0" indent="0" algn="ctr" defTabSz="121914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prstClr val="white"/>
              </a:solidFill>
              <a:effectLst/>
              <a:uLnTx/>
              <a:uFillTx/>
              <a:latin typeface="Roboto"/>
              <a:ea typeface="+mn-ea"/>
              <a:cs typeface="+mn-cs"/>
            </a:endParaRPr>
          </a:p>
        </p:txBody>
      </p:sp>
      <p:sp>
        <p:nvSpPr>
          <p:cNvPr id="13" name="Freeform: Shape 12">
            <a:extLst>
              <a:ext uri="{FF2B5EF4-FFF2-40B4-BE49-F238E27FC236}">
                <a16:creationId xmlns:a16="http://schemas.microsoft.com/office/drawing/2014/main" id="{353B9158-9A30-7506-C152-AEFFC6A09495}"/>
              </a:ext>
            </a:extLst>
          </p:cNvPr>
          <p:cNvSpPr/>
          <p:nvPr/>
        </p:nvSpPr>
        <p:spPr>
          <a:xfrm>
            <a:off x="149888" y="4272277"/>
            <a:ext cx="359400" cy="474074"/>
          </a:xfrm>
          <a:custGeom>
            <a:avLst/>
            <a:gdLst/>
            <a:ahLst/>
            <a:cxnLst/>
            <a:rect l="l" t="t" r="r" b="b"/>
            <a:pathLst>
              <a:path w="917839" h="1173251">
                <a:moveTo>
                  <a:pt x="57674" y="0"/>
                </a:moveTo>
                <a:lnTo>
                  <a:pt x="865108" y="0"/>
                </a:lnTo>
                <a:lnTo>
                  <a:pt x="865108" y="173021"/>
                </a:lnTo>
                <a:lnTo>
                  <a:pt x="604752" y="469630"/>
                </a:lnTo>
                <a:cubicBezTo>
                  <a:pt x="705819" y="486108"/>
                  <a:pt x="783266" y="523733"/>
                  <a:pt x="837095" y="582506"/>
                </a:cubicBezTo>
                <a:cubicBezTo>
                  <a:pt x="890924" y="641278"/>
                  <a:pt x="917839" y="714057"/>
                  <a:pt x="917839" y="800843"/>
                </a:cubicBezTo>
                <a:cubicBezTo>
                  <a:pt x="917839" y="867854"/>
                  <a:pt x="900262" y="929648"/>
                  <a:pt x="865108" y="986223"/>
                </a:cubicBezTo>
                <a:cubicBezTo>
                  <a:pt x="829955" y="1042798"/>
                  <a:pt x="776400" y="1088113"/>
                  <a:pt x="704445" y="1122168"/>
                </a:cubicBezTo>
                <a:cubicBezTo>
                  <a:pt x="632490" y="1156224"/>
                  <a:pt x="544332" y="1173251"/>
                  <a:pt x="439969" y="1173251"/>
                </a:cubicBezTo>
                <a:cubicBezTo>
                  <a:pt x="358677" y="1173251"/>
                  <a:pt x="278757" y="1162540"/>
                  <a:pt x="200211" y="1141118"/>
                </a:cubicBezTo>
                <a:cubicBezTo>
                  <a:pt x="121665" y="1119697"/>
                  <a:pt x="54928" y="1089212"/>
                  <a:pt x="0" y="1049664"/>
                </a:cubicBezTo>
                <a:lnTo>
                  <a:pt x="103813" y="845334"/>
                </a:lnTo>
                <a:cubicBezTo>
                  <a:pt x="147755" y="878290"/>
                  <a:pt x="198563" y="903832"/>
                  <a:pt x="256237" y="921958"/>
                </a:cubicBezTo>
                <a:cubicBezTo>
                  <a:pt x="313911" y="940084"/>
                  <a:pt x="372958" y="949147"/>
                  <a:pt x="433378" y="949147"/>
                </a:cubicBezTo>
                <a:cubicBezTo>
                  <a:pt x="500390" y="949147"/>
                  <a:pt x="553120" y="936239"/>
                  <a:pt x="591569" y="910423"/>
                </a:cubicBezTo>
                <a:cubicBezTo>
                  <a:pt x="630019" y="884607"/>
                  <a:pt x="649243" y="848080"/>
                  <a:pt x="649243" y="800843"/>
                </a:cubicBezTo>
                <a:cubicBezTo>
                  <a:pt x="649243" y="706367"/>
                  <a:pt x="577288" y="659130"/>
                  <a:pt x="433378" y="659130"/>
                </a:cubicBezTo>
                <a:lnTo>
                  <a:pt x="311439" y="659130"/>
                </a:lnTo>
                <a:lnTo>
                  <a:pt x="311439" y="482812"/>
                </a:lnTo>
                <a:lnTo>
                  <a:pt x="548726" y="214217"/>
                </a:lnTo>
                <a:lnTo>
                  <a:pt x="57674" y="214217"/>
                </a:lnTo>
                <a:lnTo>
                  <a:pt x="57674" y="0"/>
                </a:lnTo>
                <a:close/>
              </a:path>
            </a:pathLst>
          </a:custGeom>
          <a:solidFill>
            <a:schemeClr val="accent3">
              <a:lumMod val="50000"/>
            </a:schemeClr>
          </a:solidFill>
          <a:ln w="25400" cap="flat" cmpd="sng" algn="ctr">
            <a:noFill/>
            <a:prstDash val="solid"/>
          </a:ln>
          <a:effectLst/>
        </p:spPr>
        <p:txBody>
          <a:bodyPr wrap="square" rtlCol="0" anchor="ctr">
            <a:noAutofit/>
          </a:bodyPr>
          <a:lstStyle/>
          <a:p>
            <a:pPr marL="0" marR="0" lvl="0" indent="0" algn="ctr" defTabSz="121914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prstClr val="white"/>
              </a:solidFill>
              <a:effectLst/>
              <a:uLnTx/>
              <a:uFillTx/>
              <a:latin typeface="Roboto"/>
              <a:ea typeface="+mn-ea"/>
              <a:cs typeface="+mn-cs"/>
            </a:endParaRPr>
          </a:p>
        </p:txBody>
      </p:sp>
    </p:spTree>
    <p:extLst>
      <p:ext uri="{BB962C8B-B14F-4D97-AF65-F5344CB8AC3E}">
        <p14:creationId xmlns:p14="http://schemas.microsoft.com/office/powerpoint/2010/main" val="35669908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2F06245-6B95-21CE-4101-12E7DA61035D}"/>
              </a:ext>
            </a:extLst>
          </p:cNvPr>
          <p:cNvSpPr>
            <a:spLocks noGrp="1"/>
          </p:cNvSpPr>
          <p:nvPr>
            <p:ph type="sldNum" sz="quarter" idx="12"/>
          </p:nvPr>
        </p:nvSpPr>
        <p:spPr/>
        <p:txBody>
          <a:bodyPr/>
          <a:lstStyle/>
          <a:p>
            <a:fld id="{73B850FF-6169-4056-8077-06FFA93A5366}" type="slidenum">
              <a:rPr lang="en-US" smtClean="0"/>
              <a:t>7</a:t>
            </a:fld>
            <a:endParaRPr lang="en-US"/>
          </a:p>
        </p:txBody>
      </p:sp>
      <p:sp>
        <p:nvSpPr>
          <p:cNvPr id="5" name="TextBox 4">
            <a:extLst>
              <a:ext uri="{FF2B5EF4-FFF2-40B4-BE49-F238E27FC236}">
                <a16:creationId xmlns:a16="http://schemas.microsoft.com/office/drawing/2014/main" id="{72F3FFD4-1BBE-7B48-E123-ECB1B4756A0A}"/>
              </a:ext>
            </a:extLst>
          </p:cNvPr>
          <p:cNvSpPr txBox="1"/>
          <p:nvPr/>
        </p:nvSpPr>
        <p:spPr>
          <a:xfrm>
            <a:off x="766823" y="382855"/>
            <a:ext cx="10966483" cy="1631216"/>
          </a:xfrm>
          <a:prstGeom prst="rect">
            <a:avLst/>
          </a:prstGeom>
          <a:noFill/>
        </p:spPr>
        <p:txBody>
          <a:bodyPr wrap="square">
            <a:spAutoFit/>
          </a:bodyPr>
          <a:lstStyle/>
          <a:p>
            <a:r>
              <a:rPr lang="en-US" sz="2000" b="1" dirty="0">
                <a:solidFill>
                  <a:srgbClr val="000000"/>
                </a:solidFill>
                <a:effectLst/>
                <a:latin typeface="Amasis MT Pro" panose="02040504050005020304" pitchFamily="18" charset="0"/>
              </a:rPr>
              <a:t>Operational Feasibility:- </a:t>
            </a:r>
          </a:p>
          <a:p>
            <a:pPr marL="342900" indent="-342900">
              <a:buFont typeface="Arial" panose="020B0604020202020204" pitchFamily="34" charset="0"/>
              <a:buChar char="•"/>
            </a:pPr>
            <a:r>
              <a:rPr lang="en-US" sz="2000" dirty="0">
                <a:solidFill>
                  <a:srgbClr val="000000"/>
                </a:solidFill>
                <a:effectLst/>
                <a:latin typeface="Amasis MT Pro" panose="02040504050005020304" pitchFamily="18" charset="0"/>
              </a:rPr>
              <a:t>This evaluation entails conducting research to evaluate whether—and to what extent—the organization's needs can be addressed by completing the project. </a:t>
            </a:r>
          </a:p>
          <a:p>
            <a:pPr marL="342900" indent="-342900">
              <a:buFont typeface="Arial" panose="020B0604020202020204" pitchFamily="34" charset="0"/>
              <a:buChar char="•"/>
            </a:pPr>
            <a:r>
              <a:rPr lang="en-US" sz="2000" dirty="0">
                <a:solidFill>
                  <a:srgbClr val="000000"/>
                </a:solidFill>
                <a:effectLst/>
                <a:latin typeface="Amasis MT Pro" panose="02040504050005020304" pitchFamily="18" charset="0"/>
              </a:rPr>
              <a:t>Operational feasibility studies also look at how a project plan meets the requirements specified during the system development requirements analysis phase.</a:t>
            </a:r>
            <a:endParaRPr lang="en-US" sz="2000" dirty="0">
              <a:latin typeface="Amasis MT Pro" panose="02040504050005020304" pitchFamily="18" charset="0"/>
            </a:endParaRPr>
          </a:p>
        </p:txBody>
      </p:sp>
      <p:sp>
        <p:nvSpPr>
          <p:cNvPr id="10" name="Rectangle 1">
            <a:extLst>
              <a:ext uri="{FF2B5EF4-FFF2-40B4-BE49-F238E27FC236}">
                <a16:creationId xmlns:a16="http://schemas.microsoft.com/office/drawing/2014/main" id="{8ECE609E-B7DB-D9D1-86AA-C2E1B5005A63}"/>
              </a:ext>
            </a:extLst>
          </p:cNvPr>
          <p:cNvSpPr>
            <a:spLocks noChangeArrowheads="1"/>
          </p:cNvSpPr>
          <p:nvPr/>
        </p:nvSpPr>
        <p:spPr bwMode="auto">
          <a:xfrm>
            <a:off x="766823" y="2766526"/>
            <a:ext cx="10661248" cy="347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dirty="0">
                <a:ln>
                  <a:noFill/>
                </a:ln>
                <a:solidFill>
                  <a:srgbClr val="000000"/>
                </a:solidFill>
                <a:effectLst/>
                <a:latin typeface="Amasis MT Pro" panose="02040504050005020304" pitchFamily="18" charset="0"/>
                <a:cs typeface="Arial" panose="020B0604020202020204" pitchFamily="34" charset="0"/>
              </a:rPr>
              <a:t>Scheduling Feasibility:- </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a:ln>
                  <a:noFill/>
                </a:ln>
                <a:solidFill>
                  <a:srgbClr val="000000"/>
                </a:solidFill>
                <a:effectLst/>
                <a:latin typeface="Amasis MT Pro" panose="02040504050005020304" pitchFamily="18" charset="0"/>
                <a:cs typeface="Arial" panose="020B0604020202020204" pitchFamily="34" charset="0"/>
              </a:rPr>
              <a:t>Scheduling a feasibility evaluation is critical to project success; after all, if the project is not completed on time, it will fail. </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a:ln>
                  <a:noFill/>
                </a:ln>
                <a:solidFill>
                  <a:srgbClr val="000000"/>
                </a:solidFill>
                <a:effectLst/>
                <a:latin typeface="Amasis MT Pro" panose="02040504050005020304" pitchFamily="18" charset="0"/>
                <a:cs typeface="Arial" panose="020B0604020202020204" pitchFamily="34" charset="0"/>
              </a:rPr>
              <a:t>When scheduling feasibility, a corporation estimates the length of time it will take to complete a project. Following the consideration of all of these elements, the feasibility study can assist in identifying any potential project restrictions, such as:</a:t>
            </a:r>
          </a:p>
          <a:p>
            <a:pPr marL="800100" lvl="1" indent="-342900" eaLnBrk="0" fontAlgn="base" hangingPunct="0">
              <a:spcBef>
                <a:spcPct val="0"/>
              </a:spcBef>
              <a:spcAft>
                <a:spcPct val="0"/>
              </a:spcAft>
              <a:buFont typeface="Wingdings" panose="05000000000000000000" pitchFamily="2" charset="2"/>
              <a:buChar char="ü"/>
            </a:pPr>
            <a:r>
              <a:rPr kumimoji="0" lang="en-US" altLang="en-US" sz="2000" b="0" i="0" u="none" strike="noStrike" cap="none" normalizeH="0" baseline="0" dirty="0">
                <a:ln>
                  <a:noFill/>
                </a:ln>
                <a:solidFill>
                  <a:srgbClr val="000000"/>
                </a:solidFill>
                <a:effectLst/>
                <a:latin typeface="Amasis MT Pro" panose="02040504050005020304" pitchFamily="18" charset="0"/>
                <a:cs typeface="Arial" panose="020B0604020202020204" pitchFamily="34" charset="0"/>
              </a:rPr>
              <a:t>External restrictions include logistics, the environment, rules and regulations, and so on.</a:t>
            </a:r>
            <a:r>
              <a:rPr kumimoji="0" lang="en-US" altLang="en-US" sz="2000" b="0" i="0" u="none" strike="noStrike" cap="none" normalizeH="0" baseline="0" dirty="0">
                <a:ln>
                  <a:noFill/>
                </a:ln>
                <a:solidFill>
                  <a:schemeClr val="tx1"/>
                </a:solidFill>
                <a:effectLst/>
                <a:latin typeface="Amasis MT Pro" panose="02040504050005020304" pitchFamily="18" charset="0"/>
              </a:rPr>
              <a:t> </a:t>
            </a:r>
          </a:p>
          <a:p>
            <a:pPr marL="800100" lvl="1" indent="-342900" eaLnBrk="0" fontAlgn="base" hangingPunct="0">
              <a:spcBef>
                <a:spcPct val="0"/>
              </a:spcBef>
              <a:spcAft>
                <a:spcPct val="0"/>
              </a:spcAft>
              <a:buFont typeface="Wingdings" panose="05000000000000000000" pitchFamily="2" charset="2"/>
              <a:buChar char="ü"/>
            </a:pPr>
            <a:r>
              <a:rPr kumimoji="0" lang="en-US" altLang="en-US" sz="2000" b="0" i="0" u="none" strike="noStrike" cap="none" normalizeH="0" baseline="0" dirty="0">
                <a:ln>
                  <a:noFill/>
                </a:ln>
                <a:solidFill>
                  <a:srgbClr val="000000"/>
                </a:solidFill>
                <a:effectLst/>
                <a:latin typeface="Amasis MT Pro" panose="02040504050005020304" pitchFamily="18" charset="0"/>
                <a:cs typeface="Arial" panose="020B0604020202020204" pitchFamily="34" charset="0"/>
              </a:rPr>
              <a:t>Technological, financial, and resource restrictions are examples of internal project constraints.</a:t>
            </a:r>
          </a:p>
          <a:p>
            <a:pPr marL="800100" lvl="1" indent="-342900" eaLnBrk="0" fontAlgn="base" hangingPunct="0">
              <a:spcBef>
                <a:spcPct val="0"/>
              </a:spcBef>
              <a:spcAft>
                <a:spcPct val="0"/>
              </a:spcAft>
              <a:buFont typeface="Wingdings" panose="05000000000000000000" pitchFamily="2" charset="2"/>
              <a:buChar char="ü"/>
            </a:pPr>
            <a:r>
              <a:rPr kumimoji="0" lang="en-US" altLang="en-US" sz="2000" b="0" i="0" u="none" strike="noStrike" cap="none" normalizeH="0" baseline="0" dirty="0">
                <a:ln>
                  <a:noFill/>
                </a:ln>
                <a:solidFill>
                  <a:srgbClr val="000000"/>
                </a:solidFill>
                <a:effectLst/>
                <a:latin typeface="Amasis MT Pro" panose="02040504050005020304" pitchFamily="18" charset="0"/>
                <a:cs typeface="Arial" panose="020B0604020202020204" pitchFamily="34" charset="0"/>
              </a:rPr>
              <a:t>Technological, financial, and resource constraints are among the project's internal constraints.</a:t>
            </a:r>
            <a:r>
              <a:rPr kumimoji="0" lang="en-US" altLang="en-US" sz="2000" b="0" i="0" u="none" strike="noStrike" cap="none" normalizeH="0" baseline="0" dirty="0">
                <a:ln>
                  <a:noFill/>
                </a:ln>
                <a:solidFill>
                  <a:schemeClr val="tx1"/>
                </a:solidFill>
                <a:effectLst/>
                <a:latin typeface="Amasis MT Pro" panose="02040504050005020304" pitchFamily="18" charset="0"/>
              </a:rPr>
              <a:t> </a:t>
            </a:r>
          </a:p>
        </p:txBody>
      </p:sp>
      <p:sp>
        <p:nvSpPr>
          <p:cNvPr id="11" name="Freeform: Shape 10">
            <a:extLst>
              <a:ext uri="{FF2B5EF4-FFF2-40B4-BE49-F238E27FC236}">
                <a16:creationId xmlns:a16="http://schemas.microsoft.com/office/drawing/2014/main" id="{64BB50B5-8216-0A03-D80D-A9C5C25A81CD}"/>
              </a:ext>
            </a:extLst>
          </p:cNvPr>
          <p:cNvSpPr/>
          <p:nvPr/>
        </p:nvSpPr>
        <p:spPr>
          <a:xfrm>
            <a:off x="202305" y="543304"/>
            <a:ext cx="512778" cy="662144"/>
          </a:xfrm>
          <a:custGeom>
            <a:avLst/>
            <a:gdLst/>
            <a:ahLst/>
            <a:cxnLst/>
            <a:rect l="l" t="t" r="r" b="b"/>
            <a:pathLst>
              <a:path w="1069438" h="1153477">
                <a:moveTo>
                  <a:pt x="543782" y="0"/>
                </a:moveTo>
                <a:lnTo>
                  <a:pt x="823912" y="0"/>
                </a:lnTo>
                <a:lnTo>
                  <a:pt x="319678" y="693734"/>
                </a:lnTo>
                <a:lnTo>
                  <a:pt x="629469" y="693734"/>
                </a:lnTo>
                <a:lnTo>
                  <a:pt x="629469" y="477869"/>
                </a:lnTo>
                <a:lnTo>
                  <a:pt x="881586" y="477869"/>
                </a:lnTo>
                <a:lnTo>
                  <a:pt x="881586" y="693734"/>
                </a:lnTo>
                <a:lnTo>
                  <a:pt x="1069438" y="693734"/>
                </a:lnTo>
                <a:lnTo>
                  <a:pt x="1069438" y="911247"/>
                </a:lnTo>
                <a:lnTo>
                  <a:pt x="881586" y="911247"/>
                </a:lnTo>
                <a:lnTo>
                  <a:pt x="881586" y="1153477"/>
                </a:lnTo>
                <a:lnTo>
                  <a:pt x="621230" y="1153477"/>
                </a:lnTo>
                <a:lnTo>
                  <a:pt x="621230" y="911247"/>
                </a:lnTo>
                <a:lnTo>
                  <a:pt x="0" y="911247"/>
                </a:lnTo>
                <a:lnTo>
                  <a:pt x="0" y="731634"/>
                </a:lnTo>
                <a:lnTo>
                  <a:pt x="543782"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2">
            <a:extLst>
              <a:ext uri="{FF2B5EF4-FFF2-40B4-BE49-F238E27FC236}">
                <a16:creationId xmlns:a16="http://schemas.microsoft.com/office/drawing/2014/main" id="{2CF1AB00-7ECD-BE60-2B30-FEDA753424CF}"/>
              </a:ext>
            </a:extLst>
          </p:cNvPr>
          <p:cNvSpPr/>
          <p:nvPr/>
        </p:nvSpPr>
        <p:spPr>
          <a:xfrm>
            <a:off x="276197" y="2896539"/>
            <a:ext cx="427311" cy="590336"/>
          </a:xfrm>
          <a:custGeom>
            <a:avLst/>
            <a:gdLst/>
            <a:ahLst/>
            <a:cxnLst/>
            <a:rect l="l" t="t" r="r" b="b"/>
            <a:pathLst>
              <a:path w="919486" h="1173251">
                <a:moveTo>
                  <a:pt x="145008" y="0"/>
                </a:moveTo>
                <a:lnTo>
                  <a:pt x="848629" y="0"/>
                </a:lnTo>
                <a:lnTo>
                  <a:pt x="848629" y="214217"/>
                </a:lnTo>
                <a:lnTo>
                  <a:pt x="367464" y="214217"/>
                </a:lnTo>
                <a:lnTo>
                  <a:pt x="349338" y="433378"/>
                </a:lnTo>
                <a:lnTo>
                  <a:pt x="443264" y="433378"/>
                </a:lnTo>
                <a:cubicBezTo>
                  <a:pt x="605850" y="433378"/>
                  <a:pt x="725866" y="465785"/>
                  <a:pt x="803314" y="530599"/>
                </a:cubicBezTo>
                <a:cubicBezTo>
                  <a:pt x="880762" y="595414"/>
                  <a:pt x="919486" y="682199"/>
                  <a:pt x="919486" y="790956"/>
                </a:cubicBezTo>
                <a:cubicBezTo>
                  <a:pt x="919486" y="861263"/>
                  <a:pt x="901909" y="925253"/>
                  <a:pt x="866755" y="982927"/>
                </a:cubicBezTo>
                <a:cubicBezTo>
                  <a:pt x="831602" y="1040601"/>
                  <a:pt x="778048" y="1086740"/>
                  <a:pt x="706092" y="1121345"/>
                </a:cubicBezTo>
                <a:cubicBezTo>
                  <a:pt x="634137" y="1155949"/>
                  <a:pt x="545430" y="1173251"/>
                  <a:pt x="439969" y="1173251"/>
                </a:cubicBezTo>
                <a:cubicBezTo>
                  <a:pt x="358676" y="1173251"/>
                  <a:pt x="278757" y="1162540"/>
                  <a:pt x="200210" y="1141118"/>
                </a:cubicBezTo>
                <a:cubicBezTo>
                  <a:pt x="121664" y="1119697"/>
                  <a:pt x="54927" y="1089212"/>
                  <a:pt x="0" y="1049664"/>
                </a:cubicBezTo>
                <a:lnTo>
                  <a:pt x="105460" y="845334"/>
                </a:lnTo>
                <a:cubicBezTo>
                  <a:pt x="149402" y="878290"/>
                  <a:pt x="199936" y="903832"/>
                  <a:pt x="257060" y="921958"/>
                </a:cubicBezTo>
                <a:cubicBezTo>
                  <a:pt x="314185" y="940084"/>
                  <a:pt x="372957" y="949147"/>
                  <a:pt x="433377" y="949147"/>
                </a:cubicBezTo>
                <a:cubicBezTo>
                  <a:pt x="500389" y="949147"/>
                  <a:pt x="553119" y="935964"/>
                  <a:pt x="591569" y="909599"/>
                </a:cubicBezTo>
                <a:cubicBezTo>
                  <a:pt x="630018" y="883234"/>
                  <a:pt x="649243" y="846433"/>
                  <a:pt x="649243" y="799195"/>
                </a:cubicBezTo>
                <a:cubicBezTo>
                  <a:pt x="649243" y="749760"/>
                  <a:pt x="629194" y="712409"/>
                  <a:pt x="589097" y="687143"/>
                </a:cubicBezTo>
                <a:cubicBezTo>
                  <a:pt x="549000" y="661876"/>
                  <a:pt x="479517" y="649243"/>
                  <a:pt x="380647" y="649243"/>
                </a:cubicBezTo>
                <a:lnTo>
                  <a:pt x="85686" y="649243"/>
                </a:lnTo>
                <a:lnTo>
                  <a:pt x="145008" y="0"/>
                </a:lnTo>
                <a:close/>
              </a:path>
            </a:pathLst>
          </a:custGeom>
          <a:solidFill>
            <a:srgbClr val="FF4155"/>
          </a:solidFill>
          <a:ln w="25400" cap="flat" cmpd="sng" algn="ctr">
            <a:noFill/>
            <a:prstDash val="solid"/>
          </a:ln>
          <a:effectLst/>
        </p:spPr>
        <p:txBody>
          <a:bodyPr wrap="square" rtlCol="0" anchor="ctr">
            <a:noAutofit/>
          </a:bodyPr>
          <a:lstStyle/>
          <a:p>
            <a:pPr marL="0" marR="0" lvl="0" indent="0" algn="ctr" defTabSz="121914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prstClr val="white"/>
              </a:solidFill>
              <a:effectLst/>
              <a:uLnTx/>
              <a:uFillTx/>
              <a:latin typeface="Roboto"/>
              <a:ea typeface="+mn-ea"/>
              <a:cs typeface="+mn-cs"/>
            </a:endParaRPr>
          </a:p>
        </p:txBody>
      </p:sp>
    </p:spTree>
    <p:extLst>
      <p:ext uri="{BB962C8B-B14F-4D97-AF65-F5344CB8AC3E}">
        <p14:creationId xmlns:p14="http://schemas.microsoft.com/office/powerpoint/2010/main" val="29267149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5B84136-72D8-9DB0-CC2D-5B6572474FD0}"/>
              </a:ext>
            </a:extLst>
          </p:cNvPr>
          <p:cNvSpPr txBox="1"/>
          <p:nvPr/>
        </p:nvSpPr>
        <p:spPr>
          <a:xfrm>
            <a:off x="693683" y="1939270"/>
            <a:ext cx="6096000" cy="3200876"/>
          </a:xfrm>
          <a:prstGeom prst="rect">
            <a:avLst/>
          </a:prstGeom>
          <a:noFill/>
        </p:spPr>
        <p:txBody>
          <a:bodyPr wrap="square">
            <a:spAutoFit/>
          </a:bodyPr>
          <a:lstStyle/>
          <a:p>
            <a:pPr marL="285750" indent="-285750">
              <a:spcBef>
                <a:spcPts val="600"/>
              </a:spcBef>
              <a:spcAft>
                <a:spcPts val="600"/>
              </a:spcAft>
              <a:buFont typeface="Arial" panose="020B0604020202020204" pitchFamily="34" charset="0"/>
              <a:buChar char="•"/>
            </a:pPr>
            <a:r>
              <a:rPr lang="en-US" dirty="0">
                <a:latin typeface="Amasis MT Pro" panose="02040504050005020304" pitchFamily="18" charset="0"/>
              </a:rPr>
              <a:t>Gather, analyze, and validate the information.</a:t>
            </a:r>
          </a:p>
          <a:p>
            <a:pPr marL="285750" indent="-285750">
              <a:spcBef>
                <a:spcPts val="600"/>
              </a:spcBef>
              <a:spcAft>
                <a:spcPts val="600"/>
              </a:spcAft>
              <a:buFont typeface="Arial" panose="020B0604020202020204" pitchFamily="34" charset="0"/>
              <a:buChar char="•"/>
            </a:pPr>
            <a:r>
              <a:rPr lang="en-US" dirty="0">
                <a:latin typeface="Amasis MT Pro" panose="02040504050005020304" pitchFamily="18" charset="0"/>
              </a:rPr>
              <a:t>Define the requirements and prototypes for new system.</a:t>
            </a:r>
          </a:p>
          <a:p>
            <a:pPr marL="285750" indent="-285750">
              <a:spcBef>
                <a:spcPts val="600"/>
              </a:spcBef>
              <a:spcAft>
                <a:spcPts val="600"/>
              </a:spcAft>
              <a:buFont typeface="Arial" panose="020B0604020202020204" pitchFamily="34" charset="0"/>
              <a:buChar char="•"/>
            </a:pPr>
            <a:r>
              <a:rPr lang="en-US" dirty="0">
                <a:latin typeface="Amasis MT Pro" panose="02040504050005020304" pitchFamily="18" charset="0"/>
              </a:rPr>
              <a:t>Evaluate the alternatives and prioritize the requirements.</a:t>
            </a:r>
          </a:p>
          <a:p>
            <a:pPr marL="285750" indent="-285750">
              <a:spcBef>
                <a:spcPts val="600"/>
              </a:spcBef>
              <a:spcAft>
                <a:spcPts val="600"/>
              </a:spcAft>
              <a:buFont typeface="Arial" panose="020B0604020202020204" pitchFamily="34" charset="0"/>
              <a:buChar char="•"/>
            </a:pPr>
            <a:r>
              <a:rPr lang="en-US" dirty="0">
                <a:latin typeface="Amasis MT Pro" panose="02040504050005020304" pitchFamily="18" charset="0"/>
              </a:rPr>
              <a:t>Examine the information needs of end-user and enhances the system goal.</a:t>
            </a:r>
          </a:p>
          <a:p>
            <a:pPr marL="285750" indent="-285750">
              <a:spcBef>
                <a:spcPts val="600"/>
              </a:spcBef>
              <a:spcAft>
                <a:spcPts val="600"/>
              </a:spcAft>
              <a:buFont typeface="Arial" panose="020B0604020202020204" pitchFamily="34" charset="0"/>
              <a:buChar char="•"/>
            </a:pPr>
            <a:r>
              <a:rPr lang="en-US" dirty="0">
                <a:latin typeface="Amasis MT Pro" panose="02040504050005020304" pitchFamily="18" charset="0"/>
              </a:rPr>
              <a:t>A Software Requirement Specification (SRS) document, which specifies the software, hardware, functional, and network requirements of the system is prepared at the end of this phase.</a:t>
            </a:r>
          </a:p>
        </p:txBody>
      </p:sp>
      <p:sp>
        <p:nvSpPr>
          <p:cNvPr id="5" name="TextBox 4">
            <a:extLst>
              <a:ext uri="{FF2B5EF4-FFF2-40B4-BE49-F238E27FC236}">
                <a16:creationId xmlns:a16="http://schemas.microsoft.com/office/drawing/2014/main" id="{E883B150-6FAC-5A99-A7BE-8899BF707FDC}"/>
              </a:ext>
            </a:extLst>
          </p:cNvPr>
          <p:cNvSpPr txBox="1"/>
          <p:nvPr/>
        </p:nvSpPr>
        <p:spPr>
          <a:xfrm>
            <a:off x="567559" y="1163856"/>
            <a:ext cx="6096000" cy="523220"/>
          </a:xfrm>
          <a:prstGeom prst="rect">
            <a:avLst/>
          </a:prstGeom>
          <a:noFill/>
        </p:spPr>
        <p:txBody>
          <a:bodyPr wrap="square">
            <a:spAutoFit/>
          </a:bodyPr>
          <a:lstStyle/>
          <a:p>
            <a:r>
              <a:rPr lang="en-US" sz="2800" b="1" dirty="0"/>
              <a:t>Analysis and Specification</a:t>
            </a:r>
          </a:p>
        </p:txBody>
      </p:sp>
      <p:pic>
        <p:nvPicPr>
          <p:cNvPr id="6" name="Picture 5" descr="A picture containing timeline&#10;&#10;Description automatically generated">
            <a:extLst>
              <a:ext uri="{FF2B5EF4-FFF2-40B4-BE49-F238E27FC236}">
                <a16:creationId xmlns:a16="http://schemas.microsoft.com/office/drawing/2014/main" id="{9AD75AE5-CF9D-67E7-7BD1-6DF85D171E9B}"/>
              </a:ext>
            </a:extLst>
          </p:cNvPr>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968358" y="1668162"/>
            <a:ext cx="4684064" cy="2839306"/>
          </a:xfrm>
          <a:prstGeom prst="rect">
            <a:avLst/>
          </a:prstGeom>
        </p:spPr>
      </p:pic>
      <p:sp>
        <p:nvSpPr>
          <p:cNvPr id="4" name="Slide Number Placeholder 3">
            <a:extLst>
              <a:ext uri="{FF2B5EF4-FFF2-40B4-BE49-F238E27FC236}">
                <a16:creationId xmlns:a16="http://schemas.microsoft.com/office/drawing/2014/main" id="{42E53DA1-A01C-DA60-0445-7746840C1EF9}"/>
              </a:ext>
            </a:extLst>
          </p:cNvPr>
          <p:cNvSpPr>
            <a:spLocks noGrp="1"/>
          </p:cNvSpPr>
          <p:nvPr>
            <p:ph type="sldNum" sz="quarter" idx="12"/>
          </p:nvPr>
        </p:nvSpPr>
        <p:spPr/>
        <p:txBody>
          <a:bodyPr/>
          <a:lstStyle/>
          <a:p>
            <a:fld id="{73B850FF-6169-4056-8077-06FFA93A5366}" type="slidenum">
              <a:rPr lang="en-US" smtClean="0"/>
              <a:t>8</a:t>
            </a:fld>
            <a:endParaRPr lang="en-US"/>
          </a:p>
        </p:txBody>
      </p:sp>
    </p:spTree>
    <p:extLst>
      <p:ext uri="{BB962C8B-B14F-4D97-AF65-F5344CB8AC3E}">
        <p14:creationId xmlns:p14="http://schemas.microsoft.com/office/powerpoint/2010/main" val="14304839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182F083-C9FA-40B5-147C-26495522FA6B}"/>
              </a:ext>
            </a:extLst>
          </p:cNvPr>
          <p:cNvSpPr txBox="1"/>
          <p:nvPr/>
        </p:nvSpPr>
        <p:spPr>
          <a:xfrm>
            <a:off x="588579" y="1626329"/>
            <a:ext cx="6747641" cy="4401205"/>
          </a:xfrm>
          <a:prstGeom prst="rect">
            <a:avLst/>
          </a:prstGeom>
          <a:noFill/>
        </p:spPr>
        <p:txBody>
          <a:bodyPr wrap="square">
            <a:spAutoFit/>
          </a:bodyPr>
          <a:lstStyle/>
          <a:p>
            <a:pPr marL="285750" indent="-285750">
              <a:spcBef>
                <a:spcPts val="600"/>
              </a:spcBef>
              <a:spcAft>
                <a:spcPts val="600"/>
              </a:spcAft>
              <a:buFont typeface="Arial" panose="020B0604020202020204" pitchFamily="34" charset="0"/>
              <a:buChar char="•"/>
            </a:pPr>
            <a:r>
              <a:rPr lang="en-US" sz="2000" dirty="0">
                <a:latin typeface="Amasis MT Pro" panose="02040504050005020304" pitchFamily="18" charset="0"/>
              </a:rPr>
              <a:t>Includes the design of application, network, databases, user interfaces, and system interfaces.</a:t>
            </a:r>
          </a:p>
          <a:p>
            <a:pPr marL="285750" indent="-285750">
              <a:spcBef>
                <a:spcPts val="600"/>
              </a:spcBef>
              <a:spcAft>
                <a:spcPts val="600"/>
              </a:spcAft>
              <a:buFont typeface="Arial" panose="020B0604020202020204" pitchFamily="34" charset="0"/>
              <a:buChar char="•"/>
            </a:pPr>
            <a:r>
              <a:rPr lang="en-US" sz="2000" dirty="0">
                <a:latin typeface="Amasis MT Pro" panose="02040504050005020304" pitchFamily="18" charset="0"/>
              </a:rPr>
              <a:t>Transform the SRS document into logical structure, which contains detailed and complete set of specifications that can be implemented in a programming language.</a:t>
            </a:r>
          </a:p>
          <a:p>
            <a:pPr marL="285750" indent="-285750">
              <a:spcBef>
                <a:spcPts val="600"/>
              </a:spcBef>
              <a:spcAft>
                <a:spcPts val="600"/>
              </a:spcAft>
              <a:buFont typeface="Arial" panose="020B0604020202020204" pitchFamily="34" charset="0"/>
              <a:buChar char="•"/>
            </a:pPr>
            <a:r>
              <a:rPr lang="en-US" sz="2000" dirty="0">
                <a:latin typeface="Amasis MT Pro" panose="02040504050005020304" pitchFamily="18" charset="0"/>
              </a:rPr>
              <a:t>Create a contingency, training, maintenance, and operation plan.</a:t>
            </a:r>
          </a:p>
          <a:p>
            <a:pPr marL="285750" indent="-285750">
              <a:spcBef>
                <a:spcPts val="600"/>
              </a:spcBef>
              <a:spcAft>
                <a:spcPts val="600"/>
              </a:spcAft>
              <a:buFont typeface="Arial" panose="020B0604020202020204" pitchFamily="34" charset="0"/>
              <a:buChar char="•"/>
            </a:pPr>
            <a:r>
              <a:rPr lang="en-US" sz="2000" dirty="0">
                <a:latin typeface="Amasis MT Pro" panose="02040504050005020304" pitchFamily="18" charset="0"/>
              </a:rPr>
              <a:t>Review the proposed design. Ensure that the final design must meet the requirements stated in SRS document.</a:t>
            </a:r>
          </a:p>
          <a:p>
            <a:pPr marL="285750" indent="-285750">
              <a:spcBef>
                <a:spcPts val="600"/>
              </a:spcBef>
              <a:spcAft>
                <a:spcPts val="600"/>
              </a:spcAft>
              <a:buFont typeface="Arial" panose="020B0604020202020204" pitchFamily="34" charset="0"/>
              <a:buChar char="•"/>
            </a:pPr>
            <a:r>
              <a:rPr lang="en-US" sz="2000" dirty="0">
                <a:latin typeface="Amasis MT Pro" panose="02040504050005020304" pitchFamily="18" charset="0"/>
              </a:rPr>
              <a:t>Finally, prepare a design document which will be used during next phases.</a:t>
            </a:r>
          </a:p>
        </p:txBody>
      </p:sp>
      <p:pic>
        <p:nvPicPr>
          <p:cNvPr id="5" name="Picture 4">
            <a:extLst>
              <a:ext uri="{FF2B5EF4-FFF2-40B4-BE49-F238E27FC236}">
                <a16:creationId xmlns:a16="http://schemas.microsoft.com/office/drawing/2014/main" id="{D99C378E-F357-A21E-B893-D4EB7A430D84}"/>
              </a:ext>
            </a:extLst>
          </p:cNvPr>
          <p:cNvPicPr>
            <a:picLocks noChangeAspect="1"/>
          </p:cNvPicPr>
          <p:nvPr/>
        </p:nvPicPr>
        <p:blipFill rotWithShape="1">
          <a:blip r:embed="rId2"/>
          <a:srcRect l="6638" t="8884" r="5580" b="10592"/>
          <a:stretch/>
        </p:blipFill>
        <p:spPr>
          <a:xfrm>
            <a:off x="7762382" y="1745674"/>
            <a:ext cx="4009205" cy="3677664"/>
          </a:xfrm>
          <a:prstGeom prst="rect">
            <a:avLst/>
          </a:prstGeom>
        </p:spPr>
      </p:pic>
      <p:sp>
        <p:nvSpPr>
          <p:cNvPr id="7" name="TextBox 6">
            <a:extLst>
              <a:ext uri="{FF2B5EF4-FFF2-40B4-BE49-F238E27FC236}">
                <a16:creationId xmlns:a16="http://schemas.microsoft.com/office/drawing/2014/main" id="{B7710E38-064F-D203-FC1B-2FE72B7495C2}"/>
              </a:ext>
            </a:extLst>
          </p:cNvPr>
          <p:cNvSpPr txBox="1"/>
          <p:nvPr/>
        </p:nvSpPr>
        <p:spPr>
          <a:xfrm>
            <a:off x="462456" y="713968"/>
            <a:ext cx="6096000" cy="523220"/>
          </a:xfrm>
          <a:prstGeom prst="rect">
            <a:avLst/>
          </a:prstGeom>
          <a:noFill/>
        </p:spPr>
        <p:txBody>
          <a:bodyPr wrap="square">
            <a:spAutoFit/>
          </a:bodyPr>
          <a:lstStyle/>
          <a:p>
            <a:r>
              <a:rPr lang="en-US" sz="2800" b="1" dirty="0"/>
              <a:t>System Design</a:t>
            </a:r>
          </a:p>
        </p:txBody>
      </p:sp>
      <p:sp>
        <p:nvSpPr>
          <p:cNvPr id="4" name="Slide Number Placeholder 3">
            <a:extLst>
              <a:ext uri="{FF2B5EF4-FFF2-40B4-BE49-F238E27FC236}">
                <a16:creationId xmlns:a16="http://schemas.microsoft.com/office/drawing/2014/main" id="{AD976835-545B-EB5F-ECFE-C6FE1090112A}"/>
              </a:ext>
            </a:extLst>
          </p:cNvPr>
          <p:cNvSpPr>
            <a:spLocks noGrp="1"/>
          </p:cNvSpPr>
          <p:nvPr>
            <p:ph type="sldNum" sz="quarter" idx="12"/>
          </p:nvPr>
        </p:nvSpPr>
        <p:spPr/>
        <p:txBody>
          <a:bodyPr/>
          <a:lstStyle/>
          <a:p>
            <a:fld id="{73B850FF-6169-4056-8077-06FFA93A5366}" type="slidenum">
              <a:rPr lang="en-US" smtClean="0"/>
              <a:t>9</a:t>
            </a:fld>
            <a:endParaRPr lang="en-US"/>
          </a:p>
        </p:txBody>
      </p:sp>
    </p:spTree>
    <p:extLst>
      <p:ext uri="{BB962C8B-B14F-4D97-AF65-F5344CB8AC3E}">
        <p14:creationId xmlns:p14="http://schemas.microsoft.com/office/powerpoint/2010/main" val="3624541175"/>
      </p:ext>
    </p:extLst>
  </p:cSld>
  <p:clrMapOvr>
    <a:masterClrMapping/>
  </p:clrMapOvr>
</p:sld>
</file>

<file path=ppt/theme/theme1.xml><?xml version="1.0" encoding="utf-8"?>
<a:theme xmlns:a="http://schemas.openxmlformats.org/drawingml/2006/main" name="DappledVTI">
  <a:themeElements>
    <a:clrScheme name="AnalogousFromLightSeedLeftStep">
      <a:dk1>
        <a:srgbClr val="000000"/>
      </a:dk1>
      <a:lt1>
        <a:srgbClr val="FFFFFF"/>
      </a:lt1>
      <a:dk2>
        <a:srgbClr val="242841"/>
      </a:dk2>
      <a:lt2>
        <a:srgbClr val="E8E7E2"/>
      </a:lt2>
      <a:accent1>
        <a:srgbClr val="8F97CE"/>
      </a:accent1>
      <a:accent2>
        <a:srgbClr val="76A0C3"/>
      </a:accent2>
      <a:accent3>
        <a:srgbClr val="7AAEAF"/>
      </a:accent3>
      <a:accent4>
        <a:srgbClr val="6BB196"/>
      </a:accent4>
      <a:accent5>
        <a:srgbClr val="77AF82"/>
      </a:accent5>
      <a:accent6>
        <a:srgbClr val="7AB16B"/>
      </a:accent6>
      <a:hlink>
        <a:srgbClr val="8B8354"/>
      </a:hlink>
      <a:folHlink>
        <a:srgbClr val="7F7F7F"/>
      </a:folHlink>
    </a:clrScheme>
    <a:fontScheme name="Custom 67">
      <a:majorFont>
        <a:latin typeface="Sabon Next L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ppledVTI" id="{204FEFAB-F02B-4FE8-B509-C50A618B972D}" vid="{7EAEADA8-5A8E-45B2-B0E4-448EC7E7A94F}"/>
    </a:ext>
  </a:extLst>
</a:theme>
</file>

<file path=ppt/theme/theme2.xml><?xml version="1.0" encoding="utf-8"?>
<a:theme xmlns:a="http://schemas.openxmlformats.org/drawingml/2006/main" name="Blanche">
  <a:themeElements>
    <a:clrScheme name="Custom 132">
      <a:dk1>
        <a:srgbClr val="232220"/>
      </a:dk1>
      <a:lt1>
        <a:srgbClr val="FFFFFF"/>
      </a:lt1>
      <a:dk2>
        <a:srgbClr val="232220"/>
      </a:dk2>
      <a:lt2>
        <a:srgbClr val="FFFFFF"/>
      </a:lt2>
      <a:accent1>
        <a:srgbClr val="232220"/>
      </a:accent1>
      <a:accent2>
        <a:srgbClr val="5C5A54"/>
      </a:accent2>
      <a:accent3>
        <a:srgbClr val="95918B"/>
      </a:accent3>
      <a:accent4>
        <a:srgbClr val="BFBFBF"/>
      </a:accent4>
      <a:accent5>
        <a:srgbClr val="D8D8D8"/>
      </a:accent5>
      <a:accent6>
        <a:srgbClr val="F2F2F2"/>
      </a:accent6>
      <a:hlink>
        <a:srgbClr val="5B9BD5"/>
      </a:hlink>
      <a:folHlink>
        <a:srgbClr val="70AD47"/>
      </a:folHlink>
    </a:clrScheme>
    <a:fontScheme name="Custom 122">
      <a:majorFont>
        <a:latin typeface="Arial Black"/>
        <a:ea typeface=""/>
        <a:cs typeface=""/>
      </a:majorFont>
      <a:minorFont>
        <a:latin typeface="Calibri"/>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525"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A8F02CD5-9D70-430F-9831-3D17BA85F3B1}">
  <we:reference id="wa200005566" version="3.0.0.2" store="en-US" storeType="OMEX"/>
  <we:alternateReferences>
    <we:reference id="wa200005566" version="3.0.0.2" store="wa200005566"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400</TotalTime>
  <Words>1792</Words>
  <Application>Microsoft Office PowerPoint</Application>
  <PresentationFormat>Widescreen</PresentationFormat>
  <Paragraphs>228</Paragraphs>
  <Slides>30</Slides>
  <Notes>5</Notes>
  <HiddenSlides>0</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30</vt:i4>
      </vt:variant>
    </vt:vector>
  </HeadingPairs>
  <TitlesOfParts>
    <vt:vector size="43" baseType="lpstr">
      <vt:lpstr>ＭＳ Ｐゴシック</vt:lpstr>
      <vt:lpstr>Amasis MT Pro</vt:lpstr>
      <vt:lpstr>Amasis MT Pro Medium</vt:lpstr>
      <vt:lpstr>Arial</vt:lpstr>
      <vt:lpstr>Arial Black</vt:lpstr>
      <vt:lpstr>Avenir Next LT Pro</vt:lpstr>
      <vt:lpstr>AvenirNext LT Pro Medium</vt:lpstr>
      <vt:lpstr>Calibri</vt:lpstr>
      <vt:lpstr>Roboto</vt:lpstr>
      <vt:lpstr>Sabon Next LT</vt:lpstr>
      <vt:lpstr>Wingdings</vt:lpstr>
      <vt:lpstr>DappledVTI</vt:lpstr>
      <vt:lpstr>Blanche</vt:lpstr>
      <vt:lpstr>Lecture – 1 Introduction to Systems Analysis and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SDLC: Methodologies</vt:lpstr>
      <vt:lpstr>Classes of Methodologies</vt:lpstr>
      <vt:lpstr>Which Methodology to Use?</vt:lpstr>
      <vt:lpstr>PowerPoint Presentation</vt:lpstr>
      <vt:lpstr>PowerPoint Presentation</vt:lpstr>
      <vt:lpstr>PowerPoint Presentation</vt:lpstr>
      <vt:lpstr>PowerPoint Presentation</vt:lpstr>
      <vt:lpstr>Object-Oriented Systems Analysis &amp; Design</vt:lpstr>
      <vt:lpstr>Characteristics of Object-Oriented Systems</vt:lpstr>
      <vt:lpstr>Characteristics of Object-Oriented Systems (cont.)</vt:lpstr>
      <vt:lpstr>Object-Oriented Systems Analysis &amp; Design</vt:lpstr>
      <vt:lpstr>Object-Oriented Systems Analysis &amp; Design (cont.)</vt:lpstr>
      <vt:lpstr>Unified Modeling Language</vt:lpstr>
      <vt:lpstr>UML Structure Diagrams</vt:lpstr>
      <vt:lpstr>UML Behavior Diagrams</vt:lpstr>
      <vt:lpstr>PowerPoint Presentation</vt:lpstr>
      <vt:lpstr>Summary</vt:lpstr>
      <vt:lpstr>Summary</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 1 Introduction to Systems Analysis and Design</dc:title>
  <dc:creator>Shamim Ripon</dc:creator>
  <cp:lastModifiedBy>Md Sabbir Hossain</cp:lastModifiedBy>
  <cp:revision>7</cp:revision>
  <dcterms:created xsi:type="dcterms:W3CDTF">2023-10-02T11:26:09Z</dcterms:created>
  <dcterms:modified xsi:type="dcterms:W3CDTF">2025-02-23T05:04:26Z</dcterms:modified>
</cp:coreProperties>
</file>