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840" y="573100"/>
            <a:ext cx="1113980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7232" y="1886358"/>
            <a:ext cx="10309225" cy="400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17757" y="6432219"/>
            <a:ext cx="295275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057" y="2534539"/>
            <a:ext cx="5953125" cy="104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30"/>
              </a:lnSpc>
              <a:spcBef>
                <a:spcPts val="100"/>
              </a:spcBef>
            </a:pPr>
            <a:r>
              <a:rPr sz="4500" spc="-10" dirty="0"/>
              <a:t>CSE347</a:t>
            </a:r>
            <a:endParaRPr sz="4500"/>
          </a:p>
          <a:p>
            <a:pPr algn="ctr">
              <a:lnSpc>
                <a:spcPts val="2990"/>
              </a:lnSpc>
            </a:pPr>
            <a:r>
              <a:rPr sz="2800" dirty="0"/>
              <a:t>Information</a:t>
            </a:r>
            <a:r>
              <a:rPr sz="2800" spc="-75" dirty="0"/>
              <a:t> </a:t>
            </a:r>
            <a:r>
              <a:rPr sz="2800" dirty="0"/>
              <a:t>System</a:t>
            </a:r>
            <a:r>
              <a:rPr sz="2800" spc="-75" dirty="0"/>
              <a:t> </a:t>
            </a:r>
            <a:r>
              <a:rPr sz="2800" dirty="0"/>
              <a:t>Analysis</a:t>
            </a:r>
            <a:r>
              <a:rPr sz="2800" spc="-75" dirty="0"/>
              <a:t> </a:t>
            </a:r>
            <a:r>
              <a:rPr sz="2800" dirty="0"/>
              <a:t>and</a:t>
            </a:r>
            <a:r>
              <a:rPr sz="2800" spc="-95" dirty="0"/>
              <a:t> </a:t>
            </a:r>
            <a:r>
              <a:rPr sz="2800" spc="-10" dirty="0"/>
              <a:t>Design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8015" y="5082657"/>
            <a:ext cx="4654550" cy="14122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en-US" b="1" dirty="0">
                <a:solidFill>
                  <a:srgbClr val="1F3863"/>
                </a:solidFill>
                <a:latin typeface="Times New Roman"/>
                <a:cs typeface="Times New Roman"/>
              </a:rPr>
              <a:t>Md Sabbir Hossain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Lecturer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ts val="2660"/>
              </a:lnSpc>
            </a:pP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Department</a:t>
            </a:r>
            <a:r>
              <a:rPr sz="18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of</a:t>
            </a:r>
            <a:r>
              <a:rPr sz="18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Computer</a:t>
            </a:r>
            <a:r>
              <a:rPr sz="18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Science</a:t>
            </a:r>
            <a:r>
              <a:rPr sz="18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and</a:t>
            </a:r>
            <a:r>
              <a:rPr sz="18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Engineering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Faculty</a:t>
            </a:r>
            <a:r>
              <a:rPr sz="18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Science</a:t>
            </a:r>
            <a:r>
              <a:rPr sz="18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Engineering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6695" y="336804"/>
            <a:ext cx="4907989" cy="9604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Risk</a:t>
            </a:r>
            <a:r>
              <a:rPr spc="-35" dirty="0"/>
              <a:t> </a:t>
            </a:r>
            <a:r>
              <a:rPr spc="-10" dirty="0"/>
              <a:t>classification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/>
              <a:t>There</a:t>
            </a:r>
            <a:r>
              <a:rPr sz="2800" spc="-45" dirty="0"/>
              <a:t> </a:t>
            </a:r>
            <a:r>
              <a:rPr sz="2800" dirty="0"/>
              <a:t>are</a:t>
            </a:r>
            <a:r>
              <a:rPr sz="2800" spc="-35" dirty="0"/>
              <a:t> </a:t>
            </a:r>
            <a:r>
              <a:rPr sz="2800" dirty="0"/>
              <a:t>two</a:t>
            </a:r>
            <a:r>
              <a:rPr sz="2800" spc="-40" dirty="0"/>
              <a:t> </a:t>
            </a:r>
            <a:r>
              <a:rPr sz="2800" dirty="0"/>
              <a:t>dimensions</a:t>
            </a:r>
            <a:r>
              <a:rPr sz="2800" spc="20" dirty="0"/>
              <a:t> </a:t>
            </a:r>
            <a:r>
              <a:rPr sz="2800" dirty="0"/>
              <a:t>of</a:t>
            </a:r>
            <a:r>
              <a:rPr sz="2800" spc="-35" dirty="0"/>
              <a:t> </a:t>
            </a:r>
            <a:r>
              <a:rPr sz="2800" dirty="0"/>
              <a:t>risk</a:t>
            </a:r>
            <a:r>
              <a:rPr sz="2800" spc="-30" dirty="0"/>
              <a:t> </a:t>
            </a:r>
            <a:r>
              <a:rPr sz="2800" spc="-10" dirty="0"/>
              <a:t>classification</a:t>
            </a:r>
            <a:endParaRPr sz="2800"/>
          </a:p>
          <a:p>
            <a:pPr marL="876935" lvl="1" indent="-3810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(technical,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organizational,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..)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affected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risk:</a:t>
            </a:r>
            <a:endParaRPr sz="24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i="1" dirty="0">
                <a:latin typeface="Calibri"/>
                <a:cs typeface="Calibri"/>
              </a:rPr>
              <a:t>Project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risks</a:t>
            </a:r>
            <a:r>
              <a:rPr sz="2800" i="1" spc="-40" dirty="0">
                <a:latin typeface="Calibri"/>
                <a:cs typeface="Calibri"/>
              </a:rPr>
              <a:t> </a:t>
            </a:r>
            <a:r>
              <a:rPr sz="2800" dirty="0"/>
              <a:t>affect</a:t>
            </a:r>
            <a:r>
              <a:rPr sz="2800" spc="-55" dirty="0"/>
              <a:t> </a:t>
            </a:r>
            <a:r>
              <a:rPr sz="2800" dirty="0"/>
              <a:t>schedule</a:t>
            </a:r>
            <a:r>
              <a:rPr sz="2800" spc="-15" dirty="0"/>
              <a:t> </a:t>
            </a:r>
            <a:r>
              <a:rPr sz="2800" dirty="0"/>
              <a:t>or</a:t>
            </a:r>
            <a:r>
              <a:rPr sz="2800" spc="-45" dirty="0"/>
              <a:t> </a:t>
            </a:r>
            <a:r>
              <a:rPr sz="2800" spc="-10" dirty="0"/>
              <a:t>resources;</a:t>
            </a:r>
            <a:endParaRPr sz="2800">
              <a:latin typeface="Calibri"/>
              <a:cs typeface="Calibri"/>
            </a:endParaRPr>
          </a:p>
          <a:p>
            <a:pPr marL="419734" marR="5080" indent="-407670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419734" algn="l"/>
                <a:tab pos="1713230" algn="l"/>
                <a:tab pos="2530475" algn="l"/>
                <a:tab pos="3536315" algn="l"/>
                <a:tab pos="4193540" algn="l"/>
                <a:tab pos="5353050" algn="l"/>
                <a:tab pos="5839460" algn="l"/>
                <a:tab pos="7889240" algn="l"/>
                <a:tab pos="8359140" algn="l"/>
                <a:tab pos="9015730" algn="l"/>
              </a:tabLst>
            </a:pPr>
            <a:r>
              <a:rPr sz="2800" i="1" spc="-10" dirty="0">
                <a:latin typeface="Calibri"/>
                <a:cs typeface="Calibri"/>
              </a:rPr>
              <a:t>Product</a:t>
            </a:r>
            <a:r>
              <a:rPr sz="2800" i="1" dirty="0">
                <a:latin typeface="Calibri"/>
                <a:cs typeface="Calibri"/>
              </a:rPr>
              <a:t>	</a:t>
            </a:r>
            <a:r>
              <a:rPr sz="2800" i="1" spc="-10" dirty="0">
                <a:latin typeface="Calibri"/>
                <a:cs typeface="Calibri"/>
              </a:rPr>
              <a:t>risks</a:t>
            </a:r>
            <a:r>
              <a:rPr sz="2800" i="1" dirty="0">
                <a:latin typeface="Calibri"/>
                <a:cs typeface="Calibri"/>
              </a:rPr>
              <a:t>	</a:t>
            </a:r>
            <a:r>
              <a:rPr sz="2800" spc="-10" dirty="0"/>
              <a:t>affect</a:t>
            </a:r>
            <a:r>
              <a:rPr sz="2800" dirty="0"/>
              <a:t>	</a:t>
            </a:r>
            <a:r>
              <a:rPr sz="2800" spc="-25" dirty="0"/>
              <a:t>the</a:t>
            </a:r>
            <a:r>
              <a:rPr sz="2800" dirty="0"/>
              <a:t>	</a:t>
            </a:r>
            <a:r>
              <a:rPr sz="2800" spc="-10" dirty="0"/>
              <a:t>quality</a:t>
            </a:r>
            <a:r>
              <a:rPr sz="2800" dirty="0"/>
              <a:t>	</a:t>
            </a:r>
            <a:r>
              <a:rPr sz="2800" spc="-25" dirty="0"/>
              <a:t>or</a:t>
            </a:r>
            <a:r>
              <a:rPr sz="2800" dirty="0"/>
              <a:t>	</a:t>
            </a:r>
            <a:r>
              <a:rPr sz="2800" spc="-10" dirty="0"/>
              <a:t>performance</a:t>
            </a:r>
            <a:r>
              <a:rPr sz="2800" dirty="0"/>
              <a:t>	</a:t>
            </a:r>
            <a:r>
              <a:rPr sz="2800" spc="-25" dirty="0"/>
              <a:t>of</a:t>
            </a:r>
            <a:r>
              <a:rPr sz="2800" dirty="0"/>
              <a:t>	</a:t>
            </a:r>
            <a:r>
              <a:rPr sz="2800" spc="-25" dirty="0"/>
              <a:t>the</a:t>
            </a:r>
            <a:r>
              <a:rPr sz="2800" dirty="0"/>
              <a:t>	</a:t>
            </a:r>
            <a:r>
              <a:rPr sz="2800" spc="-10" dirty="0"/>
              <a:t>software </a:t>
            </a:r>
            <a:r>
              <a:rPr sz="2800" dirty="0"/>
              <a:t>being</a:t>
            </a:r>
            <a:r>
              <a:rPr sz="2800" spc="-30" dirty="0"/>
              <a:t> </a:t>
            </a:r>
            <a:r>
              <a:rPr sz="2800" spc="-10" dirty="0"/>
              <a:t>developed;</a:t>
            </a:r>
            <a:endParaRPr sz="2800">
              <a:latin typeface="Calibri"/>
              <a:cs typeface="Calibri"/>
            </a:endParaRPr>
          </a:p>
          <a:p>
            <a:pPr marL="419734" marR="5715" indent="-40767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419734" algn="l"/>
                <a:tab pos="1783714" algn="l"/>
                <a:tab pos="2563495" algn="l"/>
                <a:tab pos="3535045" algn="l"/>
                <a:tab pos="4155440" algn="l"/>
                <a:tab pos="6097270" algn="l"/>
                <a:tab pos="7827009" algn="l"/>
                <a:tab pos="8276590" algn="l"/>
                <a:tab pos="9811385" algn="l"/>
              </a:tabLst>
            </a:pPr>
            <a:r>
              <a:rPr sz="2800" i="1" spc="-10" dirty="0">
                <a:latin typeface="Calibri"/>
                <a:cs typeface="Calibri"/>
              </a:rPr>
              <a:t>Business</a:t>
            </a:r>
            <a:r>
              <a:rPr sz="2800" i="1" dirty="0">
                <a:latin typeface="Calibri"/>
                <a:cs typeface="Calibri"/>
              </a:rPr>
              <a:t>	</a:t>
            </a:r>
            <a:r>
              <a:rPr sz="2800" i="1" spc="-20" dirty="0">
                <a:latin typeface="Calibri"/>
                <a:cs typeface="Calibri"/>
              </a:rPr>
              <a:t>risks</a:t>
            </a:r>
            <a:r>
              <a:rPr sz="2800" i="1" dirty="0">
                <a:latin typeface="Calibri"/>
                <a:cs typeface="Calibri"/>
              </a:rPr>
              <a:t>	</a:t>
            </a:r>
            <a:r>
              <a:rPr sz="2800" spc="-10" dirty="0"/>
              <a:t>affect</a:t>
            </a:r>
            <a:r>
              <a:rPr sz="2800" dirty="0"/>
              <a:t>	</a:t>
            </a:r>
            <a:r>
              <a:rPr sz="2800" spc="-25" dirty="0"/>
              <a:t>the</a:t>
            </a:r>
            <a:r>
              <a:rPr sz="2800" dirty="0"/>
              <a:t>	</a:t>
            </a:r>
            <a:r>
              <a:rPr sz="2800" spc="-10" dirty="0"/>
              <a:t>organisation</a:t>
            </a:r>
            <a:r>
              <a:rPr sz="2800" dirty="0"/>
              <a:t>	</a:t>
            </a:r>
            <a:r>
              <a:rPr sz="2800" spc="-10" dirty="0"/>
              <a:t>developing</a:t>
            </a:r>
            <a:r>
              <a:rPr sz="2800" dirty="0"/>
              <a:t>	</a:t>
            </a:r>
            <a:r>
              <a:rPr sz="2800" spc="-25" dirty="0"/>
              <a:t>or</a:t>
            </a:r>
            <a:r>
              <a:rPr sz="2800" dirty="0"/>
              <a:t>	</a:t>
            </a:r>
            <a:r>
              <a:rPr sz="2800" spc="-10" dirty="0"/>
              <a:t>procuring</a:t>
            </a:r>
            <a:r>
              <a:rPr sz="2800" dirty="0"/>
              <a:t>	</a:t>
            </a:r>
            <a:r>
              <a:rPr sz="2800" spc="-25" dirty="0"/>
              <a:t>the </a:t>
            </a:r>
            <a:r>
              <a:rPr sz="2800" spc="-10" dirty="0"/>
              <a:t>software.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53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project,</a:t>
            </a:r>
            <a:r>
              <a:rPr spc="-30" dirty="0"/>
              <a:t> </a:t>
            </a:r>
            <a:r>
              <a:rPr dirty="0"/>
              <a:t>product,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business</a:t>
            </a:r>
            <a:r>
              <a:rPr spc="-45" dirty="0"/>
              <a:t> </a:t>
            </a:r>
            <a:r>
              <a:rPr spc="-10" dirty="0"/>
              <a:t>risks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593850"/>
          <a:ext cx="10516234" cy="480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Calibri"/>
                          <a:cs typeface="Calibri"/>
                        </a:rPr>
                        <a:t>Risk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Affects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73025">
                        <a:lnSpc>
                          <a:spcPts val="182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Staff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turnover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2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Experienced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staff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leave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finished.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73025">
                        <a:lnSpc>
                          <a:spcPts val="182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change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2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sz="16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6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6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different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priorities.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73025">
                        <a:lnSpc>
                          <a:spcPts val="182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unavailability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2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2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16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6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essential</a:t>
                      </a:r>
                      <a:r>
                        <a:rPr sz="16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6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6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600" spc="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delivered</a:t>
                      </a:r>
                      <a:r>
                        <a:rPr sz="160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on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schedule.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73025">
                        <a:lnSpc>
                          <a:spcPts val="18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6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change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Project and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product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will</a:t>
                      </a:r>
                      <a:r>
                        <a:rPr sz="16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6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larger</a:t>
                      </a:r>
                      <a:r>
                        <a:rPr sz="16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6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changes</a:t>
                      </a:r>
                      <a:r>
                        <a:rPr sz="16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6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than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anticipated.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3025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Specification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delays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Project and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product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Specifications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essential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interfaces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schedule.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73025">
                        <a:lnSpc>
                          <a:spcPts val="18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underestimate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Project and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product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been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underestimated.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73025">
                        <a:lnSpc>
                          <a:spcPts val="18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CASE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tool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underperformance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Product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30"/>
                        </a:lnSpc>
                        <a:tabLst>
                          <a:tab pos="647700" algn="l"/>
                          <a:tab pos="1266825" algn="l"/>
                          <a:tab pos="1914525" algn="l"/>
                          <a:tab pos="2715895" algn="l"/>
                          <a:tab pos="3150235" algn="l"/>
                          <a:tab pos="3947795" algn="l"/>
                          <a:tab pos="4318000" algn="l"/>
                          <a:tab pos="4759960" algn="l"/>
                          <a:tab pos="5598160" algn="l"/>
                        </a:tabLst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CASE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tools,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project,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perform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as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anticipated.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73025">
                        <a:lnSpc>
                          <a:spcPts val="18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6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change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Business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30"/>
                        </a:lnSpc>
                        <a:tabLst>
                          <a:tab pos="536575" algn="l"/>
                          <a:tab pos="1571625" algn="l"/>
                          <a:tab pos="2646045" algn="l"/>
                          <a:tab pos="3018155" algn="l"/>
                          <a:tab pos="3665854" algn="l"/>
                          <a:tab pos="4098925" algn="l"/>
                          <a:tab pos="4838065" algn="l"/>
                          <a:tab pos="5121275" algn="l"/>
                          <a:tab pos="5650230" algn="l"/>
                        </a:tabLst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underlying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built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is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superseded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technology.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73025">
                        <a:lnSpc>
                          <a:spcPts val="18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competition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3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Business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830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competitive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marketed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completed.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risk</a:t>
            </a:r>
            <a:r>
              <a:rPr spc="-25" dirty="0"/>
              <a:t> </a:t>
            </a:r>
            <a:r>
              <a:rPr dirty="0"/>
              <a:t>management</a:t>
            </a:r>
            <a:r>
              <a:rPr spc="-6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887836"/>
            <a:ext cx="8045450" cy="35934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Risk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identification</a:t>
            </a:r>
            <a:endParaRPr sz="28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risks;</a:t>
            </a:r>
            <a:endParaRPr sz="2400">
              <a:latin typeface="Calibri"/>
              <a:cs typeface="Calibri"/>
            </a:endParaRPr>
          </a:p>
          <a:p>
            <a:pPr marL="419100" indent="-4064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Risk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Assess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likelihood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consequences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risks;</a:t>
            </a:r>
            <a:endParaRPr sz="2400">
              <a:latin typeface="Calibri"/>
              <a:cs typeface="Calibri"/>
            </a:endParaRPr>
          </a:p>
          <a:p>
            <a:pPr marL="419100" indent="-4064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Risk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planning</a:t>
            </a:r>
            <a:endParaRPr sz="28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Draw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avoid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minimise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effects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risk;</a:t>
            </a:r>
            <a:endParaRPr sz="2400">
              <a:latin typeface="Calibri"/>
              <a:cs typeface="Calibri"/>
            </a:endParaRPr>
          </a:p>
          <a:p>
            <a:pPr marL="419100" indent="-4064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Risk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monitoring</a:t>
            </a:r>
            <a:endParaRPr sz="28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Monitor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throughout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project;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risk</a:t>
            </a:r>
            <a:r>
              <a:rPr spc="-25" dirty="0"/>
              <a:t> </a:t>
            </a:r>
            <a:r>
              <a:rPr dirty="0"/>
              <a:t>management</a:t>
            </a:r>
            <a:r>
              <a:rPr spc="-65" dirty="0"/>
              <a:t> </a:t>
            </a:r>
            <a:r>
              <a:rPr spc="-10" dirty="0"/>
              <a:t>process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29666" y="2341722"/>
            <a:ext cx="8084184" cy="2401570"/>
            <a:chOff x="2229666" y="2341722"/>
            <a:chExt cx="8084184" cy="2401570"/>
          </a:xfrm>
        </p:grpSpPr>
        <p:sp>
          <p:nvSpPr>
            <p:cNvPr id="4" name="object 4"/>
            <p:cNvSpPr/>
            <p:nvPr/>
          </p:nvSpPr>
          <p:spPr>
            <a:xfrm>
              <a:off x="2324150" y="2849778"/>
              <a:ext cx="7712075" cy="1893570"/>
            </a:xfrm>
            <a:custGeom>
              <a:avLst/>
              <a:gdLst/>
              <a:ahLst/>
              <a:cxnLst/>
              <a:rect l="l" t="t" r="r" b="b"/>
              <a:pathLst>
                <a:path w="7712075" h="1893570">
                  <a:moveTo>
                    <a:pt x="1563763" y="1133690"/>
                  </a:moveTo>
                  <a:lnTo>
                    <a:pt x="0" y="1133690"/>
                  </a:lnTo>
                  <a:lnTo>
                    <a:pt x="0" y="1853133"/>
                  </a:lnTo>
                  <a:lnTo>
                    <a:pt x="1563763" y="1853133"/>
                  </a:lnTo>
                  <a:lnTo>
                    <a:pt x="1563763" y="1133690"/>
                  </a:lnTo>
                  <a:close/>
                </a:path>
                <a:path w="7712075" h="1893570">
                  <a:moveTo>
                    <a:pt x="1580489" y="286766"/>
                  </a:moveTo>
                  <a:lnTo>
                    <a:pt x="1576768" y="240436"/>
                  </a:lnTo>
                  <a:lnTo>
                    <a:pt x="1566011" y="196405"/>
                  </a:lnTo>
                  <a:lnTo>
                    <a:pt x="1548790" y="155308"/>
                  </a:lnTo>
                  <a:lnTo>
                    <a:pt x="1525676" y="117729"/>
                  </a:lnTo>
                  <a:lnTo>
                    <a:pt x="1497279" y="84264"/>
                  </a:lnTo>
                  <a:lnTo>
                    <a:pt x="1464157" y="55537"/>
                  </a:lnTo>
                  <a:lnTo>
                    <a:pt x="1426908" y="32143"/>
                  </a:lnTo>
                  <a:lnTo>
                    <a:pt x="1386103" y="14693"/>
                  </a:lnTo>
                  <a:lnTo>
                    <a:pt x="1342326" y="3771"/>
                  </a:lnTo>
                  <a:lnTo>
                    <a:pt x="1296162" y="0"/>
                  </a:lnTo>
                  <a:lnTo>
                    <a:pt x="301040" y="0"/>
                  </a:lnTo>
                  <a:lnTo>
                    <a:pt x="254838" y="3771"/>
                  </a:lnTo>
                  <a:lnTo>
                    <a:pt x="210934" y="14693"/>
                  </a:lnTo>
                  <a:lnTo>
                    <a:pt x="169938" y="32143"/>
                  </a:lnTo>
                  <a:lnTo>
                    <a:pt x="132461" y="55537"/>
                  </a:lnTo>
                  <a:lnTo>
                    <a:pt x="99098" y="84264"/>
                  </a:lnTo>
                  <a:lnTo>
                    <a:pt x="70446" y="117729"/>
                  </a:lnTo>
                  <a:lnTo>
                    <a:pt x="47117" y="155308"/>
                  </a:lnTo>
                  <a:lnTo>
                    <a:pt x="29705" y="196405"/>
                  </a:lnTo>
                  <a:lnTo>
                    <a:pt x="18821" y="240436"/>
                  </a:lnTo>
                  <a:lnTo>
                    <a:pt x="15049" y="286766"/>
                  </a:lnTo>
                  <a:lnTo>
                    <a:pt x="18821" y="332651"/>
                  </a:lnTo>
                  <a:lnTo>
                    <a:pt x="29705" y="376313"/>
                  </a:lnTo>
                  <a:lnTo>
                    <a:pt x="47117" y="417131"/>
                  </a:lnTo>
                  <a:lnTo>
                    <a:pt x="70446" y="454507"/>
                  </a:lnTo>
                  <a:lnTo>
                    <a:pt x="99098" y="487807"/>
                  </a:lnTo>
                  <a:lnTo>
                    <a:pt x="132461" y="516432"/>
                  </a:lnTo>
                  <a:lnTo>
                    <a:pt x="169938" y="539762"/>
                  </a:lnTo>
                  <a:lnTo>
                    <a:pt x="210934" y="557187"/>
                  </a:lnTo>
                  <a:lnTo>
                    <a:pt x="254838" y="568096"/>
                  </a:lnTo>
                  <a:lnTo>
                    <a:pt x="301040" y="571868"/>
                  </a:lnTo>
                  <a:lnTo>
                    <a:pt x="1296162" y="571868"/>
                  </a:lnTo>
                  <a:lnTo>
                    <a:pt x="1342326" y="568096"/>
                  </a:lnTo>
                  <a:lnTo>
                    <a:pt x="1386103" y="557187"/>
                  </a:lnTo>
                  <a:lnTo>
                    <a:pt x="1426908" y="539762"/>
                  </a:lnTo>
                  <a:lnTo>
                    <a:pt x="1464157" y="516432"/>
                  </a:lnTo>
                  <a:lnTo>
                    <a:pt x="1497279" y="487807"/>
                  </a:lnTo>
                  <a:lnTo>
                    <a:pt x="1525676" y="454507"/>
                  </a:lnTo>
                  <a:lnTo>
                    <a:pt x="1548790" y="417131"/>
                  </a:lnTo>
                  <a:lnTo>
                    <a:pt x="1566011" y="376313"/>
                  </a:lnTo>
                  <a:lnTo>
                    <a:pt x="1576768" y="332651"/>
                  </a:lnTo>
                  <a:lnTo>
                    <a:pt x="1580489" y="286766"/>
                  </a:lnTo>
                  <a:close/>
                </a:path>
                <a:path w="7712075" h="1893570">
                  <a:moveTo>
                    <a:pt x="3619258" y="286766"/>
                  </a:moveTo>
                  <a:lnTo>
                    <a:pt x="3615537" y="240436"/>
                  </a:lnTo>
                  <a:lnTo>
                    <a:pt x="3604780" y="196405"/>
                  </a:lnTo>
                  <a:lnTo>
                    <a:pt x="3587559" y="155308"/>
                  </a:lnTo>
                  <a:lnTo>
                    <a:pt x="3564458" y="117729"/>
                  </a:lnTo>
                  <a:lnTo>
                    <a:pt x="3536048" y="84264"/>
                  </a:lnTo>
                  <a:lnTo>
                    <a:pt x="3502926" y="55537"/>
                  </a:lnTo>
                  <a:lnTo>
                    <a:pt x="3465652" y="32143"/>
                  </a:lnTo>
                  <a:lnTo>
                    <a:pt x="3424821" y="14693"/>
                  </a:lnTo>
                  <a:lnTo>
                    <a:pt x="3381006" y="3771"/>
                  </a:lnTo>
                  <a:lnTo>
                    <a:pt x="3334804" y="0"/>
                  </a:lnTo>
                  <a:lnTo>
                    <a:pt x="2338070" y="0"/>
                  </a:lnTo>
                  <a:lnTo>
                    <a:pt x="2291918" y="3771"/>
                  </a:lnTo>
                  <a:lnTo>
                    <a:pt x="2248154" y="14693"/>
                  </a:lnTo>
                  <a:lnTo>
                    <a:pt x="2207361" y="32143"/>
                  </a:lnTo>
                  <a:lnTo>
                    <a:pt x="2170112" y="55537"/>
                  </a:lnTo>
                  <a:lnTo>
                    <a:pt x="2136991" y="84264"/>
                  </a:lnTo>
                  <a:lnTo>
                    <a:pt x="2108593" y="117729"/>
                  </a:lnTo>
                  <a:lnTo>
                    <a:pt x="2085492" y="155308"/>
                  </a:lnTo>
                  <a:lnTo>
                    <a:pt x="2068271" y="196405"/>
                  </a:lnTo>
                  <a:lnTo>
                    <a:pt x="2057514" y="240436"/>
                  </a:lnTo>
                  <a:lnTo>
                    <a:pt x="2053793" y="286766"/>
                  </a:lnTo>
                  <a:lnTo>
                    <a:pt x="2057514" y="332651"/>
                  </a:lnTo>
                  <a:lnTo>
                    <a:pt x="2068271" y="376313"/>
                  </a:lnTo>
                  <a:lnTo>
                    <a:pt x="2085492" y="417131"/>
                  </a:lnTo>
                  <a:lnTo>
                    <a:pt x="2108593" y="454507"/>
                  </a:lnTo>
                  <a:lnTo>
                    <a:pt x="2136991" y="487807"/>
                  </a:lnTo>
                  <a:lnTo>
                    <a:pt x="2170112" y="516432"/>
                  </a:lnTo>
                  <a:lnTo>
                    <a:pt x="2207361" y="539762"/>
                  </a:lnTo>
                  <a:lnTo>
                    <a:pt x="2248154" y="557187"/>
                  </a:lnTo>
                  <a:lnTo>
                    <a:pt x="2291918" y="568096"/>
                  </a:lnTo>
                  <a:lnTo>
                    <a:pt x="2338070" y="571868"/>
                  </a:lnTo>
                  <a:lnTo>
                    <a:pt x="3334804" y="571868"/>
                  </a:lnTo>
                  <a:lnTo>
                    <a:pt x="3381006" y="568096"/>
                  </a:lnTo>
                  <a:lnTo>
                    <a:pt x="3424821" y="557187"/>
                  </a:lnTo>
                  <a:lnTo>
                    <a:pt x="3465652" y="539762"/>
                  </a:lnTo>
                  <a:lnTo>
                    <a:pt x="3502926" y="516432"/>
                  </a:lnTo>
                  <a:lnTo>
                    <a:pt x="3536048" y="487807"/>
                  </a:lnTo>
                  <a:lnTo>
                    <a:pt x="3564458" y="454507"/>
                  </a:lnTo>
                  <a:lnTo>
                    <a:pt x="3587559" y="417131"/>
                  </a:lnTo>
                  <a:lnTo>
                    <a:pt x="3604780" y="376313"/>
                  </a:lnTo>
                  <a:lnTo>
                    <a:pt x="3615537" y="332651"/>
                  </a:lnTo>
                  <a:lnTo>
                    <a:pt x="3619258" y="286766"/>
                  </a:lnTo>
                  <a:close/>
                </a:path>
                <a:path w="7712075" h="1893570">
                  <a:moveTo>
                    <a:pt x="3634194" y="1142072"/>
                  </a:moveTo>
                  <a:lnTo>
                    <a:pt x="2053793" y="1142072"/>
                  </a:lnTo>
                  <a:lnTo>
                    <a:pt x="2053793" y="1829650"/>
                  </a:lnTo>
                  <a:lnTo>
                    <a:pt x="3634194" y="1829650"/>
                  </a:lnTo>
                  <a:lnTo>
                    <a:pt x="3634194" y="1142072"/>
                  </a:lnTo>
                  <a:close/>
                </a:path>
                <a:path w="7712075" h="1893570">
                  <a:moveTo>
                    <a:pt x="5657964" y="286766"/>
                  </a:moveTo>
                  <a:lnTo>
                    <a:pt x="5654243" y="240436"/>
                  </a:lnTo>
                  <a:lnTo>
                    <a:pt x="5643486" y="196405"/>
                  </a:lnTo>
                  <a:lnTo>
                    <a:pt x="5626278" y="155308"/>
                  </a:lnTo>
                  <a:lnTo>
                    <a:pt x="5603176" y="117729"/>
                  </a:lnTo>
                  <a:lnTo>
                    <a:pt x="5574779" y="84264"/>
                  </a:lnTo>
                  <a:lnTo>
                    <a:pt x="5541670" y="55537"/>
                  </a:lnTo>
                  <a:lnTo>
                    <a:pt x="5504434" y="32143"/>
                  </a:lnTo>
                  <a:lnTo>
                    <a:pt x="5463641" y="14693"/>
                  </a:lnTo>
                  <a:lnTo>
                    <a:pt x="5419877" y="3771"/>
                  </a:lnTo>
                  <a:lnTo>
                    <a:pt x="5373725" y="0"/>
                  </a:lnTo>
                  <a:lnTo>
                    <a:pt x="4376775" y="0"/>
                  </a:lnTo>
                  <a:lnTo>
                    <a:pt x="4330624" y="3771"/>
                  </a:lnTo>
                  <a:lnTo>
                    <a:pt x="4286859" y="14693"/>
                  </a:lnTo>
                  <a:lnTo>
                    <a:pt x="4246067" y="32143"/>
                  </a:lnTo>
                  <a:lnTo>
                    <a:pt x="4208830" y="55537"/>
                  </a:lnTo>
                  <a:lnTo>
                    <a:pt x="4175722" y="84264"/>
                  </a:lnTo>
                  <a:lnTo>
                    <a:pt x="4147324" y="117729"/>
                  </a:lnTo>
                  <a:lnTo>
                    <a:pt x="4124236" y="155308"/>
                  </a:lnTo>
                  <a:lnTo>
                    <a:pt x="4107015" y="196405"/>
                  </a:lnTo>
                  <a:lnTo>
                    <a:pt x="4096258" y="240436"/>
                  </a:lnTo>
                  <a:lnTo>
                    <a:pt x="4092537" y="286766"/>
                  </a:lnTo>
                  <a:lnTo>
                    <a:pt x="4096258" y="332651"/>
                  </a:lnTo>
                  <a:lnTo>
                    <a:pt x="4107015" y="376313"/>
                  </a:lnTo>
                  <a:lnTo>
                    <a:pt x="4124236" y="417131"/>
                  </a:lnTo>
                  <a:lnTo>
                    <a:pt x="4147324" y="454507"/>
                  </a:lnTo>
                  <a:lnTo>
                    <a:pt x="4175722" y="487807"/>
                  </a:lnTo>
                  <a:lnTo>
                    <a:pt x="4208830" y="516432"/>
                  </a:lnTo>
                  <a:lnTo>
                    <a:pt x="4246067" y="539762"/>
                  </a:lnTo>
                  <a:lnTo>
                    <a:pt x="4286859" y="557187"/>
                  </a:lnTo>
                  <a:lnTo>
                    <a:pt x="4330624" y="568096"/>
                  </a:lnTo>
                  <a:lnTo>
                    <a:pt x="4376775" y="571868"/>
                  </a:lnTo>
                  <a:lnTo>
                    <a:pt x="5373725" y="571868"/>
                  </a:lnTo>
                  <a:lnTo>
                    <a:pt x="5419877" y="568096"/>
                  </a:lnTo>
                  <a:lnTo>
                    <a:pt x="5463641" y="557187"/>
                  </a:lnTo>
                  <a:lnTo>
                    <a:pt x="5504434" y="539762"/>
                  </a:lnTo>
                  <a:lnTo>
                    <a:pt x="5541670" y="516432"/>
                  </a:lnTo>
                  <a:lnTo>
                    <a:pt x="5574779" y="487807"/>
                  </a:lnTo>
                  <a:lnTo>
                    <a:pt x="5603176" y="454507"/>
                  </a:lnTo>
                  <a:lnTo>
                    <a:pt x="5626278" y="417131"/>
                  </a:lnTo>
                  <a:lnTo>
                    <a:pt x="5643486" y="376313"/>
                  </a:lnTo>
                  <a:lnTo>
                    <a:pt x="5654243" y="332651"/>
                  </a:lnTo>
                  <a:lnTo>
                    <a:pt x="5657964" y="286766"/>
                  </a:lnTo>
                  <a:close/>
                </a:path>
                <a:path w="7712075" h="1893570">
                  <a:moveTo>
                    <a:pt x="5689841" y="1142072"/>
                  </a:moveTo>
                  <a:lnTo>
                    <a:pt x="4092537" y="1142072"/>
                  </a:lnTo>
                  <a:lnTo>
                    <a:pt x="4092537" y="1893379"/>
                  </a:lnTo>
                  <a:lnTo>
                    <a:pt x="5689841" y="1893379"/>
                  </a:lnTo>
                  <a:lnTo>
                    <a:pt x="5689841" y="1142072"/>
                  </a:lnTo>
                  <a:close/>
                </a:path>
                <a:path w="7712075" h="1893570">
                  <a:moveTo>
                    <a:pt x="7696670" y="286766"/>
                  </a:moveTo>
                  <a:lnTo>
                    <a:pt x="7692898" y="240436"/>
                  </a:lnTo>
                  <a:lnTo>
                    <a:pt x="7682014" y="196405"/>
                  </a:lnTo>
                  <a:lnTo>
                    <a:pt x="7664590" y="155308"/>
                  </a:lnTo>
                  <a:lnTo>
                    <a:pt x="7641247" y="117729"/>
                  </a:lnTo>
                  <a:lnTo>
                    <a:pt x="7612596" y="84264"/>
                  </a:lnTo>
                  <a:lnTo>
                    <a:pt x="7579220" y="55537"/>
                  </a:lnTo>
                  <a:lnTo>
                    <a:pt x="7541742" y="32143"/>
                  </a:lnTo>
                  <a:lnTo>
                    <a:pt x="7500747" y="14693"/>
                  </a:lnTo>
                  <a:lnTo>
                    <a:pt x="7456843" y="3771"/>
                  </a:lnTo>
                  <a:lnTo>
                    <a:pt x="7410640" y="0"/>
                  </a:lnTo>
                  <a:lnTo>
                    <a:pt x="6415481" y="0"/>
                  </a:lnTo>
                  <a:lnTo>
                    <a:pt x="6369329" y="3771"/>
                  </a:lnTo>
                  <a:lnTo>
                    <a:pt x="6325565" y="14693"/>
                  </a:lnTo>
                  <a:lnTo>
                    <a:pt x="6284773" y="32143"/>
                  </a:lnTo>
                  <a:lnTo>
                    <a:pt x="6247536" y="55537"/>
                  </a:lnTo>
                  <a:lnTo>
                    <a:pt x="6214427" y="84264"/>
                  </a:lnTo>
                  <a:lnTo>
                    <a:pt x="6186030" y="117729"/>
                  </a:lnTo>
                  <a:lnTo>
                    <a:pt x="6162941" y="155308"/>
                  </a:lnTo>
                  <a:lnTo>
                    <a:pt x="6145720" y="196405"/>
                  </a:lnTo>
                  <a:lnTo>
                    <a:pt x="6134963" y="240436"/>
                  </a:lnTo>
                  <a:lnTo>
                    <a:pt x="6131242" y="286766"/>
                  </a:lnTo>
                  <a:lnTo>
                    <a:pt x="6134963" y="332651"/>
                  </a:lnTo>
                  <a:lnTo>
                    <a:pt x="6145720" y="376313"/>
                  </a:lnTo>
                  <a:lnTo>
                    <a:pt x="6162941" y="417131"/>
                  </a:lnTo>
                  <a:lnTo>
                    <a:pt x="6186030" y="454507"/>
                  </a:lnTo>
                  <a:lnTo>
                    <a:pt x="6214427" y="487807"/>
                  </a:lnTo>
                  <a:lnTo>
                    <a:pt x="6247536" y="516432"/>
                  </a:lnTo>
                  <a:lnTo>
                    <a:pt x="6284773" y="539762"/>
                  </a:lnTo>
                  <a:lnTo>
                    <a:pt x="6325565" y="557187"/>
                  </a:lnTo>
                  <a:lnTo>
                    <a:pt x="6369329" y="568096"/>
                  </a:lnTo>
                  <a:lnTo>
                    <a:pt x="6415481" y="571868"/>
                  </a:lnTo>
                  <a:lnTo>
                    <a:pt x="7410640" y="571868"/>
                  </a:lnTo>
                  <a:lnTo>
                    <a:pt x="7456843" y="568096"/>
                  </a:lnTo>
                  <a:lnTo>
                    <a:pt x="7500747" y="557187"/>
                  </a:lnTo>
                  <a:lnTo>
                    <a:pt x="7541742" y="539762"/>
                  </a:lnTo>
                  <a:lnTo>
                    <a:pt x="7579220" y="516432"/>
                  </a:lnTo>
                  <a:lnTo>
                    <a:pt x="7612596" y="487807"/>
                  </a:lnTo>
                  <a:lnTo>
                    <a:pt x="7641247" y="454507"/>
                  </a:lnTo>
                  <a:lnTo>
                    <a:pt x="7664590" y="417131"/>
                  </a:lnTo>
                  <a:lnTo>
                    <a:pt x="7682014" y="376313"/>
                  </a:lnTo>
                  <a:lnTo>
                    <a:pt x="7692898" y="332651"/>
                  </a:lnTo>
                  <a:lnTo>
                    <a:pt x="7696670" y="286766"/>
                  </a:lnTo>
                  <a:close/>
                </a:path>
                <a:path w="7712075" h="1893570">
                  <a:moveTo>
                    <a:pt x="7711821" y="1142072"/>
                  </a:moveTo>
                  <a:lnTo>
                    <a:pt x="6131242" y="1142072"/>
                  </a:lnTo>
                  <a:lnTo>
                    <a:pt x="6131242" y="1829650"/>
                  </a:lnTo>
                  <a:lnTo>
                    <a:pt x="7711821" y="1829650"/>
                  </a:lnTo>
                  <a:lnTo>
                    <a:pt x="7711821" y="1142072"/>
                  </a:lnTo>
                  <a:close/>
                </a:path>
              </a:pathLst>
            </a:custGeom>
            <a:solidFill>
              <a:srgbClr val="7ED5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19723" y="3892894"/>
              <a:ext cx="1548765" cy="736600"/>
            </a:xfrm>
            <a:custGeom>
              <a:avLst/>
              <a:gdLst/>
              <a:ahLst/>
              <a:cxnLst/>
              <a:rect l="l" t="t" r="r" b="b"/>
              <a:pathLst>
                <a:path w="1548765" h="736600">
                  <a:moveTo>
                    <a:pt x="1548701" y="0"/>
                  </a:moveTo>
                  <a:lnTo>
                    <a:pt x="0" y="0"/>
                  </a:lnTo>
                  <a:lnTo>
                    <a:pt x="0" y="736223"/>
                  </a:lnTo>
                  <a:lnTo>
                    <a:pt x="1548701" y="736223"/>
                  </a:lnTo>
                  <a:lnTo>
                    <a:pt x="154870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07238" y="3880310"/>
              <a:ext cx="1574165" cy="762000"/>
            </a:xfrm>
            <a:custGeom>
              <a:avLst/>
              <a:gdLst/>
              <a:ahLst/>
              <a:cxnLst/>
              <a:rect l="l" t="t" r="r" b="b"/>
              <a:pathLst>
                <a:path w="1574165" h="762000">
                  <a:moveTo>
                    <a:pt x="1561185" y="0"/>
                  </a:moveTo>
                  <a:lnTo>
                    <a:pt x="12484" y="0"/>
                  </a:lnTo>
                  <a:lnTo>
                    <a:pt x="0" y="12583"/>
                  </a:lnTo>
                  <a:lnTo>
                    <a:pt x="0" y="748805"/>
                  </a:lnTo>
                  <a:lnTo>
                    <a:pt x="12484" y="761384"/>
                  </a:lnTo>
                  <a:lnTo>
                    <a:pt x="1561185" y="761384"/>
                  </a:lnTo>
                  <a:lnTo>
                    <a:pt x="1573669" y="748805"/>
                  </a:lnTo>
                  <a:lnTo>
                    <a:pt x="24968" y="748805"/>
                  </a:lnTo>
                  <a:lnTo>
                    <a:pt x="12484" y="736228"/>
                  </a:lnTo>
                  <a:lnTo>
                    <a:pt x="24968" y="736228"/>
                  </a:lnTo>
                  <a:lnTo>
                    <a:pt x="24968" y="25167"/>
                  </a:lnTo>
                  <a:lnTo>
                    <a:pt x="12484" y="25167"/>
                  </a:lnTo>
                  <a:lnTo>
                    <a:pt x="24968" y="12583"/>
                  </a:lnTo>
                  <a:lnTo>
                    <a:pt x="1573669" y="12583"/>
                  </a:lnTo>
                  <a:lnTo>
                    <a:pt x="1561185" y="0"/>
                  </a:lnTo>
                  <a:close/>
                </a:path>
                <a:path w="1574165" h="762000">
                  <a:moveTo>
                    <a:pt x="24968" y="736228"/>
                  </a:moveTo>
                  <a:lnTo>
                    <a:pt x="12484" y="736228"/>
                  </a:lnTo>
                  <a:lnTo>
                    <a:pt x="24968" y="748805"/>
                  </a:lnTo>
                  <a:lnTo>
                    <a:pt x="24968" y="736228"/>
                  </a:lnTo>
                  <a:close/>
                </a:path>
                <a:path w="1574165" h="762000">
                  <a:moveTo>
                    <a:pt x="1548701" y="736228"/>
                  </a:moveTo>
                  <a:lnTo>
                    <a:pt x="24968" y="736228"/>
                  </a:lnTo>
                  <a:lnTo>
                    <a:pt x="24968" y="748805"/>
                  </a:lnTo>
                  <a:lnTo>
                    <a:pt x="1548701" y="748805"/>
                  </a:lnTo>
                  <a:lnTo>
                    <a:pt x="1548701" y="736228"/>
                  </a:lnTo>
                  <a:close/>
                </a:path>
                <a:path w="1574165" h="762000">
                  <a:moveTo>
                    <a:pt x="1548701" y="12583"/>
                  </a:moveTo>
                  <a:lnTo>
                    <a:pt x="1548701" y="748805"/>
                  </a:lnTo>
                  <a:lnTo>
                    <a:pt x="1561185" y="736228"/>
                  </a:lnTo>
                  <a:lnTo>
                    <a:pt x="1573669" y="736228"/>
                  </a:lnTo>
                  <a:lnTo>
                    <a:pt x="1573669" y="25167"/>
                  </a:lnTo>
                  <a:lnTo>
                    <a:pt x="1561185" y="25167"/>
                  </a:lnTo>
                  <a:lnTo>
                    <a:pt x="1548701" y="12583"/>
                  </a:lnTo>
                  <a:close/>
                </a:path>
                <a:path w="1574165" h="762000">
                  <a:moveTo>
                    <a:pt x="1573669" y="736228"/>
                  </a:moveTo>
                  <a:lnTo>
                    <a:pt x="1561185" y="736228"/>
                  </a:lnTo>
                  <a:lnTo>
                    <a:pt x="1548701" y="748805"/>
                  </a:lnTo>
                  <a:lnTo>
                    <a:pt x="1573669" y="748805"/>
                  </a:lnTo>
                  <a:lnTo>
                    <a:pt x="1573669" y="736228"/>
                  </a:lnTo>
                  <a:close/>
                </a:path>
                <a:path w="1574165" h="762000">
                  <a:moveTo>
                    <a:pt x="24968" y="12583"/>
                  </a:moveTo>
                  <a:lnTo>
                    <a:pt x="12484" y="25167"/>
                  </a:lnTo>
                  <a:lnTo>
                    <a:pt x="24968" y="25167"/>
                  </a:lnTo>
                  <a:lnTo>
                    <a:pt x="24968" y="12583"/>
                  </a:lnTo>
                  <a:close/>
                </a:path>
                <a:path w="1574165" h="762000">
                  <a:moveTo>
                    <a:pt x="1548701" y="12583"/>
                  </a:moveTo>
                  <a:lnTo>
                    <a:pt x="24968" y="12583"/>
                  </a:lnTo>
                  <a:lnTo>
                    <a:pt x="24968" y="25167"/>
                  </a:lnTo>
                  <a:lnTo>
                    <a:pt x="1548701" y="25167"/>
                  </a:lnTo>
                  <a:lnTo>
                    <a:pt x="1548701" y="12583"/>
                  </a:lnTo>
                  <a:close/>
                </a:path>
                <a:path w="1574165" h="762000">
                  <a:moveTo>
                    <a:pt x="1573669" y="12583"/>
                  </a:moveTo>
                  <a:lnTo>
                    <a:pt x="1548701" y="12583"/>
                  </a:lnTo>
                  <a:lnTo>
                    <a:pt x="1561185" y="25167"/>
                  </a:lnTo>
                  <a:lnTo>
                    <a:pt x="1573669" y="25167"/>
                  </a:lnTo>
                  <a:lnTo>
                    <a:pt x="1573669" y="12583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19722" y="2752500"/>
              <a:ext cx="1564005" cy="570230"/>
            </a:xfrm>
            <a:custGeom>
              <a:avLst/>
              <a:gdLst/>
              <a:ahLst/>
              <a:cxnLst/>
              <a:rect l="l" t="t" r="r" b="b"/>
              <a:pathLst>
                <a:path w="1564004" h="570229">
                  <a:moveTo>
                    <a:pt x="1279400" y="0"/>
                  </a:moveTo>
                  <a:lnTo>
                    <a:pt x="284237" y="0"/>
                  </a:lnTo>
                  <a:lnTo>
                    <a:pt x="238086" y="3726"/>
                  </a:lnTo>
                  <a:lnTo>
                    <a:pt x="194324" y="14515"/>
                  </a:lnTo>
                  <a:lnTo>
                    <a:pt x="153531" y="31785"/>
                  </a:lnTo>
                  <a:lnTo>
                    <a:pt x="116289" y="54950"/>
                  </a:lnTo>
                  <a:lnTo>
                    <a:pt x="83181" y="83429"/>
                  </a:lnTo>
                  <a:lnTo>
                    <a:pt x="54787" y="116637"/>
                  </a:lnTo>
                  <a:lnTo>
                    <a:pt x="31690" y="153991"/>
                  </a:lnTo>
                  <a:lnTo>
                    <a:pt x="14472" y="194907"/>
                  </a:lnTo>
                  <a:lnTo>
                    <a:pt x="3715" y="238802"/>
                  </a:lnTo>
                  <a:lnTo>
                    <a:pt x="0" y="285092"/>
                  </a:lnTo>
                  <a:lnTo>
                    <a:pt x="3715" y="331383"/>
                  </a:lnTo>
                  <a:lnTo>
                    <a:pt x="14472" y="375278"/>
                  </a:lnTo>
                  <a:lnTo>
                    <a:pt x="31690" y="416194"/>
                  </a:lnTo>
                  <a:lnTo>
                    <a:pt x="54787" y="453548"/>
                  </a:lnTo>
                  <a:lnTo>
                    <a:pt x="83181" y="486756"/>
                  </a:lnTo>
                  <a:lnTo>
                    <a:pt x="116289" y="515234"/>
                  </a:lnTo>
                  <a:lnTo>
                    <a:pt x="153531" y="538400"/>
                  </a:lnTo>
                  <a:lnTo>
                    <a:pt x="194324" y="555670"/>
                  </a:lnTo>
                  <a:lnTo>
                    <a:pt x="238086" y="566459"/>
                  </a:lnTo>
                  <a:lnTo>
                    <a:pt x="284237" y="570185"/>
                  </a:lnTo>
                  <a:lnTo>
                    <a:pt x="1279401" y="570185"/>
                  </a:lnTo>
                  <a:lnTo>
                    <a:pt x="1325551" y="566459"/>
                  </a:lnTo>
                  <a:lnTo>
                    <a:pt x="1369313" y="555670"/>
                  </a:lnTo>
                  <a:lnTo>
                    <a:pt x="1410106" y="538400"/>
                  </a:lnTo>
                  <a:lnTo>
                    <a:pt x="1447348" y="515234"/>
                  </a:lnTo>
                  <a:lnTo>
                    <a:pt x="1480456" y="486756"/>
                  </a:lnTo>
                  <a:lnTo>
                    <a:pt x="1508850" y="453548"/>
                  </a:lnTo>
                  <a:lnTo>
                    <a:pt x="1531947" y="416194"/>
                  </a:lnTo>
                  <a:lnTo>
                    <a:pt x="1549165" y="375278"/>
                  </a:lnTo>
                  <a:lnTo>
                    <a:pt x="1559922" y="331383"/>
                  </a:lnTo>
                  <a:lnTo>
                    <a:pt x="1563638" y="285092"/>
                  </a:lnTo>
                  <a:lnTo>
                    <a:pt x="1559922" y="238802"/>
                  </a:lnTo>
                  <a:lnTo>
                    <a:pt x="1549165" y="194907"/>
                  </a:lnTo>
                  <a:lnTo>
                    <a:pt x="1531947" y="153991"/>
                  </a:lnTo>
                  <a:lnTo>
                    <a:pt x="1508850" y="116637"/>
                  </a:lnTo>
                  <a:lnTo>
                    <a:pt x="1480456" y="83429"/>
                  </a:lnTo>
                  <a:lnTo>
                    <a:pt x="1447348" y="54951"/>
                  </a:lnTo>
                  <a:lnTo>
                    <a:pt x="1410106" y="31785"/>
                  </a:lnTo>
                  <a:lnTo>
                    <a:pt x="1369313" y="14515"/>
                  </a:lnTo>
                  <a:lnTo>
                    <a:pt x="1325551" y="3726"/>
                  </a:lnTo>
                  <a:lnTo>
                    <a:pt x="127940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7238" y="2740976"/>
              <a:ext cx="1589405" cy="594360"/>
            </a:xfrm>
            <a:custGeom>
              <a:avLst/>
              <a:gdLst/>
              <a:ahLst/>
              <a:cxnLst/>
              <a:rect l="l" t="t" r="r" b="b"/>
              <a:pathLst>
                <a:path w="1589404" h="594360">
                  <a:moveTo>
                    <a:pt x="1321757" y="593090"/>
                  </a:moveTo>
                  <a:lnTo>
                    <a:pt x="267071" y="593089"/>
                  </a:lnTo>
                  <a:lnTo>
                    <a:pt x="296275" y="594359"/>
                  </a:lnTo>
                  <a:lnTo>
                    <a:pt x="1292553" y="594360"/>
                  </a:lnTo>
                  <a:lnTo>
                    <a:pt x="1321757" y="593090"/>
                  </a:lnTo>
                  <a:close/>
                </a:path>
                <a:path w="1589404" h="594360">
                  <a:moveTo>
                    <a:pt x="1351184" y="589280"/>
                  </a:moveTo>
                  <a:lnTo>
                    <a:pt x="237644" y="589279"/>
                  </a:lnTo>
                  <a:lnTo>
                    <a:pt x="265956" y="593089"/>
                  </a:lnTo>
                  <a:lnTo>
                    <a:pt x="1322872" y="593090"/>
                  </a:lnTo>
                  <a:lnTo>
                    <a:pt x="1351184" y="589280"/>
                  </a:lnTo>
                  <a:close/>
                </a:path>
                <a:path w="1589404" h="594360">
                  <a:moveTo>
                    <a:pt x="1379719" y="581660"/>
                  </a:moveTo>
                  <a:lnTo>
                    <a:pt x="209109" y="581659"/>
                  </a:lnTo>
                  <a:lnTo>
                    <a:pt x="236306" y="589279"/>
                  </a:lnTo>
                  <a:lnTo>
                    <a:pt x="1352522" y="589280"/>
                  </a:lnTo>
                  <a:lnTo>
                    <a:pt x="1379719" y="581660"/>
                  </a:lnTo>
                  <a:close/>
                </a:path>
                <a:path w="1589404" h="594360">
                  <a:moveTo>
                    <a:pt x="1406917" y="571500"/>
                  </a:moveTo>
                  <a:lnTo>
                    <a:pt x="181911" y="571499"/>
                  </a:lnTo>
                  <a:lnTo>
                    <a:pt x="207994" y="581659"/>
                  </a:lnTo>
                  <a:lnTo>
                    <a:pt x="1380834" y="581660"/>
                  </a:lnTo>
                  <a:lnTo>
                    <a:pt x="1406917" y="571500"/>
                  </a:lnTo>
                  <a:close/>
                </a:path>
                <a:path w="1589404" h="594360">
                  <a:moveTo>
                    <a:pt x="123503" y="506729"/>
                  </a:moveTo>
                  <a:lnTo>
                    <a:pt x="124395" y="507999"/>
                  </a:lnTo>
                  <a:lnTo>
                    <a:pt x="87388" y="507999"/>
                  </a:lnTo>
                  <a:lnTo>
                    <a:pt x="108344" y="527049"/>
                  </a:lnTo>
                  <a:lnTo>
                    <a:pt x="131306" y="544829"/>
                  </a:lnTo>
                  <a:lnTo>
                    <a:pt x="154714" y="558799"/>
                  </a:lnTo>
                  <a:lnTo>
                    <a:pt x="155828" y="558799"/>
                  </a:lnTo>
                  <a:lnTo>
                    <a:pt x="180797" y="571499"/>
                  </a:lnTo>
                  <a:lnTo>
                    <a:pt x="1408032" y="571500"/>
                  </a:lnTo>
                  <a:lnTo>
                    <a:pt x="1410529" y="570230"/>
                  </a:lnTo>
                  <a:lnTo>
                    <a:pt x="297389" y="570229"/>
                  </a:lnTo>
                  <a:lnTo>
                    <a:pt x="269883" y="569024"/>
                  </a:lnTo>
                  <a:lnTo>
                    <a:pt x="248289" y="565149"/>
                  </a:lnTo>
                  <a:lnTo>
                    <a:pt x="242548" y="565149"/>
                  </a:lnTo>
                  <a:lnTo>
                    <a:pt x="215351" y="557529"/>
                  </a:lnTo>
                  <a:lnTo>
                    <a:pt x="216466" y="557529"/>
                  </a:lnTo>
                  <a:lnTo>
                    <a:pt x="190383" y="548639"/>
                  </a:lnTo>
                  <a:lnTo>
                    <a:pt x="191497" y="548639"/>
                  </a:lnTo>
                  <a:lnTo>
                    <a:pt x="166752" y="537209"/>
                  </a:lnTo>
                  <a:lnTo>
                    <a:pt x="167644" y="537209"/>
                  </a:lnTo>
                  <a:lnTo>
                    <a:pt x="144236" y="523239"/>
                  </a:lnTo>
                  <a:lnTo>
                    <a:pt x="145351" y="523239"/>
                  </a:lnTo>
                  <a:lnTo>
                    <a:pt x="123503" y="506729"/>
                  </a:lnTo>
                  <a:close/>
                </a:path>
                <a:path w="1589404" h="594360">
                  <a:moveTo>
                    <a:pt x="1347617" y="563880"/>
                  </a:moveTo>
                  <a:lnTo>
                    <a:pt x="1318945" y="569024"/>
                  </a:lnTo>
                  <a:lnTo>
                    <a:pt x="1291439" y="570230"/>
                  </a:lnTo>
                  <a:lnTo>
                    <a:pt x="1410529" y="570230"/>
                  </a:lnTo>
                  <a:lnTo>
                    <a:pt x="1420516" y="565150"/>
                  </a:lnTo>
                  <a:lnTo>
                    <a:pt x="1346280" y="565150"/>
                  </a:lnTo>
                  <a:lnTo>
                    <a:pt x="1347617" y="563880"/>
                  </a:lnTo>
                  <a:close/>
                </a:path>
                <a:path w="1589404" h="594360">
                  <a:moveTo>
                    <a:pt x="241211" y="563879"/>
                  </a:moveTo>
                  <a:lnTo>
                    <a:pt x="242548" y="565149"/>
                  </a:lnTo>
                  <a:lnTo>
                    <a:pt x="248289" y="565149"/>
                  </a:lnTo>
                  <a:lnTo>
                    <a:pt x="241211" y="563879"/>
                  </a:lnTo>
                  <a:close/>
                </a:path>
                <a:path w="1589404" h="594360">
                  <a:moveTo>
                    <a:pt x="1465325" y="506730"/>
                  </a:moveTo>
                  <a:lnTo>
                    <a:pt x="1443478" y="523240"/>
                  </a:lnTo>
                  <a:lnTo>
                    <a:pt x="1444592" y="523240"/>
                  </a:lnTo>
                  <a:lnTo>
                    <a:pt x="1421185" y="537210"/>
                  </a:lnTo>
                  <a:lnTo>
                    <a:pt x="1422076" y="537210"/>
                  </a:lnTo>
                  <a:lnTo>
                    <a:pt x="1397331" y="548640"/>
                  </a:lnTo>
                  <a:lnTo>
                    <a:pt x="1398446" y="548640"/>
                  </a:lnTo>
                  <a:lnTo>
                    <a:pt x="1372363" y="557530"/>
                  </a:lnTo>
                  <a:lnTo>
                    <a:pt x="1373477" y="557530"/>
                  </a:lnTo>
                  <a:lnTo>
                    <a:pt x="1346280" y="565150"/>
                  </a:lnTo>
                  <a:lnTo>
                    <a:pt x="1420516" y="565150"/>
                  </a:lnTo>
                  <a:lnTo>
                    <a:pt x="1433000" y="558800"/>
                  </a:lnTo>
                  <a:lnTo>
                    <a:pt x="1434115" y="558800"/>
                  </a:lnTo>
                  <a:lnTo>
                    <a:pt x="1457522" y="544830"/>
                  </a:lnTo>
                  <a:lnTo>
                    <a:pt x="1480484" y="527050"/>
                  </a:lnTo>
                  <a:lnTo>
                    <a:pt x="1481376" y="527050"/>
                  </a:lnTo>
                  <a:lnTo>
                    <a:pt x="1501663" y="508000"/>
                  </a:lnTo>
                  <a:lnTo>
                    <a:pt x="1464433" y="508000"/>
                  </a:lnTo>
                  <a:lnTo>
                    <a:pt x="1465325" y="506730"/>
                  </a:lnTo>
                  <a:close/>
                </a:path>
                <a:path w="1589404" h="594360">
                  <a:moveTo>
                    <a:pt x="1408032" y="22860"/>
                  </a:moveTo>
                  <a:lnTo>
                    <a:pt x="180797" y="22859"/>
                  </a:lnTo>
                  <a:lnTo>
                    <a:pt x="155828" y="35559"/>
                  </a:lnTo>
                  <a:lnTo>
                    <a:pt x="154714" y="35559"/>
                  </a:lnTo>
                  <a:lnTo>
                    <a:pt x="131306" y="50799"/>
                  </a:lnTo>
                  <a:lnTo>
                    <a:pt x="108344" y="67309"/>
                  </a:lnTo>
                  <a:lnTo>
                    <a:pt x="87388" y="86359"/>
                  </a:lnTo>
                  <a:lnTo>
                    <a:pt x="86720" y="87629"/>
                  </a:lnTo>
                  <a:lnTo>
                    <a:pt x="67325" y="107949"/>
                  </a:lnTo>
                  <a:lnTo>
                    <a:pt x="51051" y="130809"/>
                  </a:lnTo>
                  <a:lnTo>
                    <a:pt x="50382" y="130809"/>
                  </a:lnTo>
                  <a:lnTo>
                    <a:pt x="36114" y="154939"/>
                  </a:lnTo>
                  <a:lnTo>
                    <a:pt x="35668" y="156209"/>
                  </a:lnTo>
                  <a:lnTo>
                    <a:pt x="23630" y="180339"/>
                  </a:lnTo>
                  <a:lnTo>
                    <a:pt x="22961" y="181609"/>
                  </a:lnTo>
                  <a:lnTo>
                    <a:pt x="13152" y="209549"/>
                  </a:lnTo>
                  <a:lnTo>
                    <a:pt x="6242" y="236219"/>
                  </a:lnTo>
                  <a:lnTo>
                    <a:pt x="5796" y="237489"/>
                  </a:lnTo>
                  <a:lnTo>
                    <a:pt x="1783" y="266699"/>
                  </a:lnTo>
                  <a:lnTo>
                    <a:pt x="1560" y="267969"/>
                  </a:lnTo>
                  <a:lnTo>
                    <a:pt x="0" y="297179"/>
                  </a:lnTo>
                  <a:lnTo>
                    <a:pt x="0" y="298449"/>
                  </a:lnTo>
                  <a:lnTo>
                    <a:pt x="1395" y="324570"/>
                  </a:lnTo>
                  <a:lnTo>
                    <a:pt x="1445" y="325500"/>
                  </a:lnTo>
                  <a:lnTo>
                    <a:pt x="1560" y="327659"/>
                  </a:lnTo>
                  <a:lnTo>
                    <a:pt x="1783" y="328929"/>
                  </a:lnTo>
                  <a:lnTo>
                    <a:pt x="5796" y="356869"/>
                  </a:lnTo>
                  <a:lnTo>
                    <a:pt x="6242" y="358139"/>
                  </a:lnTo>
                  <a:lnTo>
                    <a:pt x="13152" y="384809"/>
                  </a:lnTo>
                  <a:lnTo>
                    <a:pt x="22961" y="412749"/>
                  </a:lnTo>
                  <a:lnTo>
                    <a:pt x="23630" y="414019"/>
                  </a:lnTo>
                  <a:lnTo>
                    <a:pt x="35668" y="438149"/>
                  </a:lnTo>
                  <a:lnTo>
                    <a:pt x="36114" y="439419"/>
                  </a:lnTo>
                  <a:lnTo>
                    <a:pt x="50382" y="463549"/>
                  </a:lnTo>
                  <a:lnTo>
                    <a:pt x="51051" y="464819"/>
                  </a:lnTo>
                  <a:lnTo>
                    <a:pt x="67325" y="486409"/>
                  </a:lnTo>
                  <a:lnTo>
                    <a:pt x="86720" y="507999"/>
                  </a:lnTo>
                  <a:lnTo>
                    <a:pt x="124395" y="507999"/>
                  </a:lnTo>
                  <a:lnTo>
                    <a:pt x="104331" y="490219"/>
                  </a:lnTo>
                  <a:lnTo>
                    <a:pt x="105000" y="490219"/>
                  </a:lnTo>
                  <a:lnTo>
                    <a:pt x="87862" y="471169"/>
                  </a:lnTo>
                  <a:lnTo>
                    <a:pt x="87611" y="471169"/>
                  </a:lnTo>
                  <a:lnTo>
                    <a:pt x="72084" y="450849"/>
                  </a:lnTo>
                  <a:lnTo>
                    <a:pt x="71783" y="450849"/>
                  </a:lnTo>
                  <a:lnTo>
                    <a:pt x="57516" y="426719"/>
                  </a:lnTo>
                  <a:lnTo>
                    <a:pt x="51563" y="414019"/>
                  </a:lnTo>
                  <a:lnTo>
                    <a:pt x="46748" y="403859"/>
                  </a:lnTo>
                  <a:lnTo>
                    <a:pt x="46592" y="403859"/>
                  </a:lnTo>
                  <a:lnTo>
                    <a:pt x="37006" y="378459"/>
                  </a:lnTo>
                  <a:lnTo>
                    <a:pt x="37452" y="378459"/>
                  </a:lnTo>
                  <a:lnTo>
                    <a:pt x="30907" y="353992"/>
                  </a:lnTo>
                  <a:lnTo>
                    <a:pt x="30770" y="353086"/>
                  </a:lnTo>
                  <a:lnTo>
                    <a:pt x="30522" y="352553"/>
                  </a:lnTo>
                  <a:lnTo>
                    <a:pt x="30318" y="351789"/>
                  </a:lnTo>
                  <a:lnTo>
                    <a:pt x="30573" y="351789"/>
                  </a:lnTo>
                  <a:lnTo>
                    <a:pt x="26721" y="326389"/>
                  </a:lnTo>
                  <a:lnTo>
                    <a:pt x="26528" y="326389"/>
                  </a:lnTo>
                  <a:lnTo>
                    <a:pt x="25249" y="298449"/>
                  </a:lnTo>
                  <a:lnTo>
                    <a:pt x="25191" y="297179"/>
                  </a:lnTo>
                  <a:lnTo>
                    <a:pt x="26442" y="271117"/>
                  </a:lnTo>
                  <a:lnTo>
                    <a:pt x="26528" y="269239"/>
                  </a:lnTo>
                  <a:lnTo>
                    <a:pt x="26714" y="269239"/>
                  </a:lnTo>
                  <a:lnTo>
                    <a:pt x="30580" y="242569"/>
                  </a:lnTo>
                  <a:lnTo>
                    <a:pt x="30318" y="242569"/>
                  </a:lnTo>
                  <a:lnTo>
                    <a:pt x="37421" y="216015"/>
                  </a:lnTo>
                  <a:lnTo>
                    <a:pt x="46592" y="190499"/>
                  </a:lnTo>
                  <a:lnTo>
                    <a:pt x="46748" y="190499"/>
                  </a:lnTo>
                  <a:lnTo>
                    <a:pt x="58184" y="166369"/>
                  </a:lnTo>
                  <a:lnTo>
                    <a:pt x="64649" y="156209"/>
                  </a:lnTo>
                  <a:lnTo>
                    <a:pt x="70198" y="147319"/>
                  </a:lnTo>
                  <a:lnTo>
                    <a:pt x="71110" y="146055"/>
                  </a:lnTo>
                  <a:lnTo>
                    <a:pt x="71394" y="145404"/>
                  </a:lnTo>
                  <a:lnTo>
                    <a:pt x="71783" y="144779"/>
                  </a:lnTo>
                  <a:lnTo>
                    <a:pt x="72031" y="144779"/>
                  </a:lnTo>
                  <a:lnTo>
                    <a:pt x="86561" y="124645"/>
                  </a:lnTo>
                  <a:lnTo>
                    <a:pt x="86718" y="124461"/>
                  </a:lnTo>
                  <a:lnTo>
                    <a:pt x="86820" y="124286"/>
                  </a:lnTo>
                  <a:lnTo>
                    <a:pt x="87611" y="123189"/>
                  </a:lnTo>
                  <a:lnTo>
                    <a:pt x="87862" y="123189"/>
                  </a:lnTo>
                  <a:lnTo>
                    <a:pt x="105000" y="104139"/>
                  </a:lnTo>
                  <a:lnTo>
                    <a:pt x="105669" y="104139"/>
                  </a:lnTo>
                  <a:lnTo>
                    <a:pt x="124395" y="86359"/>
                  </a:lnTo>
                  <a:lnTo>
                    <a:pt x="125184" y="86359"/>
                  </a:lnTo>
                  <a:lnTo>
                    <a:pt x="145350" y="71119"/>
                  </a:lnTo>
                  <a:lnTo>
                    <a:pt x="144236" y="71119"/>
                  </a:lnTo>
                  <a:lnTo>
                    <a:pt x="167644" y="57149"/>
                  </a:lnTo>
                  <a:lnTo>
                    <a:pt x="169226" y="57149"/>
                  </a:lnTo>
                  <a:lnTo>
                    <a:pt x="191497" y="45719"/>
                  </a:lnTo>
                  <a:lnTo>
                    <a:pt x="193643" y="45719"/>
                  </a:lnTo>
                  <a:lnTo>
                    <a:pt x="216465" y="36829"/>
                  </a:lnTo>
                  <a:lnTo>
                    <a:pt x="215351" y="36829"/>
                  </a:lnTo>
                  <a:lnTo>
                    <a:pt x="242548" y="30479"/>
                  </a:lnTo>
                  <a:lnTo>
                    <a:pt x="241211" y="30479"/>
                  </a:lnTo>
                  <a:lnTo>
                    <a:pt x="269523" y="26669"/>
                  </a:lnTo>
                  <a:lnTo>
                    <a:pt x="268408" y="26669"/>
                  </a:lnTo>
                  <a:lnTo>
                    <a:pt x="297389" y="25400"/>
                  </a:lnTo>
                  <a:lnTo>
                    <a:pt x="1413025" y="25400"/>
                  </a:lnTo>
                  <a:lnTo>
                    <a:pt x="1408032" y="22860"/>
                  </a:lnTo>
                  <a:close/>
                </a:path>
                <a:path w="1589404" h="594360">
                  <a:moveTo>
                    <a:pt x="1502156" y="469940"/>
                  </a:moveTo>
                  <a:lnTo>
                    <a:pt x="1501710" y="470342"/>
                  </a:lnTo>
                  <a:lnTo>
                    <a:pt x="1483828" y="490220"/>
                  </a:lnTo>
                  <a:lnTo>
                    <a:pt x="1484720" y="490220"/>
                  </a:lnTo>
                  <a:lnTo>
                    <a:pt x="1464433" y="508000"/>
                  </a:lnTo>
                  <a:lnTo>
                    <a:pt x="1502332" y="508000"/>
                  </a:lnTo>
                  <a:lnTo>
                    <a:pt x="1520612" y="487680"/>
                  </a:lnTo>
                  <a:lnTo>
                    <a:pt x="1521504" y="486410"/>
                  </a:lnTo>
                  <a:lnTo>
                    <a:pt x="1532991" y="471170"/>
                  </a:lnTo>
                  <a:lnTo>
                    <a:pt x="1501217" y="471170"/>
                  </a:lnTo>
                  <a:lnTo>
                    <a:pt x="1502156" y="469940"/>
                  </a:lnTo>
                  <a:close/>
                </a:path>
                <a:path w="1589404" h="594360">
                  <a:moveTo>
                    <a:pt x="87118" y="470342"/>
                  </a:moveTo>
                  <a:lnTo>
                    <a:pt x="87611" y="471169"/>
                  </a:lnTo>
                  <a:lnTo>
                    <a:pt x="87862" y="471169"/>
                  </a:lnTo>
                  <a:lnTo>
                    <a:pt x="87118" y="470342"/>
                  </a:lnTo>
                  <a:close/>
                </a:path>
                <a:path w="1589404" h="594360">
                  <a:moveTo>
                    <a:pt x="1517775" y="449616"/>
                  </a:moveTo>
                  <a:lnTo>
                    <a:pt x="1517434" y="449946"/>
                  </a:lnTo>
                  <a:lnTo>
                    <a:pt x="1501217" y="471170"/>
                  </a:lnTo>
                  <a:lnTo>
                    <a:pt x="1532991" y="471170"/>
                  </a:lnTo>
                  <a:lnTo>
                    <a:pt x="1537778" y="464820"/>
                  </a:lnTo>
                  <a:lnTo>
                    <a:pt x="1538446" y="463550"/>
                  </a:lnTo>
                  <a:lnTo>
                    <a:pt x="1545956" y="450850"/>
                  </a:lnTo>
                  <a:lnTo>
                    <a:pt x="1517045" y="450850"/>
                  </a:lnTo>
                  <a:lnTo>
                    <a:pt x="1517775" y="449616"/>
                  </a:lnTo>
                  <a:close/>
                </a:path>
                <a:path w="1589404" h="594360">
                  <a:moveTo>
                    <a:pt x="71394" y="449946"/>
                  </a:moveTo>
                  <a:lnTo>
                    <a:pt x="71783" y="450849"/>
                  </a:lnTo>
                  <a:lnTo>
                    <a:pt x="72084" y="450849"/>
                  </a:lnTo>
                  <a:lnTo>
                    <a:pt x="71394" y="449946"/>
                  </a:lnTo>
                  <a:close/>
                </a:path>
                <a:path w="1589404" h="594360">
                  <a:moveTo>
                    <a:pt x="1583762" y="351790"/>
                  </a:moveTo>
                  <a:lnTo>
                    <a:pt x="1558510" y="351790"/>
                  </a:lnTo>
                  <a:lnTo>
                    <a:pt x="1558060" y="353086"/>
                  </a:lnTo>
                  <a:lnTo>
                    <a:pt x="1557921" y="353992"/>
                  </a:lnTo>
                  <a:lnTo>
                    <a:pt x="1551376" y="378460"/>
                  </a:lnTo>
                  <a:lnTo>
                    <a:pt x="1551822" y="378460"/>
                  </a:lnTo>
                  <a:lnTo>
                    <a:pt x="1542236" y="403860"/>
                  </a:lnTo>
                  <a:lnTo>
                    <a:pt x="1542080" y="403860"/>
                  </a:lnTo>
                  <a:lnTo>
                    <a:pt x="1537265" y="414020"/>
                  </a:lnTo>
                  <a:lnTo>
                    <a:pt x="1531313" y="426720"/>
                  </a:lnTo>
                  <a:lnTo>
                    <a:pt x="1517045" y="450850"/>
                  </a:lnTo>
                  <a:lnTo>
                    <a:pt x="1545956" y="450850"/>
                  </a:lnTo>
                  <a:lnTo>
                    <a:pt x="1552714" y="439420"/>
                  </a:lnTo>
                  <a:lnTo>
                    <a:pt x="1553160" y="438150"/>
                  </a:lnTo>
                  <a:lnTo>
                    <a:pt x="1565198" y="414020"/>
                  </a:lnTo>
                  <a:lnTo>
                    <a:pt x="1565867" y="412750"/>
                  </a:lnTo>
                  <a:lnTo>
                    <a:pt x="1568988" y="403860"/>
                  </a:lnTo>
                  <a:lnTo>
                    <a:pt x="1542236" y="403860"/>
                  </a:lnTo>
                  <a:lnTo>
                    <a:pt x="1542611" y="402867"/>
                  </a:lnTo>
                  <a:lnTo>
                    <a:pt x="1569336" y="402867"/>
                  </a:lnTo>
                  <a:lnTo>
                    <a:pt x="1575676" y="384810"/>
                  </a:lnTo>
                  <a:lnTo>
                    <a:pt x="1582587" y="358140"/>
                  </a:lnTo>
                  <a:lnTo>
                    <a:pt x="1583033" y="356870"/>
                  </a:lnTo>
                  <a:lnTo>
                    <a:pt x="1583576" y="353086"/>
                  </a:lnTo>
                  <a:lnTo>
                    <a:pt x="1583653" y="352553"/>
                  </a:lnTo>
                  <a:lnTo>
                    <a:pt x="1583762" y="351790"/>
                  </a:lnTo>
                  <a:close/>
                </a:path>
                <a:path w="1589404" h="594360">
                  <a:moveTo>
                    <a:pt x="46278" y="402867"/>
                  </a:moveTo>
                  <a:lnTo>
                    <a:pt x="46592" y="403859"/>
                  </a:lnTo>
                  <a:lnTo>
                    <a:pt x="46748" y="403859"/>
                  </a:lnTo>
                  <a:lnTo>
                    <a:pt x="46278" y="402867"/>
                  </a:lnTo>
                  <a:close/>
                </a:path>
                <a:path w="1589404" h="594360">
                  <a:moveTo>
                    <a:pt x="30573" y="351789"/>
                  </a:moveTo>
                  <a:lnTo>
                    <a:pt x="30318" y="351789"/>
                  </a:lnTo>
                  <a:lnTo>
                    <a:pt x="30665" y="353086"/>
                  </a:lnTo>
                  <a:lnTo>
                    <a:pt x="30573" y="351789"/>
                  </a:lnTo>
                  <a:close/>
                </a:path>
                <a:path w="1589404" h="594360">
                  <a:moveTo>
                    <a:pt x="1587336" y="269240"/>
                  </a:moveTo>
                  <a:lnTo>
                    <a:pt x="1562300" y="269240"/>
                  </a:lnTo>
                  <a:lnTo>
                    <a:pt x="1563638" y="297180"/>
                  </a:lnTo>
                  <a:lnTo>
                    <a:pt x="1562383" y="324570"/>
                  </a:lnTo>
                  <a:lnTo>
                    <a:pt x="1562300" y="326390"/>
                  </a:lnTo>
                  <a:lnTo>
                    <a:pt x="1562105" y="326390"/>
                  </a:lnTo>
                  <a:lnTo>
                    <a:pt x="1558257" y="351790"/>
                  </a:lnTo>
                  <a:lnTo>
                    <a:pt x="1558141" y="352553"/>
                  </a:lnTo>
                  <a:lnTo>
                    <a:pt x="1558060" y="353086"/>
                  </a:lnTo>
                  <a:lnTo>
                    <a:pt x="1558306" y="352553"/>
                  </a:lnTo>
                  <a:lnTo>
                    <a:pt x="1558510" y="351790"/>
                  </a:lnTo>
                  <a:lnTo>
                    <a:pt x="1583762" y="351790"/>
                  </a:lnTo>
                  <a:lnTo>
                    <a:pt x="1587045" y="328930"/>
                  </a:lnTo>
                  <a:lnTo>
                    <a:pt x="1587268" y="327660"/>
                  </a:lnTo>
                  <a:lnTo>
                    <a:pt x="1587336" y="326390"/>
                  </a:lnTo>
                  <a:lnTo>
                    <a:pt x="1562300" y="326390"/>
                  </a:lnTo>
                  <a:lnTo>
                    <a:pt x="1562341" y="325500"/>
                  </a:lnTo>
                  <a:lnTo>
                    <a:pt x="1587384" y="325500"/>
                  </a:lnTo>
                  <a:lnTo>
                    <a:pt x="1588829" y="298450"/>
                  </a:lnTo>
                  <a:lnTo>
                    <a:pt x="1588829" y="297180"/>
                  </a:lnTo>
                  <a:lnTo>
                    <a:pt x="1587436" y="271117"/>
                  </a:lnTo>
                  <a:lnTo>
                    <a:pt x="1587336" y="269240"/>
                  </a:lnTo>
                  <a:close/>
                </a:path>
                <a:path w="1589404" h="594360">
                  <a:moveTo>
                    <a:pt x="26586" y="325500"/>
                  </a:moveTo>
                  <a:lnTo>
                    <a:pt x="26528" y="326389"/>
                  </a:lnTo>
                  <a:lnTo>
                    <a:pt x="26721" y="326389"/>
                  </a:lnTo>
                  <a:lnTo>
                    <a:pt x="26586" y="325500"/>
                  </a:lnTo>
                  <a:close/>
                </a:path>
                <a:path w="1589404" h="594360">
                  <a:moveTo>
                    <a:pt x="26714" y="269239"/>
                  </a:moveTo>
                  <a:lnTo>
                    <a:pt x="26528" y="269239"/>
                  </a:lnTo>
                  <a:lnTo>
                    <a:pt x="26488" y="270112"/>
                  </a:lnTo>
                  <a:lnTo>
                    <a:pt x="26714" y="269239"/>
                  </a:lnTo>
                  <a:close/>
                </a:path>
                <a:path w="1589404" h="594360">
                  <a:moveTo>
                    <a:pt x="1558167" y="241288"/>
                  </a:moveTo>
                  <a:lnTo>
                    <a:pt x="1558247" y="242570"/>
                  </a:lnTo>
                  <a:lnTo>
                    <a:pt x="1562116" y="269240"/>
                  </a:lnTo>
                  <a:lnTo>
                    <a:pt x="1562242" y="270112"/>
                  </a:lnTo>
                  <a:lnTo>
                    <a:pt x="1562300" y="269240"/>
                  </a:lnTo>
                  <a:lnTo>
                    <a:pt x="1587336" y="269240"/>
                  </a:lnTo>
                  <a:lnTo>
                    <a:pt x="1587268" y="267970"/>
                  </a:lnTo>
                  <a:lnTo>
                    <a:pt x="1587045" y="266700"/>
                  </a:lnTo>
                  <a:lnTo>
                    <a:pt x="1583730" y="242570"/>
                  </a:lnTo>
                  <a:lnTo>
                    <a:pt x="1558510" y="242570"/>
                  </a:lnTo>
                  <a:lnTo>
                    <a:pt x="1558167" y="241288"/>
                  </a:lnTo>
                  <a:close/>
                </a:path>
                <a:path w="1589404" h="594360">
                  <a:moveTo>
                    <a:pt x="30693" y="241790"/>
                  </a:moveTo>
                  <a:lnTo>
                    <a:pt x="30318" y="242569"/>
                  </a:lnTo>
                  <a:lnTo>
                    <a:pt x="30580" y="242569"/>
                  </a:lnTo>
                  <a:lnTo>
                    <a:pt x="30693" y="241790"/>
                  </a:lnTo>
                  <a:close/>
                </a:path>
                <a:path w="1589404" h="594360">
                  <a:moveTo>
                    <a:pt x="1568988" y="190500"/>
                  </a:moveTo>
                  <a:lnTo>
                    <a:pt x="1542236" y="190500"/>
                  </a:lnTo>
                  <a:lnTo>
                    <a:pt x="1551407" y="216015"/>
                  </a:lnTo>
                  <a:lnTo>
                    <a:pt x="1558510" y="242570"/>
                  </a:lnTo>
                  <a:lnTo>
                    <a:pt x="1583730" y="242570"/>
                  </a:lnTo>
                  <a:lnTo>
                    <a:pt x="1583033" y="237490"/>
                  </a:lnTo>
                  <a:lnTo>
                    <a:pt x="1582587" y="236220"/>
                  </a:lnTo>
                  <a:lnTo>
                    <a:pt x="1575676" y="209550"/>
                  </a:lnTo>
                  <a:lnTo>
                    <a:pt x="1568988" y="190500"/>
                  </a:lnTo>
                  <a:close/>
                </a:path>
                <a:path w="1589404" h="594360">
                  <a:moveTo>
                    <a:pt x="46748" y="190499"/>
                  </a:moveTo>
                  <a:lnTo>
                    <a:pt x="46592" y="190499"/>
                  </a:lnTo>
                  <a:lnTo>
                    <a:pt x="46114" y="191862"/>
                  </a:lnTo>
                  <a:lnTo>
                    <a:pt x="46748" y="190499"/>
                  </a:lnTo>
                  <a:close/>
                </a:path>
                <a:path w="1589404" h="594360">
                  <a:moveTo>
                    <a:pt x="1546707" y="144780"/>
                  </a:moveTo>
                  <a:lnTo>
                    <a:pt x="1517045" y="144780"/>
                  </a:lnTo>
                  <a:lnTo>
                    <a:pt x="1517374" y="145404"/>
                  </a:lnTo>
                  <a:lnTo>
                    <a:pt x="1517847" y="146055"/>
                  </a:lnTo>
                  <a:lnTo>
                    <a:pt x="1517718" y="146055"/>
                  </a:lnTo>
                  <a:lnTo>
                    <a:pt x="1518630" y="147320"/>
                  </a:lnTo>
                  <a:lnTo>
                    <a:pt x="1524179" y="156210"/>
                  </a:lnTo>
                  <a:lnTo>
                    <a:pt x="1530644" y="166370"/>
                  </a:lnTo>
                  <a:lnTo>
                    <a:pt x="1542726" y="191862"/>
                  </a:lnTo>
                  <a:lnTo>
                    <a:pt x="1542236" y="190500"/>
                  </a:lnTo>
                  <a:lnTo>
                    <a:pt x="1568988" y="190500"/>
                  </a:lnTo>
                  <a:lnTo>
                    <a:pt x="1565867" y="181610"/>
                  </a:lnTo>
                  <a:lnTo>
                    <a:pt x="1565198" y="180340"/>
                  </a:lnTo>
                  <a:lnTo>
                    <a:pt x="1553160" y="156210"/>
                  </a:lnTo>
                  <a:lnTo>
                    <a:pt x="1552714" y="154940"/>
                  </a:lnTo>
                  <a:lnTo>
                    <a:pt x="1546707" y="144780"/>
                  </a:lnTo>
                  <a:close/>
                </a:path>
                <a:path w="1589404" h="594360">
                  <a:moveTo>
                    <a:pt x="72031" y="144779"/>
                  </a:moveTo>
                  <a:lnTo>
                    <a:pt x="71783" y="144779"/>
                  </a:lnTo>
                  <a:lnTo>
                    <a:pt x="70987" y="146055"/>
                  </a:lnTo>
                  <a:lnTo>
                    <a:pt x="71580" y="145404"/>
                  </a:lnTo>
                  <a:lnTo>
                    <a:pt x="72031" y="144779"/>
                  </a:lnTo>
                  <a:close/>
                </a:path>
                <a:path w="1589404" h="594360">
                  <a:moveTo>
                    <a:pt x="1532353" y="123190"/>
                  </a:moveTo>
                  <a:lnTo>
                    <a:pt x="1501217" y="123190"/>
                  </a:lnTo>
                  <a:lnTo>
                    <a:pt x="1501987" y="124286"/>
                  </a:lnTo>
                  <a:lnTo>
                    <a:pt x="1502110" y="124461"/>
                  </a:lnTo>
                  <a:lnTo>
                    <a:pt x="1502275" y="124645"/>
                  </a:lnTo>
                  <a:lnTo>
                    <a:pt x="1517718" y="146055"/>
                  </a:lnTo>
                  <a:lnTo>
                    <a:pt x="1517435" y="145404"/>
                  </a:lnTo>
                  <a:lnTo>
                    <a:pt x="1517045" y="144780"/>
                  </a:lnTo>
                  <a:lnTo>
                    <a:pt x="1546707" y="144780"/>
                  </a:lnTo>
                  <a:lnTo>
                    <a:pt x="1538446" y="130810"/>
                  </a:lnTo>
                  <a:lnTo>
                    <a:pt x="1537778" y="130810"/>
                  </a:lnTo>
                  <a:lnTo>
                    <a:pt x="1532353" y="123190"/>
                  </a:lnTo>
                  <a:close/>
                </a:path>
                <a:path w="1589404" h="594360">
                  <a:moveTo>
                    <a:pt x="87862" y="123189"/>
                  </a:moveTo>
                  <a:lnTo>
                    <a:pt x="87611" y="123189"/>
                  </a:lnTo>
                  <a:lnTo>
                    <a:pt x="86820" y="124286"/>
                  </a:lnTo>
                  <a:lnTo>
                    <a:pt x="87862" y="123189"/>
                  </a:lnTo>
                  <a:close/>
                </a:path>
                <a:path w="1589404" h="594360">
                  <a:moveTo>
                    <a:pt x="1517184" y="104140"/>
                  </a:moveTo>
                  <a:lnTo>
                    <a:pt x="1483828" y="104140"/>
                  </a:lnTo>
                  <a:lnTo>
                    <a:pt x="1501952" y="124286"/>
                  </a:lnTo>
                  <a:lnTo>
                    <a:pt x="1501217" y="123190"/>
                  </a:lnTo>
                  <a:lnTo>
                    <a:pt x="1532353" y="123190"/>
                  </a:lnTo>
                  <a:lnTo>
                    <a:pt x="1521504" y="107950"/>
                  </a:lnTo>
                  <a:lnTo>
                    <a:pt x="1520612" y="107950"/>
                  </a:lnTo>
                  <a:lnTo>
                    <a:pt x="1517184" y="104140"/>
                  </a:lnTo>
                  <a:close/>
                </a:path>
                <a:path w="1589404" h="594360">
                  <a:moveTo>
                    <a:pt x="105669" y="104139"/>
                  </a:moveTo>
                  <a:lnTo>
                    <a:pt x="105000" y="104139"/>
                  </a:lnTo>
                  <a:lnTo>
                    <a:pt x="104331" y="105409"/>
                  </a:lnTo>
                  <a:lnTo>
                    <a:pt x="105669" y="104139"/>
                  </a:lnTo>
                  <a:close/>
                </a:path>
                <a:path w="1589404" h="594360">
                  <a:moveTo>
                    <a:pt x="1501663" y="86360"/>
                  </a:moveTo>
                  <a:lnTo>
                    <a:pt x="1464433" y="86360"/>
                  </a:lnTo>
                  <a:lnTo>
                    <a:pt x="1484720" y="105410"/>
                  </a:lnTo>
                  <a:lnTo>
                    <a:pt x="1483828" y="104140"/>
                  </a:lnTo>
                  <a:lnTo>
                    <a:pt x="1517184" y="104140"/>
                  </a:lnTo>
                  <a:lnTo>
                    <a:pt x="1502332" y="87630"/>
                  </a:lnTo>
                  <a:lnTo>
                    <a:pt x="1501663" y="86360"/>
                  </a:lnTo>
                  <a:close/>
                </a:path>
                <a:path w="1589404" h="594360">
                  <a:moveTo>
                    <a:pt x="125184" y="86359"/>
                  </a:moveTo>
                  <a:lnTo>
                    <a:pt x="124395" y="86359"/>
                  </a:lnTo>
                  <a:lnTo>
                    <a:pt x="123503" y="87629"/>
                  </a:lnTo>
                  <a:lnTo>
                    <a:pt x="125184" y="86359"/>
                  </a:lnTo>
                  <a:close/>
                </a:path>
                <a:path w="1589404" h="594360">
                  <a:moveTo>
                    <a:pt x="1466354" y="57150"/>
                  </a:moveTo>
                  <a:lnTo>
                    <a:pt x="1421185" y="57150"/>
                  </a:lnTo>
                  <a:lnTo>
                    <a:pt x="1444592" y="71120"/>
                  </a:lnTo>
                  <a:lnTo>
                    <a:pt x="1443478" y="71120"/>
                  </a:lnTo>
                  <a:lnTo>
                    <a:pt x="1465325" y="87630"/>
                  </a:lnTo>
                  <a:lnTo>
                    <a:pt x="1464433" y="86360"/>
                  </a:lnTo>
                  <a:lnTo>
                    <a:pt x="1501663" y="86360"/>
                  </a:lnTo>
                  <a:lnTo>
                    <a:pt x="1481376" y="68580"/>
                  </a:lnTo>
                  <a:lnTo>
                    <a:pt x="1480484" y="67310"/>
                  </a:lnTo>
                  <a:lnTo>
                    <a:pt x="1466354" y="57150"/>
                  </a:lnTo>
                  <a:close/>
                </a:path>
                <a:path w="1589404" h="594360">
                  <a:moveTo>
                    <a:pt x="169226" y="57149"/>
                  </a:moveTo>
                  <a:lnTo>
                    <a:pt x="167644" y="57149"/>
                  </a:lnTo>
                  <a:lnTo>
                    <a:pt x="166752" y="58419"/>
                  </a:lnTo>
                  <a:lnTo>
                    <a:pt x="169226" y="57149"/>
                  </a:lnTo>
                  <a:close/>
                </a:path>
                <a:path w="1589404" h="594360">
                  <a:moveTo>
                    <a:pt x="1449720" y="45720"/>
                  </a:moveTo>
                  <a:lnTo>
                    <a:pt x="1397331" y="45720"/>
                  </a:lnTo>
                  <a:lnTo>
                    <a:pt x="1422076" y="58420"/>
                  </a:lnTo>
                  <a:lnTo>
                    <a:pt x="1421185" y="57150"/>
                  </a:lnTo>
                  <a:lnTo>
                    <a:pt x="1466354" y="57150"/>
                  </a:lnTo>
                  <a:lnTo>
                    <a:pt x="1457522" y="50800"/>
                  </a:lnTo>
                  <a:lnTo>
                    <a:pt x="1449720" y="45720"/>
                  </a:lnTo>
                  <a:close/>
                </a:path>
                <a:path w="1589404" h="594360">
                  <a:moveTo>
                    <a:pt x="193643" y="45719"/>
                  </a:moveTo>
                  <a:lnTo>
                    <a:pt x="191497" y="45719"/>
                  </a:lnTo>
                  <a:lnTo>
                    <a:pt x="190383" y="46989"/>
                  </a:lnTo>
                  <a:lnTo>
                    <a:pt x="193643" y="45719"/>
                  </a:lnTo>
                  <a:close/>
                </a:path>
                <a:path w="1589404" h="594360">
                  <a:moveTo>
                    <a:pt x="1413025" y="25400"/>
                  </a:moveTo>
                  <a:lnTo>
                    <a:pt x="1291439" y="25400"/>
                  </a:lnTo>
                  <a:lnTo>
                    <a:pt x="1320420" y="26670"/>
                  </a:lnTo>
                  <a:lnTo>
                    <a:pt x="1319305" y="26670"/>
                  </a:lnTo>
                  <a:lnTo>
                    <a:pt x="1347617" y="30480"/>
                  </a:lnTo>
                  <a:lnTo>
                    <a:pt x="1346280" y="30480"/>
                  </a:lnTo>
                  <a:lnTo>
                    <a:pt x="1373477" y="36830"/>
                  </a:lnTo>
                  <a:lnTo>
                    <a:pt x="1372363" y="36830"/>
                  </a:lnTo>
                  <a:lnTo>
                    <a:pt x="1398446" y="46990"/>
                  </a:lnTo>
                  <a:lnTo>
                    <a:pt x="1397331" y="45720"/>
                  </a:lnTo>
                  <a:lnTo>
                    <a:pt x="1449720" y="45720"/>
                  </a:lnTo>
                  <a:lnTo>
                    <a:pt x="1434115" y="35560"/>
                  </a:lnTo>
                  <a:lnTo>
                    <a:pt x="1433000" y="35560"/>
                  </a:lnTo>
                  <a:lnTo>
                    <a:pt x="1413025" y="25400"/>
                  </a:lnTo>
                  <a:close/>
                </a:path>
                <a:path w="1589404" h="594360">
                  <a:moveTo>
                    <a:pt x="1380834" y="12700"/>
                  </a:moveTo>
                  <a:lnTo>
                    <a:pt x="207994" y="12699"/>
                  </a:lnTo>
                  <a:lnTo>
                    <a:pt x="181911" y="22859"/>
                  </a:lnTo>
                  <a:lnTo>
                    <a:pt x="1406917" y="22860"/>
                  </a:lnTo>
                  <a:lnTo>
                    <a:pt x="1380834" y="12700"/>
                  </a:lnTo>
                  <a:close/>
                </a:path>
                <a:path w="1589404" h="594360">
                  <a:moveTo>
                    <a:pt x="1322872" y="1270"/>
                  </a:moveTo>
                  <a:lnTo>
                    <a:pt x="265956" y="1269"/>
                  </a:lnTo>
                  <a:lnTo>
                    <a:pt x="237644" y="5079"/>
                  </a:lnTo>
                  <a:lnTo>
                    <a:pt x="236306" y="6349"/>
                  </a:lnTo>
                  <a:lnTo>
                    <a:pt x="209109" y="12699"/>
                  </a:lnTo>
                  <a:lnTo>
                    <a:pt x="1379719" y="12700"/>
                  </a:lnTo>
                  <a:lnTo>
                    <a:pt x="1352522" y="6350"/>
                  </a:lnTo>
                  <a:lnTo>
                    <a:pt x="1351184" y="5080"/>
                  </a:lnTo>
                  <a:lnTo>
                    <a:pt x="1322872" y="1270"/>
                  </a:lnTo>
                  <a:close/>
                </a:path>
                <a:path w="1589404" h="594360">
                  <a:moveTo>
                    <a:pt x="1292553" y="0"/>
                  </a:moveTo>
                  <a:lnTo>
                    <a:pt x="296275" y="0"/>
                  </a:lnTo>
                  <a:lnTo>
                    <a:pt x="267071" y="1269"/>
                  </a:lnTo>
                  <a:lnTo>
                    <a:pt x="1321757" y="1270"/>
                  </a:lnTo>
                  <a:lnTo>
                    <a:pt x="1292553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02434" y="3037593"/>
              <a:ext cx="1149350" cy="749935"/>
            </a:xfrm>
            <a:custGeom>
              <a:avLst/>
              <a:gdLst/>
              <a:ahLst/>
              <a:cxnLst/>
              <a:rect l="l" t="t" r="r" b="b"/>
              <a:pathLst>
                <a:path w="1149350" h="749935">
                  <a:moveTo>
                    <a:pt x="0" y="285092"/>
                  </a:moveTo>
                  <a:lnTo>
                    <a:pt x="0" y="285092"/>
                  </a:lnTo>
                  <a:lnTo>
                    <a:pt x="0" y="749645"/>
                  </a:lnTo>
                </a:path>
                <a:path w="1149350" h="749935">
                  <a:moveTo>
                    <a:pt x="780927" y="0"/>
                  </a:moveTo>
                  <a:lnTo>
                    <a:pt x="780927" y="0"/>
                  </a:lnTo>
                  <a:lnTo>
                    <a:pt x="1148986" y="0"/>
                  </a:lnTo>
                </a:path>
              </a:pathLst>
            </a:custGeom>
            <a:ln w="10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80952" y="3892894"/>
              <a:ext cx="1564005" cy="704850"/>
            </a:xfrm>
            <a:custGeom>
              <a:avLst/>
              <a:gdLst/>
              <a:ahLst/>
              <a:cxnLst/>
              <a:rect l="l" t="t" r="r" b="b"/>
              <a:pathLst>
                <a:path w="1564004" h="704850">
                  <a:moveTo>
                    <a:pt x="1563704" y="0"/>
                  </a:moveTo>
                  <a:lnTo>
                    <a:pt x="0" y="0"/>
                  </a:lnTo>
                  <a:lnTo>
                    <a:pt x="0" y="704359"/>
                  </a:lnTo>
                  <a:lnTo>
                    <a:pt x="1563705" y="704359"/>
                  </a:lnTo>
                  <a:lnTo>
                    <a:pt x="1563704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68401" y="3880310"/>
              <a:ext cx="1588770" cy="729615"/>
            </a:xfrm>
            <a:custGeom>
              <a:avLst/>
              <a:gdLst/>
              <a:ahLst/>
              <a:cxnLst/>
              <a:rect l="l" t="t" r="r" b="b"/>
              <a:pathLst>
                <a:path w="1588770" h="729614">
                  <a:moveTo>
                    <a:pt x="1576255" y="0"/>
                  </a:moveTo>
                  <a:lnTo>
                    <a:pt x="12551" y="0"/>
                  </a:lnTo>
                  <a:lnTo>
                    <a:pt x="0" y="12583"/>
                  </a:lnTo>
                  <a:lnTo>
                    <a:pt x="0" y="716940"/>
                  </a:lnTo>
                  <a:lnTo>
                    <a:pt x="12551" y="729520"/>
                  </a:lnTo>
                  <a:lnTo>
                    <a:pt x="1576255" y="729520"/>
                  </a:lnTo>
                  <a:lnTo>
                    <a:pt x="1588740" y="716941"/>
                  </a:lnTo>
                  <a:lnTo>
                    <a:pt x="25079" y="716940"/>
                  </a:lnTo>
                  <a:lnTo>
                    <a:pt x="12551" y="704363"/>
                  </a:lnTo>
                  <a:lnTo>
                    <a:pt x="25079" y="704363"/>
                  </a:lnTo>
                  <a:lnTo>
                    <a:pt x="25079" y="25167"/>
                  </a:lnTo>
                  <a:lnTo>
                    <a:pt x="12551" y="25167"/>
                  </a:lnTo>
                  <a:lnTo>
                    <a:pt x="25079" y="12583"/>
                  </a:lnTo>
                  <a:lnTo>
                    <a:pt x="1588740" y="12583"/>
                  </a:lnTo>
                  <a:lnTo>
                    <a:pt x="1576255" y="0"/>
                  </a:lnTo>
                  <a:close/>
                </a:path>
                <a:path w="1588770" h="729614">
                  <a:moveTo>
                    <a:pt x="25079" y="704363"/>
                  </a:moveTo>
                  <a:lnTo>
                    <a:pt x="12551" y="704363"/>
                  </a:lnTo>
                  <a:lnTo>
                    <a:pt x="25079" y="716940"/>
                  </a:lnTo>
                  <a:lnTo>
                    <a:pt x="25079" y="704363"/>
                  </a:lnTo>
                  <a:close/>
                </a:path>
                <a:path w="1588770" h="729614">
                  <a:moveTo>
                    <a:pt x="1563771" y="704363"/>
                  </a:moveTo>
                  <a:lnTo>
                    <a:pt x="25079" y="704363"/>
                  </a:lnTo>
                  <a:lnTo>
                    <a:pt x="25079" y="716940"/>
                  </a:lnTo>
                  <a:lnTo>
                    <a:pt x="1563771" y="716941"/>
                  </a:lnTo>
                  <a:lnTo>
                    <a:pt x="1563771" y="704363"/>
                  </a:lnTo>
                  <a:close/>
                </a:path>
                <a:path w="1588770" h="729614">
                  <a:moveTo>
                    <a:pt x="1563771" y="12583"/>
                  </a:moveTo>
                  <a:lnTo>
                    <a:pt x="1563771" y="716941"/>
                  </a:lnTo>
                  <a:lnTo>
                    <a:pt x="1576255" y="704363"/>
                  </a:lnTo>
                  <a:lnTo>
                    <a:pt x="1588740" y="704363"/>
                  </a:lnTo>
                  <a:lnTo>
                    <a:pt x="1588740" y="25167"/>
                  </a:lnTo>
                  <a:lnTo>
                    <a:pt x="1576255" y="25167"/>
                  </a:lnTo>
                  <a:lnTo>
                    <a:pt x="1563771" y="12583"/>
                  </a:lnTo>
                  <a:close/>
                </a:path>
                <a:path w="1588770" h="729614">
                  <a:moveTo>
                    <a:pt x="1588740" y="704363"/>
                  </a:moveTo>
                  <a:lnTo>
                    <a:pt x="1576255" y="704363"/>
                  </a:lnTo>
                  <a:lnTo>
                    <a:pt x="1563771" y="716941"/>
                  </a:lnTo>
                  <a:lnTo>
                    <a:pt x="1588740" y="716941"/>
                  </a:lnTo>
                  <a:lnTo>
                    <a:pt x="1588740" y="704363"/>
                  </a:lnTo>
                  <a:close/>
                </a:path>
                <a:path w="1588770" h="729614">
                  <a:moveTo>
                    <a:pt x="25079" y="12583"/>
                  </a:moveTo>
                  <a:lnTo>
                    <a:pt x="12551" y="25167"/>
                  </a:lnTo>
                  <a:lnTo>
                    <a:pt x="25079" y="25167"/>
                  </a:lnTo>
                  <a:lnTo>
                    <a:pt x="25079" y="12583"/>
                  </a:lnTo>
                  <a:close/>
                </a:path>
                <a:path w="1588770" h="729614">
                  <a:moveTo>
                    <a:pt x="1563771" y="12583"/>
                  </a:moveTo>
                  <a:lnTo>
                    <a:pt x="25079" y="12583"/>
                  </a:lnTo>
                  <a:lnTo>
                    <a:pt x="25079" y="25167"/>
                  </a:lnTo>
                  <a:lnTo>
                    <a:pt x="1563771" y="25167"/>
                  </a:lnTo>
                  <a:lnTo>
                    <a:pt x="1563771" y="12583"/>
                  </a:lnTo>
                  <a:close/>
                </a:path>
                <a:path w="1588770" h="729614">
                  <a:moveTo>
                    <a:pt x="1588740" y="12583"/>
                  </a:moveTo>
                  <a:lnTo>
                    <a:pt x="1563771" y="12583"/>
                  </a:lnTo>
                  <a:lnTo>
                    <a:pt x="1576255" y="25167"/>
                  </a:lnTo>
                  <a:lnTo>
                    <a:pt x="1588740" y="25167"/>
                  </a:lnTo>
                  <a:lnTo>
                    <a:pt x="1588740" y="12583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80952" y="2752500"/>
              <a:ext cx="1564005" cy="570230"/>
            </a:xfrm>
            <a:custGeom>
              <a:avLst/>
              <a:gdLst/>
              <a:ahLst/>
              <a:cxnLst/>
              <a:rect l="l" t="t" r="r" b="b"/>
              <a:pathLst>
                <a:path w="1564004" h="570229">
                  <a:moveTo>
                    <a:pt x="1279467" y="0"/>
                  </a:moveTo>
                  <a:lnTo>
                    <a:pt x="284303" y="0"/>
                  </a:lnTo>
                  <a:lnTo>
                    <a:pt x="238141" y="3726"/>
                  </a:lnTo>
                  <a:lnTo>
                    <a:pt x="194367" y="14515"/>
                  </a:lnTo>
                  <a:lnTo>
                    <a:pt x="153564" y="31785"/>
                  </a:lnTo>
                  <a:lnTo>
                    <a:pt x="116313" y="54950"/>
                  </a:lnTo>
                  <a:lnTo>
                    <a:pt x="83197" y="83429"/>
                  </a:lnTo>
                  <a:lnTo>
                    <a:pt x="54798" y="116637"/>
                  </a:lnTo>
                  <a:lnTo>
                    <a:pt x="31696" y="153991"/>
                  </a:lnTo>
                  <a:lnTo>
                    <a:pt x="14475" y="194907"/>
                  </a:lnTo>
                  <a:lnTo>
                    <a:pt x="3715" y="238802"/>
                  </a:lnTo>
                  <a:lnTo>
                    <a:pt x="0" y="285092"/>
                  </a:lnTo>
                  <a:lnTo>
                    <a:pt x="3715" y="331383"/>
                  </a:lnTo>
                  <a:lnTo>
                    <a:pt x="14475" y="375278"/>
                  </a:lnTo>
                  <a:lnTo>
                    <a:pt x="31696" y="416194"/>
                  </a:lnTo>
                  <a:lnTo>
                    <a:pt x="54798" y="453548"/>
                  </a:lnTo>
                  <a:lnTo>
                    <a:pt x="83197" y="486756"/>
                  </a:lnTo>
                  <a:lnTo>
                    <a:pt x="116313" y="515234"/>
                  </a:lnTo>
                  <a:lnTo>
                    <a:pt x="153564" y="538400"/>
                  </a:lnTo>
                  <a:lnTo>
                    <a:pt x="194367" y="555670"/>
                  </a:lnTo>
                  <a:lnTo>
                    <a:pt x="238141" y="566459"/>
                  </a:lnTo>
                  <a:lnTo>
                    <a:pt x="284303" y="570185"/>
                  </a:lnTo>
                  <a:lnTo>
                    <a:pt x="1279467" y="570185"/>
                  </a:lnTo>
                  <a:lnTo>
                    <a:pt x="1325617" y="566459"/>
                  </a:lnTo>
                  <a:lnTo>
                    <a:pt x="1369380" y="555670"/>
                  </a:lnTo>
                  <a:lnTo>
                    <a:pt x="1410173" y="538400"/>
                  </a:lnTo>
                  <a:lnTo>
                    <a:pt x="1447415" y="515234"/>
                  </a:lnTo>
                  <a:lnTo>
                    <a:pt x="1480523" y="486756"/>
                  </a:lnTo>
                  <a:lnTo>
                    <a:pt x="1508917" y="453548"/>
                  </a:lnTo>
                  <a:lnTo>
                    <a:pt x="1532014" y="416194"/>
                  </a:lnTo>
                  <a:lnTo>
                    <a:pt x="1549232" y="375278"/>
                  </a:lnTo>
                  <a:lnTo>
                    <a:pt x="1559989" y="331383"/>
                  </a:lnTo>
                  <a:lnTo>
                    <a:pt x="1563704" y="285092"/>
                  </a:lnTo>
                  <a:lnTo>
                    <a:pt x="1559989" y="238802"/>
                  </a:lnTo>
                  <a:lnTo>
                    <a:pt x="1549232" y="194907"/>
                  </a:lnTo>
                  <a:lnTo>
                    <a:pt x="1532014" y="153991"/>
                  </a:lnTo>
                  <a:lnTo>
                    <a:pt x="1508917" y="116637"/>
                  </a:lnTo>
                  <a:lnTo>
                    <a:pt x="1480523" y="83429"/>
                  </a:lnTo>
                  <a:lnTo>
                    <a:pt x="1447415" y="54951"/>
                  </a:lnTo>
                  <a:lnTo>
                    <a:pt x="1410173" y="31785"/>
                  </a:lnTo>
                  <a:lnTo>
                    <a:pt x="1369380" y="14515"/>
                  </a:lnTo>
                  <a:lnTo>
                    <a:pt x="1325617" y="3726"/>
                  </a:lnTo>
                  <a:lnTo>
                    <a:pt x="1279467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68490" y="2740976"/>
              <a:ext cx="1589405" cy="594360"/>
            </a:xfrm>
            <a:custGeom>
              <a:avLst/>
              <a:gdLst/>
              <a:ahLst/>
              <a:cxnLst/>
              <a:rect l="l" t="t" r="r" b="b"/>
              <a:pathLst>
                <a:path w="1589404" h="594360">
                  <a:moveTo>
                    <a:pt x="1321579" y="593090"/>
                  </a:moveTo>
                  <a:lnTo>
                    <a:pt x="267115" y="593089"/>
                  </a:lnTo>
                  <a:lnTo>
                    <a:pt x="296319" y="594359"/>
                  </a:lnTo>
                  <a:lnTo>
                    <a:pt x="1292598" y="594360"/>
                  </a:lnTo>
                  <a:lnTo>
                    <a:pt x="1321579" y="593090"/>
                  </a:lnTo>
                  <a:close/>
                </a:path>
                <a:path w="1589404" h="594360">
                  <a:moveTo>
                    <a:pt x="1351006" y="589280"/>
                  </a:moveTo>
                  <a:lnTo>
                    <a:pt x="237689" y="589279"/>
                  </a:lnTo>
                  <a:lnTo>
                    <a:pt x="266001" y="593089"/>
                  </a:lnTo>
                  <a:lnTo>
                    <a:pt x="1322917" y="593090"/>
                  </a:lnTo>
                  <a:lnTo>
                    <a:pt x="1351006" y="589280"/>
                  </a:lnTo>
                  <a:close/>
                </a:path>
                <a:path w="1589404" h="594360">
                  <a:moveTo>
                    <a:pt x="1379764" y="581660"/>
                  </a:moveTo>
                  <a:lnTo>
                    <a:pt x="209153" y="581659"/>
                  </a:lnTo>
                  <a:lnTo>
                    <a:pt x="236351" y="589279"/>
                  </a:lnTo>
                  <a:lnTo>
                    <a:pt x="1352344" y="589280"/>
                  </a:lnTo>
                  <a:lnTo>
                    <a:pt x="1379764" y="581660"/>
                  </a:lnTo>
                  <a:close/>
                </a:path>
                <a:path w="1589404" h="594360">
                  <a:moveTo>
                    <a:pt x="1406962" y="571500"/>
                  </a:moveTo>
                  <a:lnTo>
                    <a:pt x="181733" y="571499"/>
                  </a:lnTo>
                  <a:lnTo>
                    <a:pt x="208039" y="581659"/>
                  </a:lnTo>
                  <a:lnTo>
                    <a:pt x="1380879" y="581660"/>
                  </a:lnTo>
                  <a:lnTo>
                    <a:pt x="1406962" y="571500"/>
                  </a:lnTo>
                  <a:close/>
                </a:path>
                <a:path w="1589404" h="594360">
                  <a:moveTo>
                    <a:pt x="123370" y="506729"/>
                  </a:moveTo>
                  <a:lnTo>
                    <a:pt x="124328" y="507999"/>
                  </a:lnTo>
                  <a:lnTo>
                    <a:pt x="87322" y="507999"/>
                  </a:lnTo>
                  <a:lnTo>
                    <a:pt x="107385" y="527049"/>
                  </a:lnTo>
                  <a:lnTo>
                    <a:pt x="108344" y="527049"/>
                  </a:lnTo>
                  <a:lnTo>
                    <a:pt x="130236" y="543559"/>
                  </a:lnTo>
                  <a:lnTo>
                    <a:pt x="131284" y="544829"/>
                  </a:lnTo>
                  <a:lnTo>
                    <a:pt x="154870" y="558799"/>
                  </a:lnTo>
                  <a:lnTo>
                    <a:pt x="155851" y="558799"/>
                  </a:lnTo>
                  <a:lnTo>
                    <a:pt x="180596" y="571499"/>
                  </a:lnTo>
                  <a:lnTo>
                    <a:pt x="1408299" y="571500"/>
                  </a:lnTo>
                  <a:lnTo>
                    <a:pt x="1410774" y="570230"/>
                  </a:lnTo>
                  <a:lnTo>
                    <a:pt x="297657" y="570229"/>
                  </a:lnTo>
                  <a:lnTo>
                    <a:pt x="270219" y="569036"/>
                  </a:lnTo>
                  <a:lnTo>
                    <a:pt x="269992" y="569036"/>
                  </a:lnTo>
                  <a:lnTo>
                    <a:pt x="248501" y="565149"/>
                  </a:lnTo>
                  <a:lnTo>
                    <a:pt x="242816" y="565149"/>
                  </a:lnTo>
                  <a:lnTo>
                    <a:pt x="215395" y="557529"/>
                  </a:lnTo>
                  <a:lnTo>
                    <a:pt x="216510" y="557529"/>
                  </a:lnTo>
                  <a:lnTo>
                    <a:pt x="190427" y="548639"/>
                  </a:lnTo>
                  <a:lnTo>
                    <a:pt x="191542" y="548639"/>
                  </a:lnTo>
                  <a:lnTo>
                    <a:pt x="166819" y="537209"/>
                  </a:lnTo>
                  <a:lnTo>
                    <a:pt x="167800" y="537209"/>
                  </a:lnTo>
                  <a:lnTo>
                    <a:pt x="144236" y="523239"/>
                  </a:lnTo>
                  <a:lnTo>
                    <a:pt x="145284" y="523239"/>
                  </a:lnTo>
                  <a:lnTo>
                    <a:pt x="123370" y="506729"/>
                  </a:lnTo>
                  <a:close/>
                </a:path>
                <a:path w="1589404" h="594360">
                  <a:moveTo>
                    <a:pt x="1347439" y="563880"/>
                  </a:moveTo>
                  <a:lnTo>
                    <a:pt x="1318699" y="569036"/>
                  </a:lnTo>
                  <a:lnTo>
                    <a:pt x="1291260" y="570230"/>
                  </a:lnTo>
                  <a:lnTo>
                    <a:pt x="1410774" y="570230"/>
                  </a:lnTo>
                  <a:lnTo>
                    <a:pt x="1420672" y="565150"/>
                  </a:lnTo>
                  <a:lnTo>
                    <a:pt x="1346101" y="565150"/>
                  </a:lnTo>
                  <a:lnTo>
                    <a:pt x="1347439" y="563880"/>
                  </a:lnTo>
                  <a:close/>
                </a:path>
                <a:path w="1589404" h="594360">
                  <a:moveTo>
                    <a:pt x="241478" y="563879"/>
                  </a:moveTo>
                  <a:lnTo>
                    <a:pt x="242816" y="565149"/>
                  </a:lnTo>
                  <a:lnTo>
                    <a:pt x="248501" y="565149"/>
                  </a:lnTo>
                  <a:lnTo>
                    <a:pt x="241478" y="563879"/>
                  </a:lnTo>
                  <a:close/>
                </a:path>
                <a:path w="1589404" h="594360">
                  <a:moveTo>
                    <a:pt x="1465593" y="506730"/>
                  </a:moveTo>
                  <a:lnTo>
                    <a:pt x="1443522" y="523240"/>
                  </a:lnTo>
                  <a:lnTo>
                    <a:pt x="1444637" y="523240"/>
                  </a:lnTo>
                  <a:lnTo>
                    <a:pt x="1421006" y="537210"/>
                  </a:lnTo>
                  <a:lnTo>
                    <a:pt x="1422121" y="537210"/>
                  </a:lnTo>
                  <a:lnTo>
                    <a:pt x="1397376" y="548640"/>
                  </a:lnTo>
                  <a:lnTo>
                    <a:pt x="1398490" y="548640"/>
                  </a:lnTo>
                  <a:lnTo>
                    <a:pt x="1372184" y="557530"/>
                  </a:lnTo>
                  <a:lnTo>
                    <a:pt x="1373299" y="557530"/>
                  </a:lnTo>
                  <a:lnTo>
                    <a:pt x="1346101" y="565150"/>
                  </a:lnTo>
                  <a:lnTo>
                    <a:pt x="1420672" y="565150"/>
                  </a:lnTo>
                  <a:lnTo>
                    <a:pt x="1433045" y="558800"/>
                  </a:lnTo>
                  <a:lnTo>
                    <a:pt x="1457567" y="544830"/>
                  </a:lnTo>
                  <a:lnTo>
                    <a:pt x="1458682" y="543560"/>
                  </a:lnTo>
                  <a:lnTo>
                    <a:pt x="1480529" y="527050"/>
                  </a:lnTo>
                  <a:lnTo>
                    <a:pt x="1501484" y="508000"/>
                  </a:lnTo>
                  <a:lnTo>
                    <a:pt x="1464478" y="508000"/>
                  </a:lnTo>
                  <a:lnTo>
                    <a:pt x="1465593" y="506730"/>
                  </a:lnTo>
                  <a:close/>
                </a:path>
                <a:path w="1589404" h="594360">
                  <a:moveTo>
                    <a:pt x="1380879" y="12700"/>
                  </a:moveTo>
                  <a:lnTo>
                    <a:pt x="208039" y="12699"/>
                  </a:lnTo>
                  <a:lnTo>
                    <a:pt x="181733" y="22859"/>
                  </a:lnTo>
                  <a:lnTo>
                    <a:pt x="180596" y="22859"/>
                  </a:lnTo>
                  <a:lnTo>
                    <a:pt x="155851" y="35559"/>
                  </a:lnTo>
                  <a:lnTo>
                    <a:pt x="154870" y="35559"/>
                  </a:lnTo>
                  <a:lnTo>
                    <a:pt x="131284" y="49529"/>
                  </a:lnTo>
                  <a:lnTo>
                    <a:pt x="130236" y="50799"/>
                  </a:lnTo>
                  <a:lnTo>
                    <a:pt x="108344" y="67309"/>
                  </a:lnTo>
                  <a:lnTo>
                    <a:pt x="107385" y="68579"/>
                  </a:lnTo>
                  <a:lnTo>
                    <a:pt x="87322" y="86359"/>
                  </a:lnTo>
                  <a:lnTo>
                    <a:pt x="86541" y="87629"/>
                  </a:lnTo>
                  <a:lnTo>
                    <a:pt x="68149" y="107949"/>
                  </a:lnTo>
                  <a:lnTo>
                    <a:pt x="67347" y="107949"/>
                  </a:lnTo>
                  <a:lnTo>
                    <a:pt x="50962" y="130809"/>
                  </a:lnTo>
                  <a:lnTo>
                    <a:pt x="50293" y="130809"/>
                  </a:lnTo>
                  <a:lnTo>
                    <a:pt x="36092" y="154939"/>
                  </a:lnTo>
                  <a:lnTo>
                    <a:pt x="35512" y="156209"/>
                  </a:lnTo>
                  <a:lnTo>
                    <a:pt x="23474" y="180339"/>
                  </a:lnTo>
                  <a:lnTo>
                    <a:pt x="6063" y="236219"/>
                  </a:lnTo>
                  <a:lnTo>
                    <a:pt x="0" y="297179"/>
                  </a:lnTo>
                  <a:lnTo>
                    <a:pt x="0" y="298449"/>
                  </a:lnTo>
                  <a:lnTo>
                    <a:pt x="1345" y="324367"/>
                  </a:lnTo>
                  <a:lnTo>
                    <a:pt x="1408" y="325590"/>
                  </a:lnTo>
                  <a:lnTo>
                    <a:pt x="13086" y="384809"/>
                  </a:lnTo>
                  <a:lnTo>
                    <a:pt x="35535" y="438149"/>
                  </a:lnTo>
                  <a:lnTo>
                    <a:pt x="36070" y="439419"/>
                  </a:lnTo>
                  <a:lnTo>
                    <a:pt x="50270" y="463549"/>
                  </a:lnTo>
                  <a:lnTo>
                    <a:pt x="50962" y="464819"/>
                  </a:lnTo>
                  <a:lnTo>
                    <a:pt x="67347" y="486409"/>
                  </a:lnTo>
                  <a:lnTo>
                    <a:pt x="68150" y="487679"/>
                  </a:lnTo>
                  <a:lnTo>
                    <a:pt x="86541" y="507999"/>
                  </a:lnTo>
                  <a:lnTo>
                    <a:pt x="124328" y="507999"/>
                  </a:lnTo>
                  <a:lnTo>
                    <a:pt x="104264" y="490219"/>
                  </a:lnTo>
                  <a:lnTo>
                    <a:pt x="105045" y="490219"/>
                  </a:lnTo>
                  <a:lnTo>
                    <a:pt x="87802" y="471169"/>
                  </a:lnTo>
                  <a:lnTo>
                    <a:pt x="87455" y="471169"/>
                  </a:lnTo>
                  <a:lnTo>
                    <a:pt x="72033" y="450849"/>
                  </a:lnTo>
                  <a:lnTo>
                    <a:pt x="71761" y="450849"/>
                  </a:lnTo>
                  <a:lnTo>
                    <a:pt x="58286" y="427989"/>
                  </a:lnTo>
                  <a:lnTo>
                    <a:pt x="58073" y="427989"/>
                  </a:lnTo>
                  <a:lnTo>
                    <a:pt x="46035" y="402589"/>
                  </a:lnTo>
                  <a:lnTo>
                    <a:pt x="45942" y="402243"/>
                  </a:lnTo>
                  <a:lnTo>
                    <a:pt x="37028" y="378459"/>
                  </a:lnTo>
                  <a:lnTo>
                    <a:pt x="37385" y="378459"/>
                  </a:lnTo>
                  <a:lnTo>
                    <a:pt x="30542" y="352469"/>
                  </a:lnTo>
                  <a:lnTo>
                    <a:pt x="30432" y="352117"/>
                  </a:lnTo>
                  <a:lnTo>
                    <a:pt x="30363" y="351789"/>
                  </a:lnTo>
                  <a:lnTo>
                    <a:pt x="26630" y="326389"/>
                  </a:lnTo>
                  <a:lnTo>
                    <a:pt x="26510" y="325590"/>
                  </a:lnTo>
                  <a:lnTo>
                    <a:pt x="25122" y="298449"/>
                  </a:lnTo>
                  <a:lnTo>
                    <a:pt x="25057" y="297179"/>
                  </a:lnTo>
                  <a:lnTo>
                    <a:pt x="26444" y="271318"/>
                  </a:lnTo>
                  <a:lnTo>
                    <a:pt x="26551" y="269239"/>
                  </a:lnTo>
                  <a:lnTo>
                    <a:pt x="26804" y="267969"/>
                  </a:lnTo>
                  <a:lnTo>
                    <a:pt x="30448" y="242569"/>
                  </a:lnTo>
                  <a:lnTo>
                    <a:pt x="30513" y="241858"/>
                  </a:lnTo>
                  <a:lnTo>
                    <a:pt x="30630" y="241299"/>
                  </a:lnTo>
                  <a:lnTo>
                    <a:pt x="31700" y="237489"/>
                  </a:lnTo>
                  <a:lnTo>
                    <a:pt x="37351" y="216015"/>
                  </a:lnTo>
                  <a:lnTo>
                    <a:pt x="39732" y="209549"/>
                  </a:lnTo>
                  <a:lnTo>
                    <a:pt x="46547" y="190499"/>
                  </a:lnTo>
                  <a:lnTo>
                    <a:pt x="50872" y="181609"/>
                  </a:lnTo>
                  <a:lnTo>
                    <a:pt x="57422" y="167790"/>
                  </a:lnTo>
                  <a:lnTo>
                    <a:pt x="57514" y="167641"/>
                  </a:lnTo>
                  <a:lnTo>
                    <a:pt x="57704" y="167194"/>
                  </a:lnTo>
                  <a:lnTo>
                    <a:pt x="58095" y="166369"/>
                  </a:lnTo>
                  <a:lnTo>
                    <a:pt x="58306" y="166369"/>
                  </a:lnTo>
                  <a:lnTo>
                    <a:pt x="70071" y="147461"/>
                  </a:lnTo>
                  <a:lnTo>
                    <a:pt x="71066" y="146055"/>
                  </a:lnTo>
                  <a:lnTo>
                    <a:pt x="71369" y="145374"/>
                  </a:lnTo>
                  <a:lnTo>
                    <a:pt x="71739" y="144779"/>
                  </a:lnTo>
                  <a:lnTo>
                    <a:pt x="71980" y="144779"/>
                  </a:lnTo>
                  <a:lnTo>
                    <a:pt x="86135" y="125032"/>
                  </a:lnTo>
                  <a:lnTo>
                    <a:pt x="86646" y="124467"/>
                  </a:lnTo>
                  <a:lnTo>
                    <a:pt x="87455" y="123189"/>
                  </a:lnTo>
                  <a:lnTo>
                    <a:pt x="87802" y="123189"/>
                  </a:lnTo>
                  <a:lnTo>
                    <a:pt x="105045" y="104139"/>
                  </a:lnTo>
                  <a:lnTo>
                    <a:pt x="105602" y="104139"/>
                  </a:lnTo>
                  <a:lnTo>
                    <a:pt x="124328" y="86359"/>
                  </a:lnTo>
                  <a:lnTo>
                    <a:pt x="125055" y="86359"/>
                  </a:lnTo>
                  <a:lnTo>
                    <a:pt x="145284" y="71119"/>
                  </a:lnTo>
                  <a:lnTo>
                    <a:pt x="144236" y="71119"/>
                  </a:lnTo>
                  <a:lnTo>
                    <a:pt x="167800" y="57149"/>
                  </a:lnTo>
                  <a:lnTo>
                    <a:pt x="169291" y="57149"/>
                  </a:lnTo>
                  <a:lnTo>
                    <a:pt x="191542" y="45719"/>
                  </a:lnTo>
                  <a:lnTo>
                    <a:pt x="193688" y="45719"/>
                  </a:lnTo>
                  <a:lnTo>
                    <a:pt x="216510" y="36829"/>
                  </a:lnTo>
                  <a:lnTo>
                    <a:pt x="215395" y="36829"/>
                  </a:lnTo>
                  <a:lnTo>
                    <a:pt x="242816" y="30479"/>
                  </a:lnTo>
                  <a:lnTo>
                    <a:pt x="241478" y="30479"/>
                  </a:lnTo>
                  <a:lnTo>
                    <a:pt x="269568" y="26669"/>
                  </a:lnTo>
                  <a:lnTo>
                    <a:pt x="268453" y="26669"/>
                  </a:lnTo>
                  <a:lnTo>
                    <a:pt x="297657" y="25400"/>
                  </a:lnTo>
                  <a:lnTo>
                    <a:pt x="1413248" y="25400"/>
                  </a:lnTo>
                  <a:lnTo>
                    <a:pt x="1408299" y="22860"/>
                  </a:lnTo>
                  <a:lnTo>
                    <a:pt x="1380879" y="12700"/>
                  </a:lnTo>
                  <a:close/>
                </a:path>
                <a:path w="1589404" h="594360">
                  <a:moveTo>
                    <a:pt x="1502111" y="469979"/>
                  </a:moveTo>
                  <a:lnTo>
                    <a:pt x="1501588" y="470528"/>
                  </a:lnTo>
                  <a:lnTo>
                    <a:pt x="1483873" y="490220"/>
                  </a:lnTo>
                  <a:lnTo>
                    <a:pt x="1484542" y="490220"/>
                  </a:lnTo>
                  <a:lnTo>
                    <a:pt x="1464478" y="508000"/>
                  </a:lnTo>
                  <a:lnTo>
                    <a:pt x="1502376" y="508000"/>
                  </a:lnTo>
                  <a:lnTo>
                    <a:pt x="1520656" y="487680"/>
                  </a:lnTo>
                  <a:lnTo>
                    <a:pt x="1521548" y="486410"/>
                  </a:lnTo>
                  <a:lnTo>
                    <a:pt x="1533036" y="471170"/>
                  </a:lnTo>
                  <a:lnTo>
                    <a:pt x="1501484" y="471170"/>
                  </a:lnTo>
                  <a:lnTo>
                    <a:pt x="1502111" y="469979"/>
                  </a:lnTo>
                  <a:close/>
                </a:path>
                <a:path w="1589404" h="594360">
                  <a:moveTo>
                    <a:pt x="85608" y="468746"/>
                  </a:moveTo>
                  <a:lnTo>
                    <a:pt x="86548" y="469979"/>
                  </a:lnTo>
                  <a:lnTo>
                    <a:pt x="87050" y="470528"/>
                  </a:lnTo>
                  <a:lnTo>
                    <a:pt x="87455" y="471169"/>
                  </a:lnTo>
                  <a:lnTo>
                    <a:pt x="87802" y="471169"/>
                  </a:lnTo>
                  <a:lnTo>
                    <a:pt x="85608" y="468746"/>
                  </a:lnTo>
                  <a:close/>
                </a:path>
                <a:path w="1589404" h="594360">
                  <a:moveTo>
                    <a:pt x="1517825" y="449606"/>
                  </a:moveTo>
                  <a:lnTo>
                    <a:pt x="1517531" y="449881"/>
                  </a:lnTo>
                  <a:lnTo>
                    <a:pt x="1501484" y="471170"/>
                  </a:lnTo>
                  <a:lnTo>
                    <a:pt x="1533036" y="471170"/>
                  </a:lnTo>
                  <a:lnTo>
                    <a:pt x="1537822" y="464820"/>
                  </a:lnTo>
                  <a:lnTo>
                    <a:pt x="1538491" y="463550"/>
                  </a:lnTo>
                  <a:lnTo>
                    <a:pt x="1546000" y="450850"/>
                  </a:lnTo>
                  <a:lnTo>
                    <a:pt x="1517090" y="450850"/>
                  </a:lnTo>
                  <a:lnTo>
                    <a:pt x="1517825" y="449606"/>
                  </a:lnTo>
                  <a:close/>
                </a:path>
                <a:path w="1589404" h="594360">
                  <a:moveTo>
                    <a:pt x="71299" y="449881"/>
                  </a:moveTo>
                  <a:lnTo>
                    <a:pt x="71761" y="450849"/>
                  </a:lnTo>
                  <a:lnTo>
                    <a:pt x="72033" y="450849"/>
                  </a:lnTo>
                  <a:lnTo>
                    <a:pt x="71299" y="449881"/>
                  </a:lnTo>
                  <a:close/>
                </a:path>
                <a:path w="1589404" h="594360">
                  <a:moveTo>
                    <a:pt x="1587381" y="269240"/>
                  </a:moveTo>
                  <a:lnTo>
                    <a:pt x="1562345" y="269240"/>
                  </a:lnTo>
                  <a:lnTo>
                    <a:pt x="1563905" y="297180"/>
                  </a:lnTo>
                  <a:lnTo>
                    <a:pt x="1562453" y="324367"/>
                  </a:lnTo>
                  <a:lnTo>
                    <a:pt x="1562345" y="326390"/>
                  </a:lnTo>
                  <a:lnTo>
                    <a:pt x="1562162" y="326390"/>
                  </a:lnTo>
                  <a:lnTo>
                    <a:pt x="1558555" y="351790"/>
                  </a:lnTo>
                  <a:lnTo>
                    <a:pt x="1558497" y="352117"/>
                  </a:lnTo>
                  <a:lnTo>
                    <a:pt x="1558417" y="352469"/>
                  </a:lnTo>
                  <a:lnTo>
                    <a:pt x="1558215" y="353060"/>
                  </a:lnTo>
                  <a:lnTo>
                    <a:pt x="1551421" y="378460"/>
                  </a:lnTo>
                  <a:lnTo>
                    <a:pt x="1551867" y="378460"/>
                  </a:lnTo>
                  <a:lnTo>
                    <a:pt x="1542281" y="403860"/>
                  </a:lnTo>
                  <a:lnTo>
                    <a:pt x="1542125" y="403860"/>
                  </a:lnTo>
                  <a:lnTo>
                    <a:pt x="1531565" y="426140"/>
                  </a:lnTo>
                  <a:lnTo>
                    <a:pt x="1531344" y="426745"/>
                  </a:lnTo>
                  <a:lnTo>
                    <a:pt x="1531142" y="427128"/>
                  </a:lnTo>
                  <a:lnTo>
                    <a:pt x="1531020" y="427290"/>
                  </a:lnTo>
                  <a:lnTo>
                    <a:pt x="1517090" y="450850"/>
                  </a:lnTo>
                  <a:lnTo>
                    <a:pt x="1553427" y="438150"/>
                  </a:lnTo>
                  <a:lnTo>
                    <a:pt x="1569114" y="403860"/>
                  </a:lnTo>
                  <a:lnTo>
                    <a:pt x="1542281" y="403860"/>
                  </a:lnTo>
                  <a:lnTo>
                    <a:pt x="1542620" y="402960"/>
                  </a:lnTo>
                  <a:lnTo>
                    <a:pt x="1569436" y="402960"/>
                  </a:lnTo>
                  <a:lnTo>
                    <a:pt x="1575497" y="386080"/>
                  </a:lnTo>
                  <a:lnTo>
                    <a:pt x="1575720" y="384810"/>
                  </a:lnTo>
                  <a:lnTo>
                    <a:pt x="1582854" y="358140"/>
                  </a:lnTo>
                  <a:lnTo>
                    <a:pt x="1583077" y="356870"/>
                  </a:lnTo>
                  <a:lnTo>
                    <a:pt x="1587313" y="328930"/>
                  </a:lnTo>
                  <a:lnTo>
                    <a:pt x="1587381" y="326390"/>
                  </a:lnTo>
                  <a:lnTo>
                    <a:pt x="1562345" y="326390"/>
                  </a:lnTo>
                  <a:lnTo>
                    <a:pt x="1562387" y="325590"/>
                  </a:lnTo>
                  <a:lnTo>
                    <a:pt x="1587423" y="325590"/>
                  </a:lnTo>
                  <a:lnTo>
                    <a:pt x="1588873" y="298450"/>
                  </a:lnTo>
                  <a:lnTo>
                    <a:pt x="1588873" y="297180"/>
                  </a:lnTo>
                  <a:lnTo>
                    <a:pt x="1587492" y="271318"/>
                  </a:lnTo>
                  <a:lnTo>
                    <a:pt x="1587381" y="269240"/>
                  </a:lnTo>
                  <a:close/>
                </a:path>
                <a:path w="1589404" h="594360">
                  <a:moveTo>
                    <a:pt x="57874" y="427289"/>
                  </a:moveTo>
                  <a:lnTo>
                    <a:pt x="58073" y="427989"/>
                  </a:lnTo>
                  <a:lnTo>
                    <a:pt x="58286" y="427989"/>
                  </a:lnTo>
                  <a:lnTo>
                    <a:pt x="57874" y="427289"/>
                  </a:lnTo>
                  <a:close/>
                </a:path>
                <a:path w="1589404" h="594360">
                  <a:moveTo>
                    <a:pt x="1569114" y="190500"/>
                  </a:moveTo>
                  <a:lnTo>
                    <a:pt x="1542281" y="190500"/>
                  </a:lnTo>
                  <a:lnTo>
                    <a:pt x="1542579" y="191459"/>
                  </a:lnTo>
                  <a:lnTo>
                    <a:pt x="1542771" y="191862"/>
                  </a:lnTo>
                  <a:lnTo>
                    <a:pt x="1551697" y="216697"/>
                  </a:lnTo>
                  <a:lnTo>
                    <a:pt x="1551761" y="217170"/>
                  </a:lnTo>
                  <a:lnTo>
                    <a:pt x="1557196" y="237490"/>
                  </a:lnTo>
                  <a:lnTo>
                    <a:pt x="1558332" y="241300"/>
                  </a:lnTo>
                  <a:lnTo>
                    <a:pt x="1558430" y="241858"/>
                  </a:lnTo>
                  <a:lnTo>
                    <a:pt x="1558508" y="242570"/>
                  </a:lnTo>
                  <a:lnTo>
                    <a:pt x="1562170" y="269240"/>
                  </a:lnTo>
                  <a:lnTo>
                    <a:pt x="1562278" y="270022"/>
                  </a:lnTo>
                  <a:lnTo>
                    <a:pt x="1562345" y="269240"/>
                  </a:lnTo>
                  <a:lnTo>
                    <a:pt x="1587381" y="269240"/>
                  </a:lnTo>
                  <a:lnTo>
                    <a:pt x="1587313" y="266700"/>
                  </a:lnTo>
                  <a:lnTo>
                    <a:pt x="1583077" y="237490"/>
                  </a:lnTo>
                  <a:lnTo>
                    <a:pt x="1582854" y="236220"/>
                  </a:lnTo>
                  <a:lnTo>
                    <a:pt x="1575720" y="209550"/>
                  </a:lnTo>
                  <a:lnTo>
                    <a:pt x="1575497" y="208280"/>
                  </a:lnTo>
                  <a:lnTo>
                    <a:pt x="1569114" y="190500"/>
                  </a:lnTo>
                  <a:close/>
                </a:path>
                <a:path w="1589404" h="594360">
                  <a:moveTo>
                    <a:pt x="1546751" y="144780"/>
                  </a:moveTo>
                  <a:lnTo>
                    <a:pt x="1517090" y="144780"/>
                  </a:lnTo>
                  <a:lnTo>
                    <a:pt x="1517402" y="145374"/>
                  </a:lnTo>
                  <a:lnTo>
                    <a:pt x="1517886" y="146055"/>
                  </a:lnTo>
                  <a:lnTo>
                    <a:pt x="1524223" y="156210"/>
                  </a:lnTo>
                  <a:lnTo>
                    <a:pt x="1530688" y="166370"/>
                  </a:lnTo>
                  <a:lnTo>
                    <a:pt x="1542579" y="191459"/>
                  </a:lnTo>
                  <a:lnTo>
                    <a:pt x="1542281" y="190500"/>
                  </a:lnTo>
                  <a:lnTo>
                    <a:pt x="1569114" y="190500"/>
                  </a:lnTo>
                  <a:lnTo>
                    <a:pt x="1565466" y="180340"/>
                  </a:lnTo>
                  <a:lnTo>
                    <a:pt x="1553427" y="156210"/>
                  </a:lnTo>
                  <a:lnTo>
                    <a:pt x="1552759" y="154940"/>
                  </a:lnTo>
                  <a:lnTo>
                    <a:pt x="1546751" y="144780"/>
                  </a:lnTo>
                  <a:close/>
                </a:path>
                <a:path w="1589404" h="594360">
                  <a:moveTo>
                    <a:pt x="58306" y="166369"/>
                  </a:moveTo>
                  <a:lnTo>
                    <a:pt x="58095" y="166369"/>
                  </a:lnTo>
                  <a:lnTo>
                    <a:pt x="57704" y="167194"/>
                  </a:lnTo>
                  <a:lnTo>
                    <a:pt x="58306" y="166369"/>
                  </a:lnTo>
                  <a:close/>
                </a:path>
                <a:path w="1589404" h="594360">
                  <a:moveTo>
                    <a:pt x="71980" y="144779"/>
                  </a:moveTo>
                  <a:lnTo>
                    <a:pt x="71739" y="144779"/>
                  </a:lnTo>
                  <a:lnTo>
                    <a:pt x="70945" y="146055"/>
                  </a:lnTo>
                  <a:lnTo>
                    <a:pt x="71554" y="145374"/>
                  </a:lnTo>
                  <a:lnTo>
                    <a:pt x="71980" y="144779"/>
                  </a:lnTo>
                  <a:close/>
                </a:path>
                <a:path w="1589404" h="594360">
                  <a:moveTo>
                    <a:pt x="1532397" y="123190"/>
                  </a:moveTo>
                  <a:lnTo>
                    <a:pt x="1501484" y="123190"/>
                  </a:lnTo>
                  <a:lnTo>
                    <a:pt x="1517762" y="146055"/>
                  </a:lnTo>
                  <a:lnTo>
                    <a:pt x="1517460" y="145374"/>
                  </a:lnTo>
                  <a:lnTo>
                    <a:pt x="1517090" y="144780"/>
                  </a:lnTo>
                  <a:lnTo>
                    <a:pt x="1546751" y="144780"/>
                  </a:lnTo>
                  <a:lnTo>
                    <a:pt x="1538491" y="130810"/>
                  </a:lnTo>
                  <a:lnTo>
                    <a:pt x="1537822" y="130810"/>
                  </a:lnTo>
                  <a:lnTo>
                    <a:pt x="1532397" y="123190"/>
                  </a:lnTo>
                  <a:close/>
                </a:path>
                <a:path w="1589404" h="594360">
                  <a:moveTo>
                    <a:pt x="87802" y="123189"/>
                  </a:moveTo>
                  <a:lnTo>
                    <a:pt x="87455" y="123189"/>
                  </a:lnTo>
                  <a:lnTo>
                    <a:pt x="86540" y="124467"/>
                  </a:lnTo>
                  <a:lnTo>
                    <a:pt x="87802" y="123189"/>
                  </a:lnTo>
                  <a:close/>
                </a:path>
                <a:path w="1589404" h="594360">
                  <a:moveTo>
                    <a:pt x="1517229" y="104140"/>
                  </a:moveTo>
                  <a:lnTo>
                    <a:pt x="1483873" y="104140"/>
                  </a:lnTo>
                  <a:lnTo>
                    <a:pt x="1502160" y="124467"/>
                  </a:lnTo>
                  <a:lnTo>
                    <a:pt x="1501484" y="123190"/>
                  </a:lnTo>
                  <a:lnTo>
                    <a:pt x="1532397" y="123190"/>
                  </a:lnTo>
                  <a:lnTo>
                    <a:pt x="1521548" y="107950"/>
                  </a:lnTo>
                  <a:lnTo>
                    <a:pt x="1520656" y="107950"/>
                  </a:lnTo>
                  <a:lnTo>
                    <a:pt x="1517229" y="104140"/>
                  </a:lnTo>
                  <a:close/>
                </a:path>
                <a:path w="1589404" h="594360">
                  <a:moveTo>
                    <a:pt x="105602" y="104139"/>
                  </a:moveTo>
                  <a:lnTo>
                    <a:pt x="105045" y="104139"/>
                  </a:lnTo>
                  <a:lnTo>
                    <a:pt x="104264" y="105409"/>
                  </a:lnTo>
                  <a:lnTo>
                    <a:pt x="105602" y="104139"/>
                  </a:lnTo>
                  <a:close/>
                </a:path>
                <a:path w="1589404" h="594360">
                  <a:moveTo>
                    <a:pt x="1501484" y="86360"/>
                  </a:moveTo>
                  <a:lnTo>
                    <a:pt x="1464478" y="86360"/>
                  </a:lnTo>
                  <a:lnTo>
                    <a:pt x="1484542" y="105410"/>
                  </a:lnTo>
                  <a:lnTo>
                    <a:pt x="1483873" y="104140"/>
                  </a:lnTo>
                  <a:lnTo>
                    <a:pt x="1517229" y="104140"/>
                  </a:lnTo>
                  <a:lnTo>
                    <a:pt x="1502376" y="87630"/>
                  </a:lnTo>
                  <a:lnTo>
                    <a:pt x="1501484" y="86360"/>
                  </a:lnTo>
                  <a:close/>
                </a:path>
                <a:path w="1589404" h="594360">
                  <a:moveTo>
                    <a:pt x="1467084" y="57150"/>
                  </a:moveTo>
                  <a:lnTo>
                    <a:pt x="1421006" y="57150"/>
                  </a:lnTo>
                  <a:lnTo>
                    <a:pt x="1444637" y="71120"/>
                  </a:lnTo>
                  <a:lnTo>
                    <a:pt x="1443522" y="71120"/>
                  </a:lnTo>
                  <a:lnTo>
                    <a:pt x="1466643" y="88416"/>
                  </a:lnTo>
                  <a:lnTo>
                    <a:pt x="1465815" y="87630"/>
                  </a:lnTo>
                  <a:lnTo>
                    <a:pt x="1465119" y="87090"/>
                  </a:lnTo>
                  <a:lnTo>
                    <a:pt x="1464478" y="86360"/>
                  </a:lnTo>
                  <a:lnTo>
                    <a:pt x="1501484" y="86360"/>
                  </a:lnTo>
                  <a:lnTo>
                    <a:pt x="1480529" y="67310"/>
                  </a:lnTo>
                  <a:lnTo>
                    <a:pt x="1467084" y="57150"/>
                  </a:lnTo>
                  <a:close/>
                </a:path>
                <a:path w="1589404" h="594360">
                  <a:moveTo>
                    <a:pt x="125055" y="86359"/>
                  </a:moveTo>
                  <a:lnTo>
                    <a:pt x="124328" y="86359"/>
                  </a:lnTo>
                  <a:lnTo>
                    <a:pt x="123370" y="87629"/>
                  </a:lnTo>
                  <a:lnTo>
                    <a:pt x="125055" y="86359"/>
                  </a:lnTo>
                  <a:close/>
                </a:path>
                <a:path w="1589404" h="594360">
                  <a:moveTo>
                    <a:pt x="169291" y="57149"/>
                  </a:moveTo>
                  <a:lnTo>
                    <a:pt x="167800" y="57149"/>
                  </a:lnTo>
                  <a:lnTo>
                    <a:pt x="166819" y="58419"/>
                  </a:lnTo>
                  <a:lnTo>
                    <a:pt x="169291" y="57149"/>
                  </a:lnTo>
                  <a:close/>
                </a:path>
                <a:path w="1589404" h="594360">
                  <a:moveTo>
                    <a:pt x="1451122" y="45720"/>
                  </a:moveTo>
                  <a:lnTo>
                    <a:pt x="1397376" y="45720"/>
                  </a:lnTo>
                  <a:lnTo>
                    <a:pt x="1422121" y="58420"/>
                  </a:lnTo>
                  <a:lnTo>
                    <a:pt x="1421006" y="57150"/>
                  </a:lnTo>
                  <a:lnTo>
                    <a:pt x="1467084" y="57150"/>
                  </a:lnTo>
                  <a:lnTo>
                    <a:pt x="1458682" y="50800"/>
                  </a:lnTo>
                  <a:lnTo>
                    <a:pt x="1457567" y="49530"/>
                  </a:lnTo>
                  <a:lnTo>
                    <a:pt x="1451122" y="45720"/>
                  </a:lnTo>
                  <a:close/>
                </a:path>
                <a:path w="1589404" h="594360">
                  <a:moveTo>
                    <a:pt x="193688" y="45719"/>
                  </a:moveTo>
                  <a:lnTo>
                    <a:pt x="191542" y="45719"/>
                  </a:lnTo>
                  <a:lnTo>
                    <a:pt x="190427" y="46989"/>
                  </a:lnTo>
                  <a:lnTo>
                    <a:pt x="193688" y="45719"/>
                  </a:lnTo>
                  <a:close/>
                </a:path>
                <a:path w="1589404" h="594360">
                  <a:moveTo>
                    <a:pt x="1413248" y="25400"/>
                  </a:moveTo>
                  <a:lnTo>
                    <a:pt x="1291260" y="25400"/>
                  </a:lnTo>
                  <a:lnTo>
                    <a:pt x="1320464" y="26670"/>
                  </a:lnTo>
                  <a:lnTo>
                    <a:pt x="1319127" y="26670"/>
                  </a:lnTo>
                  <a:lnTo>
                    <a:pt x="1347439" y="30480"/>
                  </a:lnTo>
                  <a:lnTo>
                    <a:pt x="1346101" y="30480"/>
                  </a:lnTo>
                  <a:lnTo>
                    <a:pt x="1373299" y="36830"/>
                  </a:lnTo>
                  <a:lnTo>
                    <a:pt x="1372184" y="36830"/>
                  </a:lnTo>
                  <a:lnTo>
                    <a:pt x="1398490" y="46990"/>
                  </a:lnTo>
                  <a:lnTo>
                    <a:pt x="1397376" y="45720"/>
                  </a:lnTo>
                  <a:lnTo>
                    <a:pt x="1451122" y="45720"/>
                  </a:lnTo>
                  <a:lnTo>
                    <a:pt x="1433936" y="35560"/>
                  </a:lnTo>
                  <a:lnTo>
                    <a:pt x="1433045" y="35560"/>
                  </a:lnTo>
                  <a:lnTo>
                    <a:pt x="1413248" y="25400"/>
                  </a:lnTo>
                  <a:close/>
                </a:path>
                <a:path w="1589404" h="594360">
                  <a:moveTo>
                    <a:pt x="1322917" y="1270"/>
                  </a:moveTo>
                  <a:lnTo>
                    <a:pt x="266001" y="1269"/>
                  </a:lnTo>
                  <a:lnTo>
                    <a:pt x="237689" y="5079"/>
                  </a:lnTo>
                  <a:lnTo>
                    <a:pt x="236351" y="6349"/>
                  </a:lnTo>
                  <a:lnTo>
                    <a:pt x="209153" y="12699"/>
                  </a:lnTo>
                  <a:lnTo>
                    <a:pt x="1379764" y="12700"/>
                  </a:lnTo>
                  <a:lnTo>
                    <a:pt x="1352344" y="6350"/>
                  </a:lnTo>
                  <a:lnTo>
                    <a:pt x="1351006" y="5080"/>
                  </a:lnTo>
                  <a:lnTo>
                    <a:pt x="1322917" y="1270"/>
                  </a:lnTo>
                  <a:close/>
                </a:path>
                <a:path w="1589404" h="594360">
                  <a:moveTo>
                    <a:pt x="1292598" y="0"/>
                  </a:moveTo>
                  <a:lnTo>
                    <a:pt x="296319" y="0"/>
                  </a:lnTo>
                  <a:lnTo>
                    <a:pt x="267115" y="1269"/>
                  </a:lnTo>
                  <a:lnTo>
                    <a:pt x="1321579" y="1270"/>
                  </a:lnTo>
                  <a:lnTo>
                    <a:pt x="1292598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65290" y="3039269"/>
              <a:ext cx="1147445" cy="748030"/>
            </a:xfrm>
            <a:custGeom>
              <a:avLst/>
              <a:gdLst/>
              <a:ahLst/>
              <a:cxnLst/>
              <a:rect l="l" t="t" r="r" b="b"/>
              <a:pathLst>
                <a:path w="1147445" h="748029">
                  <a:moveTo>
                    <a:pt x="0" y="283416"/>
                  </a:moveTo>
                  <a:lnTo>
                    <a:pt x="0" y="283416"/>
                  </a:lnTo>
                  <a:lnTo>
                    <a:pt x="0" y="747969"/>
                  </a:lnTo>
                </a:path>
                <a:path w="1147445" h="748029">
                  <a:moveTo>
                    <a:pt x="779366" y="0"/>
                  </a:moveTo>
                  <a:lnTo>
                    <a:pt x="779366" y="0"/>
                  </a:lnTo>
                  <a:lnTo>
                    <a:pt x="1147425" y="0"/>
                  </a:lnTo>
                </a:path>
              </a:pathLst>
            </a:custGeom>
            <a:ln w="10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42209" y="3892894"/>
              <a:ext cx="1580515" cy="736600"/>
            </a:xfrm>
            <a:custGeom>
              <a:avLst/>
              <a:gdLst/>
              <a:ahLst/>
              <a:cxnLst/>
              <a:rect l="l" t="t" r="r" b="b"/>
              <a:pathLst>
                <a:path w="1580514" h="736600">
                  <a:moveTo>
                    <a:pt x="1580485" y="0"/>
                  </a:moveTo>
                  <a:lnTo>
                    <a:pt x="0" y="0"/>
                  </a:lnTo>
                  <a:lnTo>
                    <a:pt x="0" y="736223"/>
                  </a:lnTo>
                  <a:lnTo>
                    <a:pt x="1580485" y="736223"/>
                  </a:lnTo>
                  <a:lnTo>
                    <a:pt x="1580485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29666" y="3880310"/>
              <a:ext cx="1605915" cy="762000"/>
            </a:xfrm>
            <a:custGeom>
              <a:avLst/>
              <a:gdLst/>
              <a:ahLst/>
              <a:cxnLst/>
              <a:rect l="l" t="t" r="r" b="b"/>
              <a:pathLst>
                <a:path w="1605914" h="762000">
                  <a:moveTo>
                    <a:pt x="1593028" y="0"/>
                  </a:moveTo>
                  <a:lnTo>
                    <a:pt x="12543" y="0"/>
                  </a:lnTo>
                  <a:lnTo>
                    <a:pt x="0" y="12583"/>
                  </a:lnTo>
                  <a:lnTo>
                    <a:pt x="0" y="748805"/>
                  </a:lnTo>
                  <a:lnTo>
                    <a:pt x="12543" y="761384"/>
                  </a:lnTo>
                  <a:lnTo>
                    <a:pt x="1593028" y="761384"/>
                  </a:lnTo>
                  <a:lnTo>
                    <a:pt x="1605557" y="748805"/>
                  </a:lnTo>
                  <a:lnTo>
                    <a:pt x="25086" y="748805"/>
                  </a:lnTo>
                  <a:lnTo>
                    <a:pt x="12543" y="736228"/>
                  </a:lnTo>
                  <a:lnTo>
                    <a:pt x="25086" y="736228"/>
                  </a:lnTo>
                  <a:lnTo>
                    <a:pt x="25085" y="25167"/>
                  </a:lnTo>
                  <a:lnTo>
                    <a:pt x="12543" y="25167"/>
                  </a:lnTo>
                  <a:lnTo>
                    <a:pt x="25085" y="12583"/>
                  </a:lnTo>
                  <a:lnTo>
                    <a:pt x="1605557" y="12583"/>
                  </a:lnTo>
                  <a:lnTo>
                    <a:pt x="1593028" y="0"/>
                  </a:lnTo>
                  <a:close/>
                </a:path>
                <a:path w="1605914" h="762000">
                  <a:moveTo>
                    <a:pt x="25086" y="736228"/>
                  </a:moveTo>
                  <a:lnTo>
                    <a:pt x="12543" y="736228"/>
                  </a:lnTo>
                  <a:lnTo>
                    <a:pt x="25086" y="748805"/>
                  </a:lnTo>
                  <a:lnTo>
                    <a:pt x="25086" y="736228"/>
                  </a:lnTo>
                  <a:close/>
                </a:path>
                <a:path w="1605914" h="762000">
                  <a:moveTo>
                    <a:pt x="1580477" y="736228"/>
                  </a:moveTo>
                  <a:lnTo>
                    <a:pt x="25086" y="736228"/>
                  </a:lnTo>
                  <a:lnTo>
                    <a:pt x="25086" y="748805"/>
                  </a:lnTo>
                  <a:lnTo>
                    <a:pt x="1580477" y="748805"/>
                  </a:lnTo>
                  <a:lnTo>
                    <a:pt x="1580477" y="736228"/>
                  </a:lnTo>
                  <a:close/>
                </a:path>
                <a:path w="1605914" h="762000">
                  <a:moveTo>
                    <a:pt x="1580477" y="12583"/>
                  </a:moveTo>
                  <a:lnTo>
                    <a:pt x="1580477" y="748805"/>
                  </a:lnTo>
                  <a:lnTo>
                    <a:pt x="1593028" y="736228"/>
                  </a:lnTo>
                  <a:lnTo>
                    <a:pt x="1605557" y="736228"/>
                  </a:lnTo>
                  <a:lnTo>
                    <a:pt x="1605557" y="25167"/>
                  </a:lnTo>
                  <a:lnTo>
                    <a:pt x="1593028" y="25167"/>
                  </a:lnTo>
                  <a:lnTo>
                    <a:pt x="1580477" y="12583"/>
                  </a:lnTo>
                  <a:close/>
                </a:path>
                <a:path w="1605914" h="762000">
                  <a:moveTo>
                    <a:pt x="1605557" y="736228"/>
                  </a:moveTo>
                  <a:lnTo>
                    <a:pt x="1593028" y="736228"/>
                  </a:lnTo>
                  <a:lnTo>
                    <a:pt x="1580477" y="748805"/>
                  </a:lnTo>
                  <a:lnTo>
                    <a:pt x="1605557" y="748805"/>
                  </a:lnTo>
                  <a:lnTo>
                    <a:pt x="1605557" y="736228"/>
                  </a:lnTo>
                  <a:close/>
                </a:path>
                <a:path w="1605914" h="762000">
                  <a:moveTo>
                    <a:pt x="25085" y="12583"/>
                  </a:moveTo>
                  <a:lnTo>
                    <a:pt x="12543" y="25167"/>
                  </a:lnTo>
                  <a:lnTo>
                    <a:pt x="25085" y="25167"/>
                  </a:lnTo>
                  <a:lnTo>
                    <a:pt x="25085" y="12583"/>
                  </a:lnTo>
                  <a:close/>
                </a:path>
                <a:path w="1605914" h="762000">
                  <a:moveTo>
                    <a:pt x="1580477" y="12583"/>
                  </a:moveTo>
                  <a:lnTo>
                    <a:pt x="25085" y="12583"/>
                  </a:lnTo>
                  <a:lnTo>
                    <a:pt x="25085" y="25167"/>
                  </a:lnTo>
                  <a:lnTo>
                    <a:pt x="1580477" y="25167"/>
                  </a:lnTo>
                  <a:lnTo>
                    <a:pt x="1580477" y="12583"/>
                  </a:lnTo>
                  <a:close/>
                </a:path>
                <a:path w="1605914" h="762000">
                  <a:moveTo>
                    <a:pt x="1605557" y="12583"/>
                  </a:moveTo>
                  <a:lnTo>
                    <a:pt x="1580477" y="12583"/>
                  </a:lnTo>
                  <a:lnTo>
                    <a:pt x="1593028" y="25167"/>
                  </a:lnTo>
                  <a:lnTo>
                    <a:pt x="1605557" y="25167"/>
                  </a:lnTo>
                  <a:lnTo>
                    <a:pt x="1605557" y="12583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42209" y="2752500"/>
              <a:ext cx="1565910" cy="570230"/>
            </a:xfrm>
            <a:custGeom>
              <a:avLst/>
              <a:gdLst/>
              <a:ahLst/>
              <a:cxnLst/>
              <a:rect l="l" t="t" r="r" b="b"/>
              <a:pathLst>
                <a:path w="1565910" h="570229">
                  <a:moveTo>
                    <a:pt x="1279439" y="0"/>
                  </a:moveTo>
                  <a:lnTo>
                    <a:pt x="284319" y="0"/>
                  </a:lnTo>
                  <a:lnTo>
                    <a:pt x="238156" y="3726"/>
                  </a:lnTo>
                  <a:lnTo>
                    <a:pt x="194380" y="14515"/>
                  </a:lnTo>
                  <a:lnTo>
                    <a:pt x="153575" y="31785"/>
                  </a:lnTo>
                  <a:lnTo>
                    <a:pt x="116323" y="54950"/>
                  </a:lnTo>
                  <a:lnTo>
                    <a:pt x="83205" y="83429"/>
                  </a:lnTo>
                  <a:lnTo>
                    <a:pt x="54803" y="116637"/>
                  </a:lnTo>
                  <a:lnTo>
                    <a:pt x="31699" y="153991"/>
                  </a:lnTo>
                  <a:lnTo>
                    <a:pt x="14476" y="194907"/>
                  </a:lnTo>
                  <a:lnTo>
                    <a:pt x="3716" y="238802"/>
                  </a:lnTo>
                  <a:lnTo>
                    <a:pt x="0" y="285092"/>
                  </a:lnTo>
                  <a:lnTo>
                    <a:pt x="3716" y="331383"/>
                  </a:lnTo>
                  <a:lnTo>
                    <a:pt x="14476" y="375278"/>
                  </a:lnTo>
                  <a:lnTo>
                    <a:pt x="31699" y="416194"/>
                  </a:lnTo>
                  <a:lnTo>
                    <a:pt x="54803" y="453548"/>
                  </a:lnTo>
                  <a:lnTo>
                    <a:pt x="83205" y="486756"/>
                  </a:lnTo>
                  <a:lnTo>
                    <a:pt x="116323" y="515234"/>
                  </a:lnTo>
                  <a:lnTo>
                    <a:pt x="153575" y="538400"/>
                  </a:lnTo>
                  <a:lnTo>
                    <a:pt x="194380" y="555670"/>
                  </a:lnTo>
                  <a:lnTo>
                    <a:pt x="238156" y="566459"/>
                  </a:lnTo>
                  <a:lnTo>
                    <a:pt x="284319" y="570185"/>
                  </a:lnTo>
                  <a:lnTo>
                    <a:pt x="1279439" y="570185"/>
                  </a:lnTo>
                  <a:lnTo>
                    <a:pt x="1325649" y="566459"/>
                  </a:lnTo>
                  <a:lnTo>
                    <a:pt x="1369552" y="555670"/>
                  </a:lnTo>
                  <a:lnTo>
                    <a:pt x="1410545" y="538400"/>
                  </a:lnTo>
                  <a:lnTo>
                    <a:pt x="1448025" y="515234"/>
                  </a:lnTo>
                  <a:lnTo>
                    <a:pt x="1481392" y="486756"/>
                  </a:lnTo>
                  <a:lnTo>
                    <a:pt x="1510042" y="453548"/>
                  </a:lnTo>
                  <a:lnTo>
                    <a:pt x="1533374" y="416194"/>
                  </a:lnTo>
                  <a:lnTo>
                    <a:pt x="1550785" y="375278"/>
                  </a:lnTo>
                  <a:lnTo>
                    <a:pt x="1561674" y="331383"/>
                  </a:lnTo>
                  <a:lnTo>
                    <a:pt x="1565437" y="285092"/>
                  </a:lnTo>
                  <a:lnTo>
                    <a:pt x="1561674" y="238802"/>
                  </a:lnTo>
                  <a:lnTo>
                    <a:pt x="1550785" y="194907"/>
                  </a:lnTo>
                  <a:lnTo>
                    <a:pt x="1533374" y="153991"/>
                  </a:lnTo>
                  <a:lnTo>
                    <a:pt x="1510042" y="116637"/>
                  </a:lnTo>
                  <a:lnTo>
                    <a:pt x="1481392" y="83429"/>
                  </a:lnTo>
                  <a:lnTo>
                    <a:pt x="1448025" y="54951"/>
                  </a:lnTo>
                  <a:lnTo>
                    <a:pt x="1410544" y="31785"/>
                  </a:lnTo>
                  <a:lnTo>
                    <a:pt x="1369552" y="14515"/>
                  </a:lnTo>
                  <a:lnTo>
                    <a:pt x="1325649" y="3726"/>
                  </a:lnTo>
                  <a:lnTo>
                    <a:pt x="1279439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29844" y="2740976"/>
              <a:ext cx="1590675" cy="594360"/>
            </a:xfrm>
            <a:custGeom>
              <a:avLst/>
              <a:gdLst/>
              <a:ahLst/>
              <a:cxnLst/>
              <a:rect l="l" t="t" r="r" b="b"/>
              <a:pathLst>
                <a:path w="1590675" h="594360">
                  <a:moveTo>
                    <a:pt x="1321677" y="593090"/>
                  </a:moveTo>
                  <a:lnTo>
                    <a:pt x="267013" y="593089"/>
                  </a:lnTo>
                  <a:lnTo>
                    <a:pt x="296106" y="594359"/>
                  </a:lnTo>
                  <a:lnTo>
                    <a:pt x="1292585" y="594360"/>
                  </a:lnTo>
                  <a:lnTo>
                    <a:pt x="1321677" y="593090"/>
                  </a:lnTo>
                  <a:close/>
                </a:path>
                <a:path w="1590675" h="594360">
                  <a:moveTo>
                    <a:pt x="1351104" y="589280"/>
                  </a:moveTo>
                  <a:lnTo>
                    <a:pt x="237586" y="589279"/>
                  </a:lnTo>
                  <a:lnTo>
                    <a:pt x="265832" y="593089"/>
                  </a:lnTo>
                  <a:lnTo>
                    <a:pt x="1322859" y="593090"/>
                  </a:lnTo>
                  <a:lnTo>
                    <a:pt x="1351104" y="589280"/>
                  </a:lnTo>
                  <a:close/>
                </a:path>
                <a:path w="1590675" h="594360">
                  <a:moveTo>
                    <a:pt x="1379818" y="581660"/>
                  </a:moveTo>
                  <a:lnTo>
                    <a:pt x="209031" y="581659"/>
                  </a:lnTo>
                  <a:lnTo>
                    <a:pt x="236293" y="589279"/>
                  </a:lnTo>
                  <a:lnTo>
                    <a:pt x="1352397" y="589280"/>
                  </a:lnTo>
                  <a:lnTo>
                    <a:pt x="1379818" y="581660"/>
                  </a:lnTo>
                  <a:close/>
                </a:path>
                <a:path w="1590675" h="594360">
                  <a:moveTo>
                    <a:pt x="1407216" y="571500"/>
                  </a:moveTo>
                  <a:lnTo>
                    <a:pt x="181773" y="571499"/>
                  </a:lnTo>
                  <a:lnTo>
                    <a:pt x="207856" y="581659"/>
                  </a:lnTo>
                  <a:lnTo>
                    <a:pt x="1380977" y="581660"/>
                  </a:lnTo>
                  <a:lnTo>
                    <a:pt x="1407216" y="571500"/>
                  </a:lnTo>
                  <a:close/>
                </a:path>
                <a:path w="1590675" h="594360">
                  <a:moveTo>
                    <a:pt x="123368" y="506729"/>
                  </a:moveTo>
                  <a:lnTo>
                    <a:pt x="124331" y="507999"/>
                  </a:lnTo>
                  <a:lnTo>
                    <a:pt x="87315" y="507999"/>
                  </a:lnTo>
                  <a:lnTo>
                    <a:pt x="107379" y="527049"/>
                  </a:lnTo>
                  <a:lnTo>
                    <a:pt x="108342" y="527049"/>
                  </a:lnTo>
                  <a:lnTo>
                    <a:pt x="130245" y="543559"/>
                  </a:lnTo>
                  <a:lnTo>
                    <a:pt x="131248" y="544829"/>
                  </a:lnTo>
                  <a:lnTo>
                    <a:pt x="154656" y="558799"/>
                  </a:lnTo>
                  <a:lnTo>
                    <a:pt x="155708" y="558799"/>
                  </a:lnTo>
                  <a:lnTo>
                    <a:pt x="180621" y="571499"/>
                  </a:lnTo>
                  <a:lnTo>
                    <a:pt x="1408398" y="571500"/>
                  </a:lnTo>
                  <a:lnTo>
                    <a:pt x="1410890" y="570230"/>
                  </a:lnTo>
                  <a:lnTo>
                    <a:pt x="297421" y="570229"/>
                  </a:lnTo>
                  <a:lnTo>
                    <a:pt x="269889" y="569028"/>
                  </a:lnTo>
                  <a:lnTo>
                    <a:pt x="248309" y="565149"/>
                  </a:lnTo>
                  <a:lnTo>
                    <a:pt x="242535" y="565149"/>
                  </a:lnTo>
                  <a:lnTo>
                    <a:pt x="215293" y="557529"/>
                  </a:lnTo>
                  <a:lnTo>
                    <a:pt x="216475" y="557529"/>
                  </a:lnTo>
                  <a:lnTo>
                    <a:pt x="190383" y="548639"/>
                  </a:lnTo>
                  <a:lnTo>
                    <a:pt x="191535" y="548639"/>
                  </a:lnTo>
                  <a:lnTo>
                    <a:pt x="166623" y="537209"/>
                  </a:lnTo>
                  <a:lnTo>
                    <a:pt x="167675" y="537209"/>
                  </a:lnTo>
                  <a:lnTo>
                    <a:pt x="144267" y="523239"/>
                  </a:lnTo>
                  <a:lnTo>
                    <a:pt x="145270" y="523239"/>
                  </a:lnTo>
                  <a:lnTo>
                    <a:pt x="123368" y="506729"/>
                  </a:lnTo>
                  <a:close/>
                </a:path>
                <a:path w="1590675" h="594360">
                  <a:moveTo>
                    <a:pt x="1347448" y="563880"/>
                  </a:moveTo>
                  <a:lnTo>
                    <a:pt x="1318801" y="569028"/>
                  </a:lnTo>
                  <a:lnTo>
                    <a:pt x="1291270" y="570230"/>
                  </a:lnTo>
                  <a:lnTo>
                    <a:pt x="1410890" y="570230"/>
                  </a:lnTo>
                  <a:lnTo>
                    <a:pt x="1420859" y="565150"/>
                  </a:lnTo>
                  <a:lnTo>
                    <a:pt x="1346155" y="565150"/>
                  </a:lnTo>
                  <a:lnTo>
                    <a:pt x="1347448" y="563880"/>
                  </a:lnTo>
                  <a:close/>
                </a:path>
                <a:path w="1590675" h="594360">
                  <a:moveTo>
                    <a:pt x="241242" y="563879"/>
                  </a:moveTo>
                  <a:lnTo>
                    <a:pt x="242535" y="565149"/>
                  </a:lnTo>
                  <a:lnTo>
                    <a:pt x="248309" y="565149"/>
                  </a:lnTo>
                  <a:lnTo>
                    <a:pt x="241242" y="563879"/>
                  </a:lnTo>
                  <a:close/>
                </a:path>
                <a:path w="1590675" h="594360">
                  <a:moveTo>
                    <a:pt x="1466025" y="506730"/>
                  </a:moveTo>
                  <a:lnTo>
                    <a:pt x="1443955" y="523240"/>
                  </a:lnTo>
                  <a:lnTo>
                    <a:pt x="1444958" y="523240"/>
                  </a:lnTo>
                  <a:lnTo>
                    <a:pt x="1421394" y="537210"/>
                  </a:lnTo>
                  <a:lnTo>
                    <a:pt x="1422398" y="537210"/>
                  </a:lnTo>
                  <a:lnTo>
                    <a:pt x="1397496" y="548640"/>
                  </a:lnTo>
                  <a:lnTo>
                    <a:pt x="1398655" y="548640"/>
                  </a:lnTo>
                  <a:lnTo>
                    <a:pt x="1372416" y="557530"/>
                  </a:lnTo>
                  <a:lnTo>
                    <a:pt x="1373576" y="557530"/>
                  </a:lnTo>
                  <a:lnTo>
                    <a:pt x="1346155" y="565150"/>
                  </a:lnTo>
                  <a:lnTo>
                    <a:pt x="1420859" y="565150"/>
                  </a:lnTo>
                  <a:lnTo>
                    <a:pt x="1433321" y="558800"/>
                  </a:lnTo>
                  <a:lnTo>
                    <a:pt x="1434324" y="558800"/>
                  </a:lnTo>
                  <a:lnTo>
                    <a:pt x="1457911" y="544830"/>
                  </a:lnTo>
                  <a:lnTo>
                    <a:pt x="1458914" y="543560"/>
                  </a:lnTo>
                  <a:lnTo>
                    <a:pt x="1480984" y="527050"/>
                  </a:lnTo>
                  <a:lnTo>
                    <a:pt x="1481898" y="527050"/>
                  </a:lnTo>
                  <a:lnTo>
                    <a:pt x="1502296" y="508000"/>
                  </a:lnTo>
                  <a:lnTo>
                    <a:pt x="1465111" y="508000"/>
                  </a:lnTo>
                  <a:lnTo>
                    <a:pt x="1466025" y="506730"/>
                  </a:lnTo>
                  <a:close/>
                </a:path>
                <a:path w="1590675" h="594360">
                  <a:moveTo>
                    <a:pt x="1408398" y="22860"/>
                  </a:moveTo>
                  <a:lnTo>
                    <a:pt x="180621" y="22859"/>
                  </a:lnTo>
                  <a:lnTo>
                    <a:pt x="155708" y="35559"/>
                  </a:lnTo>
                  <a:lnTo>
                    <a:pt x="154656" y="35559"/>
                  </a:lnTo>
                  <a:lnTo>
                    <a:pt x="131248" y="50799"/>
                  </a:lnTo>
                  <a:lnTo>
                    <a:pt x="130245" y="50799"/>
                  </a:lnTo>
                  <a:lnTo>
                    <a:pt x="108342" y="67309"/>
                  </a:lnTo>
                  <a:lnTo>
                    <a:pt x="107379" y="68579"/>
                  </a:lnTo>
                  <a:lnTo>
                    <a:pt x="87315" y="86359"/>
                  </a:lnTo>
                  <a:lnTo>
                    <a:pt x="86546" y="87629"/>
                  </a:lnTo>
                  <a:lnTo>
                    <a:pt x="68154" y="107949"/>
                  </a:lnTo>
                  <a:lnTo>
                    <a:pt x="67356" y="107949"/>
                  </a:lnTo>
                  <a:lnTo>
                    <a:pt x="50971" y="130809"/>
                  </a:lnTo>
                  <a:lnTo>
                    <a:pt x="50293" y="130809"/>
                  </a:lnTo>
                  <a:lnTo>
                    <a:pt x="36081" y="154939"/>
                  </a:lnTo>
                  <a:lnTo>
                    <a:pt x="35508" y="156209"/>
                  </a:lnTo>
                  <a:lnTo>
                    <a:pt x="23470" y="180339"/>
                  </a:lnTo>
                  <a:lnTo>
                    <a:pt x="6064" y="236219"/>
                  </a:lnTo>
                  <a:lnTo>
                    <a:pt x="0" y="297179"/>
                  </a:lnTo>
                  <a:lnTo>
                    <a:pt x="0" y="298449"/>
                  </a:lnTo>
                  <a:lnTo>
                    <a:pt x="1373" y="325119"/>
                  </a:lnTo>
                  <a:lnTo>
                    <a:pt x="1407" y="325774"/>
                  </a:lnTo>
                  <a:lnTo>
                    <a:pt x="13086" y="384809"/>
                  </a:lnTo>
                  <a:lnTo>
                    <a:pt x="35522" y="438149"/>
                  </a:lnTo>
                  <a:lnTo>
                    <a:pt x="36059" y="439419"/>
                  </a:lnTo>
                  <a:lnTo>
                    <a:pt x="50271" y="463549"/>
                  </a:lnTo>
                  <a:lnTo>
                    <a:pt x="50971" y="464819"/>
                  </a:lnTo>
                  <a:lnTo>
                    <a:pt x="67356" y="486409"/>
                  </a:lnTo>
                  <a:lnTo>
                    <a:pt x="68154" y="487679"/>
                  </a:lnTo>
                  <a:lnTo>
                    <a:pt x="86546" y="507999"/>
                  </a:lnTo>
                  <a:lnTo>
                    <a:pt x="124331" y="507999"/>
                  </a:lnTo>
                  <a:lnTo>
                    <a:pt x="104267" y="490219"/>
                  </a:lnTo>
                  <a:lnTo>
                    <a:pt x="105036" y="490219"/>
                  </a:lnTo>
                  <a:lnTo>
                    <a:pt x="87794" y="471169"/>
                  </a:lnTo>
                  <a:lnTo>
                    <a:pt x="87442" y="471169"/>
                  </a:lnTo>
                  <a:lnTo>
                    <a:pt x="72020" y="450849"/>
                  </a:lnTo>
                  <a:lnTo>
                    <a:pt x="71757" y="450849"/>
                  </a:lnTo>
                  <a:lnTo>
                    <a:pt x="58293" y="427989"/>
                  </a:lnTo>
                  <a:lnTo>
                    <a:pt x="58082" y="427989"/>
                  </a:lnTo>
                  <a:lnTo>
                    <a:pt x="46044" y="402589"/>
                  </a:lnTo>
                  <a:lnTo>
                    <a:pt x="37024" y="378459"/>
                  </a:lnTo>
                  <a:lnTo>
                    <a:pt x="37381" y="378459"/>
                  </a:lnTo>
                  <a:lnTo>
                    <a:pt x="30523" y="352412"/>
                  </a:lnTo>
                  <a:lnTo>
                    <a:pt x="30449" y="352232"/>
                  </a:lnTo>
                  <a:lnTo>
                    <a:pt x="30358" y="351789"/>
                  </a:lnTo>
                  <a:lnTo>
                    <a:pt x="26629" y="326389"/>
                  </a:lnTo>
                  <a:lnTo>
                    <a:pt x="26526" y="325774"/>
                  </a:lnTo>
                  <a:lnTo>
                    <a:pt x="26439" y="325119"/>
                  </a:lnTo>
                  <a:lnTo>
                    <a:pt x="25118" y="298449"/>
                  </a:lnTo>
                  <a:lnTo>
                    <a:pt x="25053" y="297179"/>
                  </a:lnTo>
                  <a:lnTo>
                    <a:pt x="26492" y="270509"/>
                  </a:lnTo>
                  <a:lnTo>
                    <a:pt x="26557" y="269239"/>
                  </a:lnTo>
                  <a:lnTo>
                    <a:pt x="26803" y="267969"/>
                  </a:lnTo>
                  <a:lnTo>
                    <a:pt x="30438" y="242569"/>
                  </a:lnTo>
                  <a:lnTo>
                    <a:pt x="30494" y="241912"/>
                  </a:lnTo>
                  <a:lnTo>
                    <a:pt x="30619" y="241299"/>
                  </a:lnTo>
                  <a:lnTo>
                    <a:pt x="31696" y="237489"/>
                  </a:lnTo>
                  <a:lnTo>
                    <a:pt x="37046" y="217169"/>
                  </a:lnTo>
                  <a:lnTo>
                    <a:pt x="37134" y="216838"/>
                  </a:lnTo>
                  <a:lnTo>
                    <a:pt x="37207" y="216503"/>
                  </a:lnTo>
                  <a:lnTo>
                    <a:pt x="37381" y="215899"/>
                  </a:lnTo>
                  <a:lnTo>
                    <a:pt x="39738" y="209549"/>
                  </a:lnTo>
                  <a:lnTo>
                    <a:pt x="46040" y="191914"/>
                  </a:lnTo>
                  <a:lnTo>
                    <a:pt x="46121" y="191636"/>
                  </a:lnTo>
                  <a:lnTo>
                    <a:pt x="46545" y="190499"/>
                  </a:lnTo>
                  <a:lnTo>
                    <a:pt x="50873" y="181609"/>
                  </a:lnTo>
                  <a:lnTo>
                    <a:pt x="57401" y="167836"/>
                  </a:lnTo>
                  <a:lnTo>
                    <a:pt x="57521" y="167642"/>
                  </a:lnTo>
                  <a:lnTo>
                    <a:pt x="57560" y="167500"/>
                  </a:lnTo>
                  <a:lnTo>
                    <a:pt x="58096" y="166369"/>
                  </a:lnTo>
                  <a:lnTo>
                    <a:pt x="58312" y="166369"/>
                  </a:lnTo>
                  <a:lnTo>
                    <a:pt x="70090" y="147424"/>
                  </a:lnTo>
                  <a:lnTo>
                    <a:pt x="70214" y="147226"/>
                  </a:lnTo>
                  <a:lnTo>
                    <a:pt x="71053" y="146055"/>
                  </a:lnTo>
                  <a:lnTo>
                    <a:pt x="71361" y="145380"/>
                  </a:lnTo>
                  <a:lnTo>
                    <a:pt x="71734" y="144779"/>
                  </a:lnTo>
                  <a:lnTo>
                    <a:pt x="71967" y="144779"/>
                  </a:lnTo>
                  <a:lnTo>
                    <a:pt x="86105" y="125055"/>
                  </a:lnTo>
                  <a:lnTo>
                    <a:pt x="86637" y="124467"/>
                  </a:lnTo>
                  <a:lnTo>
                    <a:pt x="86946" y="123882"/>
                  </a:lnTo>
                  <a:lnTo>
                    <a:pt x="87442" y="123189"/>
                  </a:lnTo>
                  <a:lnTo>
                    <a:pt x="87794" y="123189"/>
                  </a:lnTo>
                  <a:lnTo>
                    <a:pt x="105036" y="104139"/>
                  </a:lnTo>
                  <a:lnTo>
                    <a:pt x="105604" y="104139"/>
                  </a:lnTo>
                  <a:lnTo>
                    <a:pt x="124331" y="86359"/>
                  </a:lnTo>
                  <a:lnTo>
                    <a:pt x="125052" y="86359"/>
                  </a:lnTo>
                  <a:lnTo>
                    <a:pt x="145270" y="71119"/>
                  </a:lnTo>
                  <a:lnTo>
                    <a:pt x="144267" y="71119"/>
                  </a:lnTo>
                  <a:lnTo>
                    <a:pt x="167675" y="57149"/>
                  </a:lnTo>
                  <a:lnTo>
                    <a:pt x="169114" y="57149"/>
                  </a:lnTo>
                  <a:lnTo>
                    <a:pt x="191535" y="45719"/>
                  </a:lnTo>
                  <a:lnTo>
                    <a:pt x="193644" y="45719"/>
                  </a:lnTo>
                  <a:lnTo>
                    <a:pt x="216475" y="36829"/>
                  </a:lnTo>
                  <a:lnTo>
                    <a:pt x="215293" y="36829"/>
                  </a:lnTo>
                  <a:lnTo>
                    <a:pt x="242535" y="30479"/>
                  </a:lnTo>
                  <a:lnTo>
                    <a:pt x="241242" y="30479"/>
                  </a:lnTo>
                  <a:lnTo>
                    <a:pt x="269510" y="26669"/>
                  </a:lnTo>
                  <a:lnTo>
                    <a:pt x="268328" y="26669"/>
                  </a:lnTo>
                  <a:lnTo>
                    <a:pt x="297421" y="25400"/>
                  </a:lnTo>
                  <a:lnTo>
                    <a:pt x="1413382" y="25400"/>
                  </a:lnTo>
                  <a:lnTo>
                    <a:pt x="1408398" y="22860"/>
                  </a:lnTo>
                  <a:close/>
                </a:path>
                <a:path w="1590675" h="594360">
                  <a:moveTo>
                    <a:pt x="1503005" y="469981"/>
                  </a:moveTo>
                  <a:lnTo>
                    <a:pt x="1502479" y="470535"/>
                  </a:lnTo>
                  <a:lnTo>
                    <a:pt x="1484662" y="490220"/>
                  </a:lnTo>
                  <a:lnTo>
                    <a:pt x="1485509" y="490220"/>
                  </a:lnTo>
                  <a:lnTo>
                    <a:pt x="1465111" y="508000"/>
                  </a:lnTo>
                  <a:lnTo>
                    <a:pt x="1503143" y="508000"/>
                  </a:lnTo>
                  <a:lnTo>
                    <a:pt x="1521535" y="487680"/>
                  </a:lnTo>
                  <a:lnTo>
                    <a:pt x="1522293" y="486410"/>
                  </a:lnTo>
                  <a:lnTo>
                    <a:pt x="1533985" y="471170"/>
                  </a:lnTo>
                  <a:lnTo>
                    <a:pt x="1502296" y="471170"/>
                  </a:lnTo>
                  <a:lnTo>
                    <a:pt x="1503005" y="469981"/>
                  </a:lnTo>
                  <a:close/>
                </a:path>
                <a:path w="1590675" h="594360">
                  <a:moveTo>
                    <a:pt x="85579" y="468723"/>
                  </a:moveTo>
                  <a:lnTo>
                    <a:pt x="86537" y="469981"/>
                  </a:lnTo>
                  <a:lnTo>
                    <a:pt x="87043" y="470535"/>
                  </a:lnTo>
                  <a:lnTo>
                    <a:pt x="87442" y="471169"/>
                  </a:lnTo>
                  <a:lnTo>
                    <a:pt x="87794" y="471169"/>
                  </a:lnTo>
                  <a:lnTo>
                    <a:pt x="85579" y="468723"/>
                  </a:lnTo>
                  <a:close/>
                </a:path>
                <a:path w="1590675" h="594360">
                  <a:moveTo>
                    <a:pt x="1570245" y="190500"/>
                  </a:moveTo>
                  <a:lnTo>
                    <a:pt x="1543516" y="190500"/>
                  </a:lnTo>
                  <a:lnTo>
                    <a:pt x="1543871" y="191475"/>
                  </a:lnTo>
                  <a:lnTo>
                    <a:pt x="1543915" y="191636"/>
                  </a:lnTo>
                  <a:lnTo>
                    <a:pt x="1544030" y="191914"/>
                  </a:lnTo>
                  <a:lnTo>
                    <a:pt x="1550443" y="209550"/>
                  </a:lnTo>
                  <a:lnTo>
                    <a:pt x="1552812" y="215900"/>
                  </a:lnTo>
                  <a:lnTo>
                    <a:pt x="1553003" y="216503"/>
                  </a:lnTo>
                  <a:lnTo>
                    <a:pt x="1553093" y="216838"/>
                  </a:lnTo>
                  <a:lnTo>
                    <a:pt x="1553147" y="217170"/>
                  </a:lnTo>
                  <a:lnTo>
                    <a:pt x="1558497" y="237490"/>
                  </a:lnTo>
                  <a:lnTo>
                    <a:pt x="1559589" y="241300"/>
                  </a:lnTo>
                  <a:lnTo>
                    <a:pt x="1559708" y="241912"/>
                  </a:lnTo>
                  <a:lnTo>
                    <a:pt x="1559778" y="242570"/>
                  </a:lnTo>
                  <a:lnTo>
                    <a:pt x="1563558" y="267970"/>
                  </a:lnTo>
                  <a:lnTo>
                    <a:pt x="1563803" y="269240"/>
                  </a:lnTo>
                  <a:lnTo>
                    <a:pt x="1565319" y="297180"/>
                  </a:lnTo>
                  <a:lnTo>
                    <a:pt x="1563936" y="325120"/>
                  </a:lnTo>
                  <a:lnTo>
                    <a:pt x="1559835" y="351790"/>
                  </a:lnTo>
                  <a:lnTo>
                    <a:pt x="1559749" y="352232"/>
                  </a:lnTo>
                  <a:lnTo>
                    <a:pt x="1559500" y="353060"/>
                  </a:lnTo>
                  <a:lnTo>
                    <a:pt x="1553191" y="377190"/>
                  </a:lnTo>
                  <a:lnTo>
                    <a:pt x="1543984" y="402590"/>
                  </a:lnTo>
                  <a:lnTo>
                    <a:pt x="1531946" y="427990"/>
                  </a:lnTo>
                  <a:lnTo>
                    <a:pt x="1531769" y="427990"/>
                  </a:lnTo>
                  <a:lnTo>
                    <a:pt x="1518146" y="450850"/>
                  </a:lnTo>
                  <a:lnTo>
                    <a:pt x="1517865" y="450850"/>
                  </a:lnTo>
                  <a:lnTo>
                    <a:pt x="1502296" y="471170"/>
                  </a:lnTo>
                  <a:lnTo>
                    <a:pt x="1533985" y="471170"/>
                  </a:lnTo>
                  <a:lnTo>
                    <a:pt x="1538857" y="464820"/>
                  </a:lnTo>
                  <a:lnTo>
                    <a:pt x="1539548" y="463550"/>
                  </a:lnTo>
                  <a:lnTo>
                    <a:pt x="1547116" y="450850"/>
                  </a:lnTo>
                  <a:lnTo>
                    <a:pt x="1518146" y="450850"/>
                  </a:lnTo>
                  <a:lnTo>
                    <a:pt x="1518746" y="449843"/>
                  </a:lnTo>
                  <a:lnTo>
                    <a:pt x="1547716" y="449843"/>
                  </a:lnTo>
                  <a:lnTo>
                    <a:pt x="1553927" y="439420"/>
                  </a:lnTo>
                  <a:lnTo>
                    <a:pt x="1554507" y="438150"/>
                  </a:lnTo>
                  <a:lnTo>
                    <a:pt x="1559575" y="427990"/>
                  </a:lnTo>
                  <a:lnTo>
                    <a:pt x="1531946" y="427990"/>
                  </a:lnTo>
                  <a:lnTo>
                    <a:pt x="1532358" y="427120"/>
                  </a:lnTo>
                  <a:lnTo>
                    <a:pt x="1560009" y="427120"/>
                  </a:lnTo>
                  <a:lnTo>
                    <a:pt x="1566545" y="414020"/>
                  </a:lnTo>
                  <a:lnTo>
                    <a:pt x="1584134" y="358140"/>
                  </a:lnTo>
                  <a:lnTo>
                    <a:pt x="1590354" y="298450"/>
                  </a:lnTo>
                  <a:lnTo>
                    <a:pt x="1590354" y="297180"/>
                  </a:lnTo>
                  <a:lnTo>
                    <a:pt x="1588990" y="270510"/>
                  </a:lnTo>
                  <a:lnTo>
                    <a:pt x="1588925" y="269240"/>
                  </a:lnTo>
                  <a:lnTo>
                    <a:pt x="1577112" y="209550"/>
                  </a:lnTo>
                  <a:lnTo>
                    <a:pt x="1576710" y="208280"/>
                  </a:lnTo>
                  <a:lnTo>
                    <a:pt x="1570245" y="190500"/>
                  </a:lnTo>
                  <a:close/>
                </a:path>
                <a:path w="1590675" h="594360">
                  <a:moveTo>
                    <a:pt x="71256" y="449843"/>
                  </a:moveTo>
                  <a:lnTo>
                    <a:pt x="71757" y="450849"/>
                  </a:lnTo>
                  <a:lnTo>
                    <a:pt x="72020" y="450849"/>
                  </a:lnTo>
                  <a:lnTo>
                    <a:pt x="71256" y="449843"/>
                  </a:lnTo>
                  <a:close/>
                </a:path>
                <a:path w="1590675" h="594360">
                  <a:moveTo>
                    <a:pt x="57781" y="427120"/>
                  </a:moveTo>
                  <a:lnTo>
                    <a:pt x="58082" y="427989"/>
                  </a:lnTo>
                  <a:lnTo>
                    <a:pt x="58293" y="427989"/>
                  </a:lnTo>
                  <a:lnTo>
                    <a:pt x="57781" y="427120"/>
                  </a:lnTo>
                  <a:close/>
                </a:path>
                <a:path w="1590675" h="594360">
                  <a:moveTo>
                    <a:pt x="1559603" y="166370"/>
                  </a:moveTo>
                  <a:lnTo>
                    <a:pt x="1531924" y="166370"/>
                  </a:lnTo>
                  <a:lnTo>
                    <a:pt x="1543822" y="191475"/>
                  </a:lnTo>
                  <a:lnTo>
                    <a:pt x="1543516" y="190500"/>
                  </a:lnTo>
                  <a:lnTo>
                    <a:pt x="1570245" y="190500"/>
                  </a:lnTo>
                  <a:lnTo>
                    <a:pt x="1567013" y="181610"/>
                  </a:lnTo>
                  <a:lnTo>
                    <a:pt x="1566567" y="180340"/>
                  </a:lnTo>
                  <a:lnTo>
                    <a:pt x="1559603" y="166370"/>
                  </a:lnTo>
                  <a:close/>
                </a:path>
                <a:path w="1590675" h="594360">
                  <a:moveTo>
                    <a:pt x="58312" y="166369"/>
                  </a:moveTo>
                  <a:lnTo>
                    <a:pt x="58096" y="166369"/>
                  </a:lnTo>
                  <a:lnTo>
                    <a:pt x="57560" y="167500"/>
                  </a:lnTo>
                  <a:lnTo>
                    <a:pt x="58312" y="166369"/>
                  </a:lnTo>
                  <a:close/>
                </a:path>
                <a:path w="1590675" h="594360">
                  <a:moveTo>
                    <a:pt x="1547850" y="144780"/>
                  </a:moveTo>
                  <a:lnTo>
                    <a:pt x="1518169" y="144780"/>
                  </a:lnTo>
                  <a:lnTo>
                    <a:pt x="1518485" y="145380"/>
                  </a:lnTo>
                  <a:lnTo>
                    <a:pt x="1518971" y="146055"/>
                  </a:lnTo>
                  <a:lnTo>
                    <a:pt x="1519689" y="147226"/>
                  </a:lnTo>
                  <a:lnTo>
                    <a:pt x="1519832" y="147424"/>
                  </a:lnTo>
                  <a:lnTo>
                    <a:pt x="1532460" y="167500"/>
                  </a:lnTo>
                  <a:lnTo>
                    <a:pt x="1531924" y="166370"/>
                  </a:lnTo>
                  <a:lnTo>
                    <a:pt x="1559603" y="166370"/>
                  </a:lnTo>
                  <a:lnTo>
                    <a:pt x="1553905" y="154940"/>
                  </a:lnTo>
                  <a:lnTo>
                    <a:pt x="1547850" y="144780"/>
                  </a:lnTo>
                  <a:close/>
                </a:path>
                <a:path w="1590675" h="594360">
                  <a:moveTo>
                    <a:pt x="1533335" y="123190"/>
                  </a:moveTo>
                  <a:lnTo>
                    <a:pt x="1502296" y="123190"/>
                  </a:lnTo>
                  <a:lnTo>
                    <a:pt x="1502709" y="123882"/>
                  </a:lnTo>
                  <a:lnTo>
                    <a:pt x="1503228" y="124467"/>
                  </a:lnTo>
                  <a:lnTo>
                    <a:pt x="1503593" y="125055"/>
                  </a:lnTo>
                  <a:lnTo>
                    <a:pt x="1503923" y="125420"/>
                  </a:lnTo>
                  <a:lnTo>
                    <a:pt x="1519689" y="147226"/>
                  </a:lnTo>
                  <a:lnTo>
                    <a:pt x="1518169" y="144780"/>
                  </a:lnTo>
                  <a:lnTo>
                    <a:pt x="1547850" y="144780"/>
                  </a:lnTo>
                  <a:lnTo>
                    <a:pt x="1539526" y="130810"/>
                  </a:lnTo>
                  <a:lnTo>
                    <a:pt x="1538857" y="130810"/>
                  </a:lnTo>
                  <a:lnTo>
                    <a:pt x="1533335" y="123190"/>
                  </a:lnTo>
                  <a:close/>
                </a:path>
                <a:path w="1590675" h="594360">
                  <a:moveTo>
                    <a:pt x="71967" y="144779"/>
                  </a:moveTo>
                  <a:lnTo>
                    <a:pt x="71734" y="144779"/>
                  </a:lnTo>
                  <a:lnTo>
                    <a:pt x="70942" y="146055"/>
                  </a:lnTo>
                  <a:lnTo>
                    <a:pt x="71537" y="145380"/>
                  </a:lnTo>
                  <a:lnTo>
                    <a:pt x="71967" y="144779"/>
                  </a:lnTo>
                  <a:close/>
                </a:path>
                <a:path w="1590675" h="594360">
                  <a:moveTo>
                    <a:pt x="1518087" y="104140"/>
                  </a:moveTo>
                  <a:lnTo>
                    <a:pt x="1484662" y="104140"/>
                  </a:lnTo>
                  <a:lnTo>
                    <a:pt x="1503593" y="125055"/>
                  </a:lnTo>
                  <a:lnTo>
                    <a:pt x="1503228" y="124467"/>
                  </a:lnTo>
                  <a:lnTo>
                    <a:pt x="1502296" y="123190"/>
                  </a:lnTo>
                  <a:lnTo>
                    <a:pt x="1533335" y="123190"/>
                  </a:lnTo>
                  <a:lnTo>
                    <a:pt x="1522293" y="107950"/>
                  </a:lnTo>
                  <a:lnTo>
                    <a:pt x="1521535" y="107950"/>
                  </a:lnTo>
                  <a:lnTo>
                    <a:pt x="1518087" y="104140"/>
                  </a:lnTo>
                  <a:close/>
                </a:path>
                <a:path w="1590675" h="594360">
                  <a:moveTo>
                    <a:pt x="87794" y="123189"/>
                  </a:moveTo>
                  <a:lnTo>
                    <a:pt x="87442" y="123189"/>
                  </a:lnTo>
                  <a:lnTo>
                    <a:pt x="86526" y="124467"/>
                  </a:lnTo>
                  <a:lnTo>
                    <a:pt x="87167" y="123882"/>
                  </a:lnTo>
                  <a:lnTo>
                    <a:pt x="87794" y="123189"/>
                  </a:lnTo>
                  <a:close/>
                </a:path>
                <a:path w="1590675" h="594360">
                  <a:moveTo>
                    <a:pt x="105604" y="104139"/>
                  </a:moveTo>
                  <a:lnTo>
                    <a:pt x="105036" y="104139"/>
                  </a:lnTo>
                  <a:lnTo>
                    <a:pt x="104267" y="105409"/>
                  </a:lnTo>
                  <a:lnTo>
                    <a:pt x="105604" y="104139"/>
                  </a:lnTo>
                  <a:close/>
                </a:path>
                <a:path w="1590675" h="594360">
                  <a:moveTo>
                    <a:pt x="1502296" y="86360"/>
                  </a:moveTo>
                  <a:lnTo>
                    <a:pt x="1465111" y="86360"/>
                  </a:lnTo>
                  <a:lnTo>
                    <a:pt x="1485509" y="105410"/>
                  </a:lnTo>
                  <a:lnTo>
                    <a:pt x="1484662" y="104140"/>
                  </a:lnTo>
                  <a:lnTo>
                    <a:pt x="1518087" y="104140"/>
                  </a:lnTo>
                  <a:lnTo>
                    <a:pt x="1503143" y="87630"/>
                  </a:lnTo>
                  <a:lnTo>
                    <a:pt x="1502296" y="86360"/>
                  </a:lnTo>
                  <a:close/>
                </a:path>
                <a:path w="1590675" h="594360">
                  <a:moveTo>
                    <a:pt x="125052" y="86359"/>
                  </a:moveTo>
                  <a:lnTo>
                    <a:pt x="124331" y="86359"/>
                  </a:lnTo>
                  <a:lnTo>
                    <a:pt x="123367" y="87629"/>
                  </a:lnTo>
                  <a:lnTo>
                    <a:pt x="125052" y="86359"/>
                  </a:lnTo>
                  <a:close/>
                </a:path>
                <a:path w="1590675" h="594360">
                  <a:moveTo>
                    <a:pt x="1467402" y="57150"/>
                  </a:moveTo>
                  <a:lnTo>
                    <a:pt x="1421394" y="57150"/>
                  </a:lnTo>
                  <a:lnTo>
                    <a:pt x="1444958" y="71120"/>
                  </a:lnTo>
                  <a:lnTo>
                    <a:pt x="1443955" y="71120"/>
                  </a:lnTo>
                  <a:lnTo>
                    <a:pt x="1466025" y="87630"/>
                  </a:lnTo>
                  <a:lnTo>
                    <a:pt x="1465111" y="86360"/>
                  </a:lnTo>
                  <a:lnTo>
                    <a:pt x="1502296" y="86360"/>
                  </a:lnTo>
                  <a:lnTo>
                    <a:pt x="1481898" y="68580"/>
                  </a:lnTo>
                  <a:lnTo>
                    <a:pt x="1480984" y="67310"/>
                  </a:lnTo>
                  <a:lnTo>
                    <a:pt x="1467402" y="57150"/>
                  </a:lnTo>
                  <a:close/>
                </a:path>
                <a:path w="1590675" h="594360">
                  <a:moveTo>
                    <a:pt x="169114" y="57149"/>
                  </a:moveTo>
                  <a:lnTo>
                    <a:pt x="167675" y="57149"/>
                  </a:lnTo>
                  <a:lnTo>
                    <a:pt x="166623" y="58419"/>
                  </a:lnTo>
                  <a:lnTo>
                    <a:pt x="169114" y="57149"/>
                  </a:lnTo>
                  <a:close/>
                </a:path>
                <a:path w="1590675" h="594360">
                  <a:moveTo>
                    <a:pt x="1451478" y="45720"/>
                  </a:moveTo>
                  <a:lnTo>
                    <a:pt x="1397496" y="45720"/>
                  </a:lnTo>
                  <a:lnTo>
                    <a:pt x="1422398" y="58420"/>
                  </a:lnTo>
                  <a:lnTo>
                    <a:pt x="1421394" y="57150"/>
                  </a:lnTo>
                  <a:lnTo>
                    <a:pt x="1467402" y="57150"/>
                  </a:lnTo>
                  <a:lnTo>
                    <a:pt x="1458914" y="50800"/>
                  </a:lnTo>
                  <a:lnTo>
                    <a:pt x="1457910" y="49530"/>
                  </a:lnTo>
                  <a:lnTo>
                    <a:pt x="1451478" y="45720"/>
                  </a:lnTo>
                  <a:close/>
                </a:path>
                <a:path w="1590675" h="594360">
                  <a:moveTo>
                    <a:pt x="193644" y="45719"/>
                  </a:moveTo>
                  <a:lnTo>
                    <a:pt x="191535" y="45719"/>
                  </a:lnTo>
                  <a:lnTo>
                    <a:pt x="190383" y="46989"/>
                  </a:lnTo>
                  <a:lnTo>
                    <a:pt x="193644" y="45719"/>
                  </a:lnTo>
                  <a:close/>
                </a:path>
                <a:path w="1590675" h="594360">
                  <a:moveTo>
                    <a:pt x="1413382" y="25400"/>
                  </a:moveTo>
                  <a:lnTo>
                    <a:pt x="1291270" y="25400"/>
                  </a:lnTo>
                  <a:lnTo>
                    <a:pt x="1320362" y="26670"/>
                  </a:lnTo>
                  <a:lnTo>
                    <a:pt x="1319181" y="26670"/>
                  </a:lnTo>
                  <a:lnTo>
                    <a:pt x="1347448" y="30480"/>
                  </a:lnTo>
                  <a:lnTo>
                    <a:pt x="1346155" y="30480"/>
                  </a:lnTo>
                  <a:lnTo>
                    <a:pt x="1373576" y="36830"/>
                  </a:lnTo>
                  <a:lnTo>
                    <a:pt x="1372416" y="36830"/>
                  </a:lnTo>
                  <a:lnTo>
                    <a:pt x="1398655" y="46990"/>
                  </a:lnTo>
                  <a:lnTo>
                    <a:pt x="1397496" y="45720"/>
                  </a:lnTo>
                  <a:lnTo>
                    <a:pt x="1451478" y="45720"/>
                  </a:lnTo>
                  <a:lnTo>
                    <a:pt x="1434324" y="35560"/>
                  </a:lnTo>
                  <a:lnTo>
                    <a:pt x="1433321" y="35560"/>
                  </a:lnTo>
                  <a:lnTo>
                    <a:pt x="1413382" y="25400"/>
                  </a:lnTo>
                  <a:close/>
                </a:path>
                <a:path w="1590675" h="594360">
                  <a:moveTo>
                    <a:pt x="1380977" y="12700"/>
                  </a:moveTo>
                  <a:lnTo>
                    <a:pt x="207856" y="12699"/>
                  </a:lnTo>
                  <a:lnTo>
                    <a:pt x="181773" y="22859"/>
                  </a:lnTo>
                  <a:lnTo>
                    <a:pt x="1407216" y="22860"/>
                  </a:lnTo>
                  <a:lnTo>
                    <a:pt x="1380977" y="12700"/>
                  </a:lnTo>
                  <a:close/>
                </a:path>
                <a:path w="1590675" h="594360">
                  <a:moveTo>
                    <a:pt x="1322859" y="1270"/>
                  </a:moveTo>
                  <a:lnTo>
                    <a:pt x="265832" y="1269"/>
                  </a:lnTo>
                  <a:lnTo>
                    <a:pt x="237586" y="5079"/>
                  </a:lnTo>
                  <a:lnTo>
                    <a:pt x="236293" y="6349"/>
                  </a:lnTo>
                  <a:lnTo>
                    <a:pt x="209031" y="12699"/>
                  </a:lnTo>
                  <a:lnTo>
                    <a:pt x="1379818" y="12700"/>
                  </a:lnTo>
                  <a:lnTo>
                    <a:pt x="1352397" y="6350"/>
                  </a:lnTo>
                  <a:lnTo>
                    <a:pt x="1351104" y="5080"/>
                  </a:lnTo>
                  <a:lnTo>
                    <a:pt x="1322859" y="1270"/>
                  </a:lnTo>
                  <a:close/>
                </a:path>
                <a:path w="1590675" h="594360">
                  <a:moveTo>
                    <a:pt x="1292585" y="0"/>
                  </a:moveTo>
                  <a:lnTo>
                    <a:pt x="296106" y="0"/>
                  </a:lnTo>
                  <a:lnTo>
                    <a:pt x="267013" y="1269"/>
                  </a:lnTo>
                  <a:lnTo>
                    <a:pt x="1321677" y="1270"/>
                  </a:lnTo>
                  <a:lnTo>
                    <a:pt x="1292585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4914" y="3039269"/>
              <a:ext cx="1149350" cy="748030"/>
            </a:xfrm>
            <a:custGeom>
              <a:avLst/>
              <a:gdLst/>
              <a:ahLst/>
              <a:cxnLst/>
              <a:rect l="l" t="t" r="r" b="b"/>
              <a:pathLst>
                <a:path w="1149350" h="748029">
                  <a:moveTo>
                    <a:pt x="0" y="283416"/>
                  </a:moveTo>
                  <a:lnTo>
                    <a:pt x="0" y="283416"/>
                  </a:lnTo>
                  <a:lnTo>
                    <a:pt x="0" y="747969"/>
                  </a:lnTo>
                </a:path>
                <a:path w="1149350" h="748029">
                  <a:moveTo>
                    <a:pt x="782733" y="0"/>
                  </a:moveTo>
                  <a:lnTo>
                    <a:pt x="782733" y="0"/>
                  </a:lnTo>
                  <a:lnTo>
                    <a:pt x="1148986" y="0"/>
                  </a:lnTo>
                </a:path>
              </a:pathLst>
            </a:custGeom>
            <a:ln w="10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58427" y="3892894"/>
              <a:ext cx="1564005" cy="704850"/>
            </a:xfrm>
            <a:custGeom>
              <a:avLst/>
              <a:gdLst/>
              <a:ahLst/>
              <a:cxnLst/>
              <a:rect l="l" t="t" r="r" b="b"/>
              <a:pathLst>
                <a:path w="1564004" h="704850">
                  <a:moveTo>
                    <a:pt x="1563638" y="0"/>
                  </a:moveTo>
                  <a:lnTo>
                    <a:pt x="0" y="0"/>
                  </a:lnTo>
                  <a:lnTo>
                    <a:pt x="0" y="704359"/>
                  </a:lnTo>
                  <a:lnTo>
                    <a:pt x="1563638" y="704359"/>
                  </a:lnTo>
                  <a:lnTo>
                    <a:pt x="156363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45943" y="3880310"/>
              <a:ext cx="1589405" cy="729615"/>
            </a:xfrm>
            <a:custGeom>
              <a:avLst/>
              <a:gdLst/>
              <a:ahLst/>
              <a:cxnLst/>
              <a:rect l="l" t="t" r="r" b="b"/>
              <a:pathLst>
                <a:path w="1589404" h="729614">
                  <a:moveTo>
                    <a:pt x="1576122" y="0"/>
                  </a:moveTo>
                  <a:lnTo>
                    <a:pt x="12484" y="0"/>
                  </a:lnTo>
                  <a:lnTo>
                    <a:pt x="0" y="12583"/>
                  </a:lnTo>
                  <a:lnTo>
                    <a:pt x="0" y="716940"/>
                  </a:lnTo>
                  <a:lnTo>
                    <a:pt x="12484" y="729520"/>
                  </a:lnTo>
                  <a:lnTo>
                    <a:pt x="1576122" y="729520"/>
                  </a:lnTo>
                  <a:lnTo>
                    <a:pt x="1588829" y="716941"/>
                  </a:lnTo>
                  <a:lnTo>
                    <a:pt x="24968" y="716940"/>
                  </a:lnTo>
                  <a:lnTo>
                    <a:pt x="12484" y="704363"/>
                  </a:lnTo>
                  <a:lnTo>
                    <a:pt x="24968" y="704363"/>
                  </a:lnTo>
                  <a:lnTo>
                    <a:pt x="24968" y="25167"/>
                  </a:lnTo>
                  <a:lnTo>
                    <a:pt x="12484" y="25167"/>
                  </a:lnTo>
                  <a:lnTo>
                    <a:pt x="24968" y="12583"/>
                  </a:lnTo>
                  <a:lnTo>
                    <a:pt x="1588829" y="12583"/>
                  </a:lnTo>
                  <a:lnTo>
                    <a:pt x="1576122" y="0"/>
                  </a:lnTo>
                  <a:close/>
                </a:path>
                <a:path w="1589404" h="729614">
                  <a:moveTo>
                    <a:pt x="24968" y="704363"/>
                  </a:moveTo>
                  <a:lnTo>
                    <a:pt x="12484" y="704363"/>
                  </a:lnTo>
                  <a:lnTo>
                    <a:pt x="24968" y="716940"/>
                  </a:lnTo>
                  <a:lnTo>
                    <a:pt x="24968" y="704363"/>
                  </a:lnTo>
                  <a:close/>
                </a:path>
                <a:path w="1589404" h="729614">
                  <a:moveTo>
                    <a:pt x="1563638" y="704363"/>
                  </a:moveTo>
                  <a:lnTo>
                    <a:pt x="24968" y="704363"/>
                  </a:lnTo>
                  <a:lnTo>
                    <a:pt x="24968" y="716940"/>
                  </a:lnTo>
                  <a:lnTo>
                    <a:pt x="1563638" y="716941"/>
                  </a:lnTo>
                  <a:lnTo>
                    <a:pt x="1563638" y="704363"/>
                  </a:lnTo>
                  <a:close/>
                </a:path>
                <a:path w="1589404" h="729614">
                  <a:moveTo>
                    <a:pt x="1563638" y="12583"/>
                  </a:moveTo>
                  <a:lnTo>
                    <a:pt x="1563638" y="716941"/>
                  </a:lnTo>
                  <a:lnTo>
                    <a:pt x="1576122" y="704363"/>
                  </a:lnTo>
                  <a:lnTo>
                    <a:pt x="1588829" y="704363"/>
                  </a:lnTo>
                  <a:lnTo>
                    <a:pt x="1588829" y="25167"/>
                  </a:lnTo>
                  <a:lnTo>
                    <a:pt x="1576122" y="25167"/>
                  </a:lnTo>
                  <a:lnTo>
                    <a:pt x="1563638" y="12583"/>
                  </a:lnTo>
                  <a:close/>
                </a:path>
                <a:path w="1589404" h="729614">
                  <a:moveTo>
                    <a:pt x="1588829" y="704363"/>
                  </a:moveTo>
                  <a:lnTo>
                    <a:pt x="1576122" y="704363"/>
                  </a:lnTo>
                  <a:lnTo>
                    <a:pt x="1563638" y="716941"/>
                  </a:lnTo>
                  <a:lnTo>
                    <a:pt x="1588829" y="716941"/>
                  </a:lnTo>
                  <a:lnTo>
                    <a:pt x="1588829" y="704363"/>
                  </a:lnTo>
                  <a:close/>
                </a:path>
                <a:path w="1589404" h="729614">
                  <a:moveTo>
                    <a:pt x="24968" y="12583"/>
                  </a:moveTo>
                  <a:lnTo>
                    <a:pt x="12484" y="25167"/>
                  </a:lnTo>
                  <a:lnTo>
                    <a:pt x="24968" y="25167"/>
                  </a:lnTo>
                  <a:lnTo>
                    <a:pt x="24968" y="12583"/>
                  </a:lnTo>
                  <a:close/>
                </a:path>
                <a:path w="1589404" h="729614">
                  <a:moveTo>
                    <a:pt x="1563638" y="12583"/>
                  </a:moveTo>
                  <a:lnTo>
                    <a:pt x="24968" y="12583"/>
                  </a:lnTo>
                  <a:lnTo>
                    <a:pt x="24968" y="25167"/>
                  </a:lnTo>
                  <a:lnTo>
                    <a:pt x="1563638" y="25167"/>
                  </a:lnTo>
                  <a:lnTo>
                    <a:pt x="1563638" y="12583"/>
                  </a:lnTo>
                  <a:close/>
                </a:path>
                <a:path w="1589404" h="729614">
                  <a:moveTo>
                    <a:pt x="1588829" y="12583"/>
                  </a:moveTo>
                  <a:lnTo>
                    <a:pt x="1563638" y="12583"/>
                  </a:lnTo>
                  <a:lnTo>
                    <a:pt x="1576122" y="25167"/>
                  </a:lnTo>
                  <a:lnTo>
                    <a:pt x="1588829" y="25167"/>
                  </a:lnTo>
                  <a:lnTo>
                    <a:pt x="1588829" y="12583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58427" y="2752500"/>
              <a:ext cx="1564005" cy="570230"/>
            </a:xfrm>
            <a:custGeom>
              <a:avLst/>
              <a:gdLst/>
              <a:ahLst/>
              <a:cxnLst/>
              <a:rect l="l" t="t" r="r" b="b"/>
              <a:pathLst>
                <a:path w="1564004" h="570229">
                  <a:moveTo>
                    <a:pt x="1279400" y="0"/>
                  </a:moveTo>
                  <a:lnTo>
                    <a:pt x="284237" y="0"/>
                  </a:lnTo>
                  <a:lnTo>
                    <a:pt x="238086" y="3726"/>
                  </a:lnTo>
                  <a:lnTo>
                    <a:pt x="194324" y="14515"/>
                  </a:lnTo>
                  <a:lnTo>
                    <a:pt x="153531" y="31785"/>
                  </a:lnTo>
                  <a:lnTo>
                    <a:pt x="116289" y="54950"/>
                  </a:lnTo>
                  <a:lnTo>
                    <a:pt x="83181" y="83429"/>
                  </a:lnTo>
                  <a:lnTo>
                    <a:pt x="54787" y="116637"/>
                  </a:lnTo>
                  <a:lnTo>
                    <a:pt x="31690" y="153991"/>
                  </a:lnTo>
                  <a:lnTo>
                    <a:pt x="14472" y="194907"/>
                  </a:lnTo>
                  <a:lnTo>
                    <a:pt x="3715" y="238802"/>
                  </a:lnTo>
                  <a:lnTo>
                    <a:pt x="0" y="285092"/>
                  </a:lnTo>
                  <a:lnTo>
                    <a:pt x="3715" y="331383"/>
                  </a:lnTo>
                  <a:lnTo>
                    <a:pt x="14472" y="375278"/>
                  </a:lnTo>
                  <a:lnTo>
                    <a:pt x="31690" y="416194"/>
                  </a:lnTo>
                  <a:lnTo>
                    <a:pt x="54787" y="453548"/>
                  </a:lnTo>
                  <a:lnTo>
                    <a:pt x="83181" y="486756"/>
                  </a:lnTo>
                  <a:lnTo>
                    <a:pt x="116289" y="515234"/>
                  </a:lnTo>
                  <a:lnTo>
                    <a:pt x="153531" y="538400"/>
                  </a:lnTo>
                  <a:lnTo>
                    <a:pt x="194324" y="555670"/>
                  </a:lnTo>
                  <a:lnTo>
                    <a:pt x="238086" y="566459"/>
                  </a:lnTo>
                  <a:lnTo>
                    <a:pt x="284237" y="570185"/>
                  </a:lnTo>
                  <a:lnTo>
                    <a:pt x="1279401" y="570185"/>
                  </a:lnTo>
                  <a:lnTo>
                    <a:pt x="1325551" y="566459"/>
                  </a:lnTo>
                  <a:lnTo>
                    <a:pt x="1369313" y="555670"/>
                  </a:lnTo>
                  <a:lnTo>
                    <a:pt x="1410106" y="538400"/>
                  </a:lnTo>
                  <a:lnTo>
                    <a:pt x="1447348" y="515234"/>
                  </a:lnTo>
                  <a:lnTo>
                    <a:pt x="1480456" y="486756"/>
                  </a:lnTo>
                  <a:lnTo>
                    <a:pt x="1508850" y="453548"/>
                  </a:lnTo>
                  <a:lnTo>
                    <a:pt x="1531947" y="416194"/>
                  </a:lnTo>
                  <a:lnTo>
                    <a:pt x="1549165" y="375278"/>
                  </a:lnTo>
                  <a:lnTo>
                    <a:pt x="1559922" y="331383"/>
                  </a:lnTo>
                  <a:lnTo>
                    <a:pt x="1563638" y="285092"/>
                  </a:lnTo>
                  <a:lnTo>
                    <a:pt x="1559922" y="238802"/>
                  </a:lnTo>
                  <a:lnTo>
                    <a:pt x="1549165" y="194907"/>
                  </a:lnTo>
                  <a:lnTo>
                    <a:pt x="1531947" y="153991"/>
                  </a:lnTo>
                  <a:lnTo>
                    <a:pt x="1508850" y="116637"/>
                  </a:lnTo>
                  <a:lnTo>
                    <a:pt x="1480456" y="83429"/>
                  </a:lnTo>
                  <a:lnTo>
                    <a:pt x="1447348" y="54951"/>
                  </a:lnTo>
                  <a:lnTo>
                    <a:pt x="1410106" y="31785"/>
                  </a:lnTo>
                  <a:lnTo>
                    <a:pt x="1369313" y="14515"/>
                  </a:lnTo>
                  <a:lnTo>
                    <a:pt x="1325551" y="3726"/>
                  </a:lnTo>
                  <a:lnTo>
                    <a:pt x="127940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45943" y="2740977"/>
              <a:ext cx="1589405" cy="594360"/>
            </a:xfrm>
            <a:custGeom>
              <a:avLst/>
              <a:gdLst/>
              <a:ahLst/>
              <a:cxnLst/>
              <a:rect l="l" t="t" r="r" b="b"/>
              <a:pathLst>
                <a:path w="1589404" h="594360">
                  <a:moveTo>
                    <a:pt x="1321757" y="593090"/>
                  </a:moveTo>
                  <a:lnTo>
                    <a:pt x="267294" y="593089"/>
                  </a:lnTo>
                  <a:lnTo>
                    <a:pt x="296275" y="594359"/>
                  </a:lnTo>
                  <a:lnTo>
                    <a:pt x="1292553" y="594360"/>
                  </a:lnTo>
                  <a:lnTo>
                    <a:pt x="1321757" y="593090"/>
                  </a:lnTo>
                  <a:close/>
                </a:path>
                <a:path w="1589404" h="594360">
                  <a:moveTo>
                    <a:pt x="1351184" y="589280"/>
                  </a:moveTo>
                  <a:lnTo>
                    <a:pt x="237867" y="589279"/>
                  </a:lnTo>
                  <a:lnTo>
                    <a:pt x="265956" y="593089"/>
                  </a:lnTo>
                  <a:lnTo>
                    <a:pt x="1322872" y="593090"/>
                  </a:lnTo>
                  <a:lnTo>
                    <a:pt x="1351184" y="589280"/>
                  </a:lnTo>
                  <a:close/>
                </a:path>
                <a:path w="1589404" h="594360">
                  <a:moveTo>
                    <a:pt x="1379719" y="581660"/>
                  </a:moveTo>
                  <a:lnTo>
                    <a:pt x="209109" y="581659"/>
                  </a:lnTo>
                  <a:lnTo>
                    <a:pt x="236529" y="589279"/>
                  </a:lnTo>
                  <a:lnTo>
                    <a:pt x="1352522" y="589280"/>
                  </a:lnTo>
                  <a:lnTo>
                    <a:pt x="1379719" y="581660"/>
                  </a:lnTo>
                  <a:close/>
                </a:path>
                <a:path w="1589404" h="594360">
                  <a:moveTo>
                    <a:pt x="1407140" y="571500"/>
                  </a:moveTo>
                  <a:lnTo>
                    <a:pt x="181911" y="571499"/>
                  </a:lnTo>
                  <a:lnTo>
                    <a:pt x="207994" y="581659"/>
                  </a:lnTo>
                  <a:lnTo>
                    <a:pt x="1380834" y="581660"/>
                  </a:lnTo>
                  <a:lnTo>
                    <a:pt x="1407140" y="571500"/>
                  </a:lnTo>
                  <a:close/>
                </a:path>
                <a:path w="1589404" h="594360">
                  <a:moveTo>
                    <a:pt x="123280" y="506729"/>
                  </a:moveTo>
                  <a:lnTo>
                    <a:pt x="124395" y="507999"/>
                  </a:lnTo>
                  <a:lnTo>
                    <a:pt x="87388" y="507999"/>
                  </a:lnTo>
                  <a:lnTo>
                    <a:pt x="108344" y="527049"/>
                  </a:lnTo>
                  <a:lnTo>
                    <a:pt x="130191" y="543559"/>
                  </a:lnTo>
                  <a:lnTo>
                    <a:pt x="131306" y="544829"/>
                  </a:lnTo>
                  <a:lnTo>
                    <a:pt x="155828" y="558799"/>
                  </a:lnTo>
                  <a:lnTo>
                    <a:pt x="180574" y="571499"/>
                  </a:lnTo>
                  <a:lnTo>
                    <a:pt x="1408255" y="571500"/>
                  </a:lnTo>
                  <a:lnTo>
                    <a:pt x="1410841" y="570230"/>
                  </a:lnTo>
                  <a:lnTo>
                    <a:pt x="297612" y="570229"/>
                  </a:lnTo>
                  <a:lnTo>
                    <a:pt x="270174" y="569036"/>
                  </a:lnTo>
                  <a:lnTo>
                    <a:pt x="248512" y="565149"/>
                  </a:lnTo>
                  <a:lnTo>
                    <a:pt x="242771" y="565149"/>
                  </a:lnTo>
                  <a:lnTo>
                    <a:pt x="215574" y="557529"/>
                  </a:lnTo>
                  <a:lnTo>
                    <a:pt x="216688" y="557529"/>
                  </a:lnTo>
                  <a:lnTo>
                    <a:pt x="190383" y="548639"/>
                  </a:lnTo>
                  <a:lnTo>
                    <a:pt x="191497" y="548639"/>
                  </a:lnTo>
                  <a:lnTo>
                    <a:pt x="166752" y="537209"/>
                  </a:lnTo>
                  <a:lnTo>
                    <a:pt x="167867" y="537209"/>
                  </a:lnTo>
                  <a:lnTo>
                    <a:pt x="144236" y="523239"/>
                  </a:lnTo>
                  <a:lnTo>
                    <a:pt x="145351" y="523239"/>
                  </a:lnTo>
                  <a:lnTo>
                    <a:pt x="123280" y="506729"/>
                  </a:lnTo>
                  <a:close/>
                </a:path>
                <a:path w="1589404" h="594360">
                  <a:moveTo>
                    <a:pt x="1347394" y="563880"/>
                  </a:moveTo>
                  <a:lnTo>
                    <a:pt x="1318881" y="569036"/>
                  </a:lnTo>
                  <a:lnTo>
                    <a:pt x="1291216" y="570230"/>
                  </a:lnTo>
                  <a:lnTo>
                    <a:pt x="1410841" y="570230"/>
                  </a:lnTo>
                  <a:lnTo>
                    <a:pt x="1421185" y="565150"/>
                  </a:lnTo>
                  <a:lnTo>
                    <a:pt x="1346057" y="565150"/>
                  </a:lnTo>
                  <a:lnTo>
                    <a:pt x="1347394" y="563880"/>
                  </a:lnTo>
                  <a:close/>
                </a:path>
                <a:path w="1589404" h="594360">
                  <a:moveTo>
                    <a:pt x="241434" y="563879"/>
                  </a:moveTo>
                  <a:lnTo>
                    <a:pt x="242771" y="565149"/>
                  </a:lnTo>
                  <a:lnTo>
                    <a:pt x="248512" y="565149"/>
                  </a:lnTo>
                  <a:lnTo>
                    <a:pt x="241434" y="563879"/>
                  </a:lnTo>
                  <a:close/>
                </a:path>
                <a:path w="1589404" h="594360">
                  <a:moveTo>
                    <a:pt x="1465548" y="506730"/>
                  </a:moveTo>
                  <a:lnTo>
                    <a:pt x="1443701" y="523240"/>
                  </a:lnTo>
                  <a:lnTo>
                    <a:pt x="1444592" y="523240"/>
                  </a:lnTo>
                  <a:lnTo>
                    <a:pt x="1420962" y="537210"/>
                  </a:lnTo>
                  <a:lnTo>
                    <a:pt x="1422076" y="537210"/>
                  </a:lnTo>
                  <a:lnTo>
                    <a:pt x="1397331" y="548640"/>
                  </a:lnTo>
                  <a:lnTo>
                    <a:pt x="1398446" y="548640"/>
                  </a:lnTo>
                  <a:lnTo>
                    <a:pt x="1372363" y="557530"/>
                  </a:lnTo>
                  <a:lnTo>
                    <a:pt x="1373477" y="557530"/>
                  </a:lnTo>
                  <a:lnTo>
                    <a:pt x="1346057" y="565150"/>
                  </a:lnTo>
                  <a:lnTo>
                    <a:pt x="1421185" y="565150"/>
                  </a:lnTo>
                  <a:lnTo>
                    <a:pt x="1434115" y="558800"/>
                  </a:lnTo>
                  <a:lnTo>
                    <a:pt x="1458637" y="543560"/>
                  </a:lnTo>
                  <a:lnTo>
                    <a:pt x="1480484" y="527050"/>
                  </a:lnTo>
                  <a:lnTo>
                    <a:pt x="1481599" y="527050"/>
                  </a:lnTo>
                  <a:lnTo>
                    <a:pt x="1501663" y="508000"/>
                  </a:lnTo>
                  <a:lnTo>
                    <a:pt x="1464433" y="508000"/>
                  </a:lnTo>
                  <a:lnTo>
                    <a:pt x="1465548" y="506730"/>
                  </a:lnTo>
                  <a:close/>
                </a:path>
                <a:path w="1589404" h="594360">
                  <a:moveTo>
                    <a:pt x="1380834" y="12700"/>
                  </a:moveTo>
                  <a:lnTo>
                    <a:pt x="207994" y="12699"/>
                  </a:lnTo>
                  <a:lnTo>
                    <a:pt x="180574" y="22859"/>
                  </a:lnTo>
                  <a:lnTo>
                    <a:pt x="155828" y="35559"/>
                  </a:lnTo>
                  <a:lnTo>
                    <a:pt x="154937" y="35559"/>
                  </a:lnTo>
                  <a:lnTo>
                    <a:pt x="131306" y="49529"/>
                  </a:lnTo>
                  <a:lnTo>
                    <a:pt x="130191" y="50799"/>
                  </a:lnTo>
                  <a:lnTo>
                    <a:pt x="108344" y="67309"/>
                  </a:lnTo>
                  <a:lnTo>
                    <a:pt x="87388" y="86359"/>
                  </a:lnTo>
                  <a:lnTo>
                    <a:pt x="86487" y="87640"/>
                  </a:lnTo>
                  <a:lnTo>
                    <a:pt x="68216" y="107949"/>
                  </a:lnTo>
                  <a:lnTo>
                    <a:pt x="67325" y="107949"/>
                  </a:lnTo>
                  <a:lnTo>
                    <a:pt x="51051" y="130809"/>
                  </a:lnTo>
                  <a:lnTo>
                    <a:pt x="50382" y="130809"/>
                  </a:lnTo>
                  <a:lnTo>
                    <a:pt x="23407" y="180339"/>
                  </a:lnTo>
                  <a:lnTo>
                    <a:pt x="13152" y="209549"/>
                  </a:lnTo>
                  <a:lnTo>
                    <a:pt x="6019" y="236219"/>
                  </a:lnTo>
                  <a:lnTo>
                    <a:pt x="5796" y="237489"/>
                  </a:lnTo>
                  <a:lnTo>
                    <a:pt x="1560" y="266699"/>
                  </a:lnTo>
                  <a:lnTo>
                    <a:pt x="1492" y="269239"/>
                  </a:lnTo>
                  <a:lnTo>
                    <a:pt x="0" y="297179"/>
                  </a:lnTo>
                  <a:lnTo>
                    <a:pt x="0" y="298449"/>
                  </a:lnTo>
                  <a:lnTo>
                    <a:pt x="1384" y="324367"/>
                  </a:lnTo>
                  <a:lnTo>
                    <a:pt x="1449" y="325586"/>
                  </a:lnTo>
                  <a:lnTo>
                    <a:pt x="1560" y="328929"/>
                  </a:lnTo>
                  <a:lnTo>
                    <a:pt x="5796" y="356869"/>
                  </a:lnTo>
                  <a:lnTo>
                    <a:pt x="6019" y="358139"/>
                  </a:lnTo>
                  <a:lnTo>
                    <a:pt x="13152" y="384809"/>
                  </a:lnTo>
                  <a:lnTo>
                    <a:pt x="13375" y="386079"/>
                  </a:lnTo>
                  <a:lnTo>
                    <a:pt x="23407" y="414019"/>
                  </a:lnTo>
                  <a:lnTo>
                    <a:pt x="35446" y="438149"/>
                  </a:lnTo>
                  <a:lnTo>
                    <a:pt x="36114" y="439419"/>
                  </a:lnTo>
                  <a:lnTo>
                    <a:pt x="50382" y="463549"/>
                  </a:lnTo>
                  <a:lnTo>
                    <a:pt x="51051" y="464819"/>
                  </a:lnTo>
                  <a:lnTo>
                    <a:pt x="67325" y="486409"/>
                  </a:lnTo>
                  <a:lnTo>
                    <a:pt x="68216" y="487679"/>
                  </a:lnTo>
                  <a:lnTo>
                    <a:pt x="86497" y="507999"/>
                  </a:lnTo>
                  <a:lnTo>
                    <a:pt x="124395" y="507999"/>
                  </a:lnTo>
                  <a:lnTo>
                    <a:pt x="104331" y="490219"/>
                  </a:lnTo>
                  <a:lnTo>
                    <a:pt x="105000" y="490219"/>
                  </a:lnTo>
                  <a:lnTo>
                    <a:pt x="87862" y="471169"/>
                  </a:lnTo>
                  <a:lnTo>
                    <a:pt x="87388" y="471169"/>
                  </a:lnTo>
                  <a:lnTo>
                    <a:pt x="72072" y="450849"/>
                  </a:lnTo>
                  <a:lnTo>
                    <a:pt x="71783" y="450849"/>
                  </a:lnTo>
                  <a:lnTo>
                    <a:pt x="57516" y="426719"/>
                  </a:lnTo>
                  <a:lnTo>
                    <a:pt x="51563" y="414019"/>
                  </a:lnTo>
                  <a:lnTo>
                    <a:pt x="46760" y="403885"/>
                  </a:lnTo>
                  <a:lnTo>
                    <a:pt x="46601" y="403885"/>
                  </a:lnTo>
                  <a:lnTo>
                    <a:pt x="37006" y="378459"/>
                  </a:lnTo>
                  <a:lnTo>
                    <a:pt x="37452" y="378459"/>
                  </a:lnTo>
                  <a:lnTo>
                    <a:pt x="30401" y="352098"/>
                  </a:lnTo>
                  <a:lnTo>
                    <a:pt x="30318" y="351789"/>
                  </a:lnTo>
                  <a:lnTo>
                    <a:pt x="26755" y="326699"/>
                  </a:lnTo>
                  <a:lnTo>
                    <a:pt x="26711" y="326394"/>
                  </a:lnTo>
                  <a:lnTo>
                    <a:pt x="26528" y="326394"/>
                  </a:lnTo>
                  <a:lnTo>
                    <a:pt x="25036" y="298449"/>
                  </a:lnTo>
                  <a:lnTo>
                    <a:pt x="24968" y="297179"/>
                  </a:lnTo>
                  <a:lnTo>
                    <a:pt x="26417" y="271318"/>
                  </a:lnTo>
                  <a:lnTo>
                    <a:pt x="26528" y="269239"/>
                  </a:lnTo>
                  <a:lnTo>
                    <a:pt x="26703" y="269239"/>
                  </a:lnTo>
                  <a:lnTo>
                    <a:pt x="30541" y="241299"/>
                  </a:lnTo>
                  <a:lnTo>
                    <a:pt x="31677" y="237489"/>
                  </a:lnTo>
                  <a:lnTo>
                    <a:pt x="37112" y="217169"/>
                  </a:lnTo>
                  <a:lnTo>
                    <a:pt x="37214" y="216590"/>
                  </a:lnTo>
                  <a:lnTo>
                    <a:pt x="46592" y="190499"/>
                  </a:lnTo>
                  <a:lnTo>
                    <a:pt x="46748" y="190499"/>
                  </a:lnTo>
                  <a:lnTo>
                    <a:pt x="58184" y="166369"/>
                  </a:lnTo>
                  <a:lnTo>
                    <a:pt x="64649" y="156209"/>
                  </a:lnTo>
                  <a:lnTo>
                    <a:pt x="70110" y="147461"/>
                  </a:lnTo>
                  <a:lnTo>
                    <a:pt x="71111" y="146055"/>
                  </a:lnTo>
                  <a:lnTo>
                    <a:pt x="71412" y="145374"/>
                  </a:lnTo>
                  <a:lnTo>
                    <a:pt x="71783" y="144779"/>
                  </a:lnTo>
                  <a:lnTo>
                    <a:pt x="72019" y="144779"/>
                  </a:lnTo>
                  <a:lnTo>
                    <a:pt x="87388" y="123189"/>
                  </a:lnTo>
                  <a:lnTo>
                    <a:pt x="87862" y="123189"/>
                  </a:lnTo>
                  <a:lnTo>
                    <a:pt x="105000" y="104139"/>
                  </a:lnTo>
                  <a:lnTo>
                    <a:pt x="105669" y="104139"/>
                  </a:lnTo>
                  <a:lnTo>
                    <a:pt x="124395" y="86359"/>
                  </a:lnTo>
                  <a:lnTo>
                    <a:pt x="124978" y="86359"/>
                  </a:lnTo>
                  <a:lnTo>
                    <a:pt x="145350" y="71119"/>
                  </a:lnTo>
                  <a:lnTo>
                    <a:pt x="144236" y="71119"/>
                  </a:lnTo>
                  <a:lnTo>
                    <a:pt x="167867" y="57149"/>
                  </a:lnTo>
                  <a:lnTo>
                    <a:pt x="169226" y="57149"/>
                  </a:lnTo>
                  <a:lnTo>
                    <a:pt x="191497" y="45719"/>
                  </a:lnTo>
                  <a:lnTo>
                    <a:pt x="193671" y="45719"/>
                  </a:lnTo>
                  <a:lnTo>
                    <a:pt x="216688" y="36829"/>
                  </a:lnTo>
                  <a:lnTo>
                    <a:pt x="215574" y="36829"/>
                  </a:lnTo>
                  <a:lnTo>
                    <a:pt x="242771" y="30479"/>
                  </a:lnTo>
                  <a:lnTo>
                    <a:pt x="241434" y="30479"/>
                  </a:lnTo>
                  <a:lnTo>
                    <a:pt x="269746" y="26669"/>
                  </a:lnTo>
                  <a:lnTo>
                    <a:pt x="268408" y="26669"/>
                  </a:lnTo>
                  <a:lnTo>
                    <a:pt x="297612" y="25400"/>
                  </a:lnTo>
                  <a:lnTo>
                    <a:pt x="1413204" y="25400"/>
                  </a:lnTo>
                  <a:lnTo>
                    <a:pt x="1408255" y="22860"/>
                  </a:lnTo>
                  <a:lnTo>
                    <a:pt x="1407140" y="22860"/>
                  </a:lnTo>
                  <a:lnTo>
                    <a:pt x="1380834" y="12700"/>
                  </a:lnTo>
                  <a:close/>
                </a:path>
                <a:path w="1589404" h="594360">
                  <a:moveTo>
                    <a:pt x="1517775" y="449616"/>
                  </a:moveTo>
                  <a:lnTo>
                    <a:pt x="1517427" y="449961"/>
                  </a:lnTo>
                  <a:lnTo>
                    <a:pt x="1501440" y="471170"/>
                  </a:lnTo>
                  <a:lnTo>
                    <a:pt x="1501175" y="471170"/>
                  </a:lnTo>
                  <a:lnTo>
                    <a:pt x="1483828" y="490220"/>
                  </a:lnTo>
                  <a:lnTo>
                    <a:pt x="1484497" y="490220"/>
                  </a:lnTo>
                  <a:lnTo>
                    <a:pt x="1464433" y="508000"/>
                  </a:lnTo>
                  <a:lnTo>
                    <a:pt x="1502332" y="508000"/>
                  </a:lnTo>
                  <a:lnTo>
                    <a:pt x="1520612" y="487680"/>
                  </a:lnTo>
                  <a:lnTo>
                    <a:pt x="1521504" y="486410"/>
                  </a:lnTo>
                  <a:lnTo>
                    <a:pt x="1533148" y="471170"/>
                  </a:lnTo>
                  <a:lnTo>
                    <a:pt x="1501440" y="471170"/>
                  </a:lnTo>
                  <a:lnTo>
                    <a:pt x="1502397" y="469900"/>
                  </a:lnTo>
                  <a:lnTo>
                    <a:pt x="1534119" y="469900"/>
                  </a:lnTo>
                  <a:lnTo>
                    <a:pt x="1538000" y="464820"/>
                  </a:lnTo>
                  <a:lnTo>
                    <a:pt x="1538669" y="463550"/>
                  </a:lnTo>
                  <a:lnTo>
                    <a:pt x="1546061" y="450850"/>
                  </a:lnTo>
                  <a:lnTo>
                    <a:pt x="1517045" y="450850"/>
                  </a:lnTo>
                  <a:lnTo>
                    <a:pt x="1517775" y="449616"/>
                  </a:lnTo>
                  <a:close/>
                </a:path>
                <a:path w="1589404" h="594360">
                  <a:moveTo>
                    <a:pt x="86720" y="469899"/>
                  </a:moveTo>
                  <a:lnTo>
                    <a:pt x="87388" y="471169"/>
                  </a:lnTo>
                  <a:lnTo>
                    <a:pt x="87862" y="471169"/>
                  </a:lnTo>
                  <a:lnTo>
                    <a:pt x="86720" y="469899"/>
                  </a:lnTo>
                  <a:close/>
                </a:path>
                <a:path w="1589404" h="594360">
                  <a:moveTo>
                    <a:pt x="71402" y="449961"/>
                  </a:moveTo>
                  <a:lnTo>
                    <a:pt x="71783" y="450849"/>
                  </a:lnTo>
                  <a:lnTo>
                    <a:pt x="72072" y="450849"/>
                  </a:lnTo>
                  <a:lnTo>
                    <a:pt x="71402" y="449961"/>
                  </a:lnTo>
                  <a:close/>
                </a:path>
                <a:path w="1589404" h="594360">
                  <a:moveTo>
                    <a:pt x="1531313" y="426720"/>
                  </a:moveTo>
                  <a:lnTo>
                    <a:pt x="1517045" y="450850"/>
                  </a:lnTo>
                  <a:lnTo>
                    <a:pt x="1546061" y="450850"/>
                  </a:lnTo>
                  <a:lnTo>
                    <a:pt x="1552714" y="439420"/>
                  </a:lnTo>
                  <a:lnTo>
                    <a:pt x="1553383" y="438150"/>
                  </a:lnTo>
                  <a:lnTo>
                    <a:pt x="1558451" y="427990"/>
                  </a:lnTo>
                  <a:lnTo>
                    <a:pt x="1530867" y="427990"/>
                  </a:lnTo>
                  <a:lnTo>
                    <a:pt x="1531313" y="426720"/>
                  </a:lnTo>
                  <a:close/>
                </a:path>
                <a:path w="1589404" h="594360">
                  <a:moveTo>
                    <a:pt x="1569521" y="402601"/>
                  </a:moveTo>
                  <a:lnTo>
                    <a:pt x="1542900" y="402601"/>
                  </a:lnTo>
                  <a:lnTo>
                    <a:pt x="1542226" y="403885"/>
                  </a:lnTo>
                  <a:lnTo>
                    <a:pt x="1541975" y="404552"/>
                  </a:lnTo>
                  <a:lnTo>
                    <a:pt x="1530867" y="427990"/>
                  </a:lnTo>
                  <a:lnTo>
                    <a:pt x="1558451" y="427990"/>
                  </a:lnTo>
                  <a:lnTo>
                    <a:pt x="1565421" y="414020"/>
                  </a:lnTo>
                  <a:lnTo>
                    <a:pt x="1569425" y="402867"/>
                  </a:lnTo>
                  <a:lnTo>
                    <a:pt x="1569521" y="402601"/>
                  </a:lnTo>
                  <a:close/>
                </a:path>
                <a:path w="1589404" h="594360">
                  <a:moveTo>
                    <a:pt x="46547" y="403436"/>
                  </a:moveTo>
                  <a:lnTo>
                    <a:pt x="46602" y="403885"/>
                  </a:lnTo>
                  <a:lnTo>
                    <a:pt x="46760" y="403885"/>
                  </a:lnTo>
                  <a:lnTo>
                    <a:pt x="46547" y="403436"/>
                  </a:lnTo>
                  <a:close/>
                </a:path>
                <a:path w="1589404" h="594360">
                  <a:moveTo>
                    <a:pt x="1587404" y="325123"/>
                  </a:moveTo>
                  <a:lnTo>
                    <a:pt x="1562522" y="325123"/>
                  </a:lnTo>
                  <a:lnTo>
                    <a:pt x="1562452" y="325586"/>
                  </a:lnTo>
                  <a:lnTo>
                    <a:pt x="1562343" y="326146"/>
                  </a:lnTo>
                  <a:lnTo>
                    <a:pt x="1562283" y="326699"/>
                  </a:lnTo>
                  <a:lnTo>
                    <a:pt x="1558510" y="351790"/>
                  </a:lnTo>
                  <a:lnTo>
                    <a:pt x="1551599" y="378460"/>
                  </a:lnTo>
                  <a:lnTo>
                    <a:pt x="1551822" y="378460"/>
                  </a:lnTo>
                  <a:lnTo>
                    <a:pt x="1542396" y="403436"/>
                  </a:lnTo>
                  <a:lnTo>
                    <a:pt x="1542759" y="402867"/>
                  </a:lnTo>
                  <a:lnTo>
                    <a:pt x="1542899" y="402601"/>
                  </a:lnTo>
                  <a:lnTo>
                    <a:pt x="1569521" y="402601"/>
                  </a:lnTo>
                  <a:lnTo>
                    <a:pt x="1575453" y="386080"/>
                  </a:lnTo>
                  <a:lnTo>
                    <a:pt x="1575676" y="384810"/>
                  </a:lnTo>
                  <a:lnTo>
                    <a:pt x="1582810" y="358140"/>
                  </a:lnTo>
                  <a:lnTo>
                    <a:pt x="1583033" y="356870"/>
                  </a:lnTo>
                  <a:lnTo>
                    <a:pt x="1587268" y="328930"/>
                  </a:lnTo>
                  <a:lnTo>
                    <a:pt x="1587379" y="325586"/>
                  </a:lnTo>
                  <a:lnTo>
                    <a:pt x="1587404" y="325123"/>
                  </a:lnTo>
                  <a:close/>
                </a:path>
                <a:path w="1589404" h="594360">
                  <a:moveTo>
                    <a:pt x="1562339" y="269240"/>
                  </a:moveTo>
                  <a:lnTo>
                    <a:pt x="1562411" y="271318"/>
                  </a:lnTo>
                  <a:lnTo>
                    <a:pt x="1563860" y="297180"/>
                  </a:lnTo>
                  <a:lnTo>
                    <a:pt x="1562408" y="324367"/>
                  </a:lnTo>
                  <a:lnTo>
                    <a:pt x="1562343" y="325586"/>
                  </a:lnTo>
                  <a:lnTo>
                    <a:pt x="1562522" y="325123"/>
                  </a:lnTo>
                  <a:lnTo>
                    <a:pt x="1587404" y="325123"/>
                  </a:lnTo>
                  <a:lnTo>
                    <a:pt x="1588829" y="298450"/>
                  </a:lnTo>
                  <a:lnTo>
                    <a:pt x="1588829" y="297180"/>
                  </a:lnTo>
                  <a:lnTo>
                    <a:pt x="1587447" y="271318"/>
                  </a:lnTo>
                  <a:lnTo>
                    <a:pt x="1587404" y="270515"/>
                  </a:lnTo>
                  <a:lnTo>
                    <a:pt x="1562524" y="270515"/>
                  </a:lnTo>
                  <a:lnTo>
                    <a:pt x="1562339" y="269240"/>
                  </a:lnTo>
                  <a:close/>
                </a:path>
                <a:path w="1589404" h="594360">
                  <a:moveTo>
                    <a:pt x="26703" y="269239"/>
                  </a:moveTo>
                  <a:lnTo>
                    <a:pt x="26528" y="269239"/>
                  </a:lnTo>
                  <a:lnTo>
                    <a:pt x="26460" y="270515"/>
                  </a:lnTo>
                  <a:lnTo>
                    <a:pt x="26703" y="269239"/>
                  </a:lnTo>
                  <a:close/>
                </a:path>
                <a:path w="1589404" h="594360">
                  <a:moveTo>
                    <a:pt x="1577405" y="216015"/>
                  </a:moveTo>
                  <a:lnTo>
                    <a:pt x="1551629" y="216015"/>
                  </a:lnTo>
                  <a:lnTo>
                    <a:pt x="1551721" y="216590"/>
                  </a:lnTo>
                  <a:lnTo>
                    <a:pt x="1551822" y="217170"/>
                  </a:lnTo>
                  <a:lnTo>
                    <a:pt x="1552203" y="218228"/>
                  </a:lnTo>
                  <a:lnTo>
                    <a:pt x="1557194" y="237490"/>
                  </a:lnTo>
                  <a:lnTo>
                    <a:pt x="1558287" y="241300"/>
                  </a:lnTo>
                  <a:lnTo>
                    <a:pt x="1562524" y="270515"/>
                  </a:lnTo>
                  <a:lnTo>
                    <a:pt x="1587404" y="270515"/>
                  </a:lnTo>
                  <a:lnTo>
                    <a:pt x="1587313" y="268816"/>
                  </a:lnTo>
                  <a:lnTo>
                    <a:pt x="1587268" y="266700"/>
                  </a:lnTo>
                  <a:lnTo>
                    <a:pt x="1583033" y="237490"/>
                  </a:lnTo>
                  <a:lnTo>
                    <a:pt x="1582810" y="236220"/>
                  </a:lnTo>
                  <a:lnTo>
                    <a:pt x="1577405" y="216015"/>
                  </a:lnTo>
                  <a:close/>
                </a:path>
                <a:path w="1589404" h="594360">
                  <a:moveTo>
                    <a:pt x="1558451" y="166370"/>
                  </a:moveTo>
                  <a:lnTo>
                    <a:pt x="1530867" y="166370"/>
                  </a:lnTo>
                  <a:lnTo>
                    <a:pt x="1542949" y="191862"/>
                  </a:lnTo>
                  <a:lnTo>
                    <a:pt x="1542724" y="191862"/>
                  </a:lnTo>
                  <a:lnTo>
                    <a:pt x="1551822" y="217170"/>
                  </a:lnTo>
                  <a:lnTo>
                    <a:pt x="1551778" y="216590"/>
                  </a:lnTo>
                  <a:lnTo>
                    <a:pt x="1551620" y="216015"/>
                  </a:lnTo>
                  <a:lnTo>
                    <a:pt x="1577405" y="216015"/>
                  </a:lnTo>
                  <a:lnTo>
                    <a:pt x="1575676" y="209550"/>
                  </a:lnTo>
                  <a:lnTo>
                    <a:pt x="1575453" y="208280"/>
                  </a:lnTo>
                  <a:lnTo>
                    <a:pt x="1569558" y="191862"/>
                  </a:lnTo>
                  <a:lnTo>
                    <a:pt x="1542949" y="191862"/>
                  </a:lnTo>
                  <a:lnTo>
                    <a:pt x="1542303" y="190500"/>
                  </a:lnTo>
                  <a:lnTo>
                    <a:pt x="1569069" y="190500"/>
                  </a:lnTo>
                  <a:lnTo>
                    <a:pt x="1565421" y="180340"/>
                  </a:lnTo>
                  <a:lnTo>
                    <a:pt x="1558451" y="166370"/>
                  </a:lnTo>
                  <a:close/>
                </a:path>
                <a:path w="1589404" h="594360">
                  <a:moveTo>
                    <a:pt x="46748" y="190499"/>
                  </a:moveTo>
                  <a:lnTo>
                    <a:pt x="46592" y="190499"/>
                  </a:lnTo>
                  <a:lnTo>
                    <a:pt x="46114" y="191862"/>
                  </a:lnTo>
                  <a:lnTo>
                    <a:pt x="46748" y="190499"/>
                  </a:lnTo>
                  <a:close/>
                </a:path>
                <a:path w="1589404" h="594360">
                  <a:moveTo>
                    <a:pt x="1546800" y="144780"/>
                  </a:moveTo>
                  <a:lnTo>
                    <a:pt x="1517045" y="144780"/>
                  </a:lnTo>
                  <a:lnTo>
                    <a:pt x="1517358" y="145374"/>
                  </a:lnTo>
                  <a:lnTo>
                    <a:pt x="1517847" y="146055"/>
                  </a:lnTo>
                  <a:lnTo>
                    <a:pt x="1517718" y="146055"/>
                  </a:lnTo>
                  <a:lnTo>
                    <a:pt x="1518718" y="147461"/>
                  </a:lnTo>
                  <a:lnTo>
                    <a:pt x="1531035" y="167194"/>
                  </a:lnTo>
                  <a:lnTo>
                    <a:pt x="1530867" y="166370"/>
                  </a:lnTo>
                  <a:lnTo>
                    <a:pt x="1558451" y="166370"/>
                  </a:lnTo>
                  <a:lnTo>
                    <a:pt x="1553383" y="156210"/>
                  </a:lnTo>
                  <a:lnTo>
                    <a:pt x="1552714" y="154940"/>
                  </a:lnTo>
                  <a:lnTo>
                    <a:pt x="1546800" y="144780"/>
                  </a:lnTo>
                  <a:close/>
                </a:path>
                <a:path w="1589404" h="594360">
                  <a:moveTo>
                    <a:pt x="72019" y="144779"/>
                  </a:moveTo>
                  <a:lnTo>
                    <a:pt x="71783" y="144779"/>
                  </a:lnTo>
                  <a:lnTo>
                    <a:pt x="70987" y="146055"/>
                  </a:lnTo>
                  <a:lnTo>
                    <a:pt x="71596" y="145374"/>
                  </a:lnTo>
                  <a:lnTo>
                    <a:pt x="72019" y="144779"/>
                  </a:lnTo>
                  <a:close/>
                </a:path>
                <a:path w="1589404" h="594360">
                  <a:moveTo>
                    <a:pt x="1532502" y="123190"/>
                  </a:moveTo>
                  <a:lnTo>
                    <a:pt x="1501440" y="123190"/>
                  </a:lnTo>
                  <a:lnTo>
                    <a:pt x="1517718" y="146055"/>
                  </a:lnTo>
                  <a:lnTo>
                    <a:pt x="1517416" y="145374"/>
                  </a:lnTo>
                  <a:lnTo>
                    <a:pt x="1517045" y="144780"/>
                  </a:lnTo>
                  <a:lnTo>
                    <a:pt x="1546800" y="144780"/>
                  </a:lnTo>
                  <a:lnTo>
                    <a:pt x="1538669" y="130810"/>
                  </a:lnTo>
                  <a:lnTo>
                    <a:pt x="1538000" y="130810"/>
                  </a:lnTo>
                  <a:lnTo>
                    <a:pt x="1532502" y="123190"/>
                  </a:lnTo>
                  <a:close/>
                </a:path>
                <a:path w="1589404" h="594360">
                  <a:moveTo>
                    <a:pt x="87862" y="123189"/>
                  </a:moveTo>
                  <a:lnTo>
                    <a:pt x="87388" y="123189"/>
                  </a:lnTo>
                  <a:lnTo>
                    <a:pt x="86666" y="124561"/>
                  </a:lnTo>
                  <a:lnTo>
                    <a:pt x="87862" y="123189"/>
                  </a:lnTo>
                  <a:close/>
                </a:path>
                <a:path w="1589404" h="594360">
                  <a:moveTo>
                    <a:pt x="1517184" y="104140"/>
                  </a:moveTo>
                  <a:lnTo>
                    <a:pt x="1483828" y="104140"/>
                  </a:lnTo>
                  <a:lnTo>
                    <a:pt x="1502445" y="124561"/>
                  </a:lnTo>
                  <a:lnTo>
                    <a:pt x="1501440" y="123190"/>
                  </a:lnTo>
                  <a:lnTo>
                    <a:pt x="1532502" y="123190"/>
                  </a:lnTo>
                  <a:lnTo>
                    <a:pt x="1521504" y="107950"/>
                  </a:lnTo>
                  <a:lnTo>
                    <a:pt x="1520612" y="107950"/>
                  </a:lnTo>
                  <a:lnTo>
                    <a:pt x="1517184" y="104140"/>
                  </a:lnTo>
                  <a:close/>
                </a:path>
                <a:path w="1589404" h="594360">
                  <a:moveTo>
                    <a:pt x="105669" y="104139"/>
                  </a:moveTo>
                  <a:lnTo>
                    <a:pt x="105000" y="104139"/>
                  </a:lnTo>
                  <a:lnTo>
                    <a:pt x="104331" y="105409"/>
                  </a:lnTo>
                  <a:lnTo>
                    <a:pt x="105669" y="104139"/>
                  </a:lnTo>
                  <a:close/>
                </a:path>
                <a:path w="1589404" h="594360">
                  <a:moveTo>
                    <a:pt x="1501663" y="86360"/>
                  </a:moveTo>
                  <a:lnTo>
                    <a:pt x="1464433" y="86360"/>
                  </a:lnTo>
                  <a:lnTo>
                    <a:pt x="1465063" y="87077"/>
                  </a:lnTo>
                  <a:lnTo>
                    <a:pt x="1465782" y="87640"/>
                  </a:lnTo>
                  <a:lnTo>
                    <a:pt x="1484497" y="105410"/>
                  </a:lnTo>
                  <a:lnTo>
                    <a:pt x="1483828" y="104140"/>
                  </a:lnTo>
                  <a:lnTo>
                    <a:pt x="1517184" y="104140"/>
                  </a:lnTo>
                  <a:lnTo>
                    <a:pt x="1502341" y="87640"/>
                  </a:lnTo>
                  <a:lnTo>
                    <a:pt x="1501663" y="86360"/>
                  </a:lnTo>
                  <a:close/>
                </a:path>
                <a:path w="1589404" h="594360">
                  <a:moveTo>
                    <a:pt x="124978" y="86359"/>
                  </a:moveTo>
                  <a:lnTo>
                    <a:pt x="124395" y="86359"/>
                  </a:lnTo>
                  <a:lnTo>
                    <a:pt x="122188" y="88455"/>
                  </a:lnTo>
                  <a:lnTo>
                    <a:pt x="124978" y="86359"/>
                  </a:lnTo>
                  <a:close/>
                </a:path>
                <a:path w="1589404" h="594360">
                  <a:moveTo>
                    <a:pt x="1467040" y="57150"/>
                  </a:moveTo>
                  <a:lnTo>
                    <a:pt x="1420962" y="57150"/>
                  </a:lnTo>
                  <a:lnTo>
                    <a:pt x="1444592" y="71120"/>
                  </a:lnTo>
                  <a:lnTo>
                    <a:pt x="1443701" y="71120"/>
                  </a:lnTo>
                  <a:lnTo>
                    <a:pt x="1466640" y="88455"/>
                  </a:lnTo>
                  <a:lnTo>
                    <a:pt x="1464433" y="86360"/>
                  </a:lnTo>
                  <a:lnTo>
                    <a:pt x="1501663" y="86360"/>
                  </a:lnTo>
                  <a:lnTo>
                    <a:pt x="1481599" y="68580"/>
                  </a:lnTo>
                  <a:lnTo>
                    <a:pt x="1480484" y="67310"/>
                  </a:lnTo>
                  <a:lnTo>
                    <a:pt x="1467040" y="57150"/>
                  </a:lnTo>
                  <a:close/>
                </a:path>
                <a:path w="1589404" h="594360">
                  <a:moveTo>
                    <a:pt x="169226" y="57149"/>
                  </a:moveTo>
                  <a:lnTo>
                    <a:pt x="167867" y="57149"/>
                  </a:lnTo>
                  <a:lnTo>
                    <a:pt x="166752" y="58419"/>
                  </a:lnTo>
                  <a:lnTo>
                    <a:pt x="169226" y="57149"/>
                  </a:lnTo>
                  <a:close/>
                </a:path>
                <a:path w="1589404" h="594360">
                  <a:moveTo>
                    <a:pt x="1450463" y="45720"/>
                  </a:moveTo>
                  <a:lnTo>
                    <a:pt x="1397331" y="45720"/>
                  </a:lnTo>
                  <a:lnTo>
                    <a:pt x="1422076" y="58420"/>
                  </a:lnTo>
                  <a:lnTo>
                    <a:pt x="1420962" y="57150"/>
                  </a:lnTo>
                  <a:lnTo>
                    <a:pt x="1467040" y="57150"/>
                  </a:lnTo>
                  <a:lnTo>
                    <a:pt x="1458637" y="50800"/>
                  </a:lnTo>
                  <a:lnTo>
                    <a:pt x="1450463" y="45720"/>
                  </a:lnTo>
                  <a:close/>
                </a:path>
                <a:path w="1589404" h="594360">
                  <a:moveTo>
                    <a:pt x="193671" y="45719"/>
                  </a:moveTo>
                  <a:lnTo>
                    <a:pt x="191497" y="45719"/>
                  </a:lnTo>
                  <a:lnTo>
                    <a:pt x="190383" y="46989"/>
                  </a:lnTo>
                  <a:lnTo>
                    <a:pt x="193671" y="45719"/>
                  </a:lnTo>
                  <a:close/>
                </a:path>
                <a:path w="1589404" h="594360">
                  <a:moveTo>
                    <a:pt x="1413204" y="25400"/>
                  </a:moveTo>
                  <a:lnTo>
                    <a:pt x="1291216" y="25400"/>
                  </a:lnTo>
                  <a:lnTo>
                    <a:pt x="1320420" y="26670"/>
                  </a:lnTo>
                  <a:lnTo>
                    <a:pt x="1319305" y="26670"/>
                  </a:lnTo>
                  <a:lnTo>
                    <a:pt x="1347394" y="30480"/>
                  </a:lnTo>
                  <a:lnTo>
                    <a:pt x="1346057" y="30480"/>
                  </a:lnTo>
                  <a:lnTo>
                    <a:pt x="1373477" y="36830"/>
                  </a:lnTo>
                  <a:lnTo>
                    <a:pt x="1372363" y="36830"/>
                  </a:lnTo>
                  <a:lnTo>
                    <a:pt x="1398446" y="46990"/>
                  </a:lnTo>
                  <a:lnTo>
                    <a:pt x="1397331" y="45720"/>
                  </a:lnTo>
                  <a:lnTo>
                    <a:pt x="1450463" y="45720"/>
                  </a:lnTo>
                  <a:lnTo>
                    <a:pt x="1434115" y="35560"/>
                  </a:lnTo>
                  <a:lnTo>
                    <a:pt x="1433000" y="35560"/>
                  </a:lnTo>
                  <a:lnTo>
                    <a:pt x="1413204" y="25400"/>
                  </a:lnTo>
                  <a:close/>
                </a:path>
                <a:path w="1589404" h="594360">
                  <a:moveTo>
                    <a:pt x="1322872" y="1270"/>
                  </a:moveTo>
                  <a:lnTo>
                    <a:pt x="265956" y="1269"/>
                  </a:lnTo>
                  <a:lnTo>
                    <a:pt x="237867" y="5079"/>
                  </a:lnTo>
                  <a:lnTo>
                    <a:pt x="236529" y="6349"/>
                  </a:lnTo>
                  <a:lnTo>
                    <a:pt x="209109" y="12699"/>
                  </a:lnTo>
                  <a:lnTo>
                    <a:pt x="1379719" y="12700"/>
                  </a:lnTo>
                  <a:lnTo>
                    <a:pt x="1352522" y="6350"/>
                  </a:lnTo>
                  <a:lnTo>
                    <a:pt x="1351184" y="5080"/>
                  </a:lnTo>
                  <a:lnTo>
                    <a:pt x="1322872" y="1270"/>
                  </a:lnTo>
                  <a:close/>
                </a:path>
                <a:path w="1589404" h="594360">
                  <a:moveTo>
                    <a:pt x="1292553" y="0"/>
                  </a:moveTo>
                  <a:lnTo>
                    <a:pt x="296275" y="0"/>
                  </a:lnTo>
                  <a:lnTo>
                    <a:pt x="267294" y="1269"/>
                  </a:lnTo>
                  <a:lnTo>
                    <a:pt x="1321757" y="1270"/>
                  </a:lnTo>
                  <a:lnTo>
                    <a:pt x="1292553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70417" y="2346754"/>
              <a:ext cx="5238115" cy="1440815"/>
            </a:xfrm>
            <a:custGeom>
              <a:avLst/>
              <a:gdLst/>
              <a:ahLst/>
              <a:cxnLst/>
              <a:rect l="l" t="t" r="r" b="b"/>
              <a:pathLst>
                <a:path w="5238115" h="1440814">
                  <a:moveTo>
                    <a:pt x="4068936" y="975931"/>
                  </a:moveTo>
                  <a:lnTo>
                    <a:pt x="4068936" y="975931"/>
                  </a:lnTo>
                  <a:lnTo>
                    <a:pt x="4068936" y="1440484"/>
                  </a:lnTo>
                </a:path>
                <a:path w="5238115" h="1440814">
                  <a:moveTo>
                    <a:pt x="4851647" y="690839"/>
                  </a:moveTo>
                  <a:lnTo>
                    <a:pt x="4851647" y="690839"/>
                  </a:lnTo>
                  <a:lnTo>
                    <a:pt x="5236426" y="690839"/>
                  </a:lnTo>
                </a:path>
                <a:path w="5238115" h="1440814">
                  <a:moveTo>
                    <a:pt x="5231299" y="685809"/>
                  </a:moveTo>
                  <a:lnTo>
                    <a:pt x="5231299" y="685809"/>
                  </a:lnTo>
                  <a:lnTo>
                    <a:pt x="5231299" y="1564"/>
                  </a:lnTo>
                </a:path>
                <a:path w="5238115" h="1440814">
                  <a:moveTo>
                    <a:pt x="0" y="0"/>
                  </a:moveTo>
                  <a:lnTo>
                    <a:pt x="0" y="0"/>
                  </a:lnTo>
                  <a:lnTo>
                    <a:pt x="5237986" y="1564"/>
                  </a:lnTo>
                </a:path>
                <a:path w="5238115" h="1440814">
                  <a:moveTo>
                    <a:pt x="0" y="1564"/>
                  </a:moveTo>
                  <a:lnTo>
                    <a:pt x="0" y="1564"/>
                  </a:lnTo>
                  <a:lnTo>
                    <a:pt x="0" y="306796"/>
                  </a:lnTo>
                </a:path>
              </a:pathLst>
            </a:custGeom>
            <a:ln w="10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6117" y="2868213"/>
              <a:ext cx="307733" cy="1425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9873" y="3079524"/>
              <a:ext cx="1006823" cy="1442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8219" y="2868213"/>
              <a:ext cx="307644" cy="14255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4397" y="3126484"/>
              <a:ext cx="73567" cy="9725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1372" y="3126484"/>
              <a:ext cx="173886" cy="9725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8666" y="3079524"/>
              <a:ext cx="309428" cy="18614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6859" y="2868213"/>
              <a:ext cx="306084" cy="14255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69597" y="3126484"/>
              <a:ext cx="83599" cy="13918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73260" y="3079524"/>
              <a:ext cx="113694" cy="14421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0363" y="3128161"/>
              <a:ext cx="80255" cy="9389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14026" y="3128161"/>
              <a:ext cx="82038" cy="9389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217689" y="3084553"/>
              <a:ext cx="24130" cy="137795"/>
            </a:xfrm>
            <a:custGeom>
              <a:avLst/>
              <a:gdLst/>
              <a:ahLst/>
              <a:cxnLst/>
              <a:rect l="l" t="t" r="r" b="b"/>
              <a:pathLst>
                <a:path w="24129" h="137794">
                  <a:moveTo>
                    <a:pt x="20286" y="43607"/>
                  </a:moveTo>
                  <a:lnTo>
                    <a:pt x="11815" y="45284"/>
                  </a:lnTo>
                  <a:lnTo>
                    <a:pt x="8471" y="45284"/>
                  </a:lnTo>
                  <a:lnTo>
                    <a:pt x="1783" y="46960"/>
                  </a:lnTo>
                  <a:lnTo>
                    <a:pt x="0" y="48636"/>
                  </a:lnTo>
                  <a:lnTo>
                    <a:pt x="1031" y="56023"/>
                  </a:lnTo>
                  <a:lnTo>
                    <a:pt x="1560" y="64984"/>
                  </a:lnTo>
                  <a:lnTo>
                    <a:pt x="1755" y="78349"/>
                  </a:lnTo>
                  <a:lnTo>
                    <a:pt x="1783" y="137506"/>
                  </a:lnTo>
                  <a:lnTo>
                    <a:pt x="21847" y="137506"/>
                  </a:lnTo>
                  <a:lnTo>
                    <a:pt x="21847" y="45284"/>
                  </a:lnTo>
                  <a:lnTo>
                    <a:pt x="20286" y="43607"/>
                  </a:lnTo>
                  <a:close/>
                </a:path>
                <a:path w="24129" h="137794">
                  <a:moveTo>
                    <a:pt x="23630" y="0"/>
                  </a:moveTo>
                  <a:lnTo>
                    <a:pt x="11815" y="0"/>
                  </a:lnTo>
                  <a:lnTo>
                    <a:pt x="1783" y="1676"/>
                  </a:lnTo>
                  <a:lnTo>
                    <a:pt x="0" y="3352"/>
                  </a:lnTo>
                  <a:lnTo>
                    <a:pt x="1783" y="6705"/>
                  </a:lnTo>
                  <a:lnTo>
                    <a:pt x="1783" y="20116"/>
                  </a:lnTo>
                  <a:lnTo>
                    <a:pt x="10031" y="20116"/>
                  </a:lnTo>
                  <a:lnTo>
                    <a:pt x="13375" y="18439"/>
                  </a:lnTo>
                  <a:lnTo>
                    <a:pt x="23630" y="18439"/>
                  </a:lnTo>
                  <a:lnTo>
                    <a:pt x="21847" y="10058"/>
                  </a:lnTo>
                  <a:lnTo>
                    <a:pt x="21847" y="8381"/>
                  </a:lnTo>
                  <a:lnTo>
                    <a:pt x="236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2944" y="3128161"/>
              <a:ext cx="182357" cy="13750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85531" y="2868213"/>
              <a:ext cx="307867" cy="14255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07983" y="3084553"/>
              <a:ext cx="858061" cy="18111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32872" y="4085742"/>
              <a:ext cx="1202494" cy="35722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38504" y="4090793"/>
              <a:ext cx="183918" cy="13750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42530" y="4132702"/>
              <a:ext cx="86898" cy="9727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49493" y="4085742"/>
              <a:ext cx="460129" cy="14423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84750" y="4085742"/>
              <a:ext cx="260828" cy="14423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985035" y="4298729"/>
              <a:ext cx="22225" cy="142875"/>
            </a:xfrm>
            <a:custGeom>
              <a:avLst/>
              <a:gdLst/>
              <a:ahLst/>
              <a:cxnLst/>
              <a:rect l="l" t="t" r="r" b="b"/>
              <a:pathLst>
                <a:path w="22225" h="142875">
                  <a:moveTo>
                    <a:pt x="20063" y="0"/>
                  </a:moveTo>
                  <a:lnTo>
                    <a:pt x="11815" y="1676"/>
                  </a:lnTo>
                  <a:lnTo>
                    <a:pt x="10031" y="1676"/>
                  </a:lnTo>
                  <a:lnTo>
                    <a:pt x="0" y="3352"/>
                  </a:lnTo>
                  <a:lnTo>
                    <a:pt x="1031" y="22225"/>
                  </a:lnTo>
                  <a:lnTo>
                    <a:pt x="1560" y="40674"/>
                  </a:lnTo>
                  <a:lnTo>
                    <a:pt x="1755" y="101022"/>
                  </a:lnTo>
                  <a:lnTo>
                    <a:pt x="1560" y="118029"/>
                  </a:lnTo>
                  <a:lnTo>
                    <a:pt x="1031" y="130950"/>
                  </a:lnTo>
                  <a:lnTo>
                    <a:pt x="0" y="140881"/>
                  </a:lnTo>
                  <a:lnTo>
                    <a:pt x="1783" y="142557"/>
                  </a:lnTo>
                  <a:lnTo>
                    <a:pt x="11815" y="142557"/>
                  </a:lnTo>
                  <a:lnTo>
                    <a:pt x="20063" y="140881"/>
                  </a:lnTo>
                  <a:lnTo>
                    <a:pt x="21847" y="140881"/>
                  </a:lnTo>
                  <a:lnTo>
                    <a:pt x="20816" y="128462"/>
                  </a:lnTo>
                  <a:lnTo>
                    <a:pt x="20286" y="114467"/>
                  </a:lnTo>
                  <a:lnTo>
                    <a:pt x="20091" y="53805"/>
                  </a:lnTo>
                  <a:lnTo>
                    <a:pt x="20286" y="36692"/>
                  </a:lnTo>
                  <a:lnTo>
                    <a:pt x="20816" y="19265"/>
                  </a:lnTo>
                  <a:lnTo>
                    <a:pt x="21847" y="1676"/>
                  </a:lnTo>
                  <a:lnTo>
                    <a:pt x="200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28506" y="4302082"/>
              <a:ext cx="165637" cy="14088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28832" y="3975058"/>
              <a:ext cx="1154012" cy="14255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58386" y="4233329"/>
              <a:ext cx="73790" cy="9727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555584" y="4235005"/>
              <a:ext cx="80255" cy="9392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55903" y="4186368"/>
              <a:ext cx="83599" cy="14423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11285" y="4191397"/>
              <a:ext cx="945004" cy="39411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985532" y="4085742"/>
              <a:ext cx="307867" cy="14423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681231" y="4320544"/>
              <a:ext cx="908220" cy="12241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984779" y="2601569"/>
              <a:ext cx="6198870" cy="1281430"/>
            </a:xfrm>
            <a:custGeom>
              <a:avLst/>
              <a:gdLst/>
              <a:ahLst/>
              <a:cxnLst/>
              <a:rect l="l" t="t" r="r" b="b"/>
              <a:pathLst>
                <a:path w="6198870" h="1281429">
                  <a:moveTo>
                    <a:pt x="80276" y="1140396"/>
                  </a:moveTo>
                  <a:lnTo>
                    <a:pt x="40132" y="1167231"/>
                  </a:lnTo>
                  <a:lnTo>
                    <a:pt x="0" y="1140396"/>
                  </a:lnTo>
                  <a:lnTo>
                    <a:pt x="40132" y="1281277"/>
                  </a:lnTo>
                  <a:lnTo>
                    <a:pt x="80276" y="1140396"/>
                  </a:lnTo>
                  <a:close/>
                </a:path>
                <a:path w="6198870" h="1281429">
                  <a:moveTo>
                    <a:pt x="1284465" y="439381"/>
                  </a:moveTo>
                  <a:lnTo>
                    <a:pt x="1143965" y="399122"/>
                  </a:lnTo>
                  <a:lnTo>
                    <a:pt x="1170724" y="439381"/>
                  </a:lnTo>
                  <a:lnTo>
                    <a:pt x="1143965" y="479640"/>
                  </a:lnTo>
                  <a:lnTo>
                    <a:pt x="1284465" y="439381"/>
                  </a:lnTo>
                  <a:close/>
                </a:path>
                <a:path w="6198870" h="1281429">
                  <a:moveTo>
                    <a:pt x="2120633" y="1140396"/>
                  </a:moveTo>
                  <a:lnTo>
                    <a:pt x="2080501" y="1167231"/>
                  </a:lnTo>
                  <a:lnTo>
                    <a:pt x="2040382" y="1140396"/>
                  </a:lnTo>
                  <a:lnTo>
                    <a:pt x="2078939" y="1281277"/>
                  </a:lnTo>
                  <a:lnTo>
                    <a:pt x="2120633" y="1140396"/>
                  </a:lnTo>
                  <a:close/>
                </a:path>
                <a:path w="6198870" h="1281429">
                  <a:moveTo>
                    <a:pt x="2125764" y="0"/>
                  </a:moveTo>
                  <a:lnTo>
                    <a:pt x="2085632" y="26822"/>
                  </a:lnTo>
                  <a:lnTo>
                    <a:pt x="2045500" y="0"/>
                  </a:lnTo>
                  <a:lnTo>
                    <a:pt x="2085632" y="140881"/>
                  </a:lnTo>
                  <a:lnTo>
                    <a:pt x="2125764" y="0"/>
                  </a:lnTo>
                  <a:close/>
                </a:path>
                <a:path w="6198870" h="1281429">
                  <a:moveTo>
                    <a:pt x="3319780" y="437705"/>
                  </a:moveTo>
                  <a:lnTo>
                    <a:pt x="3181108" y="397446"/>
                  </a:lnTo>
                  <a:lnTo>
                    <a:pt x="3207867" y="437705"/>
                  </a:lnTo>
                  <a:lnTo>
                    <a:pt x="3181108" y="477964"/>
                  </a:lnTo>
                  <a:lnTo>
                    <a:pt x="3319780" y="437705"/>
                  </a:lnTo>
                  <a:close/>
                </a:path>
                <a:path w="6198870" h="1281429">
                  <a:moveTo>
                    <a:pt x="4157776" y="1140396"/>
                  </a:moveTo>
                  <a:lnTo>
                    <a:pt x="4115866" y="1167231"/>
                  </a:lnTo>
                  <a:lnTo>
                    <a:pt x="4075734" y="1140396"/>
                  </a:lnTo>
                  <a:lnTo>
                    <a:pt x="4115866" y="1281277"/>
                  </a:lnTo>
                  <a:lnTo>
                    <a:pt x="4157776" y="1140396"/>
                  </a:lnTo>
                  <a:close/>
                </a:path>
                <a:path w="6198870" h="1281429">
                  <a:moveTo>
                    <a:pt x="5365166" y="437705"/>
                  </a:moveTo>
                  <a:lnTo>
                    <a:pt x="5224729" y="397446"/>
                  </a:lnTo>
                  <a:lnTo>
                    <a:pt x="5251475" y="437705"/>
                  </a:lnTo>
                  <a:lnTo>
                    <a:pt x="5224729" y="477964"/>
                  </a:lnTo>
                  <a:lnTo>
                    <a:pt x="5365166" y="437705"/>
                  </a:lnTo>
                  <a:close/>
                </a:path>
                <a:path w="6198870" h="1281429">
                  <a:moveTo>
                    <a:pt x="6198260" y="1140396"/>
                  </a:moveTo>
                  <a:lnTo>
                    <a:pt x="6156350" y="1167231"/>
                  </a:lnTo>
                  <a:lnTo>
                    <a:pt x="6116218" y="1140396"/>
                  </a:lnTo>
                  <a:lnTo>
                    <a:pt x="6156350" y="1281277"/>
                  </a:lnTo>
                  <a:lnTo>
                    <a:pt x="6198260" y="1140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Risk</a:t>
            </a:r>
            <a:r>
              <a:rPr spc="-35" dirty="0"/>
              <a:t> </a:t>
            </a:r>
            <a:r>
              <a:rPr spc="-10" dirty="0"/>
              <a:t>identification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921891"/>
            <a:ext cx="10306050" cy="3697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indent="-406400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419100" algn="l"/>
                <a:tab pos="1275715" algn="l"/>
                <a:tab pos="1861185" algn="l"/>
                <a:tab pos="2252345" algn="l"/>
                <a:tab pos="3223895" algn="l"/>
                <a:tab pos="4719955" algn="l"/>
                <a:tab pos="5255260" algn="l"/>
                <a:tab pos="6337300" algn="l"/>
                <a:tab pos="6931659" algn="l"/>
                <a:tab pos="7636509" algn="l"/>
                <a:tab pos="9262110" algn="l"/>
              </a:tabLst>
            </a:pPr>
            <a:r>
              <a:rPr sz="2800" spc="-25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team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activities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based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individual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  <a:p>
            <a:pPr marL="4191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manager’s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experience.</a:t>
            </a:r>
            <a:endParaRPr sz="2800">
              <a:latin typeface="Calibri"/>
              <a:cs typeface="Calibri"/>
            </a:endParaRPr>
          </a:p>
          <a:p>
            <a:pPr marL="419100" marR="5080" indent="-407034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419100" algn="l"/>
                <a:tab pos="794385" algn="l"/>
                <a:tab pos="2211705" algn="l"/>
                <a:tab pos="2676525" algn="l"/>
                <a:tab pos="4127500" algn="l"/>
                <a:tab pos="4944745" algn="l"/>
                <a:tab pos="5729605" algn="l"/>
                <a:tab pos="6263005" algn="l"/>
                <a:tab pos="7122159" algn="l"/>
                <a:tab pos="7598409" algn="l"/>
                <a:tab pos="8867775" algn="l"/>
                <a:tab pos="9683115" algn="l"/>
                <a:tab pos="10121900" algn="l"/>
              </a:tabLst>
            </a:pP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checklist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common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risks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identify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risks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project</a:t>
            </a:r>
            <a:endParaRPr sz="28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Technology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risks.</a:t>
            </a:r>
            <a:endParaRPr sz="24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Organizational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risks.</a:t>
            </a:r>
            <a:endParaRPr sz="24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risks.</a:t>
            </a:r>
            <a:endParaRPr sz="24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Requirements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risks.</a:t>
            </a:r>
            <a:endParaRPr sz="24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Estimation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risks.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different</a:t>
            </a:r>
            <a:r>
              <a:rPr spc="-35" dirty="0"/>
              <a:t> </a:t>
            </a:r>
            <a:r>
              <a:rPr dirty="0"/>
              <a:t>risk</a:t>
            </a:r>
            <a:r>
              <a:rPr spc="-10" dirty="0"/>
              <a:t> types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9630" y="1593850"/>
          <a:ext cx="10893425" cy="4845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Risk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Possible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risks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Estimation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develop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underestimated.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 marR="48856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rate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defect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repair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underestimated.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underestimated.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Organizational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organization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restructured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project.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problems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reductions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budget.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People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impossible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recruit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staff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skills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required.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staff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ill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unavailable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times.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staff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available.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Requirements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Changes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require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major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rework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proposed.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Customers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fail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understand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impact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changes.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Technology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database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cannot process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transactions/second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as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expected.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Reusable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components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contain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defects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they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cannot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reused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planned.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Tools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generated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generation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tools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inefficient.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tools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cannot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together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integrated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way.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Risk</a:t>
            </a:r>
            <a:r>
              <a:rPr spc="-2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837838"/>
            <a:ext cx="10309225" cy="19411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Assess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seriousness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risk.</a:t>
            </a:r>
            <a:endParaRPr sz="2800">
              <a:latin typeface="Calibri"/>
              <a:cs typeface="Calibri"/>
            </a:endParaRPr>
          </a:p>
          <a:p>
            <a:pPr marL="419100" indent="-4064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Probability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low,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low,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moderate,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high.</a:t>
            </a:r>
            <a:endParaRPr sz="2800">
              <a:latin typeface="Calibri"/>
              <a:cs typeface="Calibri"/>
            </a:endParaRPr>
          </a:p>
          <a:p>
            <a:pPr marL="419100" marR="5080" indent="-407034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419100" algn="l"/>
                <a:tab pos="1199515" algn="l"/>
                <a:tab pos="3452495" algn="l"/>
                <a:tab pos="4496435" algn="l"/>
                <a:tab pos="5066665" algn="l"/>
                <a:tab pos="7145020" algn="l"/>
                <a:tab pos="8474710" algn="l"/>
                <a:tab pos="9983470" algn="l"/>
              </a:tabLst>
            </a:pPr>
            <a:r>
              <a:rPr sz="2800" spc="-20" dirty="0">
                <a:latin typeface="Calibri"/>
                <a:cs typeface="Calibri"/>
              </a:rPr>
              <a:t>Risk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consequences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might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catastrophic,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serious,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tolerable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insignificant.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57745" y="1855597"/>
          <a:ext cx="10514965" cy="4098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Probability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Effects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financial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problems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reductions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budget.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Catastrophic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impossible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recruit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staff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skills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project.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High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Catastrophic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staff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ill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project.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Moderate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Serious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Faults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reusable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components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repaired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these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components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reused.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Moderate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Serious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Changes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require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major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rework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proposed.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Moderate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Serious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  <a:tabLst>
                          <a:tab pos="572770" algn="l"/>
                          <a:tab pos="1886585" algn="l"/>
                          <a:tab pos="2182495" algn="l"/>
                          <a:tab pos="3502025" algn="l"/>
                          <a:tab pos="3866515" algn="l"/>
                          <a:tab pos="4403090" algn="l"/>
                          <a:tab pos="5374005" algn="l"/>
                          <a:tab pos="6767195" algn="l"/>
                        </a:tabLst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organization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restructured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responsible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project.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High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Serious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database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cannot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transactions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per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second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expected.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Moderate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Serious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Risk</a:t>
            </a:r>
            <a:r>
              <a:rPr spc="-30" dirty="0"/>
              <a:t> </a:t>
            </a:r>
            <a:r>
              <a:rPr dirty="0"/>
              <a:t>types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examples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Risk</a:t>
            </a:r>
            <a:r>
              <a:rPr spc="-30" dirty="0"/>
              <a:t> </a:t>
            </a:r>
            <a:r>
              <a:rPr dirty="0"/>
              <a:t>types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examples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952625"/>
          <a:ext cx="10516869" cy="3496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38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Probability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Effects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develop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underestimated.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High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Serious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tools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cannot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integrated.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High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Tolerable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Customers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fail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understand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impact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changes.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Moderate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Tolerable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staff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available.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Moderate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Tolerable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rate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defect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repair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underestimated.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Moderate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Tolerable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size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underestimated.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High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Tolerable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559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generated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generation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tools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inefficient.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Moderate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Insignificant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Risk</a:t>
            </a:r>
            <a:r>
              <a:rPr spc="-25" dirty="0"/>
              <a:t> </a:t>
            </a:r>
            <a:r>
              <a:rPr spc="-10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837838"/>
            <a:ext cx="9455150" cy="325120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strategy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manage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risk.</a:t>
            </a:r>
            <a:endParaRPr sz="2800">
              <a:latin typeface="Calibri"/>
              <a:cs typeface="Calibri"/>
            </a:endParaRPr>
          </a:p>
          <a:p>
            <a:pPr marL="419100" indent="-4064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Avoidance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strategies</a:t>
            </a:r>
            <a:endParaRPr sz="28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probability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arise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reduced;</a:t>
            </a:r>
            <a:endParaRPr sz="2400">
              <a:latin typeface="Calibri"/>
              <a:cs typeface="Calibri"/>
            </a:endParaRPr>
          </a:p>
          <a:p>
            <a:pPr marL="419100" indent="-4064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Minimization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strategies</a:t>
            </a:r>
            <a:endParaRPr sz="28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impact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reduced;</a:t>
            </a:r>
            <a:endParaRPr sz="2400">
              <a:latin typeface="Calibri"/>
              <a:cs typeface="Calibri"/>
            </a:endParaRPr>
          </a:p>
          <a:p>
            <a:pPr marL="419100" indent="-4064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Contingency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plans</a:t>
            </a:r>
            <a:endParaRPr sz="28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arises,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contingency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planned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risk;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2408301"/>
            <a:ext cx="7633334" cy="169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Topic:3</a:t>
            </a:r>
            <a:endParaRPr sz="6000"/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4800" b="0" dirty="0">
                <a:solidFill>
                  <a:srgbClr val="878787"/>
                </a:solidFill>
                <a:latin typeface="Calibri"/>
                <a:cs typeface="Calibri"/>
              </a:rPr>
              <a:t>Software</a:t>
            </a:r>
            <a:r>
              <a:rPr sz="4800" b="0" spc="-9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4800" b="0" dirty="0">
                <a:solidFill>
                  <a:srgbClr val="878787"/>
                </a:solidFill>
                <a:latin typeface="Calibri"/>
                <a:cs typeface="Calibri"/>
              </a:rPr>
              <a:t>Project</a:t>
            </a:r>
            <a:r>
              <a:rPr sz="4800" b="0" spc="-9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4800" b="0" spc="-10" dirty="0">
                <a:solidFill>
                  <a:srgbClr val="878787"/>
                </a:solidFill>
                <a:latin typeface="Calibri"/>
                <a:cs typeface="Calibri"/>
              </a:rPr>
              <a:t>Management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Strategies</a:t>
            </a:r>
            <a:r>
              <a:rPr spc="-4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help</a:t>
            </a:r>
            <a:r>
              <a:rPr spc="-35" dirty="0"/>
              <a:t> </a:t>
            </a:r>
            <a:r>
              <a:rPr dirty="0"/>
              <a:t>manage</a:t>
            </a:r>
            <a:r>
              <a:rPr spc="-20" dirty="0"/>
              <a:t> risk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6525" y="1852295"/>
          <a:ext cx="10191114" cy="420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Strategy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85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financial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problems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Prepare</a:t>
                      </a:r>
                      <a:r>
                        <a:rPr sz="1800" spc="40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40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briefing</a:t>
                      </a:r>
                      <a:r>
                        <a:rPr sz="1800" spc="4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18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40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senior</a:t>
                      </a:r>
                      <a:r>
                        <a:rPr sz="1800" spc="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800" spc="4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showing</a:t>
                      </a:r>
                      <a:r>
                        <a:rPr sz="1800" spc="4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spc="40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the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 marR="63500" algn="just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making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important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contribution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goals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business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presenting</a:t>
                      </a:r>
                      <a:r>
                        <a:rPr sz="18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reasons</a:t>
                      </a:r>
                      <a:r>
                        <a:rPr sz="18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why</a:t>
                      </a:r>
                      <a:r>
                        <a:rPr sz="1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cuts</a:t>
                      </a:r>
                      <a:r>
                        <a:rPr sz="18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budget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would</a:t>
                      </a:r>
                      <a:r>
                        <a:rPr sz="18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cost- effective.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Recruitment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problems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  <a:tabLst>
                          <a:tab pos="672465" algn="l"/>
                          <a:tab pos="1696085" algn="l"/>
                          <a:tab pos="2037714" algn="l"/>
                          <a:tab pos="3027045" algn="l"/>
                          <a:tab pos="4138295" algn="l"/>
                          <a:tab pos="4634865" algn="l"/>
                          <a:tab pos="5090795" algn="l"/>
                          <a:tab pos="6165215" algn="l"/>
                          <a:tab pos="6500495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Alert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potential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difficulties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possibility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delays;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investigate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buying-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components.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Staff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illness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  <a:tabLst>
                          <a:tab pos="1238885" algn="l"/>
                          <a:tab pos="1858010" algn="l"/>
                          <a:tab pos="2202815" algn="l"/>
                          <a:tab pos="2719070" algn="l"/>
                          <a:tab pos="3357879" algn="l"/>
                          <a:tab pos="3633470" algn="l"/>
                          <a:tab pos="4264660" algn="l"/>
                          <a:tab pos="5098415" algn="l"/>
                          <a:tab pos="5422900" algn="l"/>
                          <a:tab pos="6024880" algn="l"/>
                          <a:tab pos="65100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Reorganize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overlap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people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therefore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understand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other’s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jobs.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Defective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components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Replace</a:t>
                      </a:r>
                      <a:r>
                        <a:rPr sz="18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potentially</a:t>
                      </a:r>
                      <a:r>
                        <a:rPr sz="18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defective</a:t>
                      </a:r>
                      <a:r>
                        <a:rPr sz="1800" spc="2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components</a:t>
                      </a:r>
                      <a:r>
                        <a:rPr sz="1800" spc="2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2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bought-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components</a:t>
                      </a:r>
                      <a:r>
                        <a:rPr sz="1800" spc="2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known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reliability.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changes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  <a:tabLst>
                          <a:tab pos="807720" algn="l"/>
                          <a:tab pos="1983105" algn="l"/>
                          <a:tab pos="3218815" algn="l"/>
                          <a:tab pos="3546475" algn="l"/>
                          <a:tab pos="4258310" algn="l"/>
                          <a:tab pos="5653405" algn="l"/>
                          <a:tab pos="6454775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Derive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traceability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assess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impact;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maximize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hiding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design.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Strategies</a:t>
            </a:r>
            <a:r>
              <a:rPr spc="-4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help</a:t>
            </a:r>
            <a:r>
              <a:rPr spc="-35" dirty="0"/>
              <a:t> </a:t>
            </a:r>
            <a:r>
              <a:rPr dirty="0"/>
              <a:t>manage</a:t>
            </a:r>
            <a:r>
              <a:rPr spc="-20" dirty="0"/>
              <a:t> risk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9284" y="2212594"/>
          <a:ext cx="10309860" cy="307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3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7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46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Risk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Strategy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restructuring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Prepare</a:t>
                      </a:r>
                      <a:r>
                        <a:rPr sz="1800" spc="4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briefing</a:t>
                      </a:r>
                      <a:r>
                        <a:rPr sz="1800" spc="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document</a:t>
                      </a:r>
                      <a:r>
                        <a:rPr sz="1800" spc="4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4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senior</a:t>
                      </a:r>
                      <a:r>
                        <a:rPr sz="1800" spc="4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800" spc="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showing</a:t>
                      </a:r>
                      <a:r>
                        <a:rPr sz="1800" spc="4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spc="43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the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making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important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contribution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goals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business.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410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Database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performance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Investigate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possibility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buying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higher-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database.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Underestimated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Investigate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buying-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components;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investigate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generator.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Risk</a:t>
            </a:r>
            <a:r>
              <a:rPr spc="-25" dirty="0"/>
              <a:t> </a:t>
            </a:r>
            <a:r>
              <a:rPr spc="-10" dirty="0"/>
              <a:t>monitoring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921891"/>
            <a:ext cx="10306685" cy="22415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19100" marR="5080" indent="-407034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Assess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identified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risks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regularly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decide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whether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becoming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probable.</a:t>
            </a:r>
            <a:endParaRPr sz="2800">
              <a:latin typeface="Calibri"/>
              <a:cs typeface="Calibri"/>
            </a:endParaRPr>
          </a:p>
          <a:p>
            <a:pPr marL="419100" indent="-4064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Also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assess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whether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effects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changed.</a:t>
            </a:r>
            <a:endParaRPr sz="2800">
              <a:latin typeface="Calibri"/>
              <a:cs typeface="Calibri"/>
            </a:endParaRPr>
          </a:p>
          <a:p>
            <a:pPr marL="419100" marR="5080" indent="-407034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419100" algn="l"/>
                <a:tab pos="1351915" algn="l"/>
                <a:tab pos="2101850" algn="l"/>
                <a:tab pos="2859405" algn="l"/>
                <a:tab pos="4081779" algn="l"/>
                <a:tab pos="4695825" algn="l"/>
                <a:tab pos="6336030" algn="l"/>
                <a:tab pos="6877050" algn="l"/>
                <a:tab pos="9048750" algn="l"/>
              </a:tabLst>
            </a:pPr>
            <a:r>
              <a:rPr sz="2800" spc="-20" dirty="0">
                <a:latin typeface="Calibri"/>
                <a:cs typeface="Calibri"/>
              </a:rPr>
              <a:t>Each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key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risk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should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discussed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progress meetings.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Risk</a:t>
            </a:r>
            <a:r>
              <a:rPr spc="-25" dirty="0"/>
              <a:t> </a:t>
            </a:r>
            <a:r>
              <a:rPr spc="-10" dirty="0"/>
              <a:t>indicators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7508" y="1782698"/>
          <a:ext cx="9958705" cy="3983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6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984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Risk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Potential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indicators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Estimation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meet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agreed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schedule;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failure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clear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reported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defects.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Organizational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Organizational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gossip;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lack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senior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management.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735"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People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4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Poor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staff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morale;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poor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relationships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amongst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members;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staff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turnover.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Requirements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change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requests;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complaints.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735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Technology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  <a:tabLst>
                          <a:tab pos="650875" algn="l"/>
                          <a:tab pos="1574800" algn="l"/>
                          <a:tab pos="1946275" algn="l"/>
                          <a:tab pos="3027045" algn="l"/>
                          <a:tab pos="3408045" algn="l"/>
                          <a:tab pos="4318000" algn="l"/>
                          <a:tab pos="5383530" algn="l"/>
                          <a:tab pos="6084570" algn="l"/>
                        </a:tabLst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Late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delivery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software;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reported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problems.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735"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Tools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5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Reluctance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team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members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tools;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complaints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CASE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tools;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demands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higher-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powered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workstations.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Managing</a:t>
            </a:r>
            <a:r>
              <a:rPr spc="-45" dirty="0"/>
              <a:t> </a:t>
            </a:r>
            <a:r>
              <a:rPr spc="-10" dirty="0"/>
              <a:t>people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1836568"/>
            <a:ext cx="10309225" cy="27095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17830" indent="-405130" algn="just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417830" algn="l"/>
              </a:tabLst>
            </a:pPr>
            <a:r>
              <a:rPr sz="2800" dirty="0">
                <a:latin typeface="Calibri"/>
                <a:cs typeface="Calibri"/>
              </a:rPr>
              <a:t>People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organisation’s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assets.</a:t>
            </a:r>
            <a:endParaRPr sz="2800">
              <a:latin typeface="Calibri"/>
              <a:cs typeface="Calibri"/>
            </a:endParaRPr>
          </a:p>
          <a:p>
            <a:pPr marL="417195" marR="5080" indent="-405130" algn="just">
              <a:lnSpc>
                <a:spcPct val="90000"/>
              </a:lnSpc>
              <a:spcBef>
                <a:spcPts val="994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tasks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manager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essentially</a:t>
            </a:r>
            <a:r>
              <a:rPr sz="2800" spc="8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people-</a:t>
            </a:r>
            <a:r>
              <a:rPr sz="2800" dirty="0">
                <a:latin typeface="Calibri"/>
                <a:cs typeface="Calibri"/>
              </a:rPr>
              <a:t>oriented.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Unless 	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2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2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understanding</a:t>
            </a:r>
            <a:r>
              <a:rPr sz="2800" spc="2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29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people,</a:t>
            </a:r>
            <a:r>
              <a:rPr sz="2800" spc="2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management</a:t>
            </a:r>
            <a:r>
              <a:rPr sz="2800" spc="2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23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be 	</a:t>
            </a:r>
            <a:r>
              <a:rPr sz="2800" spc="-10" dirty="0">
                <a:latin typeface="Calibri"/>
                <a:cs typeface="Calibri"/>
              </a:rPr>
              <a:t>unsuccessful.</a:t>
            </a:r>
            <a:endParaRPr sz="2800">
              <a:latin typeface="Calibri"/>
              <a:cs typeface="Calibri"/>
            </a:endParaRPr>
          </a:p>
          <a:p>
            <a:pPr marL="417195" marR="5715" indent="-405130" algn="just">
              <a:lnSpc>
                <a:spcPts val="3030"/>
              </a:lnSpc>
              <a:spcBef>
                <a:spcPts val="104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Poor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people</a:t>
            </a:r>
            <a:r>
              <a:rPr sz="2800" spc="5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management</a:t>
            </a:r>
            <a:r>
              <a:rPr sz="2800" spc="5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5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contributor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 	failure.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People</a:t>
            </a:r>
            <a:r>
              <a:rPr spc="-50" dirty="0"/>
              <a:t> </a:t>
            </a:r>
            <a:r>
              <a:rPr dirty="0"/>
              <a:t>management</a:t>
            </a:r>
            <a:r>
              <a:rPr spc="-55" dirty="0"/>
              <a:t> </a:t>
            </a:r>
            <a:r>
              <a:rPr spc="-1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1929765"/>
            <a:ext cx="10311765" cy="3399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spc="-10" dirty="0">
                <a:latin typeface="Calibri"/>
                <a:cs typeface="Calibri"/>
              </a:rPr>
              <a:t>Consistency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ts val="2280"/>
              </a:lnSpc>
              <a:spcBef>
                <a:spcPts val="280"/>
              </a:spcBef>
              <a:buSzPct val="120000"/>
              <a:buFont typeface="Arial MT"/>
              <a:buChar char="•"/>
              <a:tabLst>
                <a:tab pos="876935" algn="l"/>
                <a:tab pos="1606550" algn="l"/>
                <a:tab pos="2745740" algn="l"/>
                <a:tab pos="3594100" algn="l"/>
                <a:tab pos="3989070" algn="l"/>
                <a:tab pos="4404995" algn="l"/>
                <a:tab pos="5328920" algn="l"/>
                <a:tab pos="5678170" algn="l"/>
                <a:tab pos="5955030" algn="l"/>
                <a:tab pos="7339330" algn="l"/>
                <a:tab pos="7912734" algn="l"/>
                <a:tab pos="8880475" algn="l"/>
                <a:tab pos="10074910" algn="l"/>
              </a:tabLst>
            </a:pPr>
            <a:r>
              <a:rPr sz="2000" spc="-20" dirty="0">
                <a:latin typeface="Calibri"/>
                <a:cs typeface="Calibri"/>
              </a:rPr>
              <a:t>Team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members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should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all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treated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comparable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without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favourites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or</a:t>
            </a:r>
            <a:endParaRPr sz="2000">
              <a:latin typeface="Calibri"/>
              <a:cs typeface="Calibri"/>
            </a:endParaRPr>
          </a:p>
          <a:p>
            <a:pPr marL="876935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discrimination.</a:t>
            </a:r>
            <a:endParaRPr sz="20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95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spc="-10" dirty="0">
                <a:latin typeface="Calibri"/>
                <a:cs typeface="Calibri"/>
              </a:rPr>
              <a:t>Respect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280"/>
              </a:spcBef>
              <a:buSzPct val="120000"/>
              <a:buFont typeface="Arial MT"/>
              <a:buChar char="•"/>
              <a:tabLst>
                <a:tab pos="876935" algn="l"/>
              </a:tabLst>
            </a:pP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team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members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skills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differences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respected.</a:t>
            </a:r>
            <a:endParaRPr sz="20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90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spc="-10" dirty="0">
                <a:latin typeface="Calibri"/>
                <a:cs typeface="Calibri"/>
              </a:rPr>
              <a:t>Inclusion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280"/>
              </a:spcBef>
              <a:buSzPct val="120000"/>
              <a:buFont typeface="Arial MT"/>
              <a:buChar char="•"/>
              <a:tabLst>
                <a:tab pos="876935" algn="l"/>
              </a:tabLst>
            </a:pPr>
            <a:r>
              <a:rPr sz="2000" dirty="0">
                <a:latin typeface="Calibri"/>
                <a:cs typeface="Calibri"/>
              </a:rPr>
              <a:t>Involve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team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members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people’s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views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considered.</a:t>
            </a:r>
            <a:endParaRPr sz="20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95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spc="-10" dirty="0">
                <a:latin typeface="Calibri"/>
                <a:cs typeface="Calibri"/>
              </a:rPr>
              <a:t>Honesty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280"/>
              </a:spcBef>
              <a:buSzPct val="120000"/>
              <a:buFont typeface="Arial MT"/>
              <a:buChar char="•"/>
              <a:tabLst>
                <a:tab pos="876935" algn="l"/>
              </a:tabLst>
            </a:pPr>
            <a:r>
              <a:rPr sz="200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always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honest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going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badly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Teamwork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886358"/>
            <a:ext cx="10307320" cy="390715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17830" indent="-405130" algn="just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417830" algn="l"/>
              </a:tabLst>
            </a:pPr>
            <a:r>
              <a:rPr sz="2800" dirty="0">
                <a:latin typeface="Calibri"/>
                <a:cs typeface="Calibri"/>
              </a:rPr>
              <a:t>Most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engineering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activity</a:t>
            </a:r>
            <a:endParaRPr sz="2800">
              <a:latin typeface="Calibri"/>
              <a:cs typeface="Calibri"/>
            </a:endParaRPr>
          </a:p>
          <a:p>
            <a:pPr marL="874394" marR="5080" lvl="1" indent="-378460" algn="just">
              <a:lnSpc>
                <a:spcPts val="2590"/>
              </a:lnSpc>
              <a:spcBef>
                <a:spcPts val="56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development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schedule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trivial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projects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such 	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person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alone.</a:t>
            </a:r>
            <a:endParaRPr sz="2400">
              <a:latin typeface="Calibri"/>
              <a:cs typeface="Calibri"/>
            </a:endParaRPr>
          </a:p>
          <a:p>
            <a:pPr marL="419734" marR="5080" indent="-407670" algn="just">
              <a:lnSpc>
                <a:spcPct val="90000"/>
              </a:lnSpc>
              <a:spcBef>
                <a:spcPts val="945"/>
              </a:spcBef>
              <a:buFont typeface="Arial MT"/>
              <a:buChar char="•"/>
              <a:tabLst>
                <a:tab pos="419734" algn="l"/>
                <a:tab pos="497840" algn="l"/>
              </a:tabLst>
            </a:pPr>
            <a:r>
              <a:rPr sz="2800" dirty="0">
                <a:latin typeface="Calibri"/>
                <a:cs typeface="Calibri"/>
              </a:rPr>
              <a:t>	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 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cohesive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has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team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spirit.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people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involved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motivated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well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own </a:t>
            </a:r>
            <a:r>
              <a:rPr sz="2800" dirty="0">
                <a:latin typeface="Calibri"/>
                <a:cs typeface="Calibri"/>
              </a:rPr>
              <a:t>personal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goals.</a:t>
            </a:r>
            <a:endParaRPr sz="2800">
              <a:latin typeface="Calibri"/>
              <a:cs typeface="Calibri"/>
            </a:endParaRPr>
          </a:p>
          <a:p>
            <a:pPr marL="417830" indent="-405130" algn="just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7830" algn="l"/>
              </a:tabLst>
            </a:pP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interaction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determinant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performance.</a:t>
            </a:r>
            <a:endParaRPr sz="2800">
              <a:latin typeface="Calibri"/>
              <a:cs typeface="Calibri"/>
            </a:endParaRPr>
          </a:p>
          <a:p>
            <a:pPr marL="417830" indent="-405130" algn="just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7830" algn="l"/>
              </a:tabLst>
            </a:pPr>
            <a:r>
              <a:rPr sz="2800" dirty="0">
                <a:latin typeface="Calibri"/>
                <a:cs typeface="Calibri"/>
              </a:rPr>
              <a:t>Flexibility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composition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limited</a:t>
            </a:r>
            <a:endParaRPr sz="2800">
              <a:latin typeface="Calibri"/>
              <a:cs typeface="Calibri"/>
            </a:endParaRPr>
          </a:p>
          <a:p>
            <a:pPr marL="874394" lvl="1" indent="-378460" algn="just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874394" algn="l"/>
              </a:tabLst>
            </a:pPr>
            <a:r>
              <a:rPr sz="2400" dirty="0">
                <a:latin typeface="Calibri"/>
                <a:cs typeface="Calibri"/>
              </a:rPr>
              <a:t>Managers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people.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Group </a:t>
            </a:r>
            <a:r>
              <a:rPr spc="-10" dirty="0"/>
              <a:t>cohesiveness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1885568"/>
            <a:ext cx="10310495" cy="385952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17195" marR="5080" indent="-405130" algn="just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cohesive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group,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members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6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group</a:t>
            </a:r>
            <a:r>
              <a:rPr sz="2800" spc="65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75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800" spc="65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more 	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important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individual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417830" indent="-405130" algn="just">
              <a:lnSpc>
                <a:spcPts val="3329"/>
              </a:lnSpc>
              <a:spcBef>
                <a:spcPts val="359"/>
              </a:spcBef>
              <a:buFont typeface="Arial MT"/>
              <a:buChar char="•"/>
              <a:tabLst>
                <a:tab pos="41783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advantages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cohesive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874394" lvl="1" indent="-378460" algn="just">
              <a:lnSpc>
                <a:spcPts val="2810"/>
              </a:lnSpc>
              <a:buFont typeface="Arial MT"/>
              <a:buChar char="•"/>
              <a:tabLst>
                <a:tab pos="874394" algn="l"/>
              </a:tabLst>
            </a:pP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standards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members.</a:t>
            </a:r>
            <a:endParaRPr sz="2400">
              <a:latin typeface="Calibri"/>
              <a:cs typeface="Calibri"/>
            </a:endParaRPr>
          </a:p>
          <a:p>
            <a:pPr marL="874394" marR="5080" lvl="1" indent="-378460" algn="just">
              <a:lnSpc>
                <a:spcPct val="80000"/>
              </a:lnSpc>
              <a:spcBef>
                <a:spcPts val="540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Team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members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other’s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work; 	</a:t>
            </a:r>
            <a:r>
              <a:rPr sz="2400" dirty="0">
                <a:latin typeface="Calibri"/>
                <a:cs typeface="Calibri"/>
              </a:rPr>
              <a:t>Inhibitions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ignorance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reduced.</a:t>
            </a:r>
            <a:endParaRPr sz="2400">
              <a:latin typeface="Calibri"/>
              <a:cs typeface="Calibri"/>
            </a:endParaRPr>
          </a:p>
          <a:p>
            <a:pPr marL="874394" marR="8255" lvl="1" indent="-378460" algn="just">
              <a:lnSpc>
                <a:spcPct val="80000"/>
              </a:lnSpc>
              <a:spcBef>
                <a:spcPts val="50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shared.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Continuity</a:t>
            </a:r>
            <a:r>
              <a:rPr sz="2400" spc="4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2400" spc="50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400" spc="5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maintained</a:t>
            </a:r>
            <a:r>
              <a:rPr sz="2400" spc="5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if</a:t>
            </a:r>
            <a:r>
              <a:rPr sz="2400" spc="5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5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group</a:t>
            </a:r>
            <a:r>
              <a:rPr sz="2400" spc="50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member 	leaves.</a:t>
            </a:r>
            <a:endParaRPr sz="2400">
              <a:latin typeface="Calibri"/>
              <a:cs typeface="Calibri"/>
            </a:endParaRPr>
          </a:p>
          <a:p>
            <a:pPr marL="874394" marR="5715" lvl="1" indent="-378460" algn="just">
              <a:lnSpc>
                <a:spcPct val="80000"/>
              </a:lnSpc>
              <a:spcBef>
                <a:spcPts val="490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Refactoring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continual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improvement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encouraged.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members 	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355" dirty="0"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collectively</a:t>
            </a:r>
            <a:r>
              <a:rPr sz="2400" spc="355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35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deliver</a:t>
            </a:r>
            <a:r>
              <a:rPr sz="2400" spc="355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high</a:t>
            </a:r>
            <a:r>
              <a:rPr sz="2400" spc="355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quality</a:t>
            </a:r>
            <a:r>
              <a:rPr sz="2400" spc="355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results</a:t>
            </a:r>
            <a:r>
              <a:rPr sz="2400" spc="355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spc="36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fix</a:t>
            </a:r>
            <a:r>
              <a:rPr sz="2400" spc="360" dirty="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problems</a:t>
            </a:r>
            <a:r>
              <a:rPr sz="2400" spc="-10" dirty="0">
                <a:latin typeface="Calibri"/>
                <a:cs typeface="Calibri"/>
              </a:rPr>
              <a:t>, 	</a:t>
            </a:r>
            <a:r>
              <a:rPr sz="2400" dirty="0">
                <a:latin typeface="Calibri"/>
                <a:cs typeface="Calibri"/>
              </a:rPr>
              <a:t>irrespective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individuals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originally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effectiveness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team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/>
              <a:t>The</a:t>
            </a:r>
            <a:r>
              <a:rPr sz="2800" spc="-30" dirty="0"/>
              <a:t> </a:t>
            </a:r>
            <a:r>
              <a:rPr sz="2800" dirty="0"/>
              <a:t>people</a:t>
            </a:r>
            <a:r>
              <a:rPr sz="2800" spc="-15" dirty="0"/>
              <a:t> </a:t>
            </a:r>
            <a:r>
              <a:rPr sz="2800" dirty="0"/>
              <a:t>in</a:t>
            </a:r>
            <a:r>
              <a:rPr sz="2800" spc="-5" dirty="0"/>
              <a:t> </a:t>
            </a:r>
            <a:r>
              <a:rPr sz="2800" dirty="0"/>
              <a:t>the</a:t>
            </a:r>
            <a:r>
              <a:rPr sz="2800" spc="-30" dirty="0"/>
              <a:t> </a:t>
            </a:r>
            <a:r>
              <a:rPr sz="2800" spc="-10" dirty="0"/>
              <a:t>group</a:t>
            </a:r>
            <a:endParaRPr sz="2800"/>
          </a:p>
          <a:p>
            <a:pPr marL="874394" marR="5080" lvl="1" indent="-378460" algn="just">
              <a:lnSpc>
                <a:spcPts val="2590"/>
              </a:lnSpc>
              <a:spcBef>
                <a:spcPts val="56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You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mix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 	</a:t>
            </a:r>
            <a:r>
              <a:rPr sz="2400" dirty="0">
                <a:latin typeface="Calibri"/>
                <a:cs typeface="Calibri"/>
              </a:rPr>
              <a:t>involves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diverse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negotiating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clients,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programming, 	</a:t>
            </a:r>
            <a:r>
              <a:rPr sz="2400" dirty="0">
                <a:latin typeface="Calibri"/>
                <a:cs typeface="Calibri"/>
              </a:rPr>
              <a:t>testing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documentation.</a:t>
            </a:r>
            <a:endParaRPr sz="24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/>
              <a:t>The</a:t>
            </a:r>
            <a:r>
              <a:rPr sz="2800" spc="-65" dirty="0"/>
              <a:t> </a:t>
            </a:r>
            <a:r>
              <a:rPr sz="2800" dirty="0"/>
              <a:t>group</a:t>
            </a:r>
            <a:r>
              <a:rPr sz="2800" spc="-45" dirty="0"/>
              <a:t> </a:t>
            </a:r>
            <a:r>
              <a:rPr sz="2800" spc="-10" dirty="0"/>
              <a:t>organization</a:t>
            </a:r>
            <a:endParaRPr sz="2800"/>
          </a:p>
          <a:p>
            <a:pPr marL="874394" marR="5080" lvl="1" indent="-378460" algn="just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organized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contribute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best 	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expected.</a:t>
            </a:r>
            <a:endParaRPr sz="24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/>
              <a:t>Technical</a:t>
            </a:r>
            <a:r>
              <a:rPr sz="2800" spc="-50" dirty="0"/>
              <a:t> </a:t>
            </a:r>
            <a:r>
              <a:rPr sz="2800" dirty="0"/>
              <a:t>and</a:t>
            </a:r>
            <a:r>
              <a:rPr sz="2800" spc="-45" dirty="0"/>
              <a:t> </a:t>
            </a:r>
            <a:r>
              <a:rPr sz="2800" dirty="0"/>
              <a:t>managerial</a:t>
            </a:r>
            <a:r>
              <a:rPr sz="2800" spc="-60" dirty="0"/>
              <a:t> </a:t>
            </a:r>
            <a:r>
              <a:rPr sz="2800" spc="-10" dirty="0"/>
              <a:t>communications</a:t>
            </a:r>
            <a:endParaRPr sz="2800"/>
          </a:p>
          <a:p>
            <a:pPr marL="874394" marR="6350" lvl="1" indent="-378460" algn="just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Good</a:t>
            </a:r>
            <a:r>
              <a:rPr sz="2400" spc="3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communications</a:t>
            </a:r>
            <a:r>
              <a:rPr sz="2400" spc="3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3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3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members,</a:t>
            </a:r>
            <a:r>
              <a:rPr sz="2400" spc="3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35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engineering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stakeholders,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essential.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Selecting</a:t>
            </a:r>
            <a:r>
              <a:rPr spc="-90" dirty="0"/>
              <a:t> </a:t>
            </a:r>
            <a:r>
              <a:rPr dirty="0"/>
              <a:t>group</a:t>
            </a:r>
            <a:r>
              <a:rPr spc="-25" dirty="0"/>
              <a:t> </a:t>
            </a:r>
            <a:r>
              <a:rPr spc="-10" dirty="0"/>
              <a:t>members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17195" marR="6985" indent="-405130" algn="just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/>
              <a:t>A</a:t>
            </a:r>
            <a:r>
              <a:rPr sz="2800" spc="300" dirty="0"/>
              <a:t> </a:t>
            </a:r>
            <a:r>
              <a:rPr sz="2800" dirty="0"/>
              <a:t>manager</a:t>
            </a:r>
            <a:r>
              <a:rPr sz="2800" spc="290" dirty="0"/>
              <a:t> </a:t>
            </a:r>
            <a:r>
              <a:rPr sz="2800" dirty="0"/>
              <a:t>or</a:t>
            </a:r>
            <a:r>
              <a:rPr sz="2800" spc="295" dirty="0"/>
              <a:t> </a:t>
            </a:r>
            <a:r>
              <a:rPr sz="2800" dirty="0"/>
              <a:t>team</a:t>
            </a:r>
            <a:r>
              <a:rPr sz="2800" spc="285" dirty="0"/>
              <a:t> </a:t>
            </a:r>
            <a:r>
              <a:rPr sz="2800" dirty="0"/>
              <a:t>leader’s</a:t>
            </a:r>
            <a:r>
              <a:rPr sz="2800" spc="295" dirty="0"/>
              <a:t> </a:t>
            </a:r>
            <a:r>
              <a:rPr sz="2800" dirty="0"/>
              <a:t>job</a:t>
            </a:r>
            <a:r>
              <a:rPr sz="2800" spc="305" dirty="0"/>
              <a:t> </a:t>
            </a:r>
            <a:r>
              <a:rPr sz="2800" dirty="0"/>
              <a:t>is</a:t>
            </a:r>
            <a:r>
              <a:rPr sz="2800" spc="305" dirty="0"/>
              <a:t> </a:t>
            </a:r>
            <a:r>
              <a:rPr sz="2800" dirty="0"/>
              <a:t>to</a:t>
            </a:r>
            <a:r>
              <a:rPr sz="2800" spc="305" dirty="0"/>
              <a:t> </a:t>
            </a:r>
            <a:r>
              <a:rPr sz="2800" dirty="0"/>
              <a:t>create</a:t>
            </a:r>
            <a:r>
              <a:rPr sz="2800" spc="290" dirty="0"/>
              <a:t> </a:t>
            </a:r>
            <a:r>
              <a:rPr sz="2800" dirty="0"/>
              <a:t>a</a:t>
            </a:r>
            <a:r>
              <a:rPr sz="2800" spc="305" dirty="0"/>
              <a:t> </a:t>
            </a:r>
            <a:r>
              <a:rPr sz="2800" dirty="0"/>
              <a:t>cohesive</a:t>
            </a:r>
            <a:r>
              <a:rPr sz="2800" spc="290" dirty="0"/>
              <a:t> </a:t>
            </a:r>
            <a:r>
              <a:rPr sz="2800" dirty="0"/>
              <a:t>group</a:t>
            </a:r>
            <a:r>
              <a:rPr sz="2800" spc="295" dirty="0"/>
              <a:t> </a:t>
            </a:r>
            <a:r>
              <a:rPr sz="2800" spc="-25" dirty="0"/>
              <a:t>and 	</a:t>
            </a:r>
            <a:r>
              <a:rPr sz="2800" dirty="0"/>
              <a:t>organize</a:t>
            </a:r>
            <a:r>
              <a:rPr sz="2800" spc="-55" dirty="0"/>
              <a:t> </a:t>
            </a:r>
            <a:r>
              <a:rPr sz="2800" dirty="0"/>
              <a:t>their</a:t>
            </a:r>
            <a:r>
              <a:rPr sz="2800" spc="-20" dirty="0"/>
              <a:t> </a:t>
            </a:r>
            <a:r>
              <a:rPr sz="2800" dirty="0"/>
              <a:t>group</a:t>
            </a:r>
            <a:r>
              <a:rPr sz="2800" spc="-15" dirty="0"/>
              <a:t> </a:t>
            </a:r>
            <a:r>
              <a:rPr sz="2800" dirty="0"/>
              <a:t>so</a:t>
            </a:r>
            <a:r>
              <a:rPr sz="2800" spc="-20" dirty="0"/>
              <a:t> </a:t>
            </a:r>
            <a:r>
              <a:rPr sz="2800" dirty="0"/>
              <a:t>that</a:t>
            </a:r>
            <a:r>
              <a:rPr sz="2800" spc="-20" dirty="0"/>
              <a:t> </a:t>
            </a:r>
            <a:r>
              <a:rPr sz="2800" dirty="0"/>
              <a:t>they</a:t>
            </a:r>
            <a:r>
              <a:rPr sz="2800" spc="-30" dirty="0"/>
              <a:t> </a:t>
            </a:r>
            <a:r>
              <a:rPr sz="2800" dirty="0"/>
              <a:t>can</a:t>
            </a:r>
            <a:r>
              <a:rPr sz="2800" spc="-30" dirty="0"/>
              <a:t> </a:t>
            </a:r>
            <a:r>
              <a:rPr sz="2800" dirty="0"/>
              <a:t>work</a:t>
            </a:r>
            <a:r>
              <a:rPr sz="2800" spc="-35" dirty="0"/>
              <a:t> </a:t>
            </a:r>
            <a:r>
              <a:rPr sz="2800" dirty="0"/>
              <a:t>together</a:t>
            </a:r>
            <a:r>
              <a:rPr sz="2800" spc="-40" dirty="0"/>
              <a:t> </a:t>
            </a:r>
            <a:r>
              <a:rPr sz="2800" spc="-10" dirty="0"/>
              <a:t>effectively.</a:t>
            </a:r>
            <a:endParaRPr sz="2800"/>
          </a:p>
          <a:p>
            <a:pPr marL="417195" marR="5080" indent="-405130" algn="just">
              <a:lnSpc>
                <a:spcPct val="90000"/>
              </a:lnSpc>
              <a:spcBef>
                <a:spcPts val="944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/>
              <a:t>This</a:t>
            </a:r>
            <a:r>
              <a:rPr sz="2800" spc="430" dirty="0"/>
              <a:t> </a:t>
            </a:r>
            <a:r>
              <a:rPr sz="2800" dirty="0"/>
              <a:t>involves</a:t>
            </a:r>
            <a:r>
              <a:rPr sz="2800" spc="434" dirty="0"/>
              <a:t> </a:t>
            </a:r>
            <a:r>
              <a:rPr sz="2800" dirty="0"/>
              <a:t>creating</a:t>
            </a:r>
            <a:r>
              <a:rPr sz="2800" spc="434" dirty="0"/>
              <a:t> </a:t>
            </a:r>
            <a:r>
              <a:rPr sz="2800" dirty="0"/>
              <a:t>a</a:t>
            </a:r>
            <a:r>
              <a:rPr sz="2800" spc="440" dirty="0"/>
              <a:t> </a:t>
            </a:r>
            <a:r>
              <a:rPr sz="2800" dirty="0"/>
              <a:t>group</a:t>
            </a:r>
            <a:r>
              <a:rPr sz="2800" spc="434" dirty="0"/>
              <a:t> </a:t>
            </a:r>
            <a:r>
              <a:rPr sz="2800" dirty="0"/>
              <a:t>with</a:t>
            </a:r>
            <a:r>
              <a:rPr sz="2800" spc="440" dirty="0"/>
              <a:t> </a:t>
            </a:r>
            <a:r>
              <a:rPr sz="2800" dirty="0"/>
              <a:t>the</a:t>
            </a:r>
            <a:r>
              <a:rPr sz="2800" spc="445" dirty="0"/>
              <a:t> </a:t>
            </a:r>
            <a:r>
              <a:rPr sz="2800" dirty="0"/>
              <a:t>right</a:t>
            </a:r>
            <a:r>
              <a:rPr sz="2800" spc="434" dirty="0"/>
              <a:t> </a:t>
            </a:r>
            <a:r>
              <a:rPr sz="2800" dirty="0"/>
              <a:t>balance</a:t>
            </a:r>
            <a:r>
              <a:rPr sz="2800" spc="434" dirty="0"/>
              <a:t> </a:t>
            </a:r>
            <a:r>
              <a:rPr sz="2800" dirty="0"/>
              <a:t>of</a:t>
            </a:r>
            <a:r>
              <a:rPr sz="2800" spc="434" dirty="0"/>
              <a:t> </a:t>
            </a:r>
            <a:r>
              <a:rPr sz="2800" spc="-10" dirty="0"/>
              <a:t>technical 	</a:t>
            </a:r>
            <a:r>
              <a:rPr sz="2800" dirty="0"/>
              <a:t>skills</a:t>
            </a:r>
            <a:r>
              <a:rPr sz="2800" spc="135" dirty="0"/>
              <a:t>  </a:t>
            </a:r>
            <a:r>
              <a:rPr sz="2800" dirty="0"/>
              <a:t>and</a:t>
            </a:r>
            <a:r>
              <a:rPr sz="2800" spc="145" dirty="0"/>
              <a:t>  </a:t>
            </a:r>
            <a:r>
              <a:rPr sz="2800" dirty="0"/>
              <a:t>personalities,</a:t>
            </a:r>
            <a:r>
              <a:rPr sz="2800" spc="140" dirty="0"/>
              <a:t>  </a:t>
            </a:r>
            <a:r>
              <a:rPr sz="2800" dirty="0"/>
              <a:t>and</a:t>
            </a:r>
            <a:r>
              <a:rPr sz="2800" spc="140" dirty="0"/>
              <a:t>  </a:t>
            </a:r>
            <a:r>
              <a:rPr sz="2800" dirty="0"/>
              <a:t>organizing</a:t>
            </a:r>
            <a:r>
              <a:rPr sz="2800" spc="114" dirty="0"/>
              <a:t>  </a:t>
            </a:r>
            <a:r>
              <a:rPr sz="2800" dirty="0"/>
              <a:t>that</a:t>
            </a:r>
            <a:r>
              <a:rPr sz="2800" spc="135" dirty="0"/>
              <a:t>  </a:t>
            </a:r>
            <a:r>
              <a:rPr sz="2800" dirty="0"/>
              <a:t>group</a:t>
            </a:r>
            <a:r>
              <a:rPr sz="2800" spc="140" dirty="0"/>
              <a:t>  </a:t>
            </a:r>
            <a:r>
              <a:rPr sz="2800" dirty="0"/>
              <a:t>so</a:t>
            </a:r>
            <a:r>
              <a:rPr sz="2800" spc="140" dirty="0"/>
              <a:t>  </a:t>
            </a:r>
            <a:r>
              <a:rPr sz="2800" dirty="0"/>
              <a:t>that</a:t>
            </a:r>
            <a:r>
              <a:rPr sz="2800" spc="135" dirty="0"/>
              <a:t>  </a:t>
            </a:r>
            <a:r>
              <a:rPr sz="2800" spc="-25" dirty="0"/>
              <a:t>the 	</a:t>
            </a:r>
            <a:r>
              <a:rPr sz="2800" dirty="0"/>
              <a:t>members</a:t>
            </a:r>
            <a:r>
              <a:rPr sz="2800" spc="-50" dirty="0"/>
              <a:t> </a:t>
            </a:r>
            <a:r>
              <a:rPr sz="2800" dirty="0"/>
              <a:t>work</a:t>
            </a:r>
            <a:r>
              <a:rPr sz="2800" spc="-60" dirty="0"/>
              <a:t> </a:t>
            </a:r>
            <a:r>
              <a:rPr sz="2800" dirty="0"/>
              <a:t>together</a:t>
            </a:r>
            <a:r>
              <a:rPr sz="2800" spc="-65" dirty="0"/>
              <a:t> </a:t>
            </a:r>
            <a:r>
              <a:rPr sz="2800" spc="-10" dirty="0"/>
              <a:t>effectively.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Software</a:t>
            </a:r>
            <a:r>
              <a:rPr sz="4800" spc="-114" dirty="0"/>
              <a:t> </a:t>
            </a:r>
            <a:r>
              <a:rPr sz="4800" dirty="0"/>
              <a:t>project</a:t>
            </a:r>
            <a:r>
              <a:rPr sz="4800" spc="-110" dirty="0"/>
              <a:t> </a:t>
            </a:r>
            <a:r>
              <a:rPr sz="4800" spc="-10" dirty="0"/>
              <a:t>management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967232" y="1921205"/>
            <a:ext cx="10309860" cy="28835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17195" marR="5080" indent="-405130" algn="just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Concerned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activities</a:t>
            </a:r>
            <a:r>
              <a:rPr sz="2800" spc="1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involved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ensuring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is 	</a:t>
            </a:r>
            <a:r>
              <a:rPr sz="2800" dirty="0">
                <a:latin typeface="Calibri"/>
                <a:cs typeface="Calibri"/>
              </a:rPr>
              <a:t>delivered</a:t>
            </a:r>
            <a:r>
              <a:rPr sz="2800" spc="6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6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6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6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schedule</a:t>
            </a:r>
            <a:r>
              <a:rPr sz="2800" spc="6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6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accordance</a:t>
            </a:r>
            <a:r>
              <a:rPr sz="2800" spc="6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requirements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organizations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developing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procuring</a:t>
            </a:r>
            <a:r>
              <a:rPr sz="2800" spc="6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software.</a:t>
            </a:r>
            <a:endParaRPr sz="2800">
              <a:latin typeface="Calibri"/>
              <a:cs typeface="Calibri"/>
            </a:endParaRPr>
          </a:p>
          <a:p>
            <a:pPr marL="417195" marR="6350" indent="-405130" algn="just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management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needed</a:t>
            </a:r>
            <a:r>
              <a:rPr sz="2800" spc="4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development</a:t>
            </a:r>
            <a:r>
              <a:rPr sz="2800" spc="4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	</a:t>
            </a:r>
            <a:r>
              <a:rPr sz="2800" dirty="0">
                <a:latin typeface="Calibri"/>
                <a:cs typeface="Calibri"/>
              </a:rPr>
              <a:t>always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budget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schedule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constraints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by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organization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software.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66622" y="1931288"/>
            <a:ext cx="10310495" cy="2189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105"/>
              </a:spcBef>
              <a:buSzPct val="121739"/>
              <a:buFont typeface="Arial MT"/>
              <a:buChar char="•"/>
              <a:tabLst>
                <a:tab pos="419734" algn="l"/>
              </a:tabLst>
            </a:pPr>
            <a:r>
              <a:rPr sz="2300" dirty="0">
                <a:latin typeface="Calibri"/>
                <a:cs typeface="Calibri"/>
              </a:rPr>
              <a:t>May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not be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possible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appoint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ideal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people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work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on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project</a:t>
            </a:r>
            <a:endParaRPr sz="23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259"/>
              </a:spcBef>
              <a:buSzPct val="114285"/>
              <a:buFont typeface="Arial MT"/>
              <a:buChar char="•"/>
              <a:tabLst>
                <a:tab pos="876935" algn="l"/>
              </a:tabLst>
            </a:pPr>
            <a:r>
              <a:rPr sz="2100" dirty="0">
                <a:latin typeface="Calibri"/>
                <a:cs typeface="Calibri"/>
              </a:rPr>
              <a:t>Project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budget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may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not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allow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for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use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highly-</a:t>
            </a:r>
            <a:r>
              <a:rPr sz="2100" dirty="0">
                <a:latin typeface="Calibri"/>
                <a:cs typeface="Calibri"/>
              </a:rPr>
              <a:t>paid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staff;</a:t>
            </a:r>
            <a:endParaRPr sz="21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240"/>
              </a:spcBef>
              <a:buSzPct val="114285"/>
              <a:buFont typeface="Arial MT"/>
              <a:buChar char="•"/>
              <a:tabLst>
                <a:tab pos="876935" algn="l"/>
              </a:tabLst>
            </a:pPr>
            <a:r>
              <a:rPr sz="2100" dirty="0">
                <a:latin typeface="Calibri"/>
                <a:cs typeface="Calibri"/>
              </a:rPr>
              <a:t>Staff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appropriate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experience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may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not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available;</a:t>
            </a:r>
            <a:endParaRPr sz="21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254"/>
              </a:spcBef>
              <a:buSzPct val="114285"/>
              <a:buFont typeface="Arial MT"/>
              <a:buChar char="•"/>
              <a:tabLst>
                <a:tab pos="876935" algn="l"/>
              </a:tabLst>
            </a:pPr>
            <a:r>
              <a:rPr sz="2100" dirty="0">
                <a:latin typeface="Calibri"/>
                <a:cs typeface="Calibri"/>
              </a:rPr>
              <a:t>An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organisation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may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wish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develop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employee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skills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software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project.</a:t>
            </a:r>
            <a:endParaRPr sz="2100">
              <a:latin typeface="Calibri"/>
              <a:cs typeface="Calibri"/>
            </a:endParaRPr>
          </a:p>
          <a:p>
            <a:pPr marL="419734" indent="-407034">
              <a:lnSpc>
                <a:spcPts val="2620"/>
              </a:lnSpc>
              <a:spcBef>
                <a:spcPts val="710"/>
              </a:spcBef>
              <a:buSzPct val="121739"/>
              <a:buFont typeface="Arial MT"/>
              <a:buChar char="•"/>
              <a:tabLst>
                <a:tab pos="419734" algn="l"/>
                <a:tab pos="1771650" algn="l"/>
                <a:tab pos="2512060" algn="l"/>
                <a:tab pos="2933065" algn="l"/>
                <a:tab pos="3700779" algn="l"/>
                <a:tab pos="4620260" algn="l"/>
                <a:tab pos="5447665" algn="l"/>
                <a:tab pos="6936740" algn="l"/>
                <a:tab pos="8261350" algn="l"/>
                <a:tab pos="9093835" algn="l"/>
                <a:tab pos="9909175" algn="l"/>
              </a:tabLst>
            </a:pPr>
            <a:r>
              <a:rPr sz="2300" spc="-10" dirty="0">
                <a:latin typeface="Calibri"/>
                <a:cs typeface="Calibri"/>
              </a:rPr>
              <a:t>Managers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20" dirty="0">
                <a:latin typeface="Calibri"/>
                <a:cs typeface="Calibri"/>
              </a:rPr>
              <a:t>have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25" dirty="0">
                <a:latin typeface="Calibri"/>
                <a:cs typeface="Calibri"/>
              </a:rPr>
              <a:t>to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20" dirty="0">
                <a:latin typeface="Calibri"/>
                <a:cs typeface="Calibri"/>
              </a:rPr>
              <a:t>work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10" dirty="0">
                <a:latin typeface="Calibri"/>
                <a:cs typeface="Calibri"/>
              </a:rPr>
              <a:t>within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10" dirty="0">
                <a:latin typeface="Calibri"/>
                <a:cs typeface="Calibri"/>
              </a:rPr>
              <a:t>these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10" dirty="0">
                <a:latin typeface="Calibri"/>
                <a:cs typeface="Calibri"/>
              </a:rPr>
              <a:t>constraints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10" dirty="0">
                <a:latin typeface="Calibri"/>
                <a:cs typeface="Calibri"/>
              </a:rPr>
              <a:t>especially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20" dirty="0">
                <a:latin typeface="Calibri"/>
                <a:cs typeface="Calibri"/>
              </a:rPr>
              <a:t>when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10" dirty="0">
                <a:latin typeface="Calibri"/>
                <a:cs typeface="Calibri"/>
              </a:rPr>
              <a:t>there</a:t>
            </a:r>
            <a:r>
              <a:rPr sz="2300" dirty="0">
                <a:latin typeface="Calibri"/>
                <a:cs typeface="Calibri"/>
              </a:rPr>
              <a:t>	</a:t>
            </a:r>
            <a:r>
              <a:rPr sz="2300" spc="-25" dirty="0">
                <a:latin typeface="Calibri"/>
                <a:cs typeface="Calibri"/>
              </a:rPr>
              <a:t>are</a:t>
            </a:r>
            <a:endParaRPr sz="2300">
              <a:latin typeface="Calibri"/>
              <a:cs typeface="Calibri"/>
            </a:endParaRPr>
          </a:p>
          <a:p>
            <a:pPr marL="419734">
              <a:lnSpc>
                <a:spcPts val="2620"/>
              </a:lnSpc>
            </a:pPr>
            <a:r>
              <a:rPr sz="2300" dirty="0">
                <a:latin typeface="Calibri"/>
                <a:cs typeface="Calibri"/>
              </a:rPr>
              <a:t>shortages</a:t>
            </a:r>
            <a:r>
              <a:rPr sz="2300" spc="-3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4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trained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staff.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Team</a:t>
            </a:r>
            <a:r>
              <a:rPr spc="-30" dirty="0"/>
              <a:t> </a:t>
            </a:r>
            <a:r>
              <a:rPr spc="-10" dirty="0"/>
              <a:t>Formation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Effectiveness</a:t>
            </a:r>
            <a:r>
              <a:rPr spc="-7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1929765"/>
            <a:ext cx="269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419734" algn="l"/>
                <a:tab pos="1398270" algn="l"/>
              </a:tabLst>
            </a:pPr>
            <a:r>
              <a:rPr sz="2400" spc="-10" dirty="0">
                <a:latin typeface="Calibri"/>
                <a:cs typeface="Calibri"/>
              </a:rPr>
              <a:t>Group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composed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0" y="1929765"/>
            <a:ext cx="7440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820" algn="l"/>
                <a:tab pos="1839595" algn="l"/>
                <a:tab pos="2577465" algn="l"/>
                <a:tab pos="3458210" algn="l"/>
                <a:tab pos="4070985" algn="l"/>
                <a:tab pos="4930775" algn="l"/>
                <a:tab pos="6480810" algn="l"/>
                <a:tab pos="7114540" algn="l"/>
              </a:tabLst>
            </a:pP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members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who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share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motivation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622" y="2258948"/>
            <a:ext cx="10307955" cy="310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problematic</a:t>
            </a:r>
            <a:endParaRPr sz="2400">
              <a:latin typeface="Calibri"/>
              <a:cs typeface="Calibri"/>
            </a:endParaRPr>
          </a:p>
          <a:p>
            <a:pPr marL="876935" indent="-381000">
              <a:lnSpc>
                <a:spcPct val="100000"/>
              </a:lnSpc>
              <a:spcBef>
                <a:spcPts val="280"/>
              </a:spcBef>
              <a:buSzPct val="120000"/>
              <a:buFont typeface="Arial MT"/>
              <a:buChar char="•"/>
              <a:tabLst>
                <a:tab pos="876935" algn="l"/>
              </a:tabLst>
            </a:pPr>
            <a:r>
              <a:rPr sz="2000" spc="-10" dirty="0">
                <a:latin typeface="Calibri"/>
                <a:cs typeface="Calibri"/>
              </a:rPr>
              <a:t>Task-</a:t>
            </a:r>
            <a:r>
              <a:rPr sz="2000" dirty="0">
                <a:latin typeface="Calibri"/>
                <a:cs typeface="Calibri"/>
              </a:rPr>
              <a:t>oriented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everyone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own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thing;</a:t>
            </a:r>
            <a:endParaRPr sz="2000">
              <a:latin typeface="Calibri"/>
              <a:cs typeface="Calibri"/>
            </a:endParaRPr>
          </a:p>
          <a:p>
            <a:pPr marL="876935" indent="-381000">
              <a:lnSpc>
                <a:spcPct val="100000"/>
              </a:lnSpc>
              <a:spcBef>
                <a:spcPts val="265"/>
              </a:spcBef>
              <a:buSzPct val="120000"/>
              <a:buFont typeface="Arial MT"/>
              <a:buChar char="•"/>
              <a:tabLst>
                <a:tab pos="876935" algn="l"/>
              </a:tabLst>
            </a:pPr>
            <a:r>
              <a:rPr sz="2000" spc="-20" dirty="0">
                <a:latin typeface="Calibri"/>
                <a:cs typeface="Calibri"/>
              </a:rPr>
              <a:t>Self-</a:t>
            </a:r>
            <a:r>
              <a:rPr sz="2000" dirty="0">
                <a:latin typeface="Calibri"/>
                <a:cs typeface="Calibri"/>
              </a:rPr>
              <a:t>oriented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everyone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boss;</a:t>
            </a:r>
            <a:endParaRPr sz="2000">
              <a:latin typeface="Calibri"/>
              <a:cs typeface="Calibri"/>
            </a:endParaRPr>
          </a:p>
          <a:p>
            <a:pPr marL="876935" indent="-381000">
              <a:lnSpc>
                <a:spcPct val="100000"/>
              </a:lnSpc>
              <a:spcBef>
                <a:spcPts val="254"/>
              </a:spcBef>
              <a:buSzPct val="120000"/>
              <a:buFont typeface="Arial MT"/>
              <a:buChar char="•"/>
              <a:tabLst>
                <a:tab pos="876935" algn="l"/>
              </a:tabLst>
            </a:pPr>
            <a:r>
              <a:rPr sz="2000" spc="-20" dirty="0">
                <a:latin typeface="Calibri"/>
                <a:cs typeface="Calibri"/>
              </a:rPr>
              <a:t>Interaction-</a:t>
            </a:r>
            <a:r>
              <a:rPr sz="2000" dirty="0">
                <a:latin typeface="Calibri"/>
                <a:cs typeface="Calibri"/>
              </a:rPr>
              <a:t>oriented 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chatting,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enough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work.</a:t>
            </a:r>
            <a:endParaRPr sz="20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90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effective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balance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710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difficult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achieve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engineers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task-oriented.</a:t>
            </a:r>
            <a:endParaRPr sz="2400">
              <a:latin typeface="Calibri"/>
              <a:cs typeface="Calibri"/>
            </a:endParaRPr>
          </a:p>
          <a:p>
            <a:pPr marL="419734" marR="5080" indent="-407670">
              <a:lnSpc>
                <a:spcPts val="2590"/>
              </a:lnSpc>
              <a:spcBef>
                <a:spcPts val="1050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spc="-10" dirty="0">
                <a:latin typeface="Calibri"/>
                <a:cs typeface="Calibri"/>
              </a:rPr>
              <a:t>Interaction-</a:t>
            </a:r>
            <a:r>
              <a:rPr sz="2400" dirty="0">
                <a:latin typeface="Calibri"/>
                <a:cs typeface="Calibri"/>
              </a:rPr>
              <a:t>oriented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important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defuse </a:t>
            </a:r>
            <a:r>
              <a:rPr sz="2400" dirty="0">
                <a:latin typeface="Calibri"/>
                <a:cs typeface="Calibri"/>
              </a:rPr>
              <a:t>tensions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arise.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Group</a:t>
            </a:r>
            <a:r>
              <a:rPr spc="-15" dirty="0"/>
              <a:t> </a:t>
            </a:r>
            <a:r>
              <a:rPr spc="-10" dirty="0"/>
              <a:t>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886153"/>
            <a:ext cx="10309860" cy="3862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17195" marR="5080" indent="-405130" algn="just">
              <a:lnSpc>
                <a:spcPct val="80000"/>
              </a:lnSpc>
              <a:spcBef>
                <a:spcPts val="77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organized</a:t>
            </a:r>
            <a:r>
              <a:rPr sz="2800" spc="5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affects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decisions</a:t>
            </a:r>
            <a:r>
              <a:rPr sz="2800" spc="5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	</a:t>
            </a:r>
            <a:r>
              <a:rPr sz="2800" dirty="0">
                <a:latin typeface="Calibri"/>
                <a:cs typeface="Calibri"/>
              </a:rPr>
              <a:t>made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group,</a:t>
            </a:r>
            <a:r>
              <a:rPr sz="2800" spc="3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ways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3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exchanged</a:t>
            </a:r>
            <a:r>
              <a:rPr sz="2800" spc="3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interactions</a:t>
            </a:r>
            <a:r>
              <a:rPr sz="2800" spc="1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development</a:t>
            </a:r>
            <a:r>
              <a:rPr sz="2800" spc="1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external 	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stakeholders.</a:t>
            </a:r>
            <a:endParaRPr sz="2800">
              <a:latin typeface="Calibri"/>
              <a:cs typeface="Calibri"/>
            </a:endParaRPr>
          </a:p>
          <a:p>
            <a:pPr marL="874394" lvl="1" indent="-378460" algn="just">
              <a:lnSpc>
                <a:spcPts val="2825"/>
              </a:lnSpc>
              <a:buFont typeface="Arial MT"/>
              <a:buChar char="•"/>
              <a:tabLst>
                <a:tab pos="874394" algn="l"/>
              </a:tabLst>
            </a:pPr>
            <a:r>
              <a:rPr sz="2400" dirty="0">
                <a:latin typeface="Calibri"/>
                <a:cs typeface="Calibri"/>
              </a:rPr>
              <a:t>Key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include:</a:t>
            </a:r>
            <a:endParaRPr sz="2400">
              <a:latin typeface="Calibri"/>
              <a:cs typeface="Calibri"/>
            </a:endParaRPr>
          </a:p>
          <a:p>
            <a:pPr marL="1334135" lvl="2" indent="-354965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1334135" algn="l"/>
              </a:tabLst>
            </a:pP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project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group?</a:t>
            </a:r>
            <a:endParaRPr sz="2000">
              <a:latin typeface="Calibri"/>
              <a:cs typeface="Calibri"/>
            </a:endParaRPr>
          </a:p>
          <a:p>
            <a:pPr marL="1334135" marR="7620" lvl="2" indent="-355600">
              <a:lnSpc>
                <a:spcPct val="80000"/>
              </a:lnSpc>
              <a:spcBef>
                <a:spcPts val="495"/>
              </a:spcBef>
              <a:buFont typeface="Arial MT"/>
              <a:buChar char="•"/>
              <a:tabLst>
                <a:tab pos="1334135" algn="l"/>
              </a:tabLst>
            </a:pPr>
            <a:r>
              <a:rPr sz="2000" dirty="0">
                <a:latin typeface="Calibri"/>
                <a:cs typeface="Calibri"/>
              </a:rPr>
              <a:t>Who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involved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making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critical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technical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decisions,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made?</a:t>
            </a:r>
            <a:endParaRPr sz="2000">
              <a:latin typeface="Calibri"/>
              <a:cs typeface="Calibri"/>
            </a:endParaRPr>
          </a:p>
          <a:p>
            <a:pPr marL="1334135" lvl="2" indent="-354965">
              <a:lnSpc>
                <a:spcPts val="2160"/>
              </a:lnSpc>
              <a:spcBef>
                <a:spcPts val="20"/>
              </a:spcBef>
              <a:buFont typeface="Arial MT"/>
              <a:buChar char="•"/>
              <a:tabLst>
                <a:tab pos="1334135" algn="l"/>
              </a:tabLst>
            </a:pPr>
            <a:r>
              <a:rPr sz="2000" dirty="0">
                <a:latin typeface="Calibri"/>
                <a:cs typeface="Calibri"/>
              </a:rPr>
              <a:t>How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interactions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external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stakeholders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senior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company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1334135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handled?</a:t>
            </a:r>
            <a:endParaRPr sz="2000">
              <a:latin typeface="Calibri"/>
              <a:cs typeface="Calibri"/>
            </a:endParaRPr>
          </a:p>
          <a:p>
            <a:pPr marL="1334135" lvl="2" indent="-35496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1334135" algn="l"/>
              </a:tabLst>
            </a:pPr>
            <a:r>
              <a:rPr sz="2000" dirty="0">
                <a:latin typeface="Calibri"/>
                <a:cs typeface="Calibri"/>
              </a:rPr>
              <a:t>How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integrate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people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co-located?</a:t>
            </a:r>
            <a:endParaRPr sz="2000">
              <a:latin typeface="Calibri"/>
              <a:cs typeface="Calibri"/>
            </a:endParaRPr>
          </a:p>
          <a:p>
            <a:pPr marL="1334135" lvl="2" indent="-35496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334135" algn="l"/>
              </a:tabLst>
            </a:pPr>
            <a:r>
              <a:rPr sz="2000" dirty="0">
                <a:latin typeface="Calibri"/>
                <a:cs typeface="Calibri"/>
              </a:rPr>
              <a:t>How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knowledge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across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group?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Group</a:t>
            </a:r>
            <a:r>
              <a:rPr spc="-10" dirty="0"/>
              <a:t> organization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1920620"/>
            <a:ext cx="10310495" cy="26257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19734" marR="5080" indent="-40767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Small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engineering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groups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usually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organised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informally </a:t>
            </a:r>
            <a:r>
              <a:rPr sz="2800" dirty="0">
                <a:latin typeface="Calibri"/>
                <a:cs typeface="Calibri"/>
              </a:rPr>
              <a:t>without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rigid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structure.</a:t>
            </a:r>
            <a:endParaRPr sz="2800">
              <a:latin typeface="Calibri"/>
              <a:cs typeface="Calibri"/>
            </a:endParaRPr>
          </a:p>
          <a:p>
            <a:pPr marL="419734" marR="6350" indent="-40767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419734" algn="l"/>
                <a:tab pos="1067435" algn="l"/>
                <a:tab pos="1960245" algn="l"/>
                <a:tab pos="3391535" algn="l"/>
                <a:tab pos="4348480" algn="l"/>
                <a:tab pos="5138420" algn="l"/>
                <a:tab pos="5674995" algn="l"/>
                <a:tab pos="6021070" algn="l"/>
                <a:tab pos="7875905" algn="l"/>
                <a:tab pos="9377045" algn="l"/>
              </a:tabLst>
            </a:pP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large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projects,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hierarchical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structure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where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responsible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sub-</a:t>
            </a:r>
            <a:r>
              <a:rPr sz="2800" spc="-10" dirty="0">
                <a:latin typeface="Calibri"/>
                <a:cs typeface="Calibri"/>
              </a:rPr>
              <a:t>projects.</a:t>
            </a:r>
            <a:endParaRPr sz="2800">
              <a:latin typeface="Calibri"/>
              <a:cs typeface="Calibri"/>
            </a:endParaRPr>
          </a:p>
          <a:p>
            <a:pPr marL="419734" marR="6350" indent="-40767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Agile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development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always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around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principle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formal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inhibits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exchange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Informal</a:t>
            </a:r>
            <a:r>
              <a:rPr spc="-40" dirty="0"/>
              <a:t> </a:t>
            </a:r>
            <a:r>
              <a:rPr spc="-10" dirty="0"/>
              <a:t>groups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690" rIns="0" bIns="0" rtlCol="0">
            <a:spAutoFit/>
          </a:bodyPr>
          <a:lstStyle/>
          <a:p>
            <a:pPr marL="419734" indent="-407034">
              <a:lnSpc>
                <a:spcPts val="274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dirty="0"/>
              <a:t>The</a:t>
            </a:r>
            <a:r>
              <a:rPr spc="45" dirty="0"/>
              <a:t> </a:t>
            </a:r>
            <a:r>
              <a:rPr dirty="0"/>
              <a:t>group</a:t>
            </a:r>
            <a:r>
              <a:rPr spc="50" dirty="0"/>
              <a:t> </a:t>
            </a:r>
            <a:r>
              <a:rPr dirty="0"/>
              <a:t>acts</a:t>
            </a:r>
            <a:r>
              <a:rPr spc="50" dirty="0"/>
              <a:t> </a:t>
            </a:r>
            <a:r>
              <a:rPr dirty="0"/>
              <a:t>as</a:t>
            </a:r>
            <a:r>
              <a:rPr spc="4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whole</a:t>
            </a:r>
            <a:r>
              <a:rPr spc="55" dirty="0"/>
              <a:t> </a:t>
            </a:r>
            <a:r>
              <a:rPr dirty="0"/>
              <a:t>and</a:t>
            </a:r>
            <a:r>
              <a:rPr spc="45" dirty="0"/>
              <a:t> </a:t>
            </a:r>
            <a:r>
              <a:rPr dirty="0"/>
              <a:t>comes</a:t>
            </a:r>
            <a:r>
              <a:rPr spc="4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consensus</a:t>
            </a:r>
            <a:r>
              <a:rPr spc="30" dirty="0"/>
              <a:t> </a:t>
            </a:r>
            <a:r>
              <a:rPr dirty="0"/>
              <a:t>on</a:t>
            </a:r>
            <a:r>
              <a:rPr spc="55" dirty="0"/>
              <a:t> </a:t>
            </a:r>
            <a:r>
              <a:rPr dirty="0"/>
              <a:t>decisions</a:t>
            </a:r>
            <a:r>
              <a:rPr spc="45" dirty="0"/>
              <a:t> </a:t>
            </a:r>
            <a:r>
              <a:rPr dirty="0"/>
              <a:t>affecting</a:t>
            </a:r>
            <a:r>
              <a:rPr spc="55" dirty="0"/>
              <a:t> </a:t>
            </a:r>
            <a:r>
              <a:rPr spc="-25" dirty="0"/>
              <a:t>the</a:t>
            </a:r>
          </a:p>
          <a:p>
            <a:pPr marL="419734">
              <a:lnSpc>
                <a:spcPts val="2740"/>
              </a:lnSpc>
            </a:pPr>
            <a:r>
              <a:rPr spc="-10" dirty="0"/>
              <a:t>system.</a:t>
            </a:r>
          </a:p>
          <a:p>
            <a:pPr marL="419734" marR="5080" indent="-407670">
              <a:lnSpc>
                <a:spcPts val="2590"/>
              </a:lnSpc>
              <a:spcBef>
                <a:spcPts val="1035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dirty="0"/>
              <a:t>The</a:t>
            </a:r>
            <a:r>
              <a:rPr spc="290" dirty="0"/>
              <a:t> </a:t>
            </a:r>
            <a:r>
              <a:rPr dirty="0"/>
              <a:t>group</a:t>
            </a:r>
            <a:r>
              <a:rPr spc="295" dirty="0"/>
              <a:t> </a:t>
            </a:r>
            <a:r>
              <a:rPr dirty="0"/>
              <a:t>leader</a:t>
            </a:r>
            <a:r>
              <a:rPr spc="310" dirty="0"/>
              <a:t> </a:t>
            </a:r>
            <a:r>
              <a:rPr dirty="0"/>
              <a:t>serves</a:t>
            </a:r>
            <a:r>
              <a:rPr spc="305" dirty="0"/>
              <a:t> </a:t>
            </a:r>
            <a:r>
              <a:rPr dirty="0"/>
              <a:t>as</a:t>
            </a:r>
            <a:r>
              <a:rPr spc="295" dirty="0"/>
              <a:t> </a:t>
            </a:r>
            <a:r>
              <a:rPr dirty="0"/>
              <a:t>the</a:t>
            </a:r>
            <a:r>
              <a:rPr spc="300" dirty="0"/>
              <a:t> </a:t>
            </a:r>
            <a:r>
              <a:rPr dirty="0"/>
              <a:t>external</a:t>
            </a:r>
            <a:r>
              <a:rPr spc="300" dirty="0"/>
              <a:t> </a:t>
            </a:r>
            <a:r>
              <a:rPr dirty="0"/>
              <a:t>interface</a:t>
            </a:r>
            <a:r>
              <a:rPr spc="305" dirty="0"/>
              <a:t> </a:t>
            </a:r>
            <a:r>
              <a:rPr dirty="0"/>
              <a:t>of</a:t>
            </a:r>
            <a:r>
              <a:rPr spc="295" dirty="0"/>
              <a:t> </a:t>
            </a:r>
            <a:r>
              <a:rPr dirty="0"/>
              <a:t>the</a:t>
            </a:r>
            <a:r>
              <a:rPr spc="285" dirty="0"/>
              <a:t> </a:t>
            </a:r>
            <a:r>
              <a:rPr dirty="0"/>
              <a:t>group</a:t>
            </a:r>
            <a:r>
              <a:rPr spc="295" dirty="0"/>
              <a:t> </a:t>
            </a:r>
            <a:r>
              <a:rPr dirty="0"/>
              <a:t>but</a:t>
            </a:r>
            <a:r>
              <a:rPr spc="295" dirty="0"/>
              <a:t> </a:t>
            </a:r>
            <a:r>
              <a:rPr dirty="0"/>
              <a:t>does</a:t>
            </a:r>
            <a:r>
              <a:rPr spc="295" dirty="0"/>
              <a:t> </a:t>
            </a:r>
            <a:r>
              <a:rPr spc="-25" dirty="0"/>
              <a:t>not </a:t>
            </a:r>
            <a:r>
              <a:rPr dirty="0"/>
              <a:t>allocate</a:t>
            </a:r>
            <a:r>
              <a:rPr spc="-45" dirty="0"/>
              <a:t> </a:t>
            </a:r>
            <a:r>
              <a:rPr dirty="0"/>
              <a:t>specific</a:t>
            </a:r>
            <a:r>
              <a:rPr spc="-15" dirty="0"/>
              <a:t> </a:t>
            </a:r>
            <a:r>
              <a:rPr dirty="0"/>
              <a:t>work</a:t>
            </a:r>
            <a:r>
              <a:rPr spc="-5" dirty="0"/>
              <a:t> </a:t>
            </a:r>
            <a:r>
              <a:rPr spc="-10" dirty="0"/>
              <a:t>items.</a:t>
            </a:r>
          </a:p>
          <a:p>
            <a:pPr marL="419734" marR="8255" indent="-407670">
              <a:lnSpc>
                <a:spcPts val="2590"/>
              </a:lnSpc>
              <a:spcBef>
                <a:spcPts val="1005"/>
              </a:spcBef>
              <a:buSzPct val="116666"/>
              <a:buFont typeface="Arial MT"/>
              <a:buChar char="•"/>
              <a:tabLst>
                <a:tab pos="419734" algn="l"/>
                <a:tab pos="1460500" algn="l"/>
                <a:tab pos="2214880" algn="l"/>
                <a:tab pos="2536190" algn="l"/>
                <a:tab pos="3856354" algn="l"/>
                <a:tab pos="4287520" algn="l"/>
                <a:tab pos="4833620" algn="l"/>
                <a:tab pos="5695950" algn="l"/>
                <a:tab pos="6094095" algn="l"/>
                <a:tab pos="6372860" algn="l"/>
                <a:tab pos="7265670" algn="l"/>
                <a:tab pos="7865109" algn="l"/>
                <a:tab pos="8622665" algn="l"/>
                <a:tab pos="9160510" algn="l"/>
              </a:tabLst>
            </a:pPr>
            <a:r>
              <a:rPr spc="-10" dirty="0"/>
              <a:t>Rather,</a:t>
            </a:r>
            <a:r>
              <a:rPr dirty="0"/>
              <a:t>	</a:t>
            </a:r>
            <a:r>
              <a:rPr spc="-20" dirty="0"/>
              <a:t>work</a:t>
            </a:r>
            <a:r>
              <a:rPr dirty="0"/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-10" dirty="0"/>
              <a:t>discussed</a:t>
            </a:r>
            <a:r>
              <a:rPr dirty="0"/>
              <a:t>	</a:t>
            </a:r>
            <a:r>
              <a:rPr spc="-25" dirty="0"/>
              <a:t>by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group</a:t>
            </a:r>
            <a:r>
              <a:rPr dirty="0"/>
              <a:t>	</a:t>
            </a:r>
            <a:r>
              <a:rPr spc="-25" dirty="0"/>
              <a:t>as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whole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tasks</a:t>
            </a:r>
            <a:r>
              <a:rPr dirty="0"/>
              <a:t>	</a:t>
            </a:r>
            <a:r>
              <a:rPr spc="-25" dirty="0"/>
              <a:t>are</a:t>
            </a:r>
            <a:r>
              <a:rPr dirty="0"/>
              <a:t>	</a:t>
            </a:r>
            <a:r>
              <a:rPr spc="-10" dirty="0"/>
              <a:t>allocated </a:t>
            </a:r>
            <a:r>
              <a:rPr dirty="0"/>
              <a:t>according</a:t>
            </a:r>
            <a:r>
              <a:rPr spc="-4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ability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experience.</a:t>
            </a:r>
          </a:p>
          <a:p>
            <a:pPr marL="419734" indent="-407034">
              <a:lnSpc>
                <a:spcPts val="2735"/>
              </a:lnSpc>
              <a:spcBef>
                <a:spcPts val="685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dirty="0"/>
              <a:t>This</a:t>
            </a:r>
            <a:r>
              <a:rPr spc="60" dirty="0"/>
              <a:t> </a:t>
            </a:r>
            <a:r>
              <a:rPr dirty="0"/>
              <a:t>approach</a:t>
            </a:r>
            <a:r>
              <a:rPr spc="70" dirty="0"/>
              <a:t> </a:t>
            </a:r>
            <a:r>
              <a:rPr dirty="0"/>
              <a:t>is</a:t>
            </a:r>
            <a:r>
              <a:rPr spc="60" dirty="0"/>
              <a:t> </a:t>
            </a:r>
            <a:r>
              <a:rPr dirty="0"/>
              <a:t>successful</a:t>
            </a:r>
            <a:r>
              <a:rPr spc="65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dirty="0"/>
              <a:t>groups</a:t>
            </a:r>
            <a:r>
              <a:rPr spc="65" dirty="0"/>
              <a:t> </a:t>
            </a:r>
            <a:r>
              <a:rPr dirty="0"/>
              <a:t>where</a:t>
            </a:r>
            <a:r>
              <a:rPr spc="75" dirty="0"/>
              <a:t> </a:t>
            </a:r>
            <a:r>
              <a:rPr dirty="0"/>
              <a:t>all</a:t>
            </a:r>
            <a:r>
              <a:rPr spc="65" dirty="0"/>
              <a:t> </a:t>
            </a:r>
            <a:r>
              <a:rPr dirty="0"/>
              <a:t>members</a:t>
            </a:r>
            <a:r>
              <a:rPr spc="65" dirty="0"/>
              <a:t> </a:t>
            </a:r>
            <a:r>
              <a:rPr dirty="0"/>
              <a:t>are</a:t>
            </a:r>
            <a:r>
              <a:rPr spc="70" dirty="0"/>
              <a:t> </a:t>
            </a:r>
            <a:r>
              <a:rPr dirty="0"/>
              <a:t>experienced</a:t>
            </a:r>
            <a:r>
              <a:rPr spc="80" dirty="0"/>
              <a:t> </a:t>
            </a:r>
            <a:r>
              <a:rPr spc="-25" dirty="0"/>
              <a:t>and</a:t>
            </a:r>
          </a:p>
          <a:p>
            <a:pPr marL="419734">
              <a:lnSpc>
                <a:spcPts val="2735"/>
              </a:lnSpc>
            </a:pPr>
            <a:r>
              <a:rPr spc="-10" dirty="0"/>
              <a:t>competent.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Group</a:t>
            </a:r>
            <a:r>
              <a:rPr spc="-15" dirty="0"/>
              <a:t> </a:t>
            </a:r>
            <a:r>
              <a:rPr spc="-10" dirty="0"/>
              <a:t>communications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836383"/>
            <a:ext cx="10306685" cy="23266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Good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communications</a:t>
            </a:r>
            <a:r>
              <a:rPr sz="2800" dirty="0">
                <a:latin typeface="Calibri"/>
                <a:cs typeface="Calibri"/>
              </a:rPr>
              <a:t> 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essential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effective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working.</a:t>
            </a:r>
            <a:endParaRPr sz="2800">
              <a:latin typeface="Calibri"/>
              <a:cs typeface="Calibri"/>
            </a:endParaRPr>
          </a:p>
          <a:p>
            <a:pPr marL="419734" marR="5080" indent="-40767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419734" algn="l"/>
                <a:tab pos="2333625" algn="l"/>
                <a:tab pos="3256279" algn="l"/>
                <a:tab pos="3810635" algn="l"/>
                <a:tab pos="5556250" algn="l"/>
                <a:tab pos="6121400" algn="l"/>
                <a:tab pos="6796405" algn="l"/>
                <a:tab pos="7861934" algn="l"/>
                <a:tab pos="8348345" algn="l"/>
                <a:tab pos="9355455" algn="l"/>
              </a:tabLst>
            </a:pP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must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exchanged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status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work,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design </a:t>
            </a:r>
            <a:r>
              <a:rPr sz="2800" dirty="0">
                <a:latin typeface="Calibri"/>
                <a:cs typeface="Calibri"/>
              </a:rPr>
              <a:t>decisions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previous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decisions.</a:t>
            </a:r>
            <a:endParaRPr sz="2800">
              <a:latin typeface="Calibri"/>
              <a:cs typeface="Calibri"/>
            </a:endParaRPr>
          </a:p>
          <a:p>
            <a:pPr marL="419734" marR="6350" indent="-40767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419734" algn="l"/>
                <a:tab pos="1450975" algn="l"/>
                <a:tab pos="4097020" algn="l"/>
                <a:tab pos="4923155" algn="l"/>
                <a:tab pos="6892290" algn="l"/>
                <a:tab pos="7991475" algn="l"/>
                <a:tab pos="9535795" algn="l"/>
                <a:tab pos="10093325" algn="l"/>
              </a:tabLst>
            </a:pPr>
            <a:r>
              <a:rPr sz="2800" spc="-20" dirty="0">
                <a:latin typeface="Calibri"/>
                <a:cs typeface="Calibri"/>
              </a:rPr>
              <a:t>Good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communications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also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strengthens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group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cohesion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promotes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66622" y="1929765"/>
            <a:ext cx="10534650" cy="367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size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280"/>
              </a:spcBef>
              <a:buSzPct val="120000"/>
              <a:buFont typeface="Arial MT"/>
              <a:buChar char="•"/>
              <a:tabLst>
                <a:tab pos="87693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people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communicate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members.</a:t>
            </a:r>
            <a:endParaRPr sz="20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90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</a:t>
            </a:r>
            <a:endParaRPr sz="2400">
              <a:latin typeface="Calibri"/>
              <a:cs typeface="Calibri"/>
            </a:endParaRPr>
          </a:p>
          <a:p>
            <a:pPr marL="876935" marR="5715" lvl="1" indent="-381000">
              <a:lnSpc>
                <a:spcPts val="2160"/>
              </a:lnSpc>
              <a:spcBef>
                <a:spcPts val="555"/>
              </a:spcBef>
              <a:buSzPct val="120000"/>
              <a:buFont typeface="Arial MT"/>
              <a:buChar char="•"/>
              <a:tabLst>
                <a:tab pos="876935" algn="l"/>
              </a:tabLst>
            </a:pPr>
            <a:r>
              <a:rPr sz="2000" dirty="0">
                <a:latin typeface="Calibri"/>
                <a:cs typeface="Calibri"/>
              </a:rPr>
              <a:t>Communication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better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informally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structured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groups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hierarchically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structured groups.</a:t>
            </a:r>
            <a:endParaRPr sz="20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composition</a:t>
            </a:r>
            <a:endParaRPr sz="2400">
              <a:latin typeface="Calibri"/>
              <a:cs typeface="Calibri"/>
            </a:endParaRPr>
          </a:p>
          <a:p>
            <a:pPr marL="876935" marR="5080" lvl="1" indent="-381000">
              <a:lnSpc>
                <a:spcPts val="2160"/>
              </a:lnSpc>
              <a:spcBef>
                <a:spcPts val="555"/>
              </a:spcBef>
              <a:buSzPct val="120000"/>
              <a:buFont typeface="Arial MT"/>
              <a:buChar char="•"/>
              <a:tabLst>
                <a:tab pos="876935" algn="l"/>
              </a:tabLst>
            </a:pPr>
            <a:r>
              <a:rPr sz="2000" dirty="0">
                <a:latin typeface="Calibri"/>
                <a:cs typeface="Calibri"/>
              </a:rPr>
              <a:t>Communication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better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personality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when </a:t>
            </a:r>
            <a:r>
              <a:rPr sz="2000" dirty="0">
                <a:latin typeface="Calibri"/>
                <a:cs typeface="Calibri"/>
              </a:rPr>
              <a:t>groups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mixed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rather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single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gender.</a:t>
            </a:r>
            <a:endParaRPr sz="20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environment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280"/>
              </a:spcBef>
              <a:buSzPct val="120000"/>
              <a:buFont typeface="Arial MT"/>
              <a:buChar char="•"/>
              <a:tabLst>
                <a:tab pos="876935" algn="l"/>
              </a:tabLst>
            </a:pPr>
            <a:r>
              <a:rPr sz="2000" dirty="0">
                <a:latin typeface="Calibri"/>
                <a:cs typeface="Calibri"/>
              </a:rPr>
              <a:t>Good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workplace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organisation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encourage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Group </a:t>
            </a:r>
            <a:r>
              <a:rPr spc="-10" dirty="0"/>
              <a:t>Characteristics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Key </a:t>
            </a:r>
            <a:r>
              <a:rPr spc="-10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836383"/>
            <a:ext cx="6089015" cy="234886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Importance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manager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Necessity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risk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Importance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people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spc="-10" dirty="0">
                <a:latin typeface="Calibri"/>
                <a:cs typeface="Calibri"/>
              </a:rPr>
              <a:t>Teamwork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Group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Success</a:t>
            </a:r>
            <a:r>
              <a:rPr spc="-45" dirty="0"/>
              <a:t> </a:t>
            </a:r>
            <a:r>
              <a:rPr spc="-10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836383"/>
            <a:ext cx="9349105" cy="20707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Deliver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customer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agreed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Keep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overall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costs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budget.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Deliver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meets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customer’s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expectations.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Maintain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coherent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well-</a:t>
            </a:r>
            <a:r>
              <a:rPr sz="2800" dirty="0">
                <a:latin typeface="Calibri"/>
                <a:cs typeface="Calibri"/>
              </a:rPr>
              <a:t>functioning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development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team.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</a:t>
            </a:r>
            <a:r>
              <a:rPr spc="-40" dirty="0"/>
              <a:t> </a:t>
            </a:r>
            <a:r>
              <a:rPr dirty="0"/>
              <a:t>management</a:t>
            </a:r>
            <a:r>
              <a:rPr spc="-60" dirty="0"/>
              <a:t> </a:t>
            </a:r>
            <a:r>
              <a:rPr spc="-10" dirty="0"/>
              <a:t>distinctions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22" y="1886177"/>
            <a:ext cx="10310495" cy="40068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intangible.</a:t>
            </a:r>
            <a:endParaRPr sz="2800" dirty="0">
              <a:latin typeface="Calibri"/>
              <a:cs typeface="Calibri"/>
            </a:endParaRPr>
          </a:p>
          <a:p>
            <a:pPr marL="874394" marR="8255" lvl="1" indent="-378460" algn="just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touched.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see 	</a:t>
            </a:r>
            <a:r>
              <a:rPr sz="2400" dirty="0">
                <a:latin typeface="Calibri"/>
                <a:cs typeface="Calibri"/>
              </a:rPr>
              <a:t>progress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looking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artefact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constructed.</a:t>
            </a:r>
            <a:endParaRPr sz="2400" dirty="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Many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'one-</a:t>
            </a:r>
            <a:r>
              <a:rPr sz="2800" dirty="0">
                <a:latin typeface="Calibri"/>
                <a:cs typeface="Calibri"/>
              </a:rPr>
              <a:t>off'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projects.</a:t>
            </a:r>
            <a:endParaRPr sz="2800" dirty="0">
              <a:latin typeface="Calibri"/>
              <a:cs typeface="Calibri"/>
            </a:endParaRPr>
          </a:p>
          <a:p>
            <a:pPr marL="874394" marR="5080" lvl="1" indent="-378460" algn="just">
              <a:lnSpc>
                <a:spcPct val="90000"/>
              </a:lnSpc>
              <a:spcBef>
                <a:spcPts val="520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Large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projects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ways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previous 	</a:t>
            </a:r>
            <a:r>
              <a:rPr sz="2400" dirty="0">
                <a:latin typeface="Calibri"/>
                <a:cs typeface="Calibri"/>
              </a:rPr>
              <a:t>projects.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managers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lots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previous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experience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	</a:t>
            </a:r>
            <a:r>
              <a:rPr sz="2400" dirty="0">
                <a:latin typeface="Calibri"/>
                <a:cs typeface="Calibri"/>
              </a:rPr>
              <a:t>difficult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anticipate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problems.</a:t>
            </a:r>
            <a:endParaRPr sz="2400" dirty="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variable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organization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specific.</a:t>
            </a:r>
            <a:endParaRPr sz="2800" dirty="0">
              <a:latin typeface="Calibri"/>
              <a:cs typeface="Calibri"/>
            </a:endParaRPr>
          </a:p>
          <a:p>
            <a:pPr marL="876935" lvl="1" indent="-381000">
              <a:lnSpc>
                <a:spcPts val="2735"/>
              </a:lnSpc>
              <a:spcBef>
                <a:spcPts val="234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reliably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particular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likely</a:t>
            </a:r>
            <a:endParaRPr sz="2400" dirty="0">
              <a:latin typeface="Calibri"/>
              <a:cs typeface="Calibri"/>
            </a:endParaRPr>
          </a:p>
          <a:p>
            <a:pPr marL="876935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Factors</a:t>
            </a:r>
            <a:r>
              <a:rPr spc="-40" dirty="0"/>
              <a:t> </a:t>
            </a:r>
            <a:r>
              <a:rPr dirty="0"/>
              <a:t>influencing</a:t>
            </a:r>
            <a:r>
              <a:rPr spc="-70" dirty="0"/>
              <a:t> </a:t>
            </a:r>
            <a:r>
              <a:rPr dirty="0"/>
              <a:t>project</a:t>
            </a:r>
            <a:r>
              <a:rPr spc="-45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836383"/>
            <a:ext cx="10305415" cy="39884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Company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size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customers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20" dirty="0">
                <a:latin typeface="Calibri"/>
                <a:cs typeface="Calibri"/>
              </a:rPr>
              <a:t> size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Organizational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culture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development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  <a:p>
            <a:pPr marL="419734" marR="5080" indent="-407670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419734" algn="l"/>
                <a:tab pos="1635760" algn="l"/>
                <a:tab pos="3009265" algn="l"/>
                <a:tab pos="4194810" algn="l"/>
                <a:tab pos="5161280" algn="l"/>
                <a:tab pos="6563359" algn="l"/>
                <a:tab pos="8362315" algn="l"/>
                <a:tab pos="8989695" algn="l"/>
              </a:tabLst>
            </a:pPr>
            <a:r>
              <a:rPr sz="2800" b="1" spc="-10" dirty="0">
                <a:latin typeface="Calibri"/>
                <a:cs typeface="Calibri"/>
              </a:rPr>
              <a:t>These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factors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20" dirty="0">
                <a:latin typeface="Calibri"/>
                <a:cs typeface="Calibri"/>
              </a:rPr>
              <a:t>mean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20" dirty="0">
                <a:latin typeface="Calibri"/>
                <a:cs typeface="Calibri"/>
              </a:rPr>
              <a:t>that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project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managers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25" dirty="0">
                <a:latin typeface="Calibri"/>
                <a:cs typeface="Calibri"/>
              </a:rPr>
              <a:t>in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different </a:t>
            </a:r>
            <a:r>
              <a:rPr sz="2800" b="1" dirty="0">
                <a:latin typeface="Calibri"/>
                <a:cs typeface="Calibri"/>
              </a:rPr>
              <a:t>organizations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may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work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quite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different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ways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Universal</a:t>
            </a:r>
            <a:r>
              <a:rPr spc="-40" dirty="0"/>
              <a:t> </a:t>
            </a:r>
            <a:r>
              <a:rPr dirty="0"/>
              <a:t>management</a:t>
            </a:r>
            <a:r>
              <a:rPr spc="-60" dirty="0"/>
              <a:t> </a:t>
            </a:r>
            <a:r>
              <a:rPr spc="-10" dirty="0"/>
              <a:t>activities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i="1" dirty="0">
                <a:latin typeface="Calibri"/>
                <a:cs typeface="Calibri"/>
              </a:rPr>
              <a:t>Project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planning</a:t>
            </a:r>
            <a:endParaRPr sz="2800">
              <a:latin typeface="Calibri"/>
              <a:cs typeface="Calibri"/>
            </a:endParaRPr>
          </a:p>
          <a:p>
            <a:pPr marL="876300" marR="5080" lvl="1" indent="-3810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managers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responsible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planning.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estimating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scheduling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tasks.</a:t>
            </a:r>
            <a:endParaRPr sz="2400">
              <a:latin typeface="Calibri"/>
              <a:cs typeface="Calibri"/>
            </a:endParaRPr>
          </a:p>
          <a:p>
            <a:pPr marL="419100" indent="-407034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i="1" dirty="0">
                <a:latin typeface="Calibri"/>
                <a:cs typeface="Calibri"/>
              </a:rPr>
              <a:t>Risk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876300" marR="6985" lvl="1" indent="-381000">
              <a:lnSpc>
                <a:spcPts val="2590"/>
              </a:lnSpc>
              <a:spcBef>
                <a:spcPts val="560"/>
              </a:spcBef>
              <a:buChar char="•"/>
              <a:tabLst>
                <a:tab pos="876300" algn="l"/>
                <a:tab pos="944880" algn="l"/>
              </a:tabLst>
            </a:pPr>
            <a:r>
              <a:rPr sz="2400" dirty="0">
                <a:latin typeface="Arial MT"/>
                <a:cs typeface="Arial MT"/>
              </a:rPr>
              <a:t>	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managers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assess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affect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project,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monitor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these </a:t>
            </a:r>
            <a:r>
              <a:rPr sz="2400" dirty="0">
                <a:latin typeface="Calibri"/>
                <a:cs typeface="Calibri"/>
              </a:rPr>
              <a:t>risks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arise.</a:t>
            </a:r>
            <a:endParaRPr sz="2400">
              <a:latin typeface="Calibri"/>
              <a:cs typeface="Calibri"/>
            </a:endParaRPr>
          </a:p>
          <a:p>
            <a:pPr marL="419100" indent="-407034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i="1" dirty="0">
                <a:latin typeface="Calibri"/>
                <a:cs typeface="Calibri"/>
              </a:rPr>
              <a:t>People</a:t>
            </a:r>
            <a:r>
              <a:rPr sz="2800" i="1" spc="-5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management</a:t>
            </a:r>
            <a:endParaRPr sz="2800">
              <a:latin typeface="Calibri"/>
              <a:cs typeface="Calibri"/>
            </a:endParaRPr>
          </a:p>
          <a:p>
            <a:pPr marL="876300" marR="5715" lvl="1" indent="-3810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managers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establish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ways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effective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Management</a:t>
            </a:r>
            <a:r>
              <a:rPr spc="-25" dirty="0"/>
              <a:t> </a:t>
            </a:r>
            <a:r>
              <a:rPr spc="-10" dirty="0"/>
              <a:t>activities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i="1" spc="-10" dirty="0">
                <a:latin typeface="Calibri"/>
                <a:cs typeface="Calibri"/>
              </a:rPr>
              <a:t>Reporting</a:t>
            </a:r>
            <a:endParaRPr sz="2800" dirty="0">
              <a:latin typeface="Calibri"/>
              <a:cs typeface="Calibri"/>
            </a:endParaRPr>
          </a:p>
          <a:p>
            <a:pPr marL="874394" marR="5080" lvl="1" indent="-378460" algn="just">
              <a:lnSpc>
                <a:spcPts val="2590"/>
              </a:lnSpc>
              <a:spcBef>
                <a:spcPts val="56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managers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responsible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reporting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progress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customers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managers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company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developing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spc="-10" dirty="0">
                <a:latin typeface="Calibri"/>
                <a:cs typeface="Calibri"/>
              </a:rPr>
              <a:t>software.</a:t>
            </a:r>
            <a:endParaRPr sz="2400" dirty="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i="1" dirty="0">
                <a:latin typeface="Calibri"/>
                <a:cs typeface="Calibri"/>
              </a:rPr>
              <a:t>Proposal</a:t>
            </a:r>
            <a:r>
              <a:rPr sz="2800" i="1" spc="-8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writing</a:t>
            </a:r>
            <a:endParaRPr sz="2800" dirty="0">
              <a:latin typeface="Calibri"/>
              <a:cs typeface="Calibri"/>
            </a:endParaRPr>
          </a:p>
          <a:p>
            <a:pPr marL="874394" marR="5080" lvl="1" indent="-378460" algn="just">
              <a:lnSpc>
                <a:spcPct val="90100"/>
              </a:lnSpc>
              <a:spcBef>
                <a:spcPts val="520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stage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involve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writing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proposal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win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contract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carry out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item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work.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proposal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objectives 	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carried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out.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165">
              <a:lnSpc>
                <a:spcPct val="100000"/>
              </a:lnSpc>
              <a:spcBef>
                <a:spcPts val="105"/>
              </a:spcBef>
            </a:pPr>
            <a:r>
              <a:rPr dirty="0"/>
              <a:t>Risk</a:t>
            </a:r>
            <a:r>
              <a:rPr spc="-25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841" y="1886838"/>
            <a:ext cx="10309225" cy="398970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17195" marR="5080" indent="-405130" algn="just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Risk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management</a:t>
            </a:r>
            <a:r>
              <a:rPr sz="2800" spc="3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concerned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identifying</a:t>
            </a:r>
            <a:r>
              <a:rPr sz="2800" spc="3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risks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drawing 	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minimise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effect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project.</a:t>
            </a:r>
            <a:endParaRPr sz="2800">
              <a:latin typeface="Calibri"/>
              <a:cs typeface="Calibri"/>
            </a:endParaRPr>
          </a:p>
          <a:p>
            <a:pPr marL="417195" marR="7620" indent="-405130" algn="just">
              <a:lnSpc>
                <a:spcPct val="80000"/>
              </a:lnSpc>
              <a:spcBef>
                <a:spcPts val="1035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5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risk</a:t>
            </a:r>
            <a:r>
              <a:rPr sz="2800" spc="5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management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5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5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inherent 	</a:t>
            </a:r>
            <a:r>
              <a:rPr sz="2800" dirty="0">
                <a:latin typeface="Calibri"/>
                <a:cs typeface="Calibri"/>
              </a:rPr>
              <a:t>uncertainties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development.</a:t>
            </a:r>
            <a:endParaRPr sz="2800">
              <a:latin typeface="Calibri"/>
              <a:cs typeface="Calibri"/>
            </a:endParaRPr>
          </a:p>
          <a:p>
            <a:pPr marL="873760" marR="5080" lvl="1" indent="-378460" algn="just">
              <a:lnSpc>
                <a:spcPct val="80000"/>
              </a:lnSpc>
              <a:spcBef>
                <a:spcPts val="505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uncertainties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stem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loosely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requirements,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 	</a:t>
            </a: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customer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needs,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difficulties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estimating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development,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differences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	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skills.</a:t>
            </a:r>
            <a:endParaRPr sz="2400">
              <a:latin typeface="Calibri"/>
              <a:cs typeface="Calibri"/>
            </a:endParaRPr>
          </a:p>
          <a:p>
            <a:pPr marL="417195" marR="5080" indent="-405130" algn="just">
              <a:lnSpc>
                <a:spcPts val="2690"/>
              </a:lnSpc>
              <a:spcBef>
                <a:spcPts val="969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You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anticipate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risks,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understand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impact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risks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on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project,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business,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take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avoid 	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risks.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2778</Words>
  <Application>Microsoft Office PowerPoint</Application>
  <PresentationFormat>Widescreen</PresentationFormat>
  <Paragraphs>380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 MT</vt:lpstr>
      <vt:lpstr>Calibri</vt:lpstr>
      <vt:lpstr>Times New Roman</vt:lpstr>
      <vt:lpstr>Office Theme</vt:lpstr>
      <vt:lpstr>CSE347 Information System Analysis and Design</vt:lpstr>
      <vt:lpstr>Topic:3 Software Project Management</vt:lpstr>
      <vt:lpstr>Software project management</vt:lpstr>
      <vt:lpstr>Success criteria</vt:lpstr>
      <vt:lpstr>Software management distinctions</vt:lpstr>
      <vt:lpstr>Factors influencing project management</vt:lpstr>
      <vt:lpstr>Universal management activities</vt:lpstr>
      <vt:lpstr>Management activities</vt:lpstr>
      <vt:lpstr>Risk management</vt:lpstr>
      <vt:lpstr>Risk classification</vt:lpstr>
      <vt:lpstr>Examples of project, product, and business risks</vt:lpstr>
      <vt:lpstr>The risk management process</vt:lpstr>
      <vt:lpstr>The risk management process</vt:lpstr>
      <vt:lpstr>Risk identification</vt:lpstr>
      <vt:lpstr>Examples of different risk types</vt:lpstr>
      <vt:lpstr>Risk analysis</vt:lpstr>
      <vt:lpstr>Risk types and examples</vt:lpstr>
      <vt:lpstr>Risk types and examples</vt:lpstr>
      <vt:lpstr>Risk planning</vt:lpstr>
      <vt:lpstr>Strategies to help manage risk</vt:lpstr>
      <vt:lpstr>Strategies to help manage risk</vt:lpstr>
      <vt:lpstr>Risk monitoring</vt:lpstr>
      <vt:lpstr>Risk indicators</vt:lpstr>
      <vt:lpstr>Managing people</vt:lpstr>
      <vt:lpstr>People management factors</vt:lpstr>
      <vt:lpstr>Teamwork</vt:lpstr>
      <vt:lpstr>Group cohesiveness</vt:lpstr>
      <vt:lpstr>The effectiveness of a team</vt:lpstr>
      <vt:lpstr>Selecting group members</vt:lpstr>
      <vt:lpstr>Team Formation</vt:lpstr>
      <vt:lpstr>Effectiveness of a Group</vt:lpstr>
      <vt:lpstr>Group organization</vt:lpstr>
      <vt:lpstr>Group organization</vt:lpstr>
      <vt:lpstr>Informal groups</vt:lpstr>
      <vt:lpstr>Group communications</vt:lpstr>
      <vt:lpstr>Group Characteristics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Nishat</dc:creator>
  <cp:lastModifiedBy>Md Sabbir Hossain</cp:lastModifiedBy>
  <cp:revision>1</cp:revision>
  <dcterms:created xsi:type="dcterms:W3CDTF">2025-03-06T06:48:32Z</dcterms:created>
  <dcterms:modified xsi:type="dcterms:W3CDTF">2025-03-06T07:09:05Z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2025-03-06T00:00:00Z</vt:filetime>
  </property>
  <property fmtid="{D5CDD505-2E9C-101B-9397-08002B2CF9AE}" pid="5" name="Producer">
    <vt:lpwstr>Microsoft® PowerPoint® 2019</vt:lpwstr>
  </property>
</Properties>
</file>