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kZ+dBT7qslyyiqIAqxgfh6qTK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967232" y="1921510"/>
            <a:ext cx="1030922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967232" y="1921510"/>
            <a:ext cx="1030922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0555"/>
              </a:lnSpc>
              <a:spcBef>
                <a:spcPts val="0"/>
              </a:spcBef>
              <a:buNone/>
              <a:defRPr b="1" i="0" sz="1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3123057" y="2534539"/>
            <a:ext cx="5948045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1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CSE347</a:t>
            </a:r>
            <a:endParaRPr sz="4500"/>
          </a:p>
          <a:p>
            <a:pPr indent="0" lvl="0" marL="0" rtl="0" algn="ctr">
              <a:lnSpc>
                <a:spcPct val="10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Information System Analysis and Design</a:t>
            </a:r>
            <a:endParaRPr sz="2800"/>
          </a:p>
        </p:txBody>
      </p:sp>
      <p:sp>
        <p:nvSpPr>
          <p:cNvPr id="44" name="Google Shape;44;p1"/>
          <p:cNvSpPr txBox="1"/>
          <p:nvPr/>
        </p:nvSpPr>
        <p:spPr>
          <a:xfrm>
            <a:off x="528015" y="5082235"/>
            <a:ext cx="465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Sabbir Hossain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4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 Faculty of Science and Engineering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695" y="336804"/>
            <a:ext cx="4898934" cy="96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Actors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967232" y="1836699"/>
            <a:ext cx="103086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use case is a summary of scenarios for a single task or goal.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107857"/>
              </a:lnSpc>
              <a:spcBef>
                <a:spcPts val="105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actor is who or what initiates the events involved in the task of the use case. Actors are simply roles that people, or objects play.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So, from the previous scenario, what or who is the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actor?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967232" y="4860112"/>
            <a:ext cx="35972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actor is 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Patient.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874" y="4421454"/>
            <a:ext cx="447527" cy="8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/>
        </p:nvSpPr>
        <p:spPr>
          <a:xfrm>
            <a:off x="5963158" y="5394147"/>
            <a:ext cx="7353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Patient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1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Component</a:t>
            </a:r>
            <a:endParaRPr/>
          </a:p>
        </p:txBody>
      </p:sp>
      <p:sp>
        <p:nvSpPr>
          <p:cNvPr id="118" name="Google Shape;118;p11"/>
          <p:cNvSpPr txBox="1"/>
          <p:nvPr/>
        </p:nvSpPr>
        <p:spPr>
          <a:xfrm>
            <a:off x="967232" y="1836699"/>
            <a:ext cx="10306685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use case has three components.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715" rtl="0" algn="l">
              <a:lnSpc>
                <a:spcPct val="107857"/>
              </a:lnSpc>
              <a:spcBef>
                <a:spcPts val="105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	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use	case	task	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referred	to	as	the	use	case	that	represents	a feature needed in a software system.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actor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(s) who trigger the use case to activate.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107857"/>
              </a:lnSpc>
              <a:spcBef>
                <a:spcPts val="105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line to show how the actors communicate with the use case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and Function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967232" y="1921510"/>
            <a:ext cx="103074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407670" lvl="0" marL="419734" marR="698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	use	case	in	a	use	case	diagram	describes	 one	and	only	one function in which users interact with the system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107857"/>
              </a:lnSpc>
              <a:spcBef>
                <a:spcPts val="100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May contain several “paths” that a user can take while interacting with the system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 path is referred to as a scenario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6985" rtl="0" algn="l">
              <a:lnSpc>
                <a:spcPct val="107857"/>
              </a:lnSpc>
              <a:spcBef>
                <a:spcPts val="10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Case Labelled using a descriptive verb-noun phrase represented by an oval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967232" y="5628843"/>
            <a:ext cx="15125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Such as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2830829" y="5435346"/>
            <a:ext cx="2857500" cy="882650"/>
          </a:xfrm>
          <a:custGeom>
            <a:rect b="b" l="l" r="r" t="t"/>
            <a:pathLst>
              <a:path extrusionOk="0" h="882650" w="2857500">
                <a:moveTo>
                  <a:pt x="0" y="441197"/>
                </a:moveTo>
                <a:lnTo>
                  <a:pt x="6540" y="398708"/>
                </a:lnTo>
                <a:lnTo>
                  <a:pt x="25763" y="357361"/>
                </a:lnTo>
                <a:lnTo>
                  <a:pt x="57069" y="317341"/>
                </a:lnTo>
                <a:lnTo>
                  <a:pt x="99859" y="278834"/>
                </a:lnTo>
                <a:lnTo>
                  <a:pt x="153536" y="242024"/>
                </a:lnTo>
                <a:lnTo>
                  <a:pt x="217498" y="207096"/>
                </a:lnTo>
                <a:lnTo>
                  <a:pt x="253150" y="190396"/>
                </a:lnTo>
                <a:lnTo>
                  <a:pt x="291149" y="174236"/>
                </a:lnTo>
                <a:lnTo>
                  <a:pt x="331420" y="158638"/>
                </a:lnTo>
                <a:lnTo>
                  <a:pt x="373889" y="143627"/>
                </a:lnTo>
                <a:lnTo>
                  <a:pt x="418480" y="129225"/>
                </a:lnTo>
                <a:lnTo>
                  <a:pt x="465119" y="115455"/>
                </a:lnTo>
                <a:lnTo>
                  <a:pt x="513731" y="102341"/>
                </a:lnTo>
                <a:lnTo>
                  <a:pt x="564241" y="89906"/>
                </a:lnTo>
                <a:lnTo>
                  <a:pt x="616574" y="78172"/>
                </a:lnTo>
                <a:lnTo>
                  <a:pt x="670655" y="67162"/>
                </a:lnTo>
                <a:lnTo>
                  <a:pt x="726410" y="56901"/>
                </a:lnTo>
                <a:lnTo>
                  <a:pt x="783763" y="47411"/>
                </a:lnTo>
                <a:lnTo>
                  <a:pt x="842640" y="38715"/>
                </a:lnTo>
                <a:lnTo>
                  <a:pt x="902966" y="30836"/>
                </a:lnTo>
                <a:lnTo>
                  <a:pt x="964666" y="23797"/>
                </a:lnTo>
                <a:lnTo>
                  <a:pt x="1027665" y="17622"/>
                </a:lnTo>
                <a:lnTo>
                  <a:pt x="1091888" y="12334"/>
                </a:lnTo>
                <a:lnTo>
                  <a:pt x="1157261" y="7955"/>
                </a:lnTo>
                <a:lnTo>
                  <a:pt x="1223708" y="4509"/>
                </a:lnTo>
                <a:lnTo>
                  <a:pt x="1291155" y="2019"/>
                </a:lnTo>
                <a:lnTo>
                  <a:pt x="1359527" y="508"/>
                </a:lnTo>
                <a:lnTo>
                  <a:pt x="1428749" y="0"/>
                </a:lnTo>
                <a:lnTo>
                  <a:pt x="1497972" y="508"/>
                </a:lnTo>
                <a:lnTo>
                  <a:pt x="1566344" y="2019"/>
                </a:lnTo>
                <a:lnTo>
                  <a:pt x="1633791" y="4509"/>
                </a:lnTo>
                <a:lnTo>
                  <a:pt x="1700238" y="7955"/>
                </a:lnTo>
                <a:lnTo>
                  <a:pt x="1765611" y="12334"/>
                </a:lnTo>
                <a:lnTo>
                  <a:pt x="1829834" y="17622"/>
                </a:lnTo>
                <a:lnTo>
                  <a:pt x="1892833" y="23797"/>
                </a:lnTo>
                <a:lnTo>
                  <a:pt x="1954533" y="30836"/>
                </a:lnTo>
                <a:lnTo>
                  <a:pt x="2014859" y="38715"/>
                </a:lnTo>
                <a:lnTo>
                  <a:pt x="2073736" y="47411"/>
                </a:lnTo>
                <a:lnTo>
                  <a:pt x="2131089" y="56901"/>
                </a:lnTo>
                <a:lnTo>
                  <a:pt x="2186844" y="67162"/>
                </a:lnTo>
                <a:lnTo>
                  <a:pt x="2240925" y="78172"/>
                </a:lnTo>
                <a:lnTo>
                  <a:pt x="2293258" y="89906"/>
                </a:lnTo>
                <a:lnTo>
                  <a:pt x="2343768" y="102341"/>
                </a:lnTo>
                <a:lnTo>
                  <a:pt x="2392380" y="115455"/>
                </a:lnTo>
                <a:lnTo>
                  <a:pt x="2439019" y="129225"/>
                </a:lnTo>
                <a:lnTo>
                  <a:pt x="2483610" y="143627"/>
                </a:lnTo>
                <a:lnTo>
                  <a:pt x="2526079" y="158638"/>
                </a:lnTo>
                <a:lnTo>
                  <a:pt x="2566350" y="174236"/>
                </a:lnTo>
                <a:lnTo>
                  <a:pt x="2604349" y="190396"/>
                </a:lnTo>
                <a:lnTo>
                  <a:pt x="2640001" y="207096"/>
                </a:lnTo>
                <a:lnTo>
                  <a:pt x="2703963" y="242024"/>
                </a:lnTo>
                <a:lnTo>
                  <a:pt x="2757640" y="278834"/>
                </a:lnTo>
                <a:lnTo>
                  <a:pt x="2800430" y="317341"/>
                </a:lnTo>
                <a:lnTo>
                  <a:pt x="2831736" y="357361"/>
                </a:lnTo>
                <a:lnTo>
                  <a:pt x="2850959" y="398708"/>
                </a:lnTo>
                <a:lnTo>
                  <a:pt x="2857499" y="441197"/>
                </a:lnTo>
                <a:lnTo>
                  <a:pt x="2855852" y="462574"/>
                </a:lnTo>
                <a:lnTo>
                  <a:pt x="2842895" y="504515"/>
                </a:lnTo>
                <a:lnTo>
                  <a:pt x="2817556" y="545221"/>
                </a:lnTo>
                <a:lnTo>
                  <a:pt x="2780433" y="584508"/>
                </a:lnTo>
                <a:lnTo>
                  <a:pt x="2732125" y="622190"/>
                </a:lnTo>
                <a:lnTo>
                  <a:pt x="2673230" y="658081"/>
                </a:lnTo>
                <a:lnTo>
                  <a:pt x="2604349" y="691999"/>
                </a:lnTo>
                <a:lnTo>
                  <a:pt x="2566350" y="708159"/>
                </a:lnTo>
                <a:lnTo>
                  <a:pt x="2526079" y="723757"/>
                </a:lnTo>
                <a:lnTo>
                  <a:pt x="2483610" y="738768"/>
                </a:lnTo>
                <a:lnTo>
                  <a:pt x="2439019" y="753170"/>
                </a:lnTo>
                <a:lnTo>
                  <a:pt x="2392380" y="766940"/>
                </a:lnTo>
                <a:lnTo>
                  <a:pt x="2343768" y="780054"/>
                </a:lnTo>
                <a:lnTo>
                  <a:pt x="2293258" y="792489"/>
                </a:lnTo>
                <a:lnTo>
                  <a:pt x="2240925" y="804223"/>
                </a:lnTo>
                <a:lnTo>
                  <a:pt x="2186844" y="815233"/>
                </a:lnTo>
                <a:lnTo>
                  <a:pt x="2131089" y="825494"/>
                </a:lnTo>
                <a:lnTo>
                  <a:pt x="2073736" y="834984"/>
                </a:lnTo>
                <a:lnTo>
                  <a:pt x="2014859" y="843680"/>
                </a:lnTo>
                <a:lnTo>
                  <a:pt x="1954533" y="851559"/>
                </a:lnTo>
                <a:lnTo>
                  <a:pt x="1892833" y="858598"/>
                </a:lnTo>
                <a:lnTo>
                  <a:pt x="1829834" y="864773"/>
                </a:lnTo>
                <a:lnTo>
                  <a:pt x="1765611" y="870061"/>
                </a:lnTo>
                <a:lnTo>
                  <a:pt x="1700238" y="874440"/>
                </a:lnTo>
                <a:lnTo>
                  <a:pt x="1633791" y="877886"/>
                </a:lnTo>
                <a:lnTo>
                  <a:pt x="1566344" y="880376"/>
                </a:lnTo>
                <a:lnTo>
                  <a:pt x="1497972" y="881887"/>
                </a:lnTo>
                <a:lnTo>
                  <a:pt x="1428749" y="882395"/>
                </a:lnTo>
                <a:lnTo>
                  <a:pt x="1359527" y="881887"/>
                </a:lnTo>
                <a:lnTo>
                  <a:pt x="1291155" y="880376"/>
                </a:lnTo>
                <a:lnTo>
                  <a:pt x="1223708" y="877886"/>
                </a:lnTo>
                <a:lnTo>
                  <a:pt x="1157261" y="874440"/>
                </a:lnTo>
                <a:lnTo>
                  <a:pt x="1091888" y="870061"/>
                </a:lnTo>
                <a:lnTo>
                  <a:pt x="1027665" y="864773"/>
                </a:lnTo>
                <a:lnTo>
                  <a:pt x="964666" y="858598"/>
                </a:lnTo>
                <a:lnTo>
                  <a:pt x="902966" y="851559"/>
                </a:lnTo>
                <a:lnTo>
                  <a:pt x="842640" y="843680"/>
                </a:lnTo>
                <a:lnTo>
                  <a:pt x="783763" y="834984"/>
                </a:lnTo>
                <a:lnTo>
                  <a:pt x="726410" y="825494"/>
                </a:lnTo>
                <a:lnTo>
                  <a:pt x="670655" y="815233"/>
                </a:lnTo>
                <a:lnTo>
                  <a:pt x="616574" y="804223"/>
                </a:lnTo>
                <a:lnTo>
                  <a:pt x="564241" y="792489"/>
                </a:lnTo>
                <a:lnTo>
                  <a:pt x="513731" y="780054"/>
                </a:lnTo>
                <a:lnTo>
                  <a:pt x="465119" y="766940"/>
                </a:lnTo>
                <a:lnTo>
                  <a:pt x="418480" y="753170"/>
                </a:lnTo>
                <a:lnTo>
                  <a:pt x="373889" y="738768"/>
                </a:lnTo>
                <a:lnTo>
                  <a:pt x="331420" y="723757"/>
                </a:lnTo>
                <a:lnTo>
                  <a:pt x="291149" y="708159"/>
                </a:lnTo>
                <a:lnTo>
                  <a:pt x="253150" y="691999"/>
                </a:lnTo>
                <a:lnTo>
                  <a:pt x="217498" y="675299"/>
                </a:lnTo>
                <a:lnTo>
                  <a:pt x="153536" y="640371"/>
                </a:lnTo>
                <a:lnTo>
                  <a:pt x="99859" y="603561"/>
                </a:lnTo>
                <a:lnTo>
                  <a:pt x="57069" y="565054"/>
                </a:lnTo>
                <a:lnTo>
                  <a:pt x="25763" y="525034"/>
                </a:lnTo>
                <a:lnTo>
                  <a:pt x="6540" y="483687"/>
                </a:lnTo>
                <a:lnTo>
                  <a:pt x="0" y="441197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3532759" y="5552033"/>
            <a:ext cx="145542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019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Make Appointment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 Relationship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967232" y="1836699"/>
            <a:ext cx="1017079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Relationship represent communication between actor and use case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Depicted by line or double-headed arrow line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341" y="3937070"/>
            <a:ext cx="532178" cy="1042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3"/>
          <p:cNvGrpSpPr/>
          <p:nvPr/>
        </p:nvGrpSpPr>
        <p:grpSpPr>
          <a:xfrm>
            <a:off x="3966946" y="4448233"/>
            <a:ext cx="2653387" cy="88847"/>
            <a:chOff x="3966946" y="4448233"/>
            <a:chExt cx="2653387" cy="88847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6946" y="4448233"/>
              <a:ext cx="2653387" cy="88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3"/>
            <p:cNvSpPr/>
            <p:nvPr/>
          </p:nvSpPr>
          <p:spPr>
            <a:xfrm>
              <a:off x="4001262" y="4475225"/>
              <a:ext cx="2595880" cy="0"/>
            </a:xfrm>
            <a:custGeom>
              <a:rect b="b" l="l" r="r" t="t"/>
              <a:pathLst>
                <a:path extrusionOk="0" h="120000" w="2595879">
                  <a:moveTo>
                    <a:pt x="0" y="0"/>
                  </a:moveTo>
                  <a:lnTo>
                    <a:pt x="2595626" y="0"/>
                  </a:lnTo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/>
          <p:nvPr/>
        </p:nvSpPr>
        <p:spPr>
          <a:xfrm>
            <a:off x="6910578" y="4034790"/>
            <a:ext cx="2857500" cy="882650"/>
          </a:xfrm>
          <a:custGeom>
            <a:rect b="b" l="l" r="r" t="t"/>
            <a:pathLst>
              <a:path extrusionOk="0" h="882650" w="2857500">
                <a:moveTo>
                  <a:pt x="0" y="441198"/>
                </a:moveTo>
                <a:lnTo>
                  <a:pt x="6540" y="398700"/>
                </a:lnTo>
                <a:lnTo>
                  <a:pt x="25763" y="357347"/>
                </a:lnTo>
                <a:lnTo>
                  <a:pt x="57069" y="317323"/>
                </a:lnTo>
                <a:lnTo>
                  <a:pt x="99859" y="278813"/>
                </a:lnTo>
                <a:lnTo>
                  <a:pt x="153536" y="242002"/>
                </a:lnTo>
                <a:lnTo>
                  <a:pt x="217498" y="207074"/>
                </a:lnTo>
                <a:lnTo>
                  <a:pt x="253150" y="190374"/>
                </a:lnTo>
                <a:lnTo>
                  <a:pt x="291149" y="174214"/>
                </a:lnTo>
                <a:lnTo>
                  <a:pt x="331420" y="158617"/>
                </a:lnTo>
                <a:lnTo>
                  <a:pt x="373889" y="143607"/>
                </a:lnTo>
                <a:lnTo>
                  <a:pt x="418480" y="129206"/>
                </a:lnTo>
                <a:lnTo>
                  <a:pt x="465119" y="115438"/>
                </a:lnTo>
                <a:lnTo>
                  <a:pt x="513731" y="102325"/>
                </a:lnTo>
                <a:lnTo>
                  <a:pt x="564241" y="89890"/>
                </a:lnTo>
                <a:lnTo>
                  <a:pt x="616574" y="78158"/>
                </a:lnTo>
                <a:lnTo>
                  <a:pt x="670655" y="67150"/>
                </a:lnTo>
                <a:lnTo>
                  <a:pt x="726410" y="56890"/>
                </a:lnTo>
                <a:lnTo>
                  <a:pt x="783763" y="47402"/>
                </a:lnTo>
                <a:lnTo>
                  <a:pt x="842640" y="38707"/>
                </a:lnTo>
                <a:lnTo>
                  <a:pt x="902966" y="30829"/>
                </a:lnTo>
                <a:lnTo>
                  <a:pt x="964666" y="23792"/>
                </a:lnTo>
                <a:lnTo>
                  <a:pt x="1027665" y="17618"/>
                </a:lnTo>
                <a:lnTo>
                  <a:pt x="1091888" y="12331"/>
                </a:lnTo>
                <a:lnTo>
                  <a:pt x="1157261" y="7953"/>
                </a:lnTo>
                <a:lnTo>
                  <a:pt x="1223708" y="4508"/>
                </a:lnTo>
                <a:lnTo>
                  <a:pt x="1291155" y="2019"/>
                </a:lnTo>
                <a:lnTo>
                  <a:pt x="1359527" y="508"/>
                </a:lnTo>
                <a:lnTo>
                  <a:pt x="1428750" y="0"/>
                </a:lnTo>
                <a:lnTo>
                  <a:pt x="1497972" y="508"/>
                </a:lnTo>
                <a:lnTo>
                  <a:pt x="1566344" y="2019"/>
                </a:lnTo>
                <a:lnTo>
                  <a:pt x="1633791" y="4508"/>
                </a:lnTo>
                <a:lnTo>
                  <a:pt x="1700238" y="7953"/>
                </a:lnTo>
                <a:lnTo>
                  <a:pt x="1765611" y="12331"/>
                </a:lnTo>
                <a:lnTo>
                  <a:pt x="1829834" y="17618"/>
                </a:lnTo>
                <a:lnTo>
                  <a:pt x="1892833" y="23792"/>
                </a:lnTo>
                <a:lnTo>
                  <a:pt x="1954533" y="30829"/>
                </a:lnTo>
                <a:lnTo>
                  <a:pt x="2014859" y="38707"/>
                </a:lnTo>
                <a:lnTo>
                  <a:pt x="2073736" y="47402"/>
                </a:lnTo>
                <a:lnTo>
                  <a:pt x="2131089" y="56890"/>
                </a:lnTo>
                <a:lnTo>
                  <a:pt x="2186844" y="67150"/>
                </a:lnTo>
                <a:lnTo>
                  <a:pt x="2240925" y="78158"/>
                </a:lnTo>
                <a:lnTo>
                  <a:pt x="2293258" y="89890"/>
                </a:lnTo>
                <a:lnTo>
                  <a:pt x="2343768" y="102325"/>
                </a:lnTo>
                <a:lnTo>
                  <a:pt x="2392380" y="115438"/>
                </a:lnTo>
                <a:lnTo>
                  <a:pt x="2439019" y="129206"/>
                </a:lnTo>
                <a:lnTo>
                  <a:pt x="2483610" y="143607"/>
                </a:lnTo>
                <a:lnTo>
                  <a:pt x="2526079" y="158617"/>
                </a:lnTo>
                <a:lnTo>
                  <a:pt x="2566350" y="174214"/>
                </a:lnTo>
                <a:lnTo>
                  <a:pt x="2604349" y="190374"/>
                </a:lnTo>
                <a:lnTo>
                  <a:pt x="2640001" y="207074"/>
                </a:lnTo>
                <a:lnTo>
                  <a:pt x="2703963" y="242002"/>
                </a:lnTo>
                <a:lnTo>
                  <a:pt x="2757640" y="278813"/>
                </a:lnTo>
                <a:lnTo>
                  <a:pt x="2800430" y="317323"/>
                </a:lnTo>
                <a:lnTo>
                  <a:pt x="2831736" y="357347"/>
                </a:lnTo>
                <a:lnTo>
                  <a:pt x="2850959" y="398700"/>
                </a:lnTo>
                <a:lnTo>
                  <a:pt x="2857500" y="441198"/>
                </a:lnTo>
                <a:lnTo>
                  <a:pt x="2855852" y="462578"/>
                </a:lnTo>
                <a:lnTo>
                  <a:pt x="2842895" y="504526"/>
                </a:lnTo>
                <a:lnTo>
                  <a:pt x="2817556" y="545238"/>
                </a:lnTo>
                <a:lnTo>
                  <a:pt x="2780433" y="584528"/>
                </a:lnTo>
                <a:lnTo>
                  <a:pt x="2732125" y="622211"/>
                </a:lnTo>
                <a:lnTo>
                  <a:pt x="2673230" y="658104"/>
                </a:lnTo>
                <a:lnTo>
                  <a:pt x="2604349" y="692021"/>
                </a:lnTo>
                <a:lnTo>
                  <a:pt x="2566350" y="708181"/>
                </a:lnTo>
                <a:lnTo>
                  <a:pt x="2526079" y="723778"/>
                </a:lnTo>
                <a:lnTo>
                  <a:pt x="2483610" y="738788"/>
                </a:lnTo>
                <a:lnTo>
                  <a:pt x="2439019" y="753189"/>
                </a:lnTo>
                <a:lnTo>
                  <a:pt x="2392380" y="766957"/>
                </a:lnTo>
                <a:lnTo>
                  <a:pt x="2343768" y="780070"/>
                </a:lnTo>
                <a:lnTo>
                  <a:pt x="2293258" y="792505"/>
                </a:lnTo>
                <a:lnTo>
                  <a:pt x="2240925" y="804237"/>
                </a:lnTo>
                <a:lnTo>
                  <a:pt x="2186844" y="815245"/>
                </a:lnTo>
                <a:lnTo>
                  <a:pt x="2131089" y="825505"/>
                </a:lnTo>
                <a:lnTo>
                  <a:pt x="2073736" y="834993"/>
                </a:lnTo>
                <a:lnTo>
                  <a:pt x="2014859" y="843688"/>
                </a:lnTo>
                <a:lnTo>
                  <a:pt x="1954533" y="851566"/>
                </a:lnTo>
                <a:lnTo>
                  <a:pt x="1892833" y="858603"/>
                </a:lnTo>
                <a:lnTo>
                  <a:pt x="1829834" y="864777"/>
                </a:lnTo>
                <a:lnTo>
                  <a:pt x="1765611" y="870064"/>
                </a:lnTo>
                <a:lnTo>
                  <a:pt x="1700238" y="874442"/>
                </a:lnTo>
                <a:lnTo>
                  <a:pt x="1633791" y="877887"/>
                </a:lnTo>
                <a:lnTo>
                  <a:pt x="1566344" y="880376"/>
                </a:lnTo>
                <a:lnTo>
                  <a:pt x="1497972" y="881887"/>
                </a:lnTo>
                <a:lnTo>
                  <a:pt x="1428750" y="882396"/>
                </a:lnTo>
                <a:lnTo>
                  <a:pt x="1359527" y="881887"/>
                </a:lnTo>
                <a:lnTo>
                  <a:pt x="1291155" y="880376"/>
                </a:lnTo>
                <a:lnTo>
                  <a:pt x="1223708" y="877887"/>
                </a:lnTo>
                <a:lnTo>
                  <a:pt x="1157261" y="874442"/>
                </a:lnTo>
                <a:lnTo>
                  <a:pt x="1091888" y="870064"/>
                </a:lnTo>
                <a:lnTo>
                  <a:pt x="1027665" y="864777"/>
                </a:lnTo>
                <a:lnTo>
                  <a:pt x="964666" y="858603"/>
                </a:lnTo>
                <a:lnTo>
                  <a:pt x="902966" y="851566"/>
                </a:lnTo>
                <a:lnTo>
                  <a:pt x="842640" y="843688"/>
                </a:lnTo>
                <a:lnTo>
                  <a:pt x="783763" y="834993"/>
                </a:lnTo>
                <a:lnTo>
                  <a:pt x="726410" y="825505"/>
                </a:lnTo>
                <a:lnTo>
                  <a:pt x="670655" y="815245"/>
                </a:lnTo>
                <a:lnTo>
                  <a:pt x="616574" y="804237"/>
                </a:lnTo>
                <a:lnTo>
                  <a:pt x="564241" y="792505"/>
                </a:lnTo>
                <a:lnTo>
                  <a:pt x="513731" y="780070"/>
                </a:lnTo>
                <a:lnTo>
                  <a:pt x="465119" y="766957"/>
                </a:lnTo>
                <a:lnTo>
                  <a:pt x="418480" y="753189"/>
                </a:lnTo>
                <a:lnTo>
                  <a:pt x="373889" y="738788"/>
                </a:lnTo>
                <a:lnTo>
                  <a:pt x="331420" y="723778"/>
                </a:lnTo>
                <a:lnTo>
                  <a:pt x="291149" y="708181"/>
                </a:lnTo>
                <a:lnTo>
                  <a:pt x="253150" y="692021"/>
                </a:lnTo>
                <a:lnTo>
                  <a:pt x="217498" y="675321"/>
                </a:lnTo>
                <a:lnTo>
                  <a:pt x="153536" y="640393"/>
                </a:lnTo>
                <a:lnTo>
                  <a:pt x="99859" y="603582"/>
                </a:lnTo>
                <a:lnTo>
                  <a:pt x="57069" y="565072"/>
                </a:lnTo>
                <a:lnTo>
                  <a:pt x="25763" y="525048"/>
                </a:lnTo>
                <a:lnTo>
                  <a:pt x="6540" y="483695"/>
                </a:lnTo>
                <a:lnTo>
                  <a:pt x="0" y="441198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612506" y="4150309"/>
            <a:ext cx="145542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Make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Appointment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2829814" y="4941773"/>
            <a:ext cx="972819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Patient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3957828" y="3429761"/>
            <a:ext cx="6804279" cy="2074545"/>
            <a:chOff x="3957828" y="3429761"/>
            <a:chExt cx="6804279" cy="2074545"/>
          </a:xfrm>
        </p:grpSpPr>
        <p:sp>
          <p:nvSpPr>
            <p:cNvPr id="148" name="Google Shape;148;p14"/>
            <p:cNvSpPr/>
            <p:nvPr/>
          </p:nvSpPr>
          <p:spPr>
            <a:xfrm>
              <a:off x="5715762" y="3429761"/>
              <a:ext cx="5046345" cy="2074545"/>
            </a:xfrm>
            <a:custGeom>
              <a:rect b="b" l="l" r="r" t="t"/>
              <a:pathLst>
                <a:path extrusionOk="0" h="2074545" w="5046345">
                  <a:moveTo>
                    <a:pt x="0" y="2074164"/>
                  </a:moveTo>
                  <a:lnTo>
                    <a:pt x="5045964" y="2074164"/>
                  </a:lnTo>
                  <a:lnTo>
                    <a:pt x="5045964" y="0"/>
                  </a:lnTo>
                  <a:lnTo>
                    <a:pt x="0" y="0"/>
                  </a:lnTo>
                  <a:lnTo>
                    <a:pt x="0" y="2074164"/>
                  </a:lnTo>
                  <a:close/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57828" y="4259516"/>
              <a:ext cx="2689860" cy="106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4"/>
            <p:cNvSpPr/>
            <p:nvPr/>
          </p:nvSpPr>
          <p:spPr>
            <a:xfrm>
              <a:off x="4001262" y="3854957"/>
              <a:ext cx="5767070" cy="882650"/>
            </a:xfrm>
            <a:custGeom>
              <a:rect b="b" l="l" r="r" t="t"/>
              <a:pathLst>
                <a:path extrusionOk="0" h="882650" w="5767070">
                  <a:moveTo>
                    <a:pt x="0" y="440436"/>
                  </a:moveTo>
                  <a:lnTo>
                    <a:pt x="2595626" y="440436"/>
                  </a:lnTo>
                </a:path>
                <a:path extrusionOk="0" h="882650" w="5767070">
                  <a:moveTo>
                    <a:pt x="2909316" y="441198"/>
                  </a:moveTo>
                  <a:lnTo>
                    <a:pt x="2915856" y="398700"/>
                  </a:lnTo>
                  <a:lnTo>
                    <a:pt x="2935079" y="357347"/>
                  </a:lnTo>
                  <a:lnTo>
                    <a:pt x="2966385" y="317323"/>
                  </a:lnTo>
                  <a:lnTo>
                    <a:pt x="3009175" y="278813"/>
                  </a:lnTo>
                  <a:lnTo>
                    <a:pt x="3062852" y="242002"/>
                  </a:lnTo>
                  <a:lnTo>
                    <a:pt x="3126814" y="207074"/>
                  </a:lnTo>
                  <a:lnTo>
                    <a:pt x="3162466" y="190374"/>
                  </a:lnTo>
                  <a:lnTo>
                    <a:pt x="3200465" y="174214"/>
                  </a:lnTo>
                  <a:lnTo>
                    <a:pt x="3240736" y="158617"/>
                  </a:lnTo>
                  <a:lnTo>
                    <a:pt x="3283205" y="143607"/>
                  </a:lnTo>
                  <a:lnTo>
                    <a:pt x="3327796" y="129206"/>
                  </a:lnTo>
                  <a:lnTo>
                    <a:pt x="3374435" y="115438"/>
                  </a:lnTo>
                  <a:lnTo>
                    <a:pt x="3423047" y="102325"/>
                  </a:lnTo>
                  <a:lnTo>
                    <a:pt x="3473557" y="89890"/>
                  </a:lnTo>
                  <a:lnTo>
                    <a:pt x="3525890" y="78158"/>
                  </a:lnTo>
                  <a:lnTo>
                    <a:pt x="3579971" y="67150"/>
                  </a:lnTo>
                  <a:lnTo>
                    <a:pt x="3635726" y="56890"/>
                  </a:lnTo>
                  <a:lnTo>
                    <a:pt x="3693079" y="47402"/>
                  </a:lnTo>
                  <a:lnTo>
                    <a:pt x="3751956" y="38707"/>
                  </a:lnTo>
                  <a:lnTo>
                    <a:pt x="3812282" y="30829"/>
                  </a:lnTo>
                  <a:lnTo>
                    <a:pt x="3873982" y="23792"/>
                  </a:lnTo>
                  <a:lnTo>
                    <a:pt x="3936981" y="17618"/>
                  </a:lnTo>
                  <a:lnTo>
                    <a:pt x="4001204" y="12331"/>
                  </a:lnTo>
                  <a:lnTo>
                    <a:pt x="4066577" y="7953"/>
                  </a:lnTo>
                  <a:lnTo>
                    <a:pt x="4133024" y="4508"/>
                  </a:lnTo>
                  <a:lnTo>
                    <a:pt x="4200471" y="2019"/>
                  </a:lnTo>
                  <a:lnTo>
                    <a:pt x="4268843" y="508"/>
                  </a:lnTo>
                  <a:lnTo>
                    <a:pt x="4338066" y="0"/>
                  </a:lnTo>
                  <a:lnTo>
                    <a:pt x="4407288" y="508"/>
                  </a:lnTo>
                  <a:lnTo>
                    <a:pt x="4475660" y="2019"/>
                  </a:lnTo>
                  <a:lnTo>
                    <a:pt x="4543107" y="4508"/>
                  </a:lnTo>
                  <a:lnTo>
                    <a:pt x="4609554" y="7953"/>
                  </a:lnTo>
                  <a:lnTo>
                    <a:pt x="4674927" y="12331"/>
                  </a:lnTo>
                  <a:lnTo>
                    <a:pt x="4739150" y="17618"/>
                  </a:lnTo>
                  <a:lnTo>
                    <a:pt x="4802149" y="23792"/>
                  </a:lnTo>
                  <a:lnTo>
                    <a:pt x="4863849" y="30829"/>
                  </a:lnTo>
                  <a:lnTo>
                    <a:pt x="4924175" y="38707"/>
                  </a:lnTo>
                  <a:lnTo>
                    <a:pt x="4983052" y="47402"/>
                  </a:lnTo>
                  <a:lnTo>
                    <a:pt x="5040405" y="56890"/>
                  </a:lnTo>
                  <a:lnTo>
                    <a:pt x="5096160" y="67150"/>
                  </a:lnTo>
                  <a:lnTo>
                    <a:pt x="5150241" y="78158"/>
                  </a:lnTo>
                  <a:lnTo>
                    <a:pt x="5202574" y="89890"/>
                  </a:lnTo>
                  <a:lnTo>
                    <a:pt x="5253084" y="102325"/>
                  </a:lnTo>
                  <a:lnTo>
                    <a:pt x="5301696" y="115438"/>
                  </a:lnTo>
                  <a:lnTo>
                    <a:pt x="5348335" y="129206"/>
                  </a:lnTo>
                  <a:lnTo>
                    <a:pt x="5392926" y="143607"/>
                  </a:lnTo>
                  <a:lnTo>
                    <a:pt x="5435395" y="158617"/>
                  </a:lnTo>
                  <a:lnTo>
                    <a:pt x="5475666" y="174214"/>
                  </a:lnTo>
                  <a:lnTo>
                    <a:pt x="5513665" y="190374"/>
                  </a:lnTo>
                  <a:lnTo>
                    <a:pt x="5549317" y="207074"/>
                  </a:lnTo>
                  <a:lnTo>
                    <a:pt x="5613279" y="242002"/>
                  </a:lnTo>
                  <a:lnTo>
                    <a:pt x="5666956" y="278813"/>
                  </a:lnTo>
                  <a:lnTo>
                    <a:pt x="5709746" y="317323"/>
                  </a:lnTo>
                  <a:lnTo>
                    <a:pt x="5741052" y="357347"/>
                  </a:lnTo>
                  <a:lnTo>
                    <a:pt x="5760275" y="398700"/>
                  </a:lnTo>
                  <a:lnTo>
                    <a:pt x="5766816" y="441198"/>
                  </a:lnTo>
                  <a:lnTo>
                    <a:pt x="5765168" y="462578"/>
                  </a:lnTo>
                  <a:lnTo>
                    <a:pt x="5752211" y="504526"/>
                  </a:lnTo>
                  <a:lnTo>
                    <a:pt x="5726872" y="545238"/>
                  </a:lnTo>
                  <a:lnTo>
                    <a:pt x="5689749" y="584528"/>
                  </a:lnTo>
                  <a:lnTo>
                    <a:pt x="5641441" y="622211"/>
                  </a:lnTo>
                  <a:lnTo>
                    <a:pt x="5582546" y="658104"/>
                  </a:lnTo>
                  <a:lnTo>
                    <a:pt x="5513665" y="692021"/>
                  </a:lnTo>
                  <a:lnTo>
                    <a:pt x="5475666" y="708181"/>
                  </a:lnTo>
                  <a:lnTo>
                    <a:pt x="5435395" y="723778"/>
                  </a:lnTo>
                  <a:lnTo>
                    <a:pt x="5392926" y="738788"/>
                  </a:lnTo>
                  <a:lnTo>
                    <a:pt x="5348335" y="753189"/>
                  </a:lnTo>
                  <a:lnTo>
                    <a:pt x="5301696" y="766957"/>
                  </a:lnTo>
                  <a:lnTo>
                    <a:pt x="5253084" y="780070"/>
                  </a:lnTo>
                  <a:lnTo>
                    <a:pt x="5202574" y="792505"/>
                  </a:lnTo>
                  <a:lnTo>
                    <a:pt x="5150241" y="804237"/>
                  </a:lnTo>
                  <a:lnTo>
                    <a:pt x="5096160" y="815245"/>
                  </a:lnTo>
                  <a:lnTo>
                    <a:pt x="5040405" y="825505"/>
                  </a:lnTo>
                  <a:lnTo>
                    <a:pt x="4983052" y="834993"/>
                  </a:lnTo>
                  <a:lnTo>
                    <a:pt x="4924175" y="843688"/>
                  </a:lnTo>
                  <a:lnTo>
                    <a:pt x="4863849" y="851566"/>
                  </a:lnTo>
                  <a:lnTo>
                    <a:pt x="4802149" y="858603"/>
                  </a:lnTo>
                  <a:lnTo>
                    <a:pt x="4739150" y="864777"/>
                  </a:lnTo>
                  <a:lnTo>
                    <a:pt x="4674927" y="870064"/>
                  </a:lnTo>
                  <a:lnTo>
                    <a:pt x="4609554" y="874442"/>
                  </a:lnTo>
                  <a:lnTo>
                    <a:pt x="4543107" y="877887"/>
                  </a:lnTo>
                  <a:lnTo>
                    <a:pt x="4475660" y="880376"/>
                  </a:lnTo>
                  <a:lnTo>
                    <a:pt x="4407288" y="881887"/>
                  </a:lnTo>
                  <a:lnTo>
                    <a:pt x="4338066" y="882396"/>
                  </a:lnTo>
                  <a:lnTo>
                    <a:pt x="4268843" y="881887"/>
                  </a:lnTo>
                  <a:lnTo>
                    <a:pt x="4200471" y="880376"/>
                  </a:lnTo>
                  <a:lnTo>
                    <a:pt x="4133024" y="877887"/>
                  </a:lnTo>
                  <a:lnTo>
                    <a:pt x="4066577" y="874442"/>
                  </a:lnTo>
                  <a:lnTo>
                    <a:pt x="4001204" y="870064"/>
                  </a:lnTo>
                  <a:lnTo>
                    <a:pt x="3936981" y="864777"/>
                  </a:lnTo>
                  <a:lnTo>
                    <a:pt x="3873982" y="858603"/>
                  </a:lnTo>
                  <a:lnTo>
                    <a:pt x="3812282" y="851566"/>
                  </a:lnTo>
                  <a:lnTo>
                    <a:pt x="3751956" y="843688"/>
                  </a:lnTo>
                  <a:lnTo>
                    <a:pt x="3693079" y="834993"/>
                  </a:lnTo>
                  <a:lnTo>
                    <a:pt x="3635726" y="825505"/>
                  </a:lnTo>
                  <a:lnTo>
                    <a:pt x="3579971" y="815245"/>
                  </a:lnTo>
                  <a:lnTo>
                    <a:pt x="3525890" y="804237"/>
                  </a:lnTo>
                  <a:lnTo>
                    <a:pt x="3473557" y="792505"/>
                  </a:lnTo>
                  <a:lnTo>
                    <a:pt x="3423047" y="780070"/>
                  </a:lnTo>
                  <a:lnTo>
                    <a:pt x="3374435" y="766957"/>
                  </a:lnTo>
                  <a:lnTo>
                    <a:pt x="3327796" y="753189"/>
                  </a:lnTo>
                  <a:lnTo>
                    <a:pt x="3283205" y="738788"/>
                  </a:lnTo>
                  <a:lnTo>
                    <a:pt x="3240736" y="723778"/>
                  </a:lnTo>
                  <a:lnTo>
                    <a:pt x="3200465" y="708181"/>
                  </a:lnTo>
                  <a:lnTo>
                    <a:pt x="3162466" y="692021"/>
                  </a:lnTo>
                  <a:lnTo>
                    <a:pt x="3126814" y="675321"/>
                  </a:lnTo>
                  <a:lnTo>
                    <a:pt x="3062852" y="640393"/>
                  </a:lnTo>
                  <a:lnTo>
                    <a:pt x="3009175" y="603582"/>
                  </a:lnTo>
                  <a:lnTo>
                    <a:pt x="2966385" y="565072"/>
                  </a:lnTo>
                  <a:lnTo>
                    <a:pt x="2935079" y="525048"/>
                  </a:lnTo>
                  <a:lnTo>
                    <a:pt x="2915856" y="483695"/>
                  </a:lnTo>
                  <a:lnTo>
                    <a:pt x="2909316" y="441198"/>
                  </a:lnTo>
                  <a:close/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4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 Relationship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967232" y="1886622"/>
            <a:ext cx="10306050" cy="12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Boundary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marR="5080" rtl="0" algn="l">
              <a:lnSpc>
                <a:spcPct val="107916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boundary rectangle is placed around the perimeter of the system to show how the actors communicate with the system.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341" y="3757238"/>
            <a:ext cx="532178" cy="104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7612506" y="3971035"/>
            <a:ext cx="145542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019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Make Appointment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2829814" y="4762627"/>
            <a:ext cx="9740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Patient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141" y="2067122"/>
            <a:ext cx="532178" cy="104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1229360" y="3072460"/>
            <a:ext cx="972819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Patient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838194" y="1867661"/>
            <a:ext cx="4773295" cy="4208145"/>
          </a:xfrm>
          <a:custGeom>
            <a:rect b="b" l="l" r="r" t="t"/>
            <a:pathLst>
              <a:path extrusionOk="0" h="4208145" w="4773295">
                <a:moveTo>
                  <a:pt x="0" y="4207764"/>
                </a:moveTo>
                <a:lnTo>
                  <a:pt x="4773167" y="4207764"/>
                </a:lnTo>
                <a:lnTo>
                  <a:pt x="4773167" y="0"/>
                </a:lnTo>
                <a:lnTo>
                  <a:pt x="0" y="0"/>
                </a:lnTo>
                <a:lnTo>
                  <a:pt x="0" y="4207764"/>
                </a:lnTo>
                <a:close/>
              </a:path>
              <a:path extrusionOk="0" h="4208145" w="4773295">
                <a:moveTo>
                  <a:pt x="839723" y="877824"/>
                </a:moveTo>
                <a:lnTo>
                  <a:pt x="852987" y="821807"/>
                </a:lnTo>
                <a:lnTo>
                  <a:pt x="876073" y="785592"/>
                </a:lnTo>
                <a:lnTo>
                  <a:pt x="910003" y="750423"/>
                </a:lnTo>
                <a:lnTo>
                  <a:pt x="954305" y="716426"/>
                </a:lnTo>
                <a:lnTo>
                  <a:pt x="1008506" y="683724"/>
                </a:lnTo>
                <a:lnTo>
                  <a:pt x="1072133" y="652441"/>
                </a:lnTo>
                <a:lnTo>
                  <a:pt x="1107334" y="637370"/>
                </a:lnTo>
                <a:lnTo>
                  <a:pt x="1144714" y="622701"/>
                </a:lnTo>
                <a:lnTo>
                  <a:pt x="1184215" y="608448"/>
                </a:lnTo>
                <a:lnTo>
                  <a:pt x="1225776" y="594628"/>
                </a:lnTo>
                <a:lnTo>
                  <a:pt x="1269340" y="581255"/>
                </a:lnTo>
                <a:lnTo>
                  <a:pt x="1314846" y="568346"/>
                </a:lnTo>
                <a:lnTo>
                  <a:pt x="1362237" y="555915"/>
                </a:lnTo>
                <a:lnTo>
                  <a:pt x="1411452" y="543979"/>
                </a:lnTo>
                <a:lnTo>
                  <a:pt x="1462433" y="532552"/>
                </a:lnTo>
                <a:lnTo>
                  <a:pt x="1515121" y="521650"/>
                </a:lnTo>
                <a:lnTo>
                  <a:pt x="1569457" y="511289"/>
                </a:lnTo>
                <a:lnTo>
                  <a:pt x="1625381" y="501485"/>
                </a:lnTo>
                <a:lnTo>
                  <a:pt x="1682834" y="492251"/>
                </a:lnTo>
                <a:lnTo>
                  <a:pt x="1741758" y="483606"/>
                </a:lnTo>
                <a:lnTo>
                  <a:pt x="1802093" y="475562"/>
                </a:lnTo>
                <a:lnTo>
                  <a:pt x="1863781" y="468137"/>
                </a:lnTo>
                <a:lnTo>
                  <a:pt x="1926761" y="461346"/>
                </a:lnTo>
                <a:lnTo>
                  <a:pt x="1990976" y="455203"/>
                </a:lnTo>
                <a:lnTo>
                  <a:pt x="2056366" y="449725"/>
                </a:lnTo>
                <a:lnTo>
                  <a:pt x="2122871" y="444928"/>
                </a:lnTo>
                <a:lnTo>
                  <a:pt x="2190434" y="440826"/>
                </a:lnTo>
                <a:lnTo>
                  <a:pt x="2258994" y="437435"/>
                </a:lnTo>
                <a:lnTo>
                  <a:pt x="2328493" y="434770"/>
                </a:lnTo>
                <a:lnTo>
                  <a:pt x="2398872" y="432848"/>
                </a:lnTo>
                <a:lnTo>
                  <a:pt x="2470071" y="431683"/>
                </a:lnTo>
                <a:lnTo>
                  <a:pt x="2542031" y="431291"/>
                </a:lnTo>
                <a:lnTo>
                  <a:pt x="2613992" y="431683"/>
                </a:lnTo>
                <a:lnTo>
                  <a:pt x="2685191" y="432848"/>
                </a:lnTo>
                <a:lnTo>
                  <a:pt x="2755570" y="434770"/>
                </a:lnTo>
                <a:lnTo>
                  <a:pt x="2825069" y="437435"/>
                </a:lnTo>
                <a:lnTo>
                  <a:pt x="2893629" y="440826"/>
                </a:lnTo>
                <a:lnTo>
                  <a:pt x="2961192" y="444928"/>
                </a:lnTo>
                <a:lnTo>
                  <a:pt x="3027697" y="449725"/>
                </a:lnTo>
                <a:lnTo>
                  <a:pt x="3093087" y="455203"/>
                </a:lnTo>
                <a:lnTo>
                  <a:pt x="3157302" y="461346"/>
                </a:lnTo>
                <a:lnTo>
                  <a:pt x="3220282" y="468137"/>
                </a:lnTo>
                <a:lnTo>
                  <a:pt x="3281970" y="475562"/>
                </a:lnTo>
                <a:lnTo>
                  <a:pt x="3342305" y="483606"/>
                </a:lnTo>
                <a:lnTo>
                  <a:pt x="3401229" y="492252"/>
                </a:lnTo>
                <a:lnTo>
                  <a:pt x="3458682" y="501485"/>
                </a:lnTo>
                <a:lnTo>
                  <a:pt x="3514606" y="511289"/>
                </a:lnTo>
                <a:lnTo>
                  <a:pt x="3568942" y="521650"/>
                </a:lnTo>
                <a:lnTo>
                  <a:pt x="3621630" y="532552"/>
                </a:lnTo>
                <a:lnTo>
                  <a:pt x="3672611" y="543979"/>
                </a:lnTo>
                <a:lnTo>
                  <a:pt x="3721826" y="555915"/>
                </a:lnTo>
                <a:lnTo>
                  <a:pt x="3769217" y="568346"/>
                </a:lnTo>
                <a:lnTo>
                  <a:pt x="3814723" y="581255"/>
                </a:lnTo>
                <a:lnTo>
                  <a:pt x="3858287" y="594628"/>
                </a:lnTo>
                <a:lnTo>
                  <a:pt x="3899848" y="608448"/>
                </a:lnTo>
                <a:lnTo>
                  <a:pt x="3939349" y="622701"/>
                </a:lnTo>
                <a:lnTo>
                  <a:pt x="3976729" y="637370"/>
                </a:lnTo>
                <a:lnTo>
                  <a:pt x="4011930" y="652441"/>
                </a:lnTo>
                <a:lnTo>
                  <a:pt x="4075557" y="683724"/>
                </a:lnTo>
                <a:lnTo>
                  <a:pt x="4129758" y="716426"/>
                </a:lnTo>
                <a:lnTo>
                  <a:pt x="4174060" y="750423"/>
                </a:lnTo>
                <a:lnTo>
                  <a:pt x="4207990" y="785592"/>
                </a:lnTo>
                <a:lnTo>
                  <a:pt x="4231076" y="821807"/>
                </a:lnTo>
                <a:lnTo>
                  <a:pt x="4242846" y="858946"/>
                </a:lnTo>
                <a:lnTo>
                  <a:pt x="4244339" y="877824"/>
                </a:lnTo>
                <a:lnTo>
                  <a:pt x="4242846" y="896701"/>
                </a:lnTo>
                <a:lnTo>
                  <a:pt x="4231076" y="933840"/>
                </a:lnTo>
                <a:lnTo>
                  <a:pt x="4207990" y="970055"/>
                </a:lnTo>
                <a:lnTo>
                  <a:pt x="4174060" y="1005224"/>
                </a:lnTo>
                <a:lnTo>
                  <a:pt x="4129758" y="1039221"/>
                </a:lnTo>
                <a:lnTo>
                  <a:pt x="4075557" y="1071923"/>
                </a:lnTo>
                <a:lnTo>
                  <a:pt x="4011929" y="1103206"/>
                </a:lnTo>
                <a:lnTo>
                  <a:pt x="3976729" y="1118277"/>
                </a:lnTo>
                <a:lnTo>
                  <a:pt x="3939349" y="1132946"/>
                </a:lnTo>
                <a:lnTo>
                  <a:pt x="3899848" y="1147199"/>
                </a:lnTo>
                <a:lnTo>
                  <a:pt x="3858287" y="1161019"/>
                </a:lnTo>
                <a:lnTo>
                  <a:pt x="3814723" y="1174392"/>
                </a:lnTo>
                <a:lnTo>
                  <a:pt x="3769217" y="1187301"/>
                </a:lnTo>
                <a:lnTo>
                  <a:pt x="3721826" y="1199732"/>
                </a:lnTo>
                <a:lnTo>
                  <a:pt x="3672611" y="1211668"/>
                </a:lnTo>
                <a:lnTo>
                  <a:pt x="3621630" y="1223095"/>
                </a:lnTo>
                <a:lnTo>
                  <a:pt x="3568942" y="1233997"/>
                </a:lnTo>
                <a:lnTo>
                  <a:pt x="3514606" y="1244358"/>
                </a:lnTo>
                <a:lnTo>
                  <a:pt x="3458682" y="1254162"/>
                </a:lnTo>
                <a:lnTo>
                  <a:pt x="3401229" y="1263396"/>
                </a:lnTo>
                <a:lnTo>
                  <a:pt x="3342305" y="1272041"/>
                </a:lnTo>
                <a:lnTo>
                  <a:pt x="3281970" y="1280085"/>
                </a:lnTo>
                <a:lnTo>
                  <a:pt x="3220282" y="1287510"/>
                </a:lnTo>
                <a:lnTo>
                  <a:pt x="3157302" y="1294301"/>
                </a:lnTo>
                <a:lnTo>
                  <a:pt x="3093087" y="1300444"/>
                </a:lnTo>
                <a:lnTo>
                  <a:pt x="3027697" y="1305922"/>
                </a:lnTo>
                <a:lnTo>
                  <a:pt x="2961192" y="1310719"/>
                </a:lnTo>
                <a:lnTo>
                  <a:pt x="2893629" y="1314821"/>
                </a:lnTo>
                <a:lnTo>
                  <a:pt x="2825069" y="1318212"/>
                </a:lnTo>
                <a:lnTo>
                  <a:pt x="2755570" y="1320877"/>
                </a:lnTo>
                <a:lnTo>
                  <a:pt x="2685191" y="1322799"/>
                </a:lnTo>
                <a:lnTo>
                  <a:pt x="2613992" y="1323964"/>
                </a:lnTo>
                <a:lnTo>
                  <a:pt x="2542031" y="1324355"/>
                </a:lnTo>
                <a:lnTo>
                  <a:pt x="2470071" y="1323964"/>
                </a:lnTo>
                <a:lnTo>
                  <a:pt x="2398872" y="1322799"/>
                </a:lnTo>
                <a:lnTo>
                  <a:pt x="2328493" y="1320877"/>
                </a:lnTo>
                <a:lnTo>
                  <a:pt x="2258994" y="1318212"/>
                </a:lnTo>
                <a:lnTo>
                  <a:pt x="2190434" y="1314821"/>
                </a:lnTo>
                <a:lnTo>
                  <a:pt x="2122871" y="1310719"/>
                </a:lnTo>
                <a:lnTo>
                  <a:pt x="2056366" y="1305922"/>
                </a:lnTo>
                <a:lnTo>
                  <a:pt x="1990976" y="1300444"/>
                </a:lnTo>
                <a:lnTo>
                  <a:pt x="1926761" y="1294301"/>
                </a:lnTo>
                <a:lnTo>
                  <a:pt x="1863781" y="1287510"/>
                </a:lnTo>
                <a:lnTo>
                  <a:pt x="1802093" y="1280085"/>
                </a:lnTo>
                <a:lnTo>
                  <a:pt x="1741758" y="1272041"/>
                </a:lnTo>
                <a:lnTo>
                  <a:pt x="1682834" y="1263395"/>
                </a:lnTo>
                <a:lnTo>
                  <a:pt x="1625381" y="1254162"/>
                </a:lnTo>
                <a:lnTo>
                  <a:pt x="1569457" y="1244358"/>
                </a:lnTo>
                <a:lnTo>
                  <a:pt x="1515121" y="1233997"/>
                </a:lnTo>
                <a:lnTo>
                  <a:pt x="1462433" y="1223095"/>
                </a:lnTo>
                <a:lnTo>
                  <a:pt x="1411452" y="1211668"/>
                </a:lnTo>
                <a:lnTo>
                  <a:pt x="1362237" y="1199732"/>
                </a:lnTo>
                <a:lnTo>
                  <a:pt x="1314846" y="1187301"/>
                </a:lnTo>
                <a:lnTo>
                  <a:pt x="1269340" y="1174392"/>
                </a:lnTo>
                <a:lnTo>
                  <a:pt x="1225776" y="1161019"/>
                </a:lnTo>
                <a:lnTo>
                  <a:pt x="1184215" y="1147199"/>
                </a:lnTo>
                <a:lnTo>
                  <a:pt x="1144714" y="1132946"/>
                </a:lnTo>
                <a:lnTo>
                  <a:pt x="1107334" y="1118277"/>
                </a:lnTo>
                <a:lnTo>
                  <a:pt x="1072133" y="1103206"/>
                </a:lnTo>
                <a:lnTo>
                  <a:pt x="1008506" y="1071923"/>
                </a:lnTo>
                <a:lnTo>
                  <a:pt x="954305" y="1039221"/>
                </a:lnTo>
                <a:lnTo>
                  <a:pt x="910003" y="1005224"/>
                </a:lnTo>
                <a:lnTo>
                  <a:pt x="876073" y="970055"/>
                </a:lnTo>
                <a:lnTo>
                  <a:pt x="852987" y="933840"/>
                </a:lnTo>
                <a:lnTo>
                  <a:pt x="841217" y="896701"/>
                </a:lnTo>
                <a:lnTo>
                  <a:pt x="839723" y="877824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5307329" y="2572638"/>
            <a:ext cx="214566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Make Appointment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511802" y="3484626"/>
            <a:ext cx="3571240" cy="984885"/>
          </a:xfrm>
          <a:custGeom>
            <a:rect b="b" l="l" r="r" t="t"/>
            <a:pathLst>
              <a:path extrusionOk="0" h="984885" w="3571240">
                <a:moveTo>
                  <a:pt x="0" y="492251"/>
                </a:moveTo>
                <a:lnTo>
                  <a:pt x="5635" y="452848"/>
                </a:lnTo>
                <a:lnTo>
                  <a:pt x="22255" y="414298"/>
                </a:lnTo>
                <a:lnTo>
                  <a:pt x="49435" y="376719"/>
                </a:lnTo>
                <a:lnTo>
                  <a:pt x="86747" y="340230"/>
                </a:lnTo>
                <a:lnTo>
                  <a:pt x="133764" y="304946"/>
                </a:lnTo>
                <a:lnTo>
                  <a:pt x="190061" y="270987"/>
                </a:lnTo>
                <a:lnTo>
                  <a:pt x="255210" y="238468"/>
                </a:lnTo>
                <a:lnTo>
                  <a:pt x="290970" y="222787"/>
                </a:lnTo>
                <a:lnTo>
                  <a:pt x="328784" y="207509"/>
                </a:lnTo>
                <a:lnTo>
                  <a:pt x="368597" y="192651"/>
                </a:lnTo>
                <a:lnTo>
                  <a:pt x="410357" y="178227"/>
                </a:lnTo>
                <a:lnTo>
                  <a:pt x="454010" y="164251"/>
                </a:lnTo>
                <a:lnTo>
                  <a:pt x="499502" y="150738"/>
                </a:lnTo>
                <a:lnTo>
                  <a:pt x="546781" y="137704"/>
                </a:lnTo>
                <a:lnTo>
                  <a:pt x="595793" y="125162"/>
                </a:lnTo>
                <a:lnTo>
                  <a:pt x="646485" y="113127"/>
                </a:lnTo>
                <a:lnTo>
                  <a:pt x="698803" y="101614"/>
                </a:lnTo>
                <a:lnTo>
                  <a:pt x="752694" y="90638"/>
                </a:lnTo>
                <a:lnTo>
                  <a:pt x="808105" y="80213"/>
                </a:lnTo>
                <a:lnTo>
                  <a:pt x="864982" y="70354"/>
                </a:lnTo>
                <a:lnTo>
                  <a:pt x="923273" y="61077"/>
                </a:lnTo>
                <a:lnTo>
                  <a:pt x="982923" y="52394"/>
                </a:lnTo>
                <a:lnTo>
                  <a:pt x="1043879" y="44322"/>
                </a:lnTo>
                <a:lnTo>
                  <a:pt x="1106088" y="36874"/>
                </a:lnTo>
                <a:lnTo>
                  <a:pt x="1169497" y="30067"/>
                </a:lnTo>
                <a:lnTo>
                  <a:pt x="1234053" y="23913"/>
                </a:lnTo>
                <a:lnTo>
                  <a:pt x="1299701" y="18428"/>
                </a:lnTo>
                <a:lnTo>
                  <a:pt x="1366390" y="13627"/>
                </a:lnTo>
                <a:lnTo>
                  <a:pt x="1434064" y="9524"/>
                </a:lnTo>
                <a:lnTo>
                  <a:pt x="1502672" y="6135"/>
                </a:lnTo>
                <a:lnTo>
                  <a:pt x="1572159" y="3473"/>
                </a:lnTo>
                <a:lnTo>
                  <a:pt x="1642473" y="1553"/>
                </a:lnTo>
                <a:lnTo>
                  <a:pt x="1713559" y="390"/>
                </a:lnTo>
                <a:lnTo>
                  <a:pt x="1785365" y="0"/>
                </a:lnTo>
                <a:lnTo>
                  <a:pt x="1857172" y="390"/>
                </a:lnTo>
                <a:lnTo>
                  <a:pt x="1928258" y="1553"/>
                </a:lnTo>
                <a:lnTo>
                  <a:pt x="1998572" y="3473"/>
                </a:lnTo>
                <a:lnTo>
                  <a:pt x="2068059" y="6135"/>
                </a:lnTo>
                <a:lnTo>
                  <a:pt x="2136667" y="9524"/>
                </a:lnTo>
                <a:lnTo>
                  <a:pt x="2204341" y="13627"/>
                </a:lnTo>
                <a:lnTo>
                  <a:pt x="2271030" y="18428"/>
                </a:lnTo>
                <a:lnTo>
                  <a:pt x="2336678" y="23913"/>
                </a:lnTo>
                <a:lnTo>
                  <a:pt x="2401234" y="30067"/>
                </a:lnTo>
                <a:lnTo>
                  <a:pt x="2464643" y="36874"/>
                </a:lnTo>
                <a:lnTo>
                  <a:pt x="2526852" y="44322"/>
                </a:lnTo>
                <a:lnTo>
                  <a:pt x="2587808" y="52394"/>
                </a:lnTo>
                <a:lnTo>
                  <a:pt x="2647458" y="61077"/>
                </a:lnTo>
                <a:lnTo>
                  <a:pt x="2705749" y="70354"/>
                </a:lnTo>
                <a:lnTo>
                  <a:pt x="2762626" y="80213"/>
                </a:lnTo>
                <a:lnTo>
                  <a:pt x="2818037" y="90638"/>
                </a:lnTo>
                <a:lnTo>
                  <a:pt x="2871928" y="101614"/>
                </a:lnTo>
                <a:lnTo>
                  <a:pt x="2924246" y="113127"/>
                </a:lnTo>
                <a:lnTo>
                  <a:pt x="2974938" y="125162"/>
                </a:lnTo>
                <a:lnTo>
                  <a:pt x="3023950" y="137704"/>
                </a:lnTo>
                <a:lnTo>
                  <a:pt x="3071229" y="150738"/>
                </a:lnTo>
                <a:lnTo>
                  <a:pt x="3116721" y="164251"/>
                </a:lnTo>
                <a:lnTo>
                  <a:pt x="3160374" y="178227"/>
                </a:lnTo>
                <a:lnTo>
                  <a:pt x="3202134" y="192651"/>
                </a:lnTo>
                <a:lnTo>
                  <a:pt x="3241947" y="207509"/>
                </a:lnTo>
                <a:lnTo>
                  <a:pt x="3279761" y="222787"/>
                </a:lnTo>
                <a:lnTo>
                  <a:pt x="3315521" y="238468"/>
                </a:lnTo>
                <a:lnTo>
                  <a:pt x="3380670" y="270987"/>
                </a:lnTo>
                <a:lnTo>
                  <a:pt x="3436967" y="304946"/>
                </a:lnTo>
                <a:lnTo>
                  <a:pt x="3483984" y="340230"/>
                </a:lnTo>
                <a:lnTo>
                  <a:pt x="3521296" y="376719"/>
                </a:lnTo>
                <a:lnTo>
                  <a:pt x="3548476" y="414298"/>
                </a:lnTo>
                <a:lnTo>
                  <a:pt x="3565096" y="452848"/>
                </a:lnTo>
                <a:lnTo>
                  <a:pt x="3570731" y="492251"/>
                </a:lnTo>
                <a:lnTo>
                  <a:pt x="3569314" y="512053"/>
                </a:lnTo>
                <a:lnTo>
                  <a:pt x="3558133" y="551044"/>
                </a:lnTo>
                <a:lnTo>
                  <a:pt x="3536179" y="589123"/>
                </a:lnTo>
                <a:lnTo>
                  <a:pt x="3503880" y="626172"/>
                </a:lnTo>
                <a:lnTo>
                  <a:pt x="3461662" y="662073"/>
                </a:lnTo>
                <a:lnTo>
                  <a:pt x="3409952" y="696709"/>
                </a:lnTo>
                <a:lnTo>
                  <a:pt x="3349176" y="729963"/>
                </a:lnTo>
                <a:lnTo>
                  <a:pt x="3279761" y="761716"/>
                </a:lnTo>
                <a:lnTo>
                  <a:pt x="3241947" y="776994"/>
                </a:lnTo>
                <a:lnTo>
                  <a:pt x="3202134" y="791852"/>
                </a:lnTo>
                <a:lnTo>
                  <a:pt x="3160374" y="806276"/>
                </a:lnTo>
                <a:lnTo>
                  <a:pt x="3116721" y="820252"/>
                </a:lnTo>
                <a:lnTo>
                  <a:pt x="3071229" y="833765"/>
                </a:lnTo>
                <a:lnTo>
                  <a:pt x="3023950" y="846799"/>
                </a:lnTo>
                <a:lnTo>
                  <a:pt x="2974938" y="859341"/>
                </a:lnTo>
                <a:lnTo>
                  <a:pt x="2924246" y="871376"/>
                </a:lnTo>
                <a:lnTo>
                  <a:pt x="2871928" y="882889"/>
                </a:lnTo>
                <a:lnTo>
                  <a:pt x="2818037" y="893865"/>
                </a:lnTo>
                <a:lnTo>
                  <a:pt x="2762626" y="904290"/>
                </a:lnTo>
                <a:lnTo>
                  <a:pt x="2705749" y="914149"/>
                </a:lnTo>
                <a:lnTo>
                  <a:pt x="2647458" y="923426"/>
                </a:lnTo>
                <a:lnTo>
                  <a:pt x="2587808" y="932109"/>
                </a:lnTo>
                <a:lnTo>
                  <a:pt x="2526852" y="940181"/>
                </a:lnTo>
                <a:lnTo>
                  <a:pt x="2464643" y="947629"/>
                </a:lnTo>
                <a:lnTo>
                  <a:pt x="2401234" y="954436"/>
                </a:lnTo>
                <a:lnTo>
                  <a:pt x="2336678" y="960590"/>
                </a:lnTo>
                <a:lnTo>
                  <a:pt x="2271030" y="966075"/>
                </a:lnTo>
                <a:lnTo>
                  <a:pt x="2204341" y="970876"/>
                </a:lnTo>
                <a:lnTo>
                  <a:pt x="2136667" y="974979"/>
                </a:lnTo>
                <a:lnTo>
                  <a:pt x="2068059" y="978368"/>
                </a:lnTo>
                <a:lnTo>
                  <a:pt x="1998572" y="981030"/>
                </a:lnTo>
                <a:lnTo>
                  <a:pt x="1928258" y="982950"/>
                </a:lnTo>
                <a:lnTo>
                  <a:pt x="1857172" y="984113"/>
                </a:lnTo>
                <a:lnTo>
                  <a:pt x="1785365" y="984504"/>
                </a:lnTo>
                <a:lnTo>
                  <a:pt x="1713559" y="984113"/>
                </a:lnTo>
                <a:lnTo>
                  <a:pt x="1642473" y="982950"/>
                </a:lnTo>
                <a:lnTo>
                  <a:pt x="1572159" y="981030"/>
                </a:lnTo>
                <a:lnTo>
                  <a:pt x="1502672" y="978368"/>
                </a:lnTo>
                <a:lnTo>
                  <a:pt x="1434064" y="974979"/>
                </a:lnTo>
                <a:lnTo>
                  <a:pt x="1366390" y="970876"/>
                </a:lnTo>
                <a:lnTo>
                  <a:pt x="1299701" y="966075"/>
                </a:lnTo>
                <a:lnTo>
                  <a:pt x="1234053" y="960590"/>
                </a:lnTo>
                <a:lnTo>
                  <a:pt x="1169497" y="954436"/>
                </a:lnTo>
                <a:lnTo>
                  <a:pt x="1106088" y="947629"/>
                </a:lnTo>
                <a:lnTo>
                  <a:pt x="1043879" y="940181"/>
                </a:lnTo>
                <a:lnTo>
                  <a:pt x="982923" y="932109"/>
                </a:lnTo>
                <a:lnTo>
                  <a:pt x="923273" y="923426"/>
                </a:lnTo>
                <a:lnTo>
                  <a:pt x="864982" y="914149"/>
                </a:lnTo>
                <a:lnTo>
                  <a:pt x="808105" y="904290"/>
                </a:lnTo>
                <a:lnTo>
                  <a:pt x="752694" y="893865"/>
                </a:lnTo>
                <a:lnTo>
                  <a:pt x="698803" y="882889"/>
                </a:lnTo>
                <a:lnTo>
                  <a:pt x="646485" y="871376"/>
                </a:lnTo>
                <a:lnTo>
                  <a:pt x="595793" y="859341"/>
                </a:lnTo>
                <a:lnTo>
                  <a:pt x="546781" y="846799"/>
                </a:lnTo>
                <a:lnTo>
                  <a:pt x="499502" y="833765"/>
                </a:lnTo>
                <a:lnTo>
                  <a:pt x="454010" y="820252"/>
                </a:lnTo>
                <a:lnTo>
                  <a:pt x="410357" y="806276"/>
                </a:lnTo>
                <a:lnTo>
                  <a:pt x="368597" y="791852"/>
                </a:lnTo>
                <a:lnTo>
                  <a:pt x="328784" y="776994"/>
                </a:lnTo>
                <a:lnTo>
                  <a:pt x="290970" y="761716"/>
                </a:lnTo>
                <a:lnTo>
                  <a:pt x="255210" y="746035"/>
                </a:lnTo>
                <a:lnTo>
                  <a:pt x="190061" y="713516"/>
                </a:lnTo>
                <a:lnTo>
                  <a:pt x="133764" y="679557"/>
                </a:lnTo>
                <a:lnTo>
                  <a:pt x="86747" y="644273"/>
                </a:lnTo>
                <a:lnTo>
                  <a:pt x="49435" y="607784"/>
                </a:lnTo>
                <a:lnTo>
                  <a:pt x="22255" y="570205"/>
                </a:lnTo>
                <a:lnTo>
                  <a:pt x="5635" y="531655"/>
                </a:lnTo>
                <a:lnTo>
                  <a:pt x="0" y="492251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5245100" y="3652265"/>
            <a:ext cx="210375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2590" lvl="0" marL="4146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Produce Schedule Information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677917" y="4671821"/>
            <a:ext cx="3404870" cy="893444"/>
          </a:xfrm>
          <a:custGeom>
            <a:rect b="b" l="l" r="r" t="t"/>
            <a:pathLst>
              <a:path extrusionOk="0" h="893445" w="3404870">
                <a:moveTo>
                  <a:pt x="0" y="446531"/>
                </a:moveTo>
                <a:lnTo>
                  <a:pt x="13263" y="390515"/>
                </a:lnTo>
                <a:lnTo>
                  <a:pt x="36349" y="354300"/>
                </a:lnTo>
                <a:lnTo>
                  <a:pt x="70279" y="319131"/>
                </a:lnTo>
                <a:lnTo>
                  <a:pt x="114581" y="285134"/>
                </a:lnTo>
                <a:lnTo>
                  <a:pt x="168782" y="252432"/>
                </a:lnTo>
                <a:lnTo>
                  <a:pt x="232410" y="221149"/>
                </a:lnTo>
                <a:lnTo>
                  <a:pt x="267610" y="206078"/>
                </a:lnTo>
                <a:lnTo>
                  <a:pt x="304990" y="191409"/>
                </a:lnTo>
                <a:lnTo>
                  <a:pt x="344491" y="177156"/>
                </a:lnTo>
                <a:lnTo>
                  <a:pt x="386052" y="163336"/>
                </a:lnTo>
                <a:lnTo>
                  <a:pt x="429616" y="149963"/>
                </a:lnTo>
                <a:lnTo>
                  <a:pt x="475122" y="137054"/>
                </a:lnTo>
                <a:lnTo>
                  <a:pt x="522513" y="124623"/>
                </a:lnTo>
                <a:lnTo>
                  <a:pt x="571728" y="112687"/>
                </a:lnTo>
                <a:lnTo>
                  <a:pt x="622709" y="101260"/>
                </a:lnTo>
                <a:lnTo>
                  <a:pt x="675397" y="90358"/>
                </a:lnTo>
                <a:lnTo>
                  <a:pt x="729733" y="79997"/>
                </a:lnTo>
                <a:lnTo>
                  <a:pt x="785657" y="70193"/>
                </a:lnTo>
                <a:lnTo>
                  <a:pt x="843110" y="60960"/>
                </a:lnTo>
                <a:lnTo>
                  <a:pt x="902034" y="52314"/>
                </a:lnTo>
                <a:lnTo>
                  <a:pt x="962369" y="44270"/>
                </a:lnTo>
                <a:lnTo>
                  <a:pt x="1024057" y="36845"/>
                </a:lnTo>
                <a:lnTo>
                  <a:pt x="1087037" y="30054"/>
                </a:lnTo>
                <a:lnTo>
                  <a:pt x="1151252" y="23911"/>
                </a:lnTo>
                <a:lnTo>
                  <a:pt x="1216642" y="18433"/>
                </a:lnTo>
                <a:lnTo>
                  <a:pt x="1283147" y="13636"/>
                </a:lnTo>
                <a:lnTo>
                  <a:pt x="1350710" y="9534"/>
                </a:lnTo>
                <a:lnTo>
                  <a:pt x="1419270" y="6143"/>
                </a:lnTo>
                <a:lnTo>
                  <a:pt x="1488769" y="3478"/>
                </a:lnTo>
                <a:lnTo>
                  <a:pt x="1559148" y="1556"/>
                </a:lnTo>
                <a:lnTo>
                  <a:pt x="1630347" y="391"/>
                </a:lnTo>
                <a:lnTo>
                  <a:pt x="1702308" y="0"/>
                </a:lnTo>
                <a:lnTo>
                  <a:pt x="1774268" y="391"/>
                </a:lnTo>
                <a:lnTo>
                  <a:pt x="1845467" y="1556"/>
                </a:lnTo>
                <a:lnTo>
                  <a:pt x="1915846" y="3478"/>
                </a:lnTo>
                <a:lnTo>
                  <a:pt x="1985345" y="6143"/>
                </a:lnTo>
                <a:lnTo>
                  <a:pt x="2053905" y="9534"/>
                </a:lnTo>
                <a:lnTo>
                  <a:pt x="2121468" y="13636"/>
                </a:lnTo>
                <a:lnTo>
                  <a:pt x="2187973" y="18433"/>
                </a:lnTo>
                <a:lnTo>
                  <a:pt x="2253363" y="23911"/>
                </a:lnTo>
                <a:lnTo>
                  <a:pt x="2317578" y="30054"/>
                </a:lnTo>
                <a:lnTo>
                  <a:pt x="2380558" y="36845"/>
                </a:lnTo>
                <a:lnTo>
                  <a:pt x="2442246" y="44270"/>
                </a:lnTo>
                <a:lnTo>
                  <a:pt x="2502581" y="52314"/>
                </a:lnTo>
                <a:lnTo>
                  <a:pt x="2561505" y="60959"/>
                </a:lnTo>
                <a:lnTo>
                  <a:pt x="2618958" y="70193"/>
                </a:lnTo>
                <a:lnTo>
                  <a:pt x="2674882" y="79997"/>
                </a:lnTo>
                <a:lnTo>
                  <a:pt x="2729218" y="90358"/>
                </a:lnTo>
                <a:lnTo>
                  <a:pt x="2781906" y="101260"/>
                </a:lnTo>
                <a:lnTo>
                  <a:pt x="2832887" y="112687"/>
                </a:lnTo>
                <a:lnTo>
                  <a:pt x="2882102" y="124623"/>
                </a:lnTo>
                <a:lnTo>
                  <a:pt x="2929493" y="137054"/>
                </a:lnTo>
                <a:lnTo>
                  <a:pt x="2974999" y="149963"/>
                </a:lnTo>
                <a:lnTo>
                  <a:pt x="3018563" y="163336"/>
                </a:lnTo>
                <a:lnTo>
                  <a:pt x="3060124" y="177156"/>
                </a:lnTo>
                <a:lnTo>
                  <a:pt x="3099625" y="191409"/>
                </a:lnTo>
                <a:lnTo>
                  <a:pt x="3137005" y="206078"/>
                </a:lnTo>
                <a:lnTo>
                  <a:pt x="3172206" y="221149"/>
                </a:lnTo>
                <a:lnTo>
                  <a:pt x="3235833" y="252432"/>
                </a:lnTo>
                <a:lnTo>
                  <a:pt x="3290034" y="285134"/>
                </a:lnTo>
                <a:lnTo>
                  <a:pt x="3334336" y="319131"/>
                </a:lnTo>
                <a:lnTo>
                  <a:pt x="3368266" y="354300"/>
                </a:lnTo>
                <a:lnTo>
                  <a:pt x="3391352" y="390515"/>
                </a:lnTo>
                <a:lnTo>
                  <a:pt x="3403122" y="427654"/>
                </a:lnTo>
                <a:lnTo>
                  <a:pt x="3404616" y="446531"/>
                </a:lnTo>
                <a:lnTo>
                  <a:pt x="3403122" y="465409"/>
                </a:lnTo>
                <a:lnTo>
                  <a:pt x="3391352" y="502548"/>
                </a:lnTo>
                <a:lnTo>
                  <a:pt x="3368266" y="538763"/>
                </a:lnTo>
                <a:lnTo>
                  <a:pt x="3334336" y="573932"/>
                </a:lnTo>
                <a:lnTo>
                  <a:pt x="3290034" y="607929"/>
                </a:lnTo>
                <a:lnTo>
                  <a:pt x="3235833" y="640631"/>
                </a:lnTo>
                <a:lnTo>
                  <a:pt x="3172206" y="671914"/>
                </a:lnTo>
                <a:lnTo>
                  <a:pt x="3137005" y="686985"/>
                </a:lnTo>
                <a:lnTo>
                  <a:pt x="3099625" y="701654"/>
                </a:lnTo>
                <a:lnTo>
                  <a:pt x="3060124" y="715907"/>
                </a:lnTo>
                <a:lnTo>
                  <a:pt x="3018563" y="729727"/>
                </a:lnTo>
                <a:lnTo>
                  <a:pt x="2974999" y="743100"/>
                </a:lnTo>
                <a:lnTo>
                  <a:pt x="2929493" y="756009"/>
                </a:lnTo>
                <a:lnTo>
                  <a:pt x="2882102" y="768440"/>
                </a:lnTo>
                <a:lnTo>
                  <a:pt x="2832887" y="780376"/>
                </a:lnTo>
                <a:lnTo>
                  <a:pt x="2781906" y="791803"/>
                </a:lnTo>
                <a:lnTo>
                  <a:pt x="2729218" y="802705"/>
                </a:lnTo>
                <a:lnTo>
                  <a:pt x="2674882" y="813066"/>
                </a:lnTo>
                <a:lnTo>
                  <a:pt x="2618958" y="822870"/>
                </a:lnTo>
                <a:lnTo>
                  <a:pt x="2561505" y="832104"/>
                </a:lnTo>
                <a:lnTo>
                  <a:pt x="2502581" y="840749"/>
                </a:lnTo>
                <a:lnTo>
                  <a:pt x="2442246" y="848793"/>
                </a:lnTo>
                <a:lnTo>
                  <a:pt x="2380558" y="856218"/>
                </a:lnTo>
                <a:lnTo>
                  <a:pt x="2317578" y="863009"/>
                </a:lnTo>
                <a:lnTo>
                  <a:pt x="2253363" y="869152"/>
                </a:lnTo>
                <a:lnTo>
                  <a:pt x="2187973" y="874630"/>
                </a:lnTo>
                <a:lnTo>
                  <a:pt x="2121468" y="879427"/>
                </a:lnTo>
                <a:lnTo>
                  <a:pt x="2053905" y="883529"/>
                </a:lnTo>
                <a:lnTo>
                  <a:pt x="1985345" y="886920"/>
                </a:lnTo>
                <a:lnTo>
                  <a:pt x="1915846" y="889585"/>
                </a:lnTo>
                <a:lnTo>
                  <a:pt x="1845467" y="891507"/>
                </a:lnTo>
                <a:lnTo>
                  <a:pt x="1774268" y="892672"/>
                </a:lnTo>
                <a:lnTo>
                  <a:pt x="1702308" y="893063"/>
                </a:lnTo>
                <a:lnTo>
                  <a:pt x="1630347" y="892672"/>
                </a:lnTo>
                <a:lnTo>
                  <a:pt x="1559148" y="891507"/>
                </a:lnTo>
                <a:lnTo>
                  <a:pt x="1488769" y="889585"/>
                </a:lnTo>
                <a:lnTo>
                  <a:pt x="1419270" y="886920"/>
                </a:lnTo>
                <a:lnTo>
                  <a:pt x="1350710" y="883529"/>
                </a:lnTo>
                <a:lnTo>
                  <a:pt x="1283147" y="879427"/>
                </a:lnTo>
                <a:lnTo>
                  <a:pt x="1216642" y="874630"/>
                </a:lnTo>
                <a:lnTo>
                  <a:pt x="1151252" y="869152"/>
                </a:lnTo>
                <a:lnTo>
                  <a:pt x="1087037" y="863009"/>
                </a:lnTo>
                <a:lnTo>
                  <a:pt x="1024057" y="856218"/>
                </a:lnTo>
                <a:lnTo>
                  <a:pt x="962369" y="848793"/>
                </a:lnTo>
                <a:lnTo>
                  <a:pt x="902034" y="840749"/>
                </a:lnTo>
                <a:lnTo>
                  <a:pt x="843110" y="832103"/>
                </a:lnTo>
                <a:lnTo>
                  <a:pt x="785657" y="822870"/>
                </a:lnTo>
                <a:lnTo>
                  <a:pt x="729733" y="813066"/>
                </a:lnTo>
                <a:lnTo>
                  <a:pt x="675397" y="802705"/>
                </a:lnTo>
                <a:lnTo>
                  <a:pt x="622709" y="791803"/>
                </a:lnTo>
                <a:lnTo>
                  <a:pt x="571728" y="780376"/>
                </a:lnTo>
                <a:lnTo>
                  <a:pt x="522513" y="768440"/>
                </a:lnTo>
                <a:lnTo>
                  <a:pt x="475122" y="756009"/>
                </a:lnTo>
                <a:lnTo>
                  <a:pt x="429616" y="743100"/>
                </a:lnTo>
                <a:lnTo>
                  <a:pt x="386052" y="729727"/>
                </a:lnTo>
                <a:lnTo>
                  <a:pt x="344491" y="715907"/>
                </a:lnTo>
                <a:lnTo>
                  <a:pt x="304990" y="701654"/>
                </a:lnTo>
                <a:lnTo>
                  <a:pt x="267610" y="686985"/>
                </a:lnTo>
                <a:lnTo>
                  <a:pt x="232410" y="671914"/>
                </a:lnTo>
                <a:lnTo>
                  <a:pt x="168782" y="640631"/>
                </a:lnTo>
                <a:lnTo>
                  <a:pt x="114581" y="607929"/>
                </a:lnTo>
                <a:lnTo>
                  <a:pt x="70279" y="573932"/>
                </a:lnTo>
                <a:lnTo>
                  <a:pt x="36349" y="538763"/>
                </a:lnTo>
                <a:lnTo>
                  <a:pt x="13263" y="502548"/>
                </a:lnTo>
                <a:lnTo>
                  <a:pt x="1493" y="465409"/>
                </a:lnTo>
                <a:lnTo>
                  <a:pt x="0" y="446531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5322823" y="4945507"/>
            <a:ext cx="211391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Record Availability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541" y="4473518"/>
            <a:ext cx="532178" cy="104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1406144" y="5479186"/>
            <a:ext cx="9226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Doctor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417" y="3425006"/>
            <a:ext cx="532770" cy="1042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5"/>
          <p:cNvGrpSpPr/>
          <p:nvPr/>
        </p:nvGrpSpPr>
        <p:grpSpPr>
          <a:xfrm>
            <a:off x="2357627" y="2571038"/>
            <a:ext cx="7174991" cy="2616657"/>
            <a:chOff x="2357627" y="2571038"/>
            <a:chExt cx="7174991" cy="2616657"/>
          </a:xfrm>
        </p:grpSpPr>
        <p:pic>
          <p:nvPicPr>
            <p:cNvPr id="174" name="Google Shape;17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57627" y="2571038"/>
              <a:ext cx="2371344" cy="245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5"/>
            <p:cNvSpPr/>
            <p:nvPr/>
          </p:nvSpPr>
          <p:spPr>
            <a:xfrm>
              <a:off x="2401061" y="2606802"/>
              <a:ext cx="2276475" cy="139065"/>
            </a:xfrm>
            <a:custGeom>
              <a:rect b="b" l="l" r="r" t="t"/>
              <a:pathLst>
                <a:path extrusionOk="0" h="139064" w="2276475">
                  <a:moveTo>
                    <a:pt x="0" y="0"/>
                  </a:moveTo>
                  <a:lnTo>
                    <a:pt x="2276348" y="138684"/>
                  </a:lnTo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" name="Google Shape;17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0027" y="4975796"/>
              <a:ext cx="2218944" cy="21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5"/>
            <p:cNvSpPr/>
            <p:nvPr/>
          </p:nvSpPr>
          <p:spPr>
            <a:xfrm>
              <a:off x="2553461" y="5011673"/>
              <a:ext cx="2124075" cy="105410"/>
            </a:xfrm>
            <a:custGeom>
              <a:rect b="b" l="l" r="r" t="t"/>
              <a:pathLst>
                <a:path extrusionOk="0" h="105410" w="2124075">
                  <a:moveTo>
                    <a:pt x="0" y="0"/>
                  </a:moveTo>
                  <a:lnTo>
                    <a:pt x="2123948" y="105409"/>
                  </a:lnTo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8" name="Google Shape;17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26907" y="3927365"/>
              <a:ext cx="1505711" cy="120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5"/>
            <p:cNvSpPr/>
            <p:nvPr/>
          </p:nvSpPr>
          <p:spPr>
            <a:xfrm>
              <a:off x="8082533" y="3963161"/>
              <a:ext cx="1411605" cy="13970"/>
            </a:xfrm>
            <a:custGeom>
              <a:rect b="b" l="l" r="r" t="t"/>
              <a:pathLst>
                <a:path extrusionOk="0" h="13970" w="1411604">
                  <a:moveTo>
                    <a:pt x="1411351" y="0"/>
                  </a:moveTo>
                  <a:lnTo>
                    <a:pt x="0" y="13588"/>
                  </a:lnTo>
                </a:path>
              </a:pathLst>
            </a:custGeom>
            <a:noFill/>
            <a:ln cap="flat" cmpd="sng" w="25400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5"/>
          <p:cNvSpPr txBox="1"/>
          <p:nvPr/>
        </p:nvSpPr>
        <p:spPr>
          <a:xfrm>
            <a:off x="9279763" y="4462653"/>
            <a:ext cx="18053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Relationship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967232" y="1921510"/>
            <a:ext cx="25368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967232" y="2942970"/>
            <a:ext cx="1487805" cy="147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Include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Extend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724911" y="3104388"/>
            <a:ext cx="2349500" cy="228600"/>
          </a:xfrm>
          <a:custGeom>
            <a:rect b="b" l="l" r="r" t="t"/>
            <a:pathLst>
              <a:path extrusionOk="0" h="228600" w="23495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extrusionOk="0" h="228600" w="23495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extrusionOk="0" h="228600" w="23495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extrusionOk="0" h="228600" w="23495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extrusionOk="0" h="228600" w="2349500">
                <a:moveTo>
                  <a:pt x="685800" y="76200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400"/>
                </a:lnTo>
                <a:lnTo>
                  <a:pt x="685800" y="76200"/>
                </a:lnTo>
                <a:close/>
              </a:path>
              <a:path extrusionOk="0" h="228600" w="2349500">
                <a:moveTo>
                  <a:pt x="838200" y="76200"/>
                </a:moveTo>
                <a:lnTo>
                  <a:pt x="762000" y="76200"/>
                </a:lnTo>
                <a:lnTo>
                  <a:pt x="762000" y="152400"/>
                </a:lnTo>
                <a:lnTo>
                  <a:pt x="838200" y="152400"/>
                </a:lnTo>
                <a:lnTo>
                  <a:pt x="838200" y="76200"/>
                </a:lnTo>
                <a:close/>
              </a:path>
              <a:path extrusionOk="0" h="228600" w="2349500">
                <a:moveTo>
                  <a:pt x="990600" y="76200"/>
                </a:moveTo>
                <a:lnTo>
                  <a:pt x="914400" y="76200"/>
                </a:lnTo>
                <a:lnTo>
                  <a:pt x="914400" y="152400"/>
                </a:lnTo>
                <a:lnTo>
                  <a:pt x="990600" y="152400"/>
                </a:lnTo>
                <a:lnTo>
                  <a:pt x="990600" y="76200"/>
                </a:lnTo>
                <a:close/>
              </a:path>
              <a:path extrusionOk="0" h="228600" w="2349500">
                <a:moveTo>
                  <a:pt x="1143000" y="76200"/>
                </a:moveTo>
                <a:lnTo>
                  <a:pt x="1066800" y="76200"/>
                </a:lnTo>
                <a:lnTo>
                  <a:pt x="1066800" y="152400"/>
                </a:lnTo>
                <a:lnTo>
                  <a:pt x="1143000" y="152400"/>
                </a:lnTo>
                <a:lnTo>
                  <a:pt x="1143000" y="76200"/>
                </a:lnTo>
                <a:close/>
              </a:path>
              <a:path extrusionOk="0" h="228600" w="2349500">
                <a:moveTo>
                  <a:pt x="1295400" y="76200"/>
                </a:moveTo>
                <a:lnTo>
                  <a:pt x="1219200" y="76200"/>
                </a:lnTo>
                <a:lnTo>
                  <a:pt x="1219200" y="152400"/>
                </a:lnTo>
                <a:lnTo>
                  <a:pt x="1295400" y="152400"/>
                </a:lnTo>
                <a:lnTo>
                  <a:pt x="1295400" y="76200"/>
                </a:lnTo>
                <a:close/>
              </a:path>
              <a:path extrusionOk="0" h="228600" w="2349500">
                <a:moveTo>
                  <a:pt x="1447800" y="76200"/>
                </a:moveTo>
                <a:lnTo>
                  <a:pt x="1371600" y="76200"/>
                </a:lnTo>
                <a:lnTo>
                  <a:pt x="1371600" y="152400"/>
                </a:lnTo>
                <a:lnTo>
                  <a:pt x="1447800" y="152400"/>
                </a:lnTo>
                <a:lnTo>
                  <a:pt x="1447800" y="76200"/>
                </a:lnTo>
                <a:close/>
              </a:path>
              <a:path extrusionOk="0" h="228600" w="2349500">
                <a:moveTo>
                  <a:pt x="1600200" y="76200"/>
                </a:moveTo>
                <a:lnTo>
                  <a:pt x="1524000" y="76200"/>
                </a:lnTo>
                <a:lnTo>
                  <a:pt x="1524000" y="152400"/>
                </a:lnTo>
                <a:lnTo>
                  <a:pt x="1600200" y="152400"/>
                </a:lnTo>
                <a:lnTo>
                  <a:pt x="1600200" y="76200"/>
                </a:lnTo>
                <a:close/>
              </a:path>
              <a:path extrusionOk="0" h="228600" w="2349500">
                <a:moveTo>
                  <a:pt x="1752600" y="76200"/>
                </a:moveTo>
                <a:lnTo>
                  <a:pt x="1676400" y="76200"/>
                </a:lnTo>
                <a:lnTo>
                  <a:pt x="1676400" y="152400"/>
                </a:lnTo>
                <a:lnTo>
                  <a:pt x="1752600" y="152400"/>
                </a:lnTo>
                <a:lnTo>
                  <a:pt x="1752600" y="76200"/>
                </a:lnTo>
                <a:close/>
              </a:path>
              <a:path extrusionOk="0" h="228600" w="2349500">
                <a:moveTo>
                  <a:pt x="1905000" y="76200"/>
                </a:moveTo>
                <a:lnTo>
                  <a:pt x="1828800" y="76200"/>
                </a:lnTo>
                <a:lnTo>
                  <a:pt x="1828800" y="152400"/>
                </a:lnTo>
                <a:lnTo>
                  <a:pt x="1905000" y="152400"/>
                </a:lnTo>
                <a:lnTo>
                  <a:pt x="1905000" y="76200"/>
                </a:lnTo>
                <a:close/>
              </a:path>
              <a:path extrusionOk="0" h="228600" w="2349500">
                <a:moveTo>
                  <a:pt x="2057400" y="76200"/>
                </a:moveTo>
                <a:lnTo>
                  <a:pt x="1981200" y="76200"/>
                </a:lnTo>
                <a:lnTo>
                  <a:pt x="1981200" y="152400"/>
                </a:lnTo>
                <a:lnTo>
                  <a:pt x="2057400" y="152400"/>
                </a:lnTo>
                <a:lnTo>
                  <a:pt x="2057400" y="76200"/>
                </a:lnTo>
                <a:close/>
              </a:path>
              <a:path extrusionOk="0" h="228600" w="2349500">
                <a:moveTo>
                  <a:pt x="2120646" y="0"/>
                </a:moveTo>
                <a:lnTo>
                  <a:pt x="2120646" y="228600"/>
                </a:lnTo>
                <a:lnTo>
                  <a:pt x="2273046" y="152400"/>
                </a:lnTo>
                <a:lnTo>
                  <a:pt x="2133600" y="152400"/>
                </a:lnTo>
                <a:lnTo>
                  <a:pt x="2133600" y="76200"/>
                </a:lnTo>
                <a:lnTo>
                  <a:pt x="2273046" y="76200"/>
                </a:lnTo>
                <a:lnTo>
                  <a:pt x="2120646" y="0"/>
                </a:lnTo>
                <a:close/>
              </a:path>
              <a:path extrusionOk="0" h="228600" w="2349500">
                <a:moveTo>
                  <a:pt x="2158746" y="76200"/>
                </a:moveTo>
                <a:lnTo>
                  <a:pt x="2133600" y="76200"/>
                </a:lnTo>
                <a:lnTo>
                  <a:pt x="2133600" y="152400"/>
                </a:lnTo>
                <a:lnTo>
                  <a:pt x="2158746" y="152400"/>
                </a:lnTo>
                <a:lnTo>
                  <a:pt x="2158746" y="76200"/>
                </a:lnTo>
                <a:close/>
              </a:path>
              <a:path extrusionOk="0" h="228600" w="2349500">
                <a:moveTo>
                  <a:pt x="2273046" y="76200"/>
                </a:moveTo>
                <a:lnTo>
                  <a:pt x="2158746" y="76200"/>
                </a:lnTo>
                <a:lnTo>
                  <a:pt x="2158746" y="152400"/>
                </a:lnTo>
                <a:lnTo>
                  <a:pt x="2273046" y="152400"/>
                </a:lnTo>
                <a:lnTo>
                  <a:pt x="2349246" y="114300"/>
                </a:lnTo>
                <a:lnTo>
                  <a:pt x="2273046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2759964" y="4117847"/>
            <a:ext cx="2349500" cy="228600"/>
          </a:xfrm>
          <a:custGeom>
            <a:rect b="b" l="l" r="r" t="t"/>
            <a:pathLst>
              <a:path extrusionOk="0" h="228600" w="23495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extrusionOk="0" h="228600" w="23495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extrusionOk="0" h="228600" w="23495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extrusionOk="0" h="228600" w="23495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extrusionOk="0" h="228600" w="2349500">
                <a:moveTo>
                  <a:pt x="685800" y="76200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400"/>
                </a:lnTo>
                <a:lnTo>
                  <a:pt x="685800" y="76200"/>
                </a:lnTo>
                <a:close/>
              </a:path>
              <a:path extrusionOk="0" h="228600" w="2349500">
                <a:moveTo>
                  <a:pt x="838200" y="76200"/>
                </a:moveTo>
                <a:lnTo>
                  <a:pt x="762000" y="76200"/>
                </a:lnTo>
                <a:lnTo>
                  <a:pt x="762000" y="152400"/>
                </a:lnTo>
                <a:lnTo>
                  <a:pt x="838200" y="152400"/>
                </a:lnTo>
                <a:lnTo>
                  <a:pt x="838200" y="76200"/>
                </a:lnTo>
                <a:close/>
              </a:path>
              <a:path extrusionOk="0" h="228600" w="2349500">
                <a:moveTo>
                  <a:pt x="990600" y="76200"/>
                </a:moveTo>
                <a:lnTo>
                  <a:pt x="914400" y="76200"/>
                </a:lnTo>
                <a:lnTo>
                  <a:pt x="914400" y="152400"/>
                </a:lnTo>
                <a:lnTo>
                  <a:pt x="990600" y="152400"/>
                </a:lnTo>
                <a:lnTo>
                  <a:pt x="990600" y="76200"/>
                </a:lnTo>
                <a:close/>
              </a:path>
              <a:path extrusionOk="0" h="228600" w="2349500">
                <a:moveTo>
                  <a:pt x="1143000" y="76200"/>
                </a:moveTo>
                <a:lnTo>
                  <a:pt x="1066800" y="76200"/>
                </a:lnTo>
                <a:lnTo>
                  <a:pt x="1066800" y="152400"/>
                </a:lnTo>
                <a:lnTo>
                  <a:pt x="1143000" y="152400"/>
                </a:lnTo>
                <a:lnTo>
                  <a:pt x="1143000" y="76200"/>
                </a:lnTo>
                <a:close/>
              </a:path>
              <a:path extrusionOk="0" h="228600" w="2349500">
                <a:moveTo>
                  <a:pt x="1295400" y="76200"/>
                </a:moveTo>
                <a:lnTo>
                  <a:pt x="1219200" y="76200"/>
                </a:lnTo>
                <a:lnTo>
                  <a:pt x="1219200" y="152400"/>
                </a:lnTo>
                <a:lnTo>
                  <a:pt x="1295400" y="152400"/>
                </a:lnTo>
                <a:lnTo>
                  <a:pt x="1295400" y="76200"/>
                </a:lnTo>
                <a:close/>
              </a:path>
              <a:path extrusionOk="0" h="228600" w="2349500">
                <a:moveTo>
                  <a:pt x="1447800" y="76200"/>
                </a:moveTo>
                <a:lnTo>
                  <a:pt x="1371600" y="76200"/>
                </a:lnTo>
                <a:lnTo>
                  <a:pt x="1371600" y="152400"/>
                </a:lnTo>
                <a:lnTo>
                  <a:pt x="1447800" y="152400"/>
                </a:lnTo>
                <a:lnTo>
                  <a:pt x="1447800" y="76200"/>
                </a:lnTo>
                <a:close/>
              </a:path>
              <a:path extrusionOk="0" h="228600" w="2349500">
                <a:moveTo>
                  <a:pt x="1600200" y="76200"/>
                </a:moveTo>
                <a:lnTo>
                  <a:pt x="1524000" y="76200"/>
                </a:lnTo>
                <a:lnTo>
                  <a:pt x="1524000" y="152400"/>
                </a:lnTo>
                <a:lnTo>
                  <a:pt x="1600200" y="152400"/>
                </a:lnTo>
                <a:lnTo>
                  <a:pt x="1600200" y="76200"/>
                </a:lnTo>
                <a:close/>
              </a:path>
              <a:path extrusionOk="0" h="228600" w="2349500">
                <a:moveTo>
                  <a:pt x="1752600" y="76200"/>
                </a:moveTo>
                <a:lnTo>
                  <a:pt x="1676400" y="76200"/>
                </a:lnTo>
                <a:lnTo>
                  <a:pt x="1676400" y="152400"/>
                </a:lnTo>
                <a:lnTo>
                  <a:pt x="1752600" y="152400"/>
                </a:lnTo>
                <a:lnTo>
                  <a:pt x="1752600" y="76200"/>
                </a:lnTo>
                <a:close/>
              </a:path>
              <a:path extrusionOk="0" h="228600" w="2349500">
                <a:moveTo>
                  <a:pt x="1905000" y="76200"/>
                </a:moveTo>
                <a:lnTo>
                  <a:pt x="1828800" y="76200"/>
                </a:lnTo>
                <a:lnTo>
                  <a:pt x="1828800" y="152400"/>
                </a:lnTo>
                <a:lnTo>
                  <a:pt x="1905000" y="152400"/>
                </a:lnTo>
                <a:lnTo>
                  <a:pt x="1905000" y="76200"/>
                </a:lnTo>
                <a:close/>
              </a:path>
              <a:path extrusionOk="0" h="228600" w="2349500">
                <a:moveTo>
                  <a:pt x="2057400" y="76200"/>
                </a:moveTo>
                <a:lnTo>
                  <a:pt x="1981200" y="76200"/>
                </a:lnTo>
                <a:lnTo>
                  <a:pt x="1981200" y="152400"/>
                </a:lnTo>
                <a:lnTo>
                  <a:pt x="2057400" y="152400"/>
                </a:lnTo>
                <a:lnTo>
                  <a:pt x="2057400" y="76200"/>
                </a:lnTo>
                <a:close/>
              </a:path>
              <a:path extrusionOk="0" h="228600" w="2349500">
                <a:moveTo>
                  <a:pt x="2120646" y="0"/>
                </a:moveTo>
                <a:lnTo>
                  <a:pt x="2120646" y="228600"/>
                </a:lnTo>
                <a:lnTo>
                  <a:pt x="2273046" y="152400"/>
                </a:lnTo>
                <a:lnTo>
                  <a:pt x="2133600" y="152400"/>
                </a:lnTo>
                <a:lnTo>
                  <a:pt x="2133600" y="76200"/>
                </a:lnTo>
                <a:lnTo>
                  <a:pt x="2273046" y="76200"/>
                </a:lnTo>
                <a:lnTo>
                  <a:pt x="2120646" y="0"/>
                </a:lnTo>
                <a:close/>
              </a:path>
              <a:path extrusionOk="0" h="228600" w="2349500">
                <a:moveTo>
                  <a:pt x="2158746" y="76200"/>
                </a:moveTo>
                <a:lnTo>
                  <a:pt x="2133600" y="76200"/>
                </a:lnTo>
                <a:lnTo>
                  <a:pt x="2133600" y="152400"/>
                </a:lnTo>
                <a:lnTo>
                  <a:pt x="2158746" y="152400"/>
                </a:lnTo>
                <a:lnTo>
                  <a:pt x="2158746" y="76200"/>
                </a:lnTo>
                <a:close/>
              </a:path>
              <a:path extrusionOk="0" h="228600" w="2349500">
                <a:moveTo>
                  <a:pt x="2273046" y="76200"/>
                </a:moveTo>
                <a:lnTo>
                  <a:pt x="2158746" y="76200"/>
                </a:lnTo>
                <a:lnTo>
                  <a:pt x="2158746" y="152400"/>
                </a:lnTo>
                <a:lnTo>
                  <a:pt x="2273046" y="152400"/>
                </a:lnTo>
                <a:lnTo>
                  <a:pt x="2349246" y="114300"/>
                </a:lnTo>
                <a:lnTo>
                  <a:pt x="2273046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3241294" y="2967989"/>
            <a:ext cx="10058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&lt;&lt;include&gt;&gt;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241294" y="3891788"/>
            <a:ext cx="9740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&lt;&lt;extend&gt;&gt;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3745991" y="1997201"/>
            <a:ext cx="2349500" cy="340360"/>
            <a:chOff x="3745991" y="1997201"/>
            <a:chExt cx="2349500" cy="340360"/>
          </a:xfrm>
        </p:grpSpPr>
        <p:sp>
          <p:nvSpPr>
            <p:cNvPr id="194" name="Google Shape;194;p16"/>
            <p:cNvSpPr/>
            <p:nvPr/>
          </p:nvSpPr>
          <p:spPr>
            <a:xfrm>
              <a:off x="3745991" y="2052827"/>
              <a:ext cx="2349500" cy="228600"/>
            </a:xfrm>
            <a:custGeom>
              <a:rect b="b" l="l" r="r" t="t"/>
              <a:pathLst>
                <a:path extrusionOk="0" h="228600" w="2349500">
                  <a:moveTo>
                    <a:pt x="2120646" y="0"/>
                  </a:moveTo>
                  <a:lnTo>
                    <a:pt x="2120646" y="228600"/>
                  </a:lnTo>
                  <a:lnTo>
                    <a:pt x="2273046" y="152400"/>
                  </a:lnTo>
                  <a:lnTo>
                    <a:pt x="2158746" y="152400"/>
                  </a:lnTo>
                  <a:lnTo>
                    <a:pt x="2158746" y="76200"/>
                  </a:lnTo>
                  <a:lnTo>
                    <a:pt x="2273046" y="76200"/>
                  </a:lnTo>
                  <a:lnTo>
                    <a:pt x="2120646" y="0"/>
                  </a:lnTo>
                  <a:close/>
                </a:path>
                <a:path extrusionOk="0" h="228600" w="2349500">
                  <a:moveTo>
                    <a:pt x="2120646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2120646" y="152400"/>
                  </a:lnTo>
                  <a:lnTo>
                    <a:pt x="2120646" y="76200"/>
                  </a:lnTo>
                  <a:close/>
                </a:path>
                <a:path extrusionOk="0" h="228600" w="2349500">
                  <a:moveTo>
                    <a:pt x="2273046" y="76200"/>
                  </a:moveTo>
                  <a:lnTo>
                    <a:pt x="2158746" y="76200"/>
                  </a:lnTo>
                  <a:lnTo>
                    <a:pt x="2158746" y="152400"/>
                  </a:lnTo>
                  <a:lnTo>
                    <a:pt x="2273046" y="152400"/>
                  </a:lnTo>
                  <a:lnTo>
                    <a:pt x="2349246" y="114300"/>
                  </a:lnTo>
                  <a:lnTo>
                    <a:pt x="2273046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16345" y="1997201"/>
              <a:ext cx="269875" cy="340360"/>
            </a:xfrm>
            <a:custGeom>
              <a:rect b="b" l="l" r="r" t="t"/>
              <a:pathLst>
                <a:path extrusionOk="0" h="340360" w="269875">
                  <a:moveTo>
                    <a:pt x="0" y="0"/>
                  </a:moveTo>
                  <a:lnTo>
                    <a:pt x="0" y="339851"/>
                  </a:lnTo>
                  <a:lnTo>
                    <a:pt x="269748" y="169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816345" y="1997201"/>
              <a:ext cx="269875" cy="340360"/>
            </a:xfrm>
            <a:custGeom>
              <a:rect b="b" l="l" r="r" t="t"/>
              <a:pathLst>
                <a:path extrusionOk="0" h="340360" w="269875">
                  <a:moveTo>
                    <a:pt x="0" y="0"/>
                  </a:moveTo>
                  <a:lnTo>
                    <a:pt x="269748" y="169925"/>
                  </a:lnTo>
                  <a:lnTo>
                    <a:pt x="0" y="33985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Use case Diagram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967232" y="1886622"/>
            <a:ext cx="8358505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Relationship Represented by a line and a hollow arrow From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4965" lvl="2" marL="1334135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child to parent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584197" y="3789426"/>
            <a:ext cx="3636645" cy="783590"/>
          </a:xfrm>
          <a:custGeom>
            <a:rect b="b" l="l" r="r" t="t"/>
            <a:pathLst>
              <a:path extrusionOk="0" h="783589" w="3636645">
                <a:moveTo>
                  <a:pt x="0" y="391668"/>
                </a:moveTo>
                <a:lnTo>
                  <a:pt x="13472" y="343751"/>
                </a:lnTo>
                <a:lnTo>
                  <a:pt x="36935" y="312742"/>
                </a:lnTo>
                <a:lnTo>
                  <a:pt x="71438" y="282598"/>
                </a:lnTo>
                <a:lnTo>
                  <a:pt x="116513" y="253421"/>
                </a:lnTo>
                <a:lnTo>
                  <a:pt x="171692" y="225311"/>
                </a:lnTo>
                <a:lnTo>
                  <a:pt x="236507" y="198369"/>
                </a:lnTo>
                <a:lnTo>
                  <a:pt x="272383" y="185367"/>
                </a:lnTo>
                <a:lnTo>
                  <a:pt x="310491" y="172696"/>
                </a:lnTo>
                <a:lnTo>
                  <a:pt x="350776" y="160367"/>
                </a:lnTo>
                <a:lnTo>
                  <a:pt x="393176" y="148393"/>
                </a:lnTo>
                <a:lnTo>
                  <a:pt x="437635" y="136787"/>
                </a:lnTo>
                <a:lnTo>
                  <a:pt x="484094" y="125561"/>
                </a:lnTo>
                <a:lnTo>
                  <a:pt x="532495" y="114728"/>
                </a:lnTo>
                <a:lnTo>
                  <a:pt x="582778" y="104301"/>
                </a:lnTo>
                <a:lnTo>
                  <a:pt x="634885" y="94291"/>
                </a:lnTo>
                <a:lnTo>
                  <a:pt x="688759" y="84713"/>
                </a:lnTo>
                <a:lnTo>
                  <a:pt x="744339" y="75578"/>
                </a:lnTo>
                <a:lnTo>
                  <a:pt x="801569" y="66898"/>
                </a:lnTo>
                <a:lnTo>
                  <a:pt x="860389" y="58688"/>
                </a:lnTo>
                <a:lnTo>
                  <a:pt x="920742" y="50958"/>
                </a:lnTo>
                <a:lnTo>
                  <a:pt x="982568" y="43723"/>
                </a:lnTo>
                <a:lnTo>
                  <a:pt x="1045809" y="36993"/>
                </a:lnTo>
                <a:lnTo>
                  <a:pt x="1110406" y="30783"/>
                </a:lnTo>
                <a:lnTo>
                  <a:pt x="1176302" y="25104"/>
                </a:lnTo>
                <a:lnTo>
                  <a:pt x="1243437" y="19970"/>
                </a:lnTo>
                <a:lnTo>
                  <a:pt x="1311754" y="15392"/>
                </a:lnTo>
                <a:lnTo>
                  <a:pt x="1381193" y="11384"/>
                </a:lnTo>
                <a:lnTo>
                  <a:pt x="1451697" y="7958"/>
                </a:lnTo>
                <a:lnTo>
                  <a:pt x="1523206" y="5127"/>
                </a:lnTo>
                <a:lnTo>
                  <a:pt x="1595662" y="2902"/>
                </a:lnTo>
                <a:lnTo>
                  <a:pt x="1669008" y="1298"/>
                </a:lnTo>
                <a:lnTo>
                  <a:pt x="1743184" y="326"/>
                </a:lnTo>
                <a:lnTo>
                  <a:pt x="1818131" y="0"/>
                </a:lnTo>
                <a:lnTo>
                  <a:pt x="1893079" y="326"/>
                </a:lnTo>
                <a:lnTo>
                  <a:pt x="1967255" y="1298"/>
                </a:lnTo>
                <a:lnTo>
                  <a:pt x="2040601" y="2902"/>
                </a:lnTo>
                <a:lnTo>
                  <a:pt x="2113057" y="5127"/>
                </a:lnTo>
                <a:lnTo>
                  <a:pt x="2184566" y="7958"/>
                </a:lnTo>
                <a:lnTo>
                  <a:pt x="2255070" y="11384"/>
                </a:lnTo>
                <a:lnTo>
                  <a:pt x="2324509" y="15392"/>
                </a:lnTo>
                <a:lnTo>
                  <a:pt x="2392826" y="19970"/>
                </a:lnTo>
                <a:lnTo>
                  <a:pt x="2459961" y="25104"/>
                </a:lnTo>
                <a:lnTo>
                  <a:pt x="2525857" y="30783"/>
                </a:lnTo>
                <a:lnTo>
                  <a:pt x="2590454" y="36993"/>
                </a:lnTo>
                <a:lnTo>
                  <a:pt x="2653695" y="43723"/>
                </a:lnTo>
                <a:lnTo>
                  <a:pt x="2715521" y="50958"/>
                </a:lnTo>
                <a:lnTo>
                  <a:pt x="2775874" y="58688"/>
                </a:lnTo>
                <a:lnTo>
                  <a:pt x="2834694" y="66898"/>
                </a:lnTo>
                <a:lnTo>
                  <a:pt x="2891924" y="75578"/>
                </a:lnTo>
                <a:lnTo>
                  <a:pt x="2947504" y="84713"/>
                </a:lnTo>
                <a:lnTo>
                  <a:pt x="3001378" y="94291"/>
                </a:lnTo>
                <a:lnTo>
                  <a:pt x="3053485" y="104301"/>
                </a:lnTo>
                <a:lnTo>
                  <a:pt x="3103768" y="114728"/>
                </a:lnTo>
                <a:lnTo>
                  <a:pt x="3152169" y="125561"/>
                </a:lnTo>
                <a:lnTo>
                  <a:pt x="3198628" y="136787"/>
                </a:lnTo>
                <a:lnTo>
                  <a:pt x="3243087" y="148393"/>
                </a:lnTo>
                <a:lnTo>
                  <a:pt x="3285487" y="160367"/>
                </a:lnTo>
                <a:lnTo>
                  <a:pt x="3325772" y="172696"/>
                </a:lnTo>
                <a:lnTo>
                  <a:pt x="3363880" y="185367"/>
                </a:lnTo>
                <a:lnTo>
                  <a:pt x="3399756" y="198369"/>
                </a:lnTo>
                <a:lnTo>
                  <a:pt x="3464571" y="225311"/>
                </a:lnTo>
                <a:lnTo>
                  <a:pt x="3519750" y="253421"/>
                </a:lnTo>
                <a:lnTo>
                  <a:pt x="3564825" y="282598"/>
                </a:lnTo>
                <a:lnTo>
                  <a:pt x="3599328" y="312742"/>
                </a:lnTo>
                <a:lnTo>
                  <a:pt x="3622791" y="343751"/>
                </a:lnTo>
                <a:lnTo>
                  <a:pt x="3636264" y="391668"/>
                </a:lnTo>
                <a:lnTo>
                  <a:pt x="3634747" y="407810"/>
                </a:lnTo>
                <a:lnTo>
                  <a:pt x="3612469" y="455190"/>
                </a:lnTo>
                <a:lnTo>
                  <a:pt x="3583427" y="485780"/>
                </a:lnTo>
                <a:lnTo>
                  <a:pt x="3543580" y="515453"/>
                </a:lnTo>
                <a:lnTo>
                  <a:pt x="3493394" y="544109"/>
                </a:lnTo>
                <a:lnTo>
                  <a:pt x="3433339" y="571648"/>
                </a:lnTo>
                <a:lnTo>
                  <a:pt x="3363880" y="597968"/>
                </a:lnTo>
                <a:lnTo>
                  <a:pt x="3325772" y="610639"/>
                </a:lnTo>
                <a:lnTo>
                  <a:pt x="3285487" y="622968"/>
                </a:lnTo>
                <a:lnTo>
                  <a:pt x="3243087" y="634942"/>
                </a:lnTo>
                <a:lnTo>
                  <a:pt x="3198628" y="646548"/>
                </a:lnTo>
                <a:lnTo>
                  <a:pt x="3152169" y="657774"/>
                </a:lnTo>
                <a:lnTo>
                  <a:pt x="3103768" y="668607"/>
                </a:lnTo>
                <a:lnTo>
                  <a:pt x="3053485" y="679034"/>
                </a:lnTo>
                <a:lnTo>
                  <a:pt x="3001378" y="689044"/>
                </a:lnTo>
                <a:lnTo>
                  <a:pt x="2947504" y="698622"/>
                </a:lnTo>
                <a:lnTo>
                  <a:pt x="2891924" y="707757"/>
                </a:lnTo>
                <a:lnTo>
                  <a:pt x="2834694" y="716437"/>
                </a:lnTo>
                <a:lnTo>
                  <a:pt x="2775874" y="724647"/>
                </a:lnTo>
                <a:lnTo>
                  <a:pt x="2715521" y="732377"/>
                </a:lnTo>
                <a:lnTo>
                  <a:pt x="2653695" y="739612"/>
                </a:lnTo>
                <a:lnTo>
                  <a:pt x="2590454" y="746342"/>
                </a:lnTo>
                <a:lnTo>
                  <a:pt x="2525857" y="752552"/>
                </a:lnTo>
                <a:lnTo>
                  <a:pt x="2459961" y="758231"/>
                </a:lnTo>
                <a:lnTo>
                  <a:pt x="2392826" y="763365"/>
                </a:lnTo>
                <a:lnTo>
                  <a:pt x="2324509" y="767943"/>
                </a:lnTo>
                <a:lnTo>
                  <a:pt x="2255070" y="771951"/>
                </a:lnTo>
                <a:lnTo>
                  <a:pt x="2184566" y="775377"/>
                </a:lnTo>
                <a:lnTo>
                  <a:pt x="2113057" y="778208"/>
                </a:lnTo>
                <a:lnTo>
                  <a:pt x="2040601" y="780433"/>
                </a:lnTo>
                <a:lnTo>
                  <a:pt x="1967255" y="782037"/>
                </a:lnTo>
                <a:lnTo>
                  <a:pt x="1893079" y="783009"/>
                </a:lnTo>
                <a:lnTo>
                  <a:pt x="1818131" y="783336"/>
                </a:lnTo>
                <a:lnTo>
                  <a:pt x="1743184" y="783009"/>
                </a:lnTo>
                <a:lnTo>
                  <a:pt x="1669008" y="782037"/>
                </a:lnTo>
                <a:lnTo>
                  <a:pt x="1595662" y="780433"/>
                </a:lnTo>
                <a:lnTo>
                  <a:pt x="1523206" y="778208"/>
                </a:lnTo>
                <a:lnTo>
                  <a:pt x="1451697" y="775377"/>
                </a:lnTo>
                <a:lnTo>
                  <a:pt x="1381193" y="771951"/>
                </a:lnTo>
                <a:lnTo>
                  <a:pt x="1311754" y="767943"/>
                </a:lnTo>
                <a:lnTo>
                  <a:pt x="1243437" y="763365"/>
                </a:lnTo>
                <a:lnTo>
                  <a:pt x="1176302" y="758231"/>
                </a:lnTo>
                <a:lnTo>
                  <a:pt x="1110406" y="752552"/>
                </a:lnTo>
                <a:lnTo>
                  <a:pt x="1045809" y="746342"/>
                </a:lnTo>
                <a:lnTo>
                  <a:pt x="982568" y="739612"/>
                </a:lnTo>
                <a:lnTo>
                  <a:pt x="920742" y="732377"/>
                </a:lnTo>
                <a:lnTo>
                  <a:pt x="860389" y="724647"/>
                </a:lnTo>
                <a:lnTo>
                  <a:pt x="801569" y="716437"/>
                </a:lnTo>
                <a:lnTo>
                  <a:pt x="744339" y="707757"/>
                </a:lnTo>
                <a:lnTo>
                  <a:pt x="688759" y="698622"/>
                </a:lnTo>
                <a:lnTo>
                  <a:pt x="634885" y="689044"/>
                </a:lnTo>
                <a:lnTo>
                  <a:pt x="582778" y="679034"/>
                </a:lnTo>
                <a:lnTo>
                  <a:pt x="532495" y="668607"/>
                </a:lnTo>
                <a:lnTo>
                  <a:pt x="484094" y="657774"/>
                </a:lnTo>
                <a:lnTo>
                  <a:pt x="437635" y="646548"/>
                </a:lnTo>
                <a:lnTo>
                  <a:pt x="393176" y="634942"/>
                </a:lnTo>
                <a:lnTo>
                  <a:pt x="350776" y="622968"/>
                </a:lnTo>
                <a:lnTo>
                  <a:pt x="310491" y="610639"/>
                </a:lnTo>
                <a:lnTo>
                  <a:pt x="272383" y="597968"/>
                </a:lnTo>
                <a:lnTo>
                  <a:pt x="236507" y="584966"/>
                </a:lnTo>
                <a:lnTo>
                  <a:pt x="171692" y="558024"/>
                </a:lnTo>
                <a:lnTo>
                  <a:pt x="116513" y="529914"/>
                </a:lnTo>
                <a:lnTo>
                  <a:pt x="71438" y="500737"/>
                </a:lnTo>
                <a:lnTo>
                  <a:pt x="36935" y="470593"/>
                </a:lnTo>
                <a:lnTo>
                  <a:pt x="13472" y="439584"/>
                </a:lnTo>
                <a:lnTo>
                  <a:pt x="0" y="391668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2329688" y="3977462"/>
            <a:ext cx="214439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Child Use Case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7277861" y="3789426"/>
            <a:ext cx="3636645" cy="783590"/>
          </a:xfrm>
          <a:custGeom>
            <a:rect b="b" l="l" r="r" t="t"/>
            <a:pathLst>
              <a:path extrusionOk="0" h="783589" w="3636645">
                <a:moveTo>
                  <a:pt x="0" y="391668"/>
                </a:moveTo>
                <a:lnTo>
                  <a:pt x="13472" y="343751"/>
                </a:lnTo>
                <a:lnTo>
                  <a:pt x="36935" y="312742"/>
                </a:lnTo>
                <a:lnTo>
                  <a:pt x="71438" y="282598"/>
                </a:lnTo>
                <a:lnTo>
                  <a:pt x="116513" y="253421"/>
                </a:lnTo>
                <a:lnTo>
                  <a:pt x="171692" y="225311"/>
                </a:lnTo>
                <a:lnTo>
                  <a:pt x="236507" y="198369"/>
                </a:lnTo>
                <a:lnTo>
                  <a:pt x="272383" y="185367"/>
                </a:lnTo>
                <a:lnTo>
                  <a:pt x="310491" y="172696"/>
                </a:lnTo>
                <a:lnTo>
                  <a:pt x="350776" y="160367"/>
                </a:lnTo>
                <a:lnTo>
                  <a:pt x="393176" y="148393"/>
                </a:lnTo>
                <a:lnTo>
                  <a:pt x="437635" y="136787"/>
                </a:lnTo>
                <a:lnTo>
                  <a:pt x="484094" y="125561"/>
                </a:lnTo>
                <a:lnTo>
                  <a:pt x="532495" y="114728"/>
                </a:lnTo>
                <a:lnTo>
                  <a:pt x="582778" y="104301"/>
                </a:lnTo>
                <a:lnTo>
                  <a:pt x="634885" y="94291"/>
                </a:lnTo>
                <a:lnTo>
                  <a:pt x="688759" y="84713"/>
                </a:lnTo>
                <a:lnTo>
                  <a:pt x="744339" y="75578"/>
                </a:lnTo>
                <a:lnTo>
                  <a:pt x="801569" y="66898"/>
                </a:lnTo>
                <a:lnTo>
                  <a:pt x="860389" y="58688"/>
                </a:lnTo>
                <a:lnTo>
                  <a:pt x="920742" y="50958"/>
                </a:lnTo>
                <a:lnTo>
                  <a:pt x="982568" y="43723"/>
                </a:lnTo>
                <a:lnTo>
                  <a:pt x="1045809" y="36993"/>
                </a:lnTo>
                <a:lnTo>
                  <a:pt x="1110406" y="30783"/>
                </a:lnTo>
                <a:lnTo>
                  <a:pt x="1176302" y="25104"/>
                </a:lnTo>
                <a:lnTo>
                  <a:pt x="1243437" y="19970"/>
                </a:lnTo>
                <a:lnTo>
                  <a:pt x="1311754" y="15392"/>
                </a:lnTo>
                <a:lnTo>
                  <a:pt x="1381193" y="11384"/>
                </a:lnTo>
                <a:lnTo>
                  <a:pt x="1451697" y="7958"/>
                </a:lnTo>
                <a:lnTo>
                  <a:pt x="1523206" y="5127"/>
                </a:lnTo>
                <a:lnTo>
                  <a:pt x="1595662" y="2902"/>
                </a:lnTo>
                <a:lnTo>
                  <a:pt x="1669008" y="1298"/>
                </a:lnTo>
                <a:lnTo>
                  <a:pt x="1743184" y="326"/>
                </a:lnTo>
                <a:lnTo>
                  <a:pt x="1818132" y="0"/>
                </a:lnTo>
                <a:lnTo>
                  <a:pt x="1893070" y="326"/>
                </a:lnTo>
                <a:lnTo>
                  <a:pt x="1967238" y="1298"/>
                </a:lnTo>
                <a:lnTo>
                  <a:pt x="2040576" y="2902"/>
                </a:lnTo>
                <a:lnTo>
                  <a:pt x="2113026" y="5127"/>
                </a:lnTo>
                <a:lnTo>
                  <a:pt x="2184530" y="7958"/>
                </a:lnTo>
                <a:lnTo>
                  <a:pt x="2255029" y="11384"/>
                </a:lnTo>
                <a:lnTo>
                  <a:pt x="2324464" y="15392"/>
                </a:lnTo>
                <a:lnTo>
                  <a:pt x="2392777" y="19970"/>
                </a:lnTo>
                <a:lnTo>
                  <a:pt x="2459910" y="25104"/>
                </a:lnTo>
                <a:lnTo>
                  <a:pt x="2525803" y="30783"/>
                </a:lnTo>
                <a:lnTo>
                  <a:pt x="2590399" y="36993"/>
                </a:lnTo>
                <a:lnTo>
                  <a:pt x="2653639" y="43723"/>
                </a:lnTo>
                <a:lnTo>
                  <a:pt x="2715465" y="50958"/>
                </a:lnTo>
                <a:lnTo>
                  <a:pt x="2775817" y="58688"/>
                </a:lnTo>
                <a:lnTo>
                  <a:pt x="2834638" y="66898"/>
                </a:lnTo>
                <a:lnTo>
                  <a:pt x="2891869" y="75578"/>
                </a:lnTo>
                <a:lnTo>
                  <a:pt x="2947451" y="84713"/>
                </a:lnTo>
                <a:lnTo>
                  <a:pt x="3001326" y="94291"/>
                </a:lnTo>
                <a:lnTo>
                  <a:pt x="3053435" y="104301"/>
                </a:lnTo>
                <a:lnTo>
                  <a:pt x="3103721" y="114728"/>
                </a:lnTo>
                <a:lnTo>
                  <a:pt x="3152123" y="125561"/>
                </a:lnTo>
                <a:lnTo>
                  <a:pt x="3198585" y="136787"/>
                </a:lnTo>
                <a:lnTo>
                  <a:pt x="3243047" y="148393"/>
                </a:lnTo>
                <a:lnTo>
                  <a:pt x="3285451" y="160367"/>
                </a:lnTo>
                <a:lnTo>
                  <a:pt x="3325738" y="172696"/>
                </a:lnTo>
                <a:lnTo>
                  <a:pt x="3363850" y="185367"/>
                </a:lnTo>
                <a:lnTo>
                  <a:pt x="3399728" y="198369"/>
                </a:lnTo>
                <a:lnTo>
                  <a:pt x="3464550" y="225311"/>
                </a:lnTo>
                <a:lnTo>
                  <a:pt x="3519735" y="253421"/>
                </a:lnTo>
                <a:lnTo>
                  <a:pt x="3564815" y="282598"/>
                </a:lnTo>
                <a:lnTo>
                  <a:pt x="3599323" y="312742"/>
                </a:lnTo>
                <a:lnTo>
                  <a:pt x="3622789" y="343751"/>
                </a:lnTo>
                <a:lnTo>
                  <a:pt x="3636264" y="391668"/>
                </a:lnTo>
                <a:lnTo>
                  <a:pt x="3634747" y="407810"/>
                </a:lnTo>
                <a:lnTo>
                  <a:pt x="3612465" y="455190"/>
                </a:lnTo>
                <a:lnTo>
                  <a:pt x="3583420" y="485780"/>
                </a:lnTo>
                <a:lnTo>
                  <a:pt x="3543568" y="515453"/>
                </a:lnTo>
                <a:lnTo>
                  <a:pt x="3493377" y="544109"/>
                </a:lnTo>
                <a:lnTo>
                  <a:pt x="3433315" y="571648"/>
                </a:lnTo>
                <a:lnTo>
                  <a:pt x="3363850" y="597968"/>
                </a:lnTo>
                <a:lnTo>
                  <a:pt x="3325738" y="610639"/>
                </a:lnTo>
                <a:lnTo>
                  <a:pt x="3285451" y="622968"/>
                </a:lnTo>
                <a:lnTo>
                  <a:pt x="3243047" y="634942"/>
                </a:lnTo>
                <a:lnTo>
                  <a:pt x="3198585" y="646548"/>
                </a:lnTo>
                <a:lnTo>
                  <a:pt x="3152123" y="657774"/>
                </a:lnTo>
                <a:lnTo>
                  <a:pt x="3103721" y="668607"/>
                </a:lnTo>
                <a:lnTo>
                  <a:pt x="3053435" y="679034"/>
                </a:lnTo>
                <a:lnTo>
                  <a:pt x="3001326" y="689044"/>
                </a:lnTo>
                <a:lnTo>
                  <a:pt x="2947451" y="698622"/>
                </a:lnTo>
                <a:lnTo>
                  <a:pt x="2891869" y="707757"/>
                </a:lnTo>
                <a:lnTo>
                  <a:pt x="2834638" y="716437"/>
                </a:lnTo>
                <a:lnTo>
                  <a:pt x="2775817" y="724647"/>
                </a:lnTo>
                <a:lnTo>
                  <a:pt x="2715465" y="732377"/>
                </a:lnTo>
                <a:lnTo>
                  <a:pt x="2653639" y="739612"/>
                </a:lnTo>
                <a:lnTo>
                  <a:pt x="2590399" y="746342"/>
                </a:lnTo>
                <a:lnTo>
                  <a:pt x="2525803" y="752552"/>
                </a:lnTo>
                <a:lnTo>
                  <a:pt x="2459910" y="758231"/>
                </a:lnTo>
                <a:lnTo>
                  <a:pt x="2392777" y="763365"/>
                </a:lnTo>
                <a:lnTo>
                  <a:pt x="2324464" y="767943"/>
                </a:lnTo>
                <a:lnTo>
                  <a:pt x="2255029" y="771951"/>
                </a:lnTo>
                <a:lnTo>
                  <a:pt x="2184530" y="775377"/>
                </a:lnTo>
                <a:lnTo>
                  <a:pt x="2113026" y="778208"/>
                </a:lnTo>
                <a:lnTo>
                  <a:pt x="2040576" y="780433"/>
                </a:lnTo>
                <a:lnTo>
                  <a:pt x="1967238" y="782037"/>
                </a:lnTo>
                <a:lnTo>
                  <a:pt x="1893070" y="783009"/>
                </a:lnTo>
                <a:lnTo>
                  <a:pt x="1818132" y="783336"/>
                </a:lnTo>
                <a:lnTo>
                  <a:pt x="1743184" y="783009"/>
                </a:lnTo>
                <a:lnTo>
                  <a:pt x="1669008" y="782037"/>
                </a:lnTo>
                <a:lnTo>
                  <a:pt x="1595662" y="780433"/>
                </a:lnTo>
                <a:lnTo>
                  <a:pt x="1523206" y="778208"/>
                </a:lnTo>
                <a:lnTo>
                  <a:pt x="1451697" y="775377"/>
                </a:lnTo>
                <a:lnTo>
                  <a:pt x="1381193" y="771951"/>
                </a:lnTo>
                <a:lnTo>
                  <a:pt x="1311754" y="767943"/>
                </a:lnTo>
                <a:lnTo>
                  <a:pt x="1243437" y="763365"/>
                </a:lnTo>
                <a:lnTo>
                  <a:pt x="1176302" y="758231"/>
                </a:lnTo>
                <a:lnTo>
                  <a:pt x="1110406" y="752552"/>
                </a:lnTo>
                <a:lnTo>
                  <a:pt x="1045809" y="746342"/>
                </a:lnTo>
                <a:lnTo>
                  <a:pt x="982568" y="739612"/>
                </a:lnTo>
                <a:lnTo>
                  <a:pt x="920742" y="732377"/>
                </a:lnTo>
                <a:lnTo>
                  <a:pt x="860389" y="724647"/>
                </a:lnTo>
                <a:lnTo>
                  <a:pt x="801569" y="716437"/>
                </a:lnTo>
                <a:lnTo>
                  <a:pt x="744339" y="707757"/>
                </a:lnTo>
                <a:lnTo>
                  <a:pt x="688759" y="698622"/>
                </a:lnTo>
                <a:lnTo>
                  <a:pt x="634885" y="689044"/>
                </a:lnTo>
                <a:lnTo>
                  <a:pt x="582778" y="679034"/>
                </a:lnTo>
                <a:lnTo>
                  <a:pt x="532495" y="668607"/>
                </a:lnTo>
                <a:lnTo>
                  <a:pt x="484094" y="657774"/>
                </a:lnTo>
                <a:lnTo>
                  <a:pt x="437635" y="646548"/>
                </a:lnTo>
                <a:lnTo>
                  <a:pt x="393176" y="634942"/>
                </a:lnTo>
                <a:lnTo>
                  <a:pt x="350776" y="622968"/>
                </a:lnTo>
                <a:lnTo>
                  <a:pt x="310491" y="610639"/>
                </a:lnTo>
                <a:lnTo>
                  <a:pt x="272383" y="597968"/>
                </a:lnTo>
                <a:lnTo>
                  <a:pt x="236507" y="584966"/>
                </a:lnTo>
                <a:lnTo>
                  <a:pt x="171692" y="558024"/>
                </a:lnTo>
                <a:lnTo>
                  <a:pt x="116513" y="529914"/>
                </a:lnTo>
                <a:lnTo>
                  <a:pt x="71438" y="500737"/>
                </a:lnTo>
                <a:lnTo>
                  <a:pt x="36935" y="470593"/>
                </a:lnTo>
                <a:lnTo>
                  <a:pt x="13472" y="439584"/>
                </a:lnTo>
                <a:lnTo>
                  <a:pt x="0" y="391668"/>
                </a:lnTo>
                <a:close/>
              </a:path>
            </a:pathLst>
          </a:custGeom>
          <a:noFill/>
          <a:ln cap="flat" cmpd="sng" w="254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923021" y="3977462"/>
            <a:ext cx="234632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Parent Use Case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7"/>
          <p:cNvGrpSpPr/>
          <p:nvPr/>
        </p:nvGrpSpPr>
        <p:grpSpPr>
          <a:xfrm>
            <a:off x="5298947" y="4075176"/>
            <a:ext cx="1904745" cy="228600"/>
            <a:chOff x="5298947" y="4075176"/>
            <a:chExt cx="1904745" cy="228600"/>
          </a:xfrm>
        </p:grpSpPr>
        <p:sp>
          <p:nvSpPr>
            <p:cNvPr id="209" name="Google Shape;209;p17"/>
            <p:cNvSpPr/>
            <p:nvPr/>
          </p:nvSpPr>
          <p:spPr>
            <a:xfrm>
              <a:off x="5298947" y="4075176"/>
              <a:ext cx="1899285" cy="228600"/>
            </a:xfrm>
            <a:custGeom>
              <a:rect b="b" l="l" r="r" t="t"/>
              <a:pathLst>
                <a:path extrusionOk="0" h="228600" w="1899284">
                  <a:moveTo>
                    <a:pt x="1670557" y="0"/>
                  </a:moveTo>
                  <a:lnTo>
                    <a:pt x="1670557" y="228600"/>
                  </a:lnTo>
                  <a:lnTo>
                    <a:pt x="1822957" y="152400"/>
                  </a:lnTo>
                  <a:lnTo>
                    <a:pt x="1708657" y="152400"/>
                  </a:lnTo>
                  <a:lnTo>
                    <a:pt x="1708657" y="76200"/>
                  </a:lnTo>
                  <a:lnTo>
                    <a:pt x="1822957" y="76200"/>
                  </a:lnTo>
                  <a:lnTo>
                    <a:pt x="1670557" y="0"/>
                  </a:lnTo>
                  <a:close/>
                </a:path>
                <a:path extrusionOk="0" h="228600" w="1899284">
                  <a:moveTo>
                    <a:pt x="1670557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1670557" y="152400"/>
                  </a:lnTo>
                  <a:lnTo>
                    <a:pt x="1670557" y="76200"/>
                  </a:lnTo>
                  <a:close/>
                </a:path>
                <a:path extrusionOk="0" h="228600" w="1899284">
                  <a:moveTo>
                    <a:pt x="1822957" y="76200"/>
                  </a:moveTo>
                  <a:lnTo>
                    <a:pt x="1708657" y="76200"/>
                  </a:lnTo>
                  <a:lnTo>
                    <a:pt x="1708657" y="152400"/>
                  </a:lnTo>
                  <a:lnTo>
                    <a:pt x="1822957" y="152400"/>
                  </a:lnTo>
                  <a:lnTo>
                    <a:pt x="1899157" y="114300"/>
                  </a:lnTo>
                  <a:lnTo>
                    <a:pt x="1822957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0" name="Google Shape;21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58837" y="4087622"/>
              <a:ext cx="244855" cy="2037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 Relationship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967232" y="1886622"/>
            <a:ext cx="10245725" cy="166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Include Relationship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Represents the inclusion of the functionality of one use case within another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Arrow is drawn from the base use case to the used use case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&lt;&lt; include &gt;&gt; above arrowhead line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3339272" y="3760755"/>
            <a:ext cx="4705728" cy="2662332"/>
            <a:chOff x="3339272" y="3760755"/>
            <a:chExt cx="4705728" cy="2662332"/>
          </a:xfrm>
        </p:grpSpPr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6770" y="3760755"/>
              <a:ext cx="3458230" cy="2662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9272" y="4702567"/>
              <a:ext cx="403129" cy="7890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8"/>
            <p:cNvSpPr/>
            <p:nvPr/>
          </p:nvSpPr>
          <p:spPr>
            <a:xfrm>
              <a:off x="3773423" y="5109972"/>
              <a:ext cx="778510" cy="0"/>
            </a:xfrm>
            <a:custGeom>
              <a:rect b="b" l="l" r="r" t="t"/>
              <a:pathLst>
                <a:path extrusionOk="0" h="120000" w="778510">
                  <a:moveTo>
                    <a:pt x="0" y="0"/>
                  </a:moveTo>
                  <a:lnTo>
                    <a:pt x="778001" y="0"/>
                  </a:lnTo>
                </a:path>
              </a:pathLst>
            </a:custGeom>
            <a:noFill/>
            <a:ln cap="flat" cmpd="sng" w="9525">
              <a:solidFill>
                <a:srgbClr val="3E6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8"/>
          <p:cNvSpPr txBox="1"/>
          <p:nvPr/>
        </p:nvSpPr>
        <p:spPr>
          <a:xfrm>
            <a:off x="2977133" y="5616346"/>
            <a:ext cx="10737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Cashier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 Relationship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967232" y="1886622"/>
            <a:ext cx="472313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Extend Relationship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74394" marR="5080" rtl="0" algn="just">
              <a:lnSpc>
                <a:spcPct val="107916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Represents  the  extension  of 	the   use   case   to   include 	optional functionality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74394" marR="5080" rtl="0" algn="just">
              <a:lnSpc>
                <a:spcPct val="90000"/>
              </a:lnSpc>
              <a:spcBef>
                <a:spcPts val="47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Arrow  is  drawn  from  the 	extension use case to the base 	use case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78460" lvl="1" marL="874394" marR="5080" rtl="0" algn="just">
              <a:lnSpc>
                <a:spcPct val="107916"/>
              </a:lnSpc>
              <a:spcBef>
                <a:spcPts val="5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  &lt;&lt;  extend  &gt;&gt;  above 	arrowhead line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26920"/>
            <a:ext cx="5506211" cy="357225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"/>
          <p:cNvSpPr txBox="1"/>
          <p:nvPr>
            <p:ph type="title"/>
          </p:nvPr>
        </p:nvSpPr>
        <p:spPr>
          <a:xfrm>
            <a:off x="910844" y="2407741"/>
            <a:ext cx="44799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Topic</a:t>
            </a:r>
            <a:endParaRPr sz="6000"/>
          </a:p>
          <a:p>
            <a:pPr indent="0" lvl="0" marL="127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b="0" lang="en-US" sz="4800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Relationship: Medical Clinic Example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250" y="1393580"/>
            <a:ext cx="8449056" cy="519074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1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Relationships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967232" y="1886622"/>
            <a:ext cx="9581515" cy="3357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redundancy in use cases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complexity within a use case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May introduce complexity to use case diagram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Mainly talking about extend, include, and generalization relationships.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95% of relationships on a use case diagram is association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Use Case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1005632" y="1557758"/>
            <a:ext cx="10307400" cy="4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Relatively easy to write and easy to read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Comprehensible by users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Engage the users in the requirements process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108076"/>
              </a:lnSpc>
              <a:spcBef>
                <a:spcPts val="103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Force developers to think through the design of a system from a user viewpoint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Identify a context for the requirements of the system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Critical tool in the design, implementation, analysis and testing process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Rapid change allows exploratory approach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Serve as inputs to the user documentation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Difficulties with Use Cases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967232" y="1924557"/>
            <a:ext cx="1031049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-405129" lvl="0" marL="417194" marR="7620" rtl="0" algn="just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 functional decompositions, it is often difficult to make the transition 	from functional description to object description to class design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5129" lvl="0" marL="417194" marR="5080" rtl="0" algn="just">
              <a:lnSpc>
                <a:spcPct val="90000"/>
              </a:lnSpc>
              <a:spcBef>
                <a:spcPts val="96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Reuse at the class level can be hindered by each developer “taking a Use 	Case  and  running  with  it”.  Since  UCs  do  not  talk  about  classes, 	developers often wind up in a vacuum during object analysis, and can 	often wind-up doing things their own way, making reuse difficult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5130" lvl="0" marL="417830" rtl="0" algn="just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 Cases make stating non-functional requirements difficult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05129" lvl="0" marL="417194" marR="8255" rtl="0" algn="just">
              <a:lnSpc>
                <a:spcPct val="108076"/>
              </a:lnSpc>
              <a:spcBef>
                <a:spcPts val="103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Testing functionality is straightforward, but unit testing the particular 	implementations and non-functional requirements is not obvious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What is Use Case</a:t>
            </a:r>
            <a:endParaRPr sz="4800"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67232" y="1921510"/>
            <a:ext cx="1030922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407670" lvl="0" marL="419734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formal way of representing how a business system interacts with its environment</a:t>
            </a:r>
            <a:endParaRPr/>
          </a:p>
          <a:p>
            <a:pPr indent="-407670" lvl="0" marL="419734" marR="5080" rtl="0" algn="l">
              <a:lnSpc>
                <a:spcPct val="107857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Illustrates	the	activities	that	are	performed	by	the	users	of	the system</a:t>
            </a:r>
            <a:endParaRPr/>
          </a:p>
          <a:p>
            <a:pPr indent="-407034" lvl="0" marL="419734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scenario-based technique in the UML</a:t>
            </a:r>
            <a:endParaRPr/>
          </a:p>
          <a:p>
            <a:pPr indent="-407670" lvl="0" marL="419734" marR="6985" rtl="0" algn="l">
              <a:lnSpc>
                <a:spcPct val="107857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	sequence	of	actions	a	system	performs	that	yields	a	valuable result for a particular actor.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967232" y="1921510"/>
            <a:ext cx="10309860" cy="249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-405129" lvl="0" marL="417194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 case  diagrams  describe  what  a  system  does  from  the 	standpoint of an external observer. The emphasis is on what a 	system does rather than how.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29" lvl="0" marL="417194" marR="7620" rtl="0" algn="just">
              <a:lnSpc>
                <a:spcPct val="108214"/>
              </a:lnSpc>
              <a:spcBef>
                <a:spcPts val="103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case diagrams are closely connected to scenarios. A scenario is 	an example of what happens when someone interacts with the 	system.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Analysis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967232" y="1921510"/>
            <a:ext cx="1030922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Actor:</a:t>
            </a:r>
            <a:endParaRPr/>
          </a:p>
          <a:p>
            <a:pPr indent="-381000" lvl="1" marL="876935" marR="6350" rtl="0" algn="l">
              <a:lnSpc>
                <a:spcPct val="107916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user or outside system that interacts with the system being designed in order to obtain some value from that interaction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107857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Use Cases describe scenarios that describe the interaction between users of the system (the actor) and the system itself.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 for a medical clinic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967232" y="1921510"/>
            <a:ext cx="10310495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-405129" lvl="0" marL="417194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A  patient  calls  the  clinic  to  make  an  appointment  for  a  yearly 	checkup. The receptionist finds the nearest empty time slot in the 	appointment book and schedules the appointment for that time slot.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30" lvl="0" marL="417830" rtl="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We want to write a use case for this scenario.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29" lvl="0" marL="417194" marR="9525" rtl="0" algn="just">
              <a:lnSpc>
                <a:spcPct val="107857"/>
              </a:lnSpc>
              <a:spcBef>
                <a:spcPts val="104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Remember: A use case is a summary of scenarios for a single task or 	goal.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 for a medical clinic</a:t>
            </a:r>
            <a:endParaRPr/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967232" y="1921510"/>
            <a:ext cx="1030922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405129" lvl="0" marL="417194" marR="6985" rtl="0" algn="just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we read the scenario, define those people or systems that are 	going to interact with the scenario.</a:t>
            </a:r>
            <a:endParaRPr/>
          </a:p>
          <a:p>
            <a:pPr indent="-405129" lvl="0" marL="417194" marR="5080" rtl="0" algn="just">
              <a:lnSpc>
                <a:spcPct val="107857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patient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calls  the  clinic  to  make  an  appointment  for  a  yearly 	checkup. The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receptionist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finds the nearest empty time slot in the 	appointment book and schedules the appointment for that time slot.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for Identifying People Actors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967232" y="1842795"/>
            <a:ext cx="103062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-407034" lvl="0" marL="4197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Who is interested in the scenario/system?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in the organization is the scenario/system be used?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Who will benefit from the use of the scenario/system?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96071"/>
              </a:lnSpc>
              <a:spcBef>
                <a:spcPts val="9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Who will supply the scenario/system with this information, use this information, and remove this information?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Does one person play several different roles?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3" lvl="0" marL="419733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Do several people play the same role?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916939" y="573100"/>
            <a:ext cx="91344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Actors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967232" y="1886457"/>
            <a:ext cx="10306050" cy="398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07034" lvl="0" marL="419734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Actor is outside or external the system. It can be a: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17291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Human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16875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Peripheral device (hardware)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External system or subsystem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Time or time-based event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876935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Database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7670" lvl="0" marL="419734" marR="5080" rtl="0" algn="l">
              <a:lnSpc>
                <a:spcPct val="96071"/>
              </a:lnSpc>
              <a:spcBef>
                <a:spcPts val="95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Whether human or not, represented by stick figure with the name of the actor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Actors are NOT a part of the system (external to the system)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7034" lvl="0" marL="41973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single actor may represent multiple physical users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235" y="2322576"/>
            <a:ext cx="1371600" cy="146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11017757" y="6432448"/>
            <a:ext cx="2952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2025-03-11T08:35:12Z</dcterms:created>
  <dc:creator>Nishat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for Microsoft 365</vt:lpwstr>
  </property>
</Properties>
</file>