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1344" r:id="rId2"/>
    <p:sldId id="1272" r:id="rId3"/>
    <p:sldId id="642" r:id="rId4"/>
    <p:sldId id="535" r:id="rId5"/>
    <p:sldId id="1274" r:id="rId6"/>
    <p:sldId id="1273" r:id="rId7"/>
    <p:sldId id="1276" r:id="rId8"/>
    <p:sldId id="1277" r:id="rId9"/>
    <p:sldId id="1278" r:id="rId10"/>
    <p:sldId id="1279" r:id="rId11"/>
    <p:sldId id="1280" r:id="rId12"/>
    <p:sldId id="1281" r:id="rId13"/>
    <p:sldId id="1282" r:id="rId14"/>
    <p:sldId id="1284" r:id="rId15"/>
    <p:sldId id="1285" r:id="rId16"/>
    <p:sldId id="1286" r:id="rId17"/>
    <p:sldId id="1287" r:id="rId18"/>
    <p:sldId id="821" r:id="rId19"/>
    <p:sldId id="615" r:id="rId20"/>
    <p:sldId id="625" r:id="rId21"/>
    <p:sldId id="635" r:id="rId22"/>
    <p:sldId id="636" r:id="rId23"/>
    <p:sldId id="13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2941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8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4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B2089849-8820-4BB5-AF69-E039F809C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498E2B-C32F-4DC7-B735-90C4390E7BB9}" type="slidenum">
              <a:rPr lang="en-US" altLang="en-US" b="0">
                <a:latin typeface="Times New Roman" panose="02020603050405020304" pitchFamily="18" charset="0"/>
              </a:rPr>
              <a:pPr/>
              <a:t>19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16E0A7A-10D4-4833-9B43-0053F3D15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CB08CC5-CF9E-4AA2-86CE-EB8D3B448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036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52345C4-6394-4CA8-8860-8DC66A878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D2B6F1-AAED-4628-9168-2A822885B551}" type="slidenum">
              <a:rPr lang="en-US" altLang="en-US" b="0">
                <a:latin typeface="Times New Roman" panose="02020603050405020304" pitchFamily="18" charset="0"/>
              </a:rPr>
              <a:pPr/>
              <a:t>22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4C03CAB-1E32-4587-AD00-7FD921CB2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0558CCC-5FD3-462A-984E-AC6EE4C3E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05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9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7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3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1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8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1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55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18CC61-4BBF-430B-81F3-5A4B0D5EFE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21A0FB3-9CA6-46E8-A6E9-82D38E23D8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TCP/IP Protocol Suite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5A038F9-3461-492C-AD6F-8A0CE40A9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DD45EEB4-6C37-4698-82FC-A4DD467D47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98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5951-0AE8-486D-A776-CBF3E043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242" y="2522538"/>
            <a:ext cx="10515600" cy="89462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altLang="en-US" sz="4400" b="1" dirty="0">
                <a:solidFill>
                  <a:srgbClr val="000099"/>
                </a:solidFill>
                <a:latin typeface="+mj-lt"/>
              </a:rPr>
              <a:t>Network </a:t>
            </a:r>
            <a:r>
              <a:rPr lang="en-US" altLang="en-US" sz="4400" b="1" dirty="0" err="1">
                <a:solidFill>
                  <a:srgbClr val="000099"/>
                </a:solidFill>
                <a:latin typeface="+mj-lt"/>
              </a:rPr>
              <a:t>Layer:Routing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6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3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3878443" y="1444688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9032" y="3418727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2202" y="3430302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0081" y="3486730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8870" y="1701576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4617" y="3421903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400" grpId="0" animBg="1"/>
      <p:bldP spid="401" grpId="0" animBg="1"/>
      <p:bldP spid="402" grpId="0" animBg="1"/>
      <p:bldP spid="4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comparisons: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869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oscillations possible</a:t>
            </a: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637858" y="1315720"/>
            <a:ext cx="1079214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when  link costs depend on traffic volume, </a:t>
            </a:r>
            <a:r>
              <a:rPr lang="en-US" dirty="0">
                <a:solidFill>
                  <a:srgbClr val="C00000"/>
                </a:solidFill>
              </a:rPr>
              <a:t>route oscillations </a:t>
            </a:r>
            <a:r>
              <a:rPr lang="en-US" dirty="0"/>
              <a:t>possible</a:t>
            </a:r>
            <a:endParaRPr lang="en-US" sz="2400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A59144B8-A690-CA45-A6EE-80202164F1BB}"/>
              </a:ext>
            </a:extLst>
          </p:cNvPr>
          <p:cNvSpPr>
            <a:spLocks/>
          </p:cNvSpPr>
          <p:nvPr/>
        </p:nvSpPr>
        <p:spPr bwMode="auto">
          <a:xfrm>
            <a:off x="435928" y="3502025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8" name="Freeform 6">
            <a:extLst>
              <a:ext uri="{FF2B5EF4-FFF2-40B4-BE49-F238E27FC236}">
                <a16:creationId xmlns:a16="http://schemas.microsoft.com/office/drawing/2014/main" id="{82961676-F6F5-E04C-AE3D-C73807EFD504}"/>
              </a:ext>
            </a:extLst>
          </p:cNvPr>
          <p:cNvSpPr>
            <a:spLocks/>
          </p:cNvSpPr>
          <p:nvPr/>
        </p:nvSpPr>
        <p:spPr bwMode="auto">
          <a:xfrm>
            <a:off x="837565" y="3840162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9" name="Group 7">
            <a:extLst>
              <a:ext uri="{FF2B5EF4-FFF2-40B4-BE49-F238E27FC236}">
                <a16:creationId xmlns:a16="http://schemas.microsoft.com/office/drawing/2014/main" id="{8B088B97-22E9-DC4F-B13A-FBAF6A04B7BB}"/>
              </a:ext>
            </a:extLst>
          </p:cNvPr>
          <p:cNvGrpSpPr>
            <a:grpSpLocks/>
          </p:cNvGrpSpPr>
          <p:nvPr/>
        </p:nvGrpSpPr>
        <p:grpSpPr bwMode="auto">
          <a:xfrm>
            <a:off x="1143953" y="3522662"/>
            <a:ext cx="501650" cy="400050"/>
            <a:chOff x="1747" y="3190"/>
            <a:chExt cx="316" cy="252"/>
          </a:xfrm>
        </p:grpSpPr>
        <p:sp>
          <p:nvSpPr>
            <p:cNvPr id="240" name="Oval 8">
              <a:extLst>
                <a:ext uri="{FF2B5EF4-FFF2-40B4-BE49-F238E27FC236}">
                  <a16:creationId xmlns:a16="http://schemas.microsoft.com/office/drawing/2014/main" id="{42EC777E-6D1A-8A48-ACED-185639FB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45D777-E8DE-9646-80B4-E03D8453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2" name="Line 10">
              <a:extLst>
                <a:ext uri="{FF2B5EF4-FFF2-40B4-BE49-F238E27FC236}">
                  <a16:creationId xmlns:a16="http://schemas.microsoft.com/office/drawing/2014/main" id="{857FF523-4482-ED42-8DDD-1DD8791B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Rectangle 11">
              <a:extLst>
                <a:ext uri="{FF2B5EF4-FFF2-40B4-BE49-F238E27FC236}">
                  <a16:creationId xmlns:a16="http://schemas.microsoft.com/office/drawing/2014/main" id="{C0173DF1-0D6F-7C41-8511-B9CB345A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4" name="Oval 12">
              <a:extLst>
                <a:ext uri="{FF2B5EF4-FFF2-40B4-BE49-F238E27FC236}">
                  <a16:creationId xmlns:a16="http://schemas.microsoft.com/office/drawing/2014/main" id="{7F387F70-727C-E64D-842C-2B3FF83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45" name="Group 13">
              <a:extLst>
                <a:ext uri="{FF2B5EF4-FFF2-40B4-BE49-F238E27FC236}">
                  <a16:creationId xmlns:a16="http://schemas.microsoft.com/office/drawing/2014/main" id="{B10DF092-C8AF-8744-9017-7ACAB3E98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3190"/>
              <a:ext cx="194" cy="252"/>
              <a:chOff x="2960" y="2425"/>
              <a:chExt cx="197" cy="252"/>
            </a:xfrm>
          </p:grpSpPr>
          <p:sp>
            <p:nvSpPr>
              <p:cNvPr id="246" name="Rectangle 14">
                <a:extLst>
                  <a:ext uri="{FF2B5EF4-FFF2-40B4-BE49-F238E27FC236}">
                    <a16:creationId xmlns:a16="http://schemas.microsoft.com/office/drawing/2014/main" id="{12601A3D-B198-5D46-AF7F-4BFE2D95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47" name="Text Box 15">
                <a:extLst>
                  <a:ext uri="{FF2B5EF4-FFF2-40B4-BE49-F238E27FC236}">
                    <a16:creationId xmlns:a16="http://schemas.microsoft.com/office/drawing/2014/main" id="{925201CA-0419-CB4A-A354-25CF76ADA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0" y="242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48" name="Group 16">
            <a:extLst>
              <a:ext uri="{FF2B5EF4-FFF2-40B4-BE49-F238E27FC236}">
                <a16:creationId xmlns:a16="http://schemas.microsoft.com/office/drawing/2014/main" id="{9593351F-2766-E642-AF47-5F87358FFCBB}"/>
              </a:ext>
            </a:extLst>
          </p:cNvPr>
          <p:cNvGrpSpPr>
            <a:grpSpLocks/>
          </p:cNvGrpSpPr>
          <p:nvPr/>
        </p:nvGrpSpPr>
        <p:grpSpPr bwMode="auto"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249" name="Oval 17">
              <a:extLst>
                <a:ext uri="{FF2B5EF4-FFF2-40B4-BE49-F238E27FC236}">
                  <a16:creationId xmlns:a16="http://schemas.microsoft.com/office/drawing/2014/main" id="{920AA614-FF62-6D46-B040-4F0BF54F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0" name="Line 18">
              <a:extLst>
                <a:ext uri="{FF2B5EF4-FFF2-40B4-BE49-F238E27FC236}">
                  <a16:creationId xmlns:a16="http://schemas.microsoft.com/office/drawing/2014/main" id="{841348CB-CE8E-F143-986C-686A46694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1" name="Line 19">
              <a:extLst>
                <a:ext uri="{FF2B5EF4-FFF2-40B4-BE49-F238E27FC236}">
                  <a16:creationId xmlns:a16="http://schemas.microsoft.com/office/drawing/2014/main" id="{999CB299-BD69-D241-A38C-E63DACDA6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2" name="Rectangle 20">
              <a:extLst>
                <a:ext uri="{FF2B5EF4-FFF2-40B4-BE49-F238E27FC236}">
                  <a16:creationId xmlns:a16="http://schemas.microsoft.com/office/drawing/2014/main" id="{49BB3E5E-861B-E344-AB5D-AAE2547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3" name="Oval 21">
              <a:extLst>
                <a:ext uri="{FF2B5EF4-FFF2-40B4-BE49-F238E27FC236}">
                  <a16:creationId xmlns:a16="http://schemas.microsoft.com/office/drawing/2014/main" id="{3A32439F-0211-1544-91D0-4D212D44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54" name="Group 22">
              <a:extLst>
                <a:ext uri="{FF2B5EF4-FFF2-40B4-BE49-F238E27FC236}">
                  <a16:creationId xmlns:a16="http://schemas.microsoft.com/office/drawing/2014/main" id="{2481C767-7140-674D-877A-FD9AAB92A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3571"/>
              <a:ext cx="206" cy="252"/>
              <a:chOff x="2954" y="2425"/>
              <a:chExt cx="209" cy="252"/>
            </a:xfrm>
          </p:grpSpPr>
          <p:sp>
            <p:nvSpPr>
              <p:cNvPr id="255" name="Rectangle 23">
                <a:extLst>
                  <a:ext uri="{FF2B5EF4-FFF2-40B4-BE49-F238E27FC236}">
                    <a16:creationId xmlns:a16="http://schemas.microsoft.com/office/drawing/2014/main" id="{334BCF5F-7528-B340-8AFA-BB5647B10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56" name="Text Box 24">
                <a:extLst>
                  <a:ext uri="{FF2B5EF4-FFF2-40B4-BE49-F238E27FC236}">
                    <a16:creationId xmlns:a16="http://schemas.microsoft.com/office/drawing/2014/main" id="{F16D94BF-051B-B441-AC39-162CED60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d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57" name="Group 25">
            <a:extLst>
              <a:ext uri="{FF2B5EF4-FFF2-40B4-BE49-F238E27FC236}">
                <a16:creationId xmlns:a16="http://schemas.microsoft.com/office/drawing/2014/main" id="{43BBEBAB-210F-5F4F-931F-C2E6EEEF578D}"/>
              </a:ext>
            </a:extLst>
          </p:cNvPr>
          <p:cNvGrpSpPr>
            <a:grpSpLocks/>
          </p:cNvGrpSpPr>
          <p:nvPr/>
        </p:nvGrpSpPr>
        <p:grpSpPr bwMode="auto"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258" name="Group 26">
              <a:extLst>
                <a:ext uri="{FF2B5EF4-FFF2-40B4-BE49-F238E27FC236}">
                  <a16:creationId xmlns:a16="http://schemas.microsoft.com/office/drawing/2014/main" id="{11D0644D-8638-D443-B3E2-6E02272B4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262" name="Oval 27">
                <a:extLst>
                  <a:ext uri="{FF2B5EF4-FFF2-40B4-BE49-F238E27FC236}">
                    <a16:creationId xmlns:a16="http://schemas.microsoft.com/office/drawing/2014/main" id="{774736BF-60CC-2449-8C98-86F59C44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3" name="Line 28">
                <a:extLst>
                  <a:ext uri="{FF2B5EF4-FFF2-40B4-BE49-F238E27FC236}">
                    <a16:creationId xmlns:a16="http://schemas.microsoft.com/office/drawing/2014/main" id="{247C9664-F07E-6C4A-BE7D-4B77CD14E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4" name="Line 29">
                <a:extLst>
                  <a:ext uri="{FF2B5EF4-FFF2-40B4-BE49-F238E27FC236}">
                    <a16:creationId xmlns:a16="http://schemas.microsoft.com/office/drawing/2014/main" id="{AD42AF0D-07C5-5349-94C2-41C139D6B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5" name="Rectangle 30">
                <a:extLst>
                  <a:ext uri="{FF2B5EF4-FFF2-40B4-BE49-F238E27FC236}">
                    <a16:creationId xmlns:a16="http://schemas.microsoft.com/office/drawing/2014/main" id="{901AC9E7-D411-0748-9BFC-DAC416C9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6" name="Oval 31">
                <a:extLst>
                  <a:ext uri="{FF2B5EF4-FFF2-40B4-BE49-F238E27FC236}">
                    <a16:creationId xmlns:a16="http://schemas.microsoft.com/office/drawing/2014/main" id="{8EAEBD5B-62D5-EB48-AA4D-AFF3F71F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9" name="Group 32">
              <a:extLst>
                <a:ext uri="{FF2B5EF4-FFF2-40B4-BE49-F238E27FC236}">
                  <a16:creationId xmlns:a16="http://schemas.microsoft.com/office/drawing/2014/main" id="{C00DFC18-655C-574D-9E77-42B905A1C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2884"/>
              <a:ext cx="185" cy="252"/>
              <a:chOff x="2964" y="2425"/>
              <a:chExt cx="188" cy="252"/>
            </a:xfrm>
          </p:grpSpPr>
          <p:sp>
            <p:nvSpPr>
              <p:cNvPr id="260" name="Rectangle 33">
                <a:extLst>
                  <a:ext uri="{FF2B5EF4-FFF2-40B4-BE49-F238E27FC236}">
                    <a16:creationId xmlns:a16="http://schemas.microsoft.com/office/drawing/2014/main" id="{4A390255-834C-F344-A2F6-BEDB01B5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1" name="Text Box 34">
                <a:extLst>
                  <a:ext uri="{FF2B5EF4-FFF2-40B4-BE49-F238E27FC236}">
                    <a16:creationId xmlns:a16="http://schemas.microsoft.com/office/drawing/2014/main" id="{98CE8668-9554-1048-B397-E2BFBFC3D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2425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67" name="Group 35">
            <a:extLst>
              <a:ext uri="{FF2B5EF4-FFF2-40B4-BE49-F238E27FC236}">
                <a16:creationId xmlns:a16="http://schemas.microsoft.com/office/drawing/2014/main" id="{B37D0555-F956-6849-8775-2511FCCDA343}"/>
              </a:ext>
            </a:extLst>
          </p:cNvPr>
          <p:cNvGrpSpPr>
            <a:grpSpLocks/>
          </p:cNvGrpSpPr>
          <p:nvPr/>
        </p:nvGrpSpPr>
        <p:grpSpPr bwMode="auto"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268" name="Oval 36">
              <a:extLst>
                <a:ext uri="{FF2B5EF4-FFF2-40B4-BE49-F238E27FC236}">
                  <a16:creationId xmlns:a16="http://schemas.microsoft.com/office/drawing/2014/main" id="{216E8FE2-215A-9D4A-8368-BC5E5A28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69" name="Line 37">
              <a:extLst>
                <a:ext uri="{FF2B5EF4-FFF2-40B4-BE49-F238E27FC236}">
                  <a16:creationId xmlns:a16="http://schemas.microsoft.com/office/drawing/2014/main" id="{56AD3BF1-6C69-4F45-A2BC-0393AF85E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0" name="Line 38">
              <a:extLst>
                <a:ext uri="{FF2B5EF4-FFF2-40B4-BE49-F238E27FC236}">
                  <a16:creationId xmlns:a16="http://schemas.microsoft.com/office/drawing/2014/main" id="{82E7B5E6-F673-4D4D-A6A5-1EEA5653F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1" name="Rectangle 39">
              <a:extLst>
                <a:ext uri="{FF2B5EF4-FFF2-40B4-BE49-F238E27FC236}">
                  <a16:creationId xmlns:a16="http://schemas.microsoft.com/office/drawing/2014/main" id="{15DFD736-DBD1-2946-9397-92A4C544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2" name="Oval 40">
              <a:extLst>
                <a:ext uri="{FF2B5EF4-FFF2-40B4-BE49-F238E27FC236}">
                  <a16:creationId xmlns:a16="http://schemas.microsoft.com/office/drawing/2014/main" id="{3EFE9E21-E28C-B344-A8FE-0A146E51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73" name="Group 41">
              <a:extLst>
                <a:ext uri="{FF2B5EF4-FFF2-40B4-BE49-F238E27FC236}">
                  <a16:creationId xmlns:a16="http://schemas.microsoft.com/office/drawing/2014/main" id="{614919B3-C048-AD4A-9120-D8B37E90C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2884"/>
              <a:ext cx="206" cy="252"/>
              <a:chOff x="2954" y="2425"/>
              <a:chExt cx="209" cy="252"/>
            </a:xfrm>
          </p:grpSpPr>
          <p:sp>
            <p:nvSpPr>
              <p:cNvPr id="274" name="Rectangle 42">
                <a:extLst>
                  <a:ext uri="{FF2B5EF4-FFF2-40B4-BE49-F238E27FC236}">
                    <a16:creationId xmlns:a16="http://schemas.microsoft.com/office/drawing/2014/main" id="{C776CBEC-77D4-EF49-941A-D86F50F4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75" name="Text Box 43">
                <a:extLst>
                  <a:ext uri="{FF2B5EF4-FFF2-40B4-BE49-F238E27FC236}">
                    <a16:creationId xmlns:a16="http://schemas.microsoft.com/office/drawing/2014/main" id="{7853C682-10D9-484D-926B-2A7D4099F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sp>
        <p:nvSpPr>
          <p:cNvPr id="276" name="Text Box 44">
            <a:extLst>
              <a:ext uri="{FF2B5EF4-FFF2-40B4-BE49-F238E27FC236}">
                <a16:creationId xmlns:a16="http://schemas.microsoft.com/office/drawing/2014/main" id="{5CCFA45A-7CF8-0549-BCAE-0C477997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7" name="Freeform 45">
            <a:extLst>
              <a:ext uri="{FF2B5EF4-FFF2-40B4-BE49-F238E27FC236}">
                <a16:creationId xmlns:a16="http://schemas.microsoft.com/office/drawing/2014/main" id="{683D7736-0560-244E-B083-769B4ABBD10D}"/>
              </a:ext>
            </a:extLst>
          </p:cNvPr>
          <p:cNvSpPr>
            <a:spLocks/>
          </p:cNvSpPr>
          <p:nvPr/>
        </p:nvSpPr>
        <p:spPr bwMode="auto">
          <a:xfrm flipH="1">
            <a:off x="1523365" y="3840162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8" name="Freeform 46">
            <a:extLst>
              <a:ext uri="{FF2B5EF4-FFF2-40B4-BE49-F238E27FC236}">
                <a16:creationId xmlns:a16="http://schemas.microsoft.com/office/drawing/2014/main" id="{7B15996F-B9E2-0E4D-9BD4-7A636A7A4C3B}"/>
              </a:ext>
            </a:extLst>
          </p:cNvPr>
          <p:cNvSpPr>
            <a:spLocks/>
          </p:cNvSpPr>
          <p:nvPr/>
        </p:nvSpPr>
        <p:spPr bwMode="auto">
          <a:xfrm flipH="1" flipV="1">
            <a:off x="1537653" y="42545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9" name="Freeform 47">
            <a:extLst>
              <a:ext uri="{FF2B5EF4-FFF2-40B4-BE49-F238E27FC236}">
                <a16:creationId xmlns:a16="http://schemas.microsoft.com/office/drawing/2014/main" id="{36258963-0C82-6B45-9A1F-D430A90BD846}"/>
              </a:ext>
            </a:extLst>
          </p:cNvPr>
          <p:cNvSpPr>
            <a:spLocks/>
          </p:cNvSpPr>
          <p:nvPr/>
        </p:nvSpPr>
        <p:spPr bwMode="auto">
          <a:xfrm flipV="1">
            <a:off x="899478" y="4244975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80" name="Text Box 48">
            <a:extLst>
              <a:ext uri="{FF2B5EF4-FFF2-40B4-BE49-F238E27FC236}">
                <a16:creationId xmlns:a16="http://schemas.microsoft.com/office/drawing/2014/main" id="{16B57B9D-23C0-234E-AC30-BDB28E84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1+e</a:t>
            </a:r>
          </a:p>
        </p:txBody>
      </p:sp>
      <p:sp>
        <p:nvSpPr>
          <p:cNvPr id="281" name="Text Box 49">
            <a:extLst>
              <a:ext uri="{FF2B5EF4-FFF2-40B4-BE49-F238E27FC236}">
                <a16:creationId xmlns:a16="http://schemas.microsoft.com/office/drawing/2014/main" id="{A09BAFF4-5A95-4A49-B68E-6989B579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282" name="Text Box 50">
            <a:extLst>
              <a:ext uri="{FF2B5EF4-FFF2-40B4-BE49-F238E27FC236}">
                <a16:creationId xmlns:a16="http://schemas.microsoft.com/office/drawing/2014/main" id="{B1BC06FC-3E90-E24C-A7C6-709E5975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83" name="Line 51">
            <a:extLst>
              <a:ext uri="{FF2B5EF4-FFF2-40B4-BE49-F238E27FC236}">
                <a16:creationId xmlns:a16="http://schemas.microsoft.com/office/drawing/2014/main" id="{76E13AA5-D6E0-1147-A49F-3C2D07185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965" y="471170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5" name="Line 53">
            <a:extLst>
              <a:ext uri="{FF2B5EF4-FFF2-40B4-BE49-F238E27FC236}">
                <a16:creationId xmlns:a16="http://schemas.microsoft.com/office/drawing/2014/main" id="{9DC646D0-6896-DF4A-B13B-96458FE6E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815" y="4244975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7" name="Line 55">
            <a:extLst>
              <a:ext uri="{FF2B5EF4-FFF2-40B4-BE49-F238E27FC236}">
                <a16:creationId xmlns:a16="http://schemas.microsoft.com/office/drawing/2014/main" id="{E01CA72B-84DE-C54F-BC43-DFAE32CCE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053" y="4278312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C2CA0-1053-764A-966C-9BD44E93F128}"/>
              </a:ext>
            </a:extLst>
          </p:cNvPr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284" name="Text Box 52">
              <a:extLst>
                <a:ext uri="{FF2B5EF4-FFF2-40B4-BE49-F238E27FC236}">
                  <a16:creationId xmlns:a16="http://schemas.microsoft.com/office/drawing/2014/main" id="{95474209-4E23-E44A-84F9-936210437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6" name="Text Box 54">
              <a:extLst>
                <a:ext uri="{FF2B5EF4-FFF2-40B4-BE49-F238E27FC236}">
                  <a16:creationId xmlns:a16="http://schemas.microsoft.com/office/drawing/2014/main" id="{773837E9-5934-9A47-92CA-A637D32DD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8" name="Text Box 56">
              <a:extLst>
                <a:ext uri="{FF2B5EF4-FFF2-40B4-BE49-F238E27FC236}">
                  <a16:creationId xmlns:a16="http://schemas.microsoft.com/office/drawing/2014/main" id="{130D1D5A-EF10-C343-9231-321236D0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sp>
        <p:nvSpPr>
          <p:cNvPr id="289" name="Freeform 57">
            <a:extLst>
              <a:ext uri="{FF2B5EF4-FFF2-40B4-BE49-F238E27FC236}">
                <a16:creationId xmlns:a16="http://schemas.microsoft.com/office/drawing/2014/main" id="{9F2C08B4-5CCF-F044-9AAE-C204550218E4}"/>
              </a:ext>
            </a:extLst>
          </p:cNvPr>
          <p:cNvSpPr>
            <a:spLocks/>
          </p:cNvSpPr>
          <p:nvPr/>
        </p:nvSpPr>
        <p:spPr bwMode="auto">
          <a:xfrm flipH="1" flipV="1">
            <a:off x="1442403" y="4211637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0" name="Freeform 58">
            <a:extLst>
              <a:ext uri="{FF2B5EF4-FFF2-40B4-BE49-F238E27FC236}">
                <a16:creationId xmlns:a16="http://schemas.microsoft.com/office/drawing/2014/main" id="{8B245FC0-129F-3D4A-B469-700656F52CA1}"/>
              </a:ext>
            </a:extLst>
          </p:cNvPr>
          <p:cNvSpPr>
            <a:spLocks/>
          </p:cNvSpPr>
          <p:nvPr/>
        </p:nvSpPr>
        <p:spPr bwMode="auto">
          <a:xfrm flipH="1">
            <a:off x="989965" y="4221162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1" name="Text Box 59">
            <a:extLst>
              <a:ext uri="{FF2B5EF4-FFF2-40B4-BE49-F238E27FC236}">
                <a16:creationId xmlns:a16="http://schemas.microsoft.com/office/drawing/2014/main" id="{6377E6D4-018F-AB48-AED5-704776C4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2" name="Text Box 60">
            <a:extLst>
              <a:ext uri="{FF2B5EF4-FFF2-40B4-BE49-F238E27FC236}">
                <a16:creationId xmlns:a16="http://schemas.microsoft.com/office/drawing/2014/main" id="{24E0ABA6-6FAB-C143-9675-85BDE179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3" name="Text Box 211">
            <a:extLst>
              <a:ext uri="{FF2B5EF4-FFF2-40B4-BE49-F238E27FC236}">
                <a16:creationId xmlns:a16="http://schemas.microsoft.com/office/drawing/2014/main" id="{E0100A55-F7C5-4B4F-857E-53ECF80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94" name="Group 298">
            <a:extLst>
              <a:ext uri="{FF2B5EF4-FFF2-40B4-BE49-F238E27FC236}">
                <a16:creationId xmlns:a16="http://schemas.microsoft.com/office/drawing/2014/main" id="{AC8BCF73-2229-F440-A651-C9F16CF9FAA2}"/>
              </a:ext>
            </a:extLst>
          </p:cNvPr>
          <p:cNvGrpSpPr>
            <a:grpSpLocks/>
          </p:cNvGrpSpPr>
          <p:nvPr/>
        </p:nvGrpSpPr>
        <p:grpSpPr bwMode="auto"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295" name="Freeform 61">
              <a:extLst>
                <a:ext uri="{FF2B5EF4-FFF2-40B4-BE49-F238E27FC236}">
                  <a16:creationId xmlns:a16="http://schemas.microsoft.com/office/drawing/2014/main" id="{23F656C5-B9C0-E046-A928-9550F05E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96" name="Freeform 62">
              <a:extLst>
                <a:ext uri="{FF2B5EF4-FFF2-40B4-BE49-F238E27FC236}">
                  <a16:creationId xmlns:a16="http://schemas.microsoft.com/office/drawing/2014/main" id="{316BD47E-9B6F-BB4B-8DE5-1F1EDF64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97" name="Group 63">
              <a:extLst>
                <a:ext uri="{FF2B5EF4-FFF2-40B4-BE49-F238E27FC236}">
                  <a16:creationId xmlns:a16="http://schemas.microsoft.com/office/drawing/2014/main" id="{C06EAAA0-57B6-8944-8D79-7C272A720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78B9859B-1308-C847-BFD9-75A5119F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6" name="Line 65">
                <a:extLst>
                  <a:ext uri="{FF2B5EF4-FFF2-40B4-BE49-F238E27FC236}">
                    <a16:creationId xmlns:a16="http://schemas.microsoft.com/office/drawing/2014/main" id="{D8C1D4EE-FD74-0A49-BA84-9F1A4776A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7" name="Line 66">
                <a:extLst>
                  <a:ext uri="{FF2B5EF4-FFF2-40B4-BE49-F238E27FC236}">
                    <a16:creationId xmlns:a16="http://schemas.microsoft.com/office/drawing/2014/main" id="{DF974EE8-B7FB-304A-817C-E27B2560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8" name="Rectangle 67">
                <a:extLst>
                  <a:ext uri="{FF2B5EF4-FFF2-40B4-BE49-F238E27FC236}">
                    <a16:creationId xmlns:a16="http://schemas.microsoft.com/office/drawing/2014/main" id="{EAB41FEF-BA76-C242-B9EE-BD99A939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9" name="Oval 68">
                <a:extLst>
                  <a:ext uri="{FF2B5EF4-FFF2-40B4-BE49-F238E27FC236}">
                    <a16:creationId xmlns:a16="http://schemas.microsoft.com/office/drawing/2014/main" id="{A0909F6D-1FB1-3D4D-AE3F-51C5691CF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40" name="Group 69">
                <a:extLst>
                  <a:ext uri="{FF2B5EF4-FFF2-40B4-BE49-F238E27FC236}">
                    <a16:creationId xmlns:a16="http://schemas.microsoft.com/office/drawing/2014/main" id="{E321A372-F838-1046-9EEE-3777DD9F6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1" name="Rectangle 70">
                  <a:extLst>
                    <a:ext uri="{FF2B5EF4-FFF2-40B4-BE49-F238E27FC236}">
                      <a16:creationId xmlns:a16="http://schemas.microsoft.com/office/drawing/2014/main" id="{E9E3479C-155E-7346-8259-38DEBC5E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42" name="Text Box 71">
                  <a:extLst>
                    <a:ext uri="{FF2B5EF4-FFF2-40B4-BE49-F238E27FC236}">
                      <a16:creationId xmlns:a16="http://schemas.microsoft.com/office/drawing/2014/main" id="{694BA042-EE97-A844-A052-AC23A1EB5C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8" name="Group 72">
              <a:extLst>
                <a:ext uri="{FF2B5EF4-FFF2-40B4-BE49-F238E27FC236}">
                  <a16:creationId xmlns:a16="http://schemas.microsoft.com/office/drawing/2014/main" id="{35D72D94-CD1F-0246-AF0C-10782A46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27" name="Oval 73">
                <a:extLst>
                  <a:ext uri="{FF2B5EF4-FFF2-40B4-BE49-F238E27FC236}">
                    <a16:creationId xmlns:a16="http://schemas.microsoft.com/office/drawing/2014/main" id="{2EF13721-1C35-D541-BCCB-D662D9F0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8" name="Line 74">
                <a:extLst>
                  <a:ext uri="{FF2B5EF4-FFF2-40B4-BE49-F238E27FC236}">
                    <a16:creationId xmlns:a16="http://schemas.microsoft.com/office/drawing/2014/main" id="{A7D1FF06-753A-D145-BD9E-DBEE6D7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9" name="Line 75">
                <a:extLst>
                  <a:ext uri="{FF2B5EF4-FFF2-40B4-BE49-F238E27FC236}">
                    <a16:creationId xmlns:a16="http://schemas.microsoft.com/office/drawing/2014/main" id="{9A459926-EC11-004B-9F3A-6CAF6C299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0" name="Rectangle 76">
                <a:extLst>
                  <a:ext uri="{FF2B5EF4-FFF2-40B4-BE49-F238E27FC236}">
                    <a16:creationId xmlns:a16="http://schemas.microsoft.com/office/drawing/2014/main" id="{45443CD7-7977-0246-BB21-F040776D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1" name="Oval 77">
                <a:extLst>
                  <a:ext uri="{FF2B5EF4-FFF2-40B4-BE49-F238E27FC236}">
                    <a16:creationId xmlns:a16="http://schemas.microsoft.com/office/drawing/2014/main" id="{7EE3DE6B-30D5-7E4E-89F0-14673D50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32" name="Group 78">
                <a:extLst>
                  <a:ext uri="{FF2B5EF4-FFF2-40B4-BE49-F238E27FC236}">
                    <a16:creationId xmlns:a16="http://schemas.microsoft.com/office/drawing/2014/main" id="{41C702B2-407E-B24D-A087-8C4135E4E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33" name="Rectangle 79">
                  <a:extLst>
                    <a:ext uri="{FF2B5EF4-FFF2-40B4-BE49-F238E27FC236}">
                      <a16:creationId xmlns:a16="http://schemas.microsoft.com/office/drawing/2014/main" id="{154D488B-3D82-0149-B09A-888C146F0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34" name="Text Box 80">
                  <a:extLst>
                    <a:ext uri="{FF2B5EF4-FFF2-40B4-BE49-F238E27FC236}">
                      <a16:creationId xmlns:a16="http://schemas.microsoft.com/office/drawing/2014/main" id="{B8A7865E-A26B-374E-ADBF-C825A5068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9" name="Group 81">
              <a:extLst>
                <a:ext uri="{FF2B5EF4-FFF2-40B4-BE49-F238E27FC236}">
                  <a16:creationId xmlns:a16="http://schemas.microsoft.com/office/drawing/2014/main" id="{6037BBA4-D433-E94F-ADEB-4B0DC419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18" name="Group 82">
                <a:extLst>
                  <a:ext uri="{FF2B5EF4-FFF2-40B4-BE49-F238E27FC236}">
                    <a16:creationId xmlns:a16="http://schemas.microsoft.com/office/drawing/2014/main" id="{196235C6-D490-FA41-88E6-67F4B669F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22" name="Oval 83">
                  <a:extLst>
                    <a:ext uri="{FF2B5EF4-FFF2-40B4-BE49-F238E27FC236}">
                      <a16:creationId xmlns:a16="http://schemas.microsoft.com/office/drawing/2014/main" id="{9B969A9C-C7F9-1E44-9632-A4175D5DA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3" name="Line 84">
                  <a:extLst>
                    <a:ext uri="{FF2B5EF4-FFF2-40B4-BE49-F238E27FC236}">
                      <a16:creationId xmlns:a16="http://schemas.microsoft.com/office/drawing/2014/main" id="{6CF306AF-404F-424D-9C67-9C4D29AF1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4" name="Line 85">
                  <a:extLst>
                    <a:ext uri="{FF2B5EF4-FFF2-40B4-BE49-F238E27FC236}">
                      <a16:creationId xmlns:a16="http://schemas.microsoft.com/office/drawing/2014/main" id="{6001B080-4FC0-AA4A-8A03-EA244FA8A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5" name="Rectangle 86">
                  <a:extLst>
                    <a:ext uri="{FF2B5EF4-FFF2-40B4-BE49-F238E27FC236}">
                      <a16:creationId xmlns:a16="http://schemas.microsoft.com/office/drawing/2014/main" id="{D28A036B-2A60-C741-962B-E29C00C6E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6" name="Oval 87">
                  <a:extLst>
                    <a:ext uri="{FF2B5EF4-FFF2-40B4-BE49-F238E27FC236}">
                      <a16:creationId xmlns:a16="http://schemas.microsoft.com/office/drawing/2014/main" id="{E903BD80-A54A-8A48-9EEB-3D7E3560F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88">
                <a:extLst>
                  <a:ext uri="{FF2B5EF4-FFF2-40B4-BE49-F238E27FC236}">
                    <a16:creationId xmlns:a16="http://schemas.microsoft.com/office/drawing/2014/main" id="{05B15224-CC30-7643-A907-6606CEF96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20" name="Rectangle 89">
                  <a:extLst>
                    <a:ext uri="{FF2B5EF4-FFF2-40B4-BE49-F238E27FC236}">
                      <a16:creationId xmlns:a16="http://schemas.microsoft.com/office/drawing/2014/main" id="{4B5C6748-BF8D-E544-8581-B2BF936E3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1" name="Text Box 90">
                  <a:extLst>
                    <a:ext uri="{FF2B5EF4-FFF2-40B4-BE49-F238E27FC236}">
                      <a16:creationId xmlns:a16="http://schemas.microsoft.com/office/drawing/2014/main" id="{CAE26135-0C9E-A14E-B40D-5A53685912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0" name="Group 91">
              <a:extLst>
                <a:ext uri="{FF2B5EF4-FFF2-40B4-BE49-F238E27FC236}">
                  <a16:creationId xmlns:a16="http://schemas.microsoft.com/office/drawing/2014/main" id="{41FECA4C-931F-6F41-A222-EF844C7E9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10" name="Oval 92">
                <a:extLst>
                  <a:ext uri="{FF2B5EF4-FFF2-40B4-BE49-F238E27FC236}">
                    <a16:creationId xmlns:a16="http://schemas.microsoft.com/office/drawing/2014/main" id="{D9B3AABA-2A51-8542-A842-AA5E310C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1" name="Line 93">
                <a:extLst>
                  <a:ext uri="{FF2B5EF4-FFF2-40B4-BE49-F238E27FC236}">
                    <a16:creationId xmlns:a16="http://schemas.microsoft.com/office/drawing/2014/main" id="{CD80F331-7D60-1340-86AF-CAD0746AE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2" name="Line 94">
                <a:extLst>
                  <a:ext uri="{FF2B5EF4-FFF2-40B4-BE49-F238E27FC236}">
                    <a16:creationId xmlns:a16="http://schemas.microsoft.com/office/drawing/2014/main" id="{97E6F033-8430-3344-8096-8885BA3BE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3" name="Rectangle 95">
                <a:extLst>
                  <a:ext uri="{FF2B5EF4-FFF2-40B4-BE49-F238E27FC236}">
                    <a16:creationId xmlns:a16="http://schemas.microsoft.com/office/drawing/2014/main" id="{CB6EB605-452C-B044-B122-AE8AB475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4" name="Oval 96">
                <a:extLst>
                  <a:ext uri="{FF2B5EF4-FFF2-40B4-BE49-F238E27FC236}">
                    <a16:creationId xmlns:a16="http://schemas.microsoft.com/office/drawing/2014/main" id="{C6AD4BFE-1D27-5046-BFDE-06C45A3D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15" name="Group 97">
                <a:extLst>
                  <a:ext uri="{FF2B5EF4-FFF2-40B4-BE49-F238E27FC236}">
                    <a16:creationId xmlns:a16="http://schemas.microsoft.com/office/drawing/2014/main" id="{7B87D585-870A-F646-AA79-EB6F8DD77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16" name="Rectangle 98">
                  <a:extLst>
                    <a:ext uri="{FF2B5EF4-FFF2-40B4-BE49-F238E27FC236}">
                      <a16:creationId xmlns:a16="http://schemas.microsoft.com/office/drawing/2014/main" id="{B4B799CD-BE4A-6544-85F3-80ABF6882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17" name="Text Box 99">
                  <a:extLst>
                    <a:ext uri="{FF2B5EF4-FFF2-40B4-BE49-F238E27FC236}">
                      <a16:creationId xmlns:a16="http://schemas.microsoft.com/office/drawing/2014/main" id="{3B6364EC-433F-4C4C-8692-397718480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7ABA6E2F-253C-0D42-A38F-5A1AB67560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2" name="Freeform 102">
              <a:extLst>
                <a:ext uri="{FF2B5EF4-FFF2-40B4-BE49-F238E27FC236}">
                  <a16:creationId xmlns:a16="http://schemas.microsoft.com/office/drawing/2014/main" id="{C057E363-4306-B348-91D5-8317DEE1A8F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0AFD584E-E579-1444-B99F-1FB0E607D06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4" name="Freeform 107">
              <a:extLst>
                <a:ext uri="{FF2B5EF4-FFF2-40B4-BE49-F238E27FC236}">
                  <a16:creationId xmlns:a16="http://schemas.microsoft.com/office/drawing/2014/main" id="{052C311D-FDBD-984C-8B4C-43AD75780EC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5" name="Freeform 108">
              <a:extLst>
                <a:ext uri="{FF2B5EF4-FFF2-40B4-BE49-F238E27FC236}">
                  <a16:creationId xmlns:a16="http://schemas.microsoft.com/office/drawing/2014/main" id="{1A81E6C6-F1CA-FA41-9DBC-2C3BBD3991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6" name="Text Box 212">
              <a:extLst>
                <a:ext uri="{FF2B5EF4-FFF2-40B4-BE49-F238E27FC236}">
                  <a16:creationId xmlns:a16="http://schemas.microsoft.com/office/drawing/2014/main" id="{62F6D288-255E-5A4F-9372-F42D0C8C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07" name="Line 215">
              <a:extLst>
                <a:ext uri="{FF2B5EF4-FFF2-40B4-BE49-F238E27FC236}">
                  <a16:creationId xmlns:a16="http://schemas.microsoft.com/office/drawing/2014/main" id="{7154F3FC-3CBE-F444-AD8C-181C5FA73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8" name="Line 216">
              <a:extLst>
                <a:ext uri="{FF2B5EF4-FFF2-40B4-BE49-F238E27FC236}">
                  <a16:creationId xmlns:a16="http://schemas.microsoft.com/office/drawing/2014/main" id="{BC9E228B-ADE8-F94B-AB8C-25BBFB2C5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9" name="Line 217">
              <a:extLst>
                <a:ext uri="{FF2B5EF4-FFF2-40B4-BE49-F238E27FC236}">
                  <a16:creationId xmlns:a16="http://schemas.microsoft.com/office/drawing/2014/main" id="{D1A0AE2B-7EAA-564B-BD48-1A46BAD1F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343" name="Freeform 288">
            <a:extLst>
              <a:ext uri="{FF2B5EF4-FFF2-40B4-BE49-F238E27FC236}">
                <a16:creationId xmlns:a16="http://schemas.microsoft.com/office/drawing/2014/main" id="{F2F8D97F-6F30-A447-B912-F5D6FDFF59AC}"/>
              </a:ext>
            </a:extLst>
          </p:cNvPr>
          <p:cNvSpPr>
            <a:spLocks/>
          </p:cNvSpPr>
          <p:nvPr/>
        </p:nvSpPr>
        <p:spPr bwMode="auto">
          <a:xfrm>
            <a:off x="1399540" y="3698875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4" name="Line 289">
            <a:extLst>
              <a:ext uri="{FF2B5EF4-FFF2-40B4-BE49-F238E27FC236}">
                <a16:creationId xmlns:a16="http://schemas.microsoft.com/office/drawing/2014/main" id="{3CB5FA36-8FD4-D648-896B-CA0B2B49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" y="3779837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5" name="Freeform 290">
            <a:extLst>
              <a:ext uri="{FF2B5EF4-FFF2-40B4-BE49-F238E27FC236}">
                <a16:creationId xmlns:a16="http://schemas.microsoft.com/office/drawing/2014/main" id="{0F8BEE7E-780D-8445-B11E-6D0983033332}"/>
              </a:ext>
            </a:extLst>
          </p:cNvPr>
          <p:cNvSpPr>
            <a:spLocks/>
          </p:cNvSpPr>
          <p:nvPr/>
        </p:nvSpPr>
        <p:spPr bwMode="auto">
          <a:xfrm>
            <a:off x="3695065" y="365982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46" name="Group 291">
            <a:extLst>
              <a:ext uri="{FF2B5EF4-FFF2-40B4-BE49-F238E27FC236}">
                <a16:creationId xmlns:a16="http://schemas.microsoft.com/office/drawing/2014/main" id="{7A57BA75-DBB7-4545-BD4D-F207C4052F64}"/>
              </a:ext>
            </a:extLst>
          </p:cNvPr>
          <p:cNvGrpSpPr>
            <a:grpSpLocks/>
          </p:cNvGrpSpPr>
          <p:nvPr/>
        </p:nvGrpSpPr>
        <p:grpSpPr bwMode="auto"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47" name="Text Box 292">
              <a:extLst>
                <a:ext uri="{FF2B5EF4-FFF2-40B4-BE49-F238E27FC236}">
                  <a16:creationId xmlns:a16="http://schemas.microsoft.com/office/drawing/2014/main" id="{79BDE2B1-337D-6F40-978F-A789F56E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348" name="Text Box 293">
              <a:extLst>
                <a:ext uri="{FF2B5EF4-FFF2-40B4-BE49-F238E27FC236}">
                  <a16:creationId xmlns:a16="http://schemas.microsoft.com/office/drawing/2014/main" id="{CFE1A08A-5A98-BA4B-8FF4-6E12BC73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49" name="Text Box 294">
              <a:extLst>
                <a:ext uri="{FF2B5EF4-FFF2-40B4-BE49-F238E27FC236}">
                  <a16:creationId xmlns:a16="http://schemas.microsoft.com/office/drawing/2014/main" id="{BCEF2572-14CE-2146-B9A4-EDF9634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0" name="Text Box 295">
              <a:extLst>
                <a:ext uri="{FF2B5EF4-FFF2-40B4-BE49-F238E27FC236}">
                  <a16:creationId xmlns:a16="http://schemas.microsoft.com/office/drawing/2014/main" id="{043C6BF1-AA32-9A40-A089-5848BEB0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1" name="Text Box 296">
              <a:extLst>
                <a:ext uri="{FF2B5EF4-FFF2-40B4-BE49-F238E27FC236}">
                  <a16:creationId xmlns:a16="http://schemas.microsoft.com/office/drawing/2014/main" id="{9E7F6502-3678-3746-AC95-C9F0FDEF3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352" name="Text Box 297">
              <a:extLst>
                <a:ext uri="{FF2B5EF4-FFF2-40B4-BE49-F238E27FC236}">
                  <a16:creationId xmlns:a16="http://schemas.microsoft.com/office/drawing/2014/main" id="{91371F66-4D47-D249-B96D-0C1B0542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3" name="Group 299">
            <a:extLst>
              <a:ext uri="{FF2B5EF4-FFF2-40B4-BE49-F238E27FC236}">
                <a16:creationId xmlns:a16="http://schemas.microsoft.com/office/drawing/2014/main" id="{D03D1201-3B23-5445-BF9E-637081F88A34}"/>
              </a:ext>
            </a:extLst>
          </p:cNvPr>
          <p:cNvGrpSpPr>
            <a:grpSpLocks/>
          </p:cNvGrpSpPr>
          <p:nvPr/>
        </p:nvGrpSpPr>
        <p:grpSpPr bwMode="auto"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54" name="Freeform 300">
              <a:extLst>
                <a:ext uri="{FF2B5EF4-FFF2-40B4-BE49-F238E27FC236}">
                  <a16:creationId xmlns:a16="http://schemas.microsoft.com/office/drawing/2014/main" id="{6CB721DD-BBE9-AC4A-AB5B-ADCC9AE7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55" name="Freeform 301">
              <a:extLst>
                <a:ext uri="{FF2B5EF4-FFF2-40B4-BE49-F238E27FC236}">
                  <a16:creationId xmlns:a16="http://schemas.microsoft.com/office/drawing/2014/main" id="{3A18A8EF-02F9-494E-B138-2D24C85E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356" name="Group 302">
              <a:extLst>
                <a:ext uri="{FF2B5EF4-FFF2-40B4-BE49-F238E27FC236}">
                  <a16:creationId xmlns:a16="http://schemas.microsoft.com/office/drawing/2014/main" id="{D6A5C241-5767-6749-89E3-11F62DE10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94" name="Oval 303">
                <a:extLst>
                  <a:ext uri="{FF2B5EF4-FFF2-40B4-BE49-F238E27FC236}">
                    <a16:creationId xmlns:a16="http://schemas.microsoft.com/office/drawing/2014/main" id="{6BABF30B-1B35-024D-A024-826A46C4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5" name="Line 304">
                <a:extLst>
                  <a:ext uri="{FF2B5EF4-FFF2-40B4-BE49-F238E27FC236}">
                    <a16:creationId xmlns:a16="http://schemas.microsoft.com/office/drawing/2014/main" id="{94CCB4BE-1EFF-D542-B248-38B8C54D1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6" name="Line 305">
                <a:extLst>
                  <a:ext uri="{FF2B5EF4-FFF2-40B4-BE49-F238E27FC236}">
                    <a16:creationId xmlns:a16="http://schemas.microsoft.com/office/drawing/2014/main" id="{459F94D7-17FF-FE4F-B7B6-1302D15B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7" name="Rectangle 306">
                <a:extLst>
                  <a:ext uri="{FF2B5EF4-FFF2-40B4-BE49-F238E27FC236}">
                    <a16:creationId xmlns:a16="http://schemas.microsoft.com/office/drawing/2014/main" id="{E85885E4-4605-CC49-9E09-57D1EE39C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8" name="Oval 307">
                <a:extLst>
                  <a:ext uri="{FF2B5EF4-FFF2-40B4-BE49-F238E27FC236}">
                    <a16:creationId xmlns:a16="http://schemas.microsoft.com/office/drawing/2014/main" id="{8D9931EF-B3B8-8147-A72B-9DA5FCB63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9" name="Group 308">
                <a:extLst>
                  <a:ext uri="{FF2B5EF4-FFF2-40B4-BE49-F238E27FC236}">
                    <a16:creationId xmlns:a16="http://schemas.microsoft.com/office/drawing/2014/main" id="{2A1E865B-B843-8C40-A0C5-9C77F23FD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00" name="Rectangle 309">
                  <a:extLst>
                    <a:ext uri="{FF2B5EF4-FFF2-40B4-BE49-F238E27FC236}">
                      <a16:creationId xmlns:a16="http://schemas.microsoft.com/office/drawing/2014/main" id="{49A1337C-2D84-F54F-9D7D-F85B845C1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01" name="Text Box 310">
                  <a:extLst>
                    <a:ext uri="{FF2B5EF4-FFF2-40B4-BE49-F238E27FC236}">
                      <a16:creationId xmlns:a16="http://schemas.microsoft.com/office/drawing/2014/main" id="{BAAB163B-2AEE-8647-B47D-84DDC9399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7" name="Group 311">
              <a:extLst>
                <a:ext uri="{FF2B5EF4-FFF2-40B4-BE49-F238E27FC236}">
                  <a16:creationId xmlns:a16="http://schemas.microsoft.com/office/drawing/2014/main" id="{71C52F7F-2455-324D-9139-737BB3416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86" name="Oval 312">
                <a:extLst>
                  <a:ext uri="{FF2B5EF4-FFF2-40B4-BE49-F238E27FC236}">
                    <a16:creationId xmlns:a16="http://schemas.microsoft.com/office/drawing/2014/main" id="{04AAD591-F899-1D46-97A6-A7804AD3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7" name="Line 313">
                <a:extLst>
                  <a:ext uri="{FF2B5EF4-FFF2-40B4-BE49-F238E27FC236}">
                    <a16:creationId xmlns:a16="http://schemas.microsoft.com/office/drawing/2014/main" id="{6A13CDD6-C8A8-A846-A670-FDE9208D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8" name="Line 314">
                <a:extLst>
                  <a:ext uri="{FF2B5EF4-FFF2-40B4-BE49-F238E27FC236}">
                    <a16:creationId xmlns:a16="http://schemas.microsoft.com/office/drawing/2014/main" id="{FA1FBE5F-C4FD-A04C-B2AF-40C84A40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9" name="Rectangle 315">
                <a:extLst>
                  <a:ext uri="{FF2B5EF4-FFF2-40B4-BE49-F238E27FC236}">
                    <a16:creationId xmlns:a16="http://schemas.microsoft.com/office/drawing/2014/main" id="{3F082F7D-B365-8C4B-8238-A07ECA20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0" name="Oval 316">
                <a:extLst>
                  <a:ext uri="{FF2B5EF4-FFF2-40B4-BE49-F238E27FC236}">
                    <a16:creationId xmlns:a16="http://schemas.microsoft.com/office/drawing/2014/main" id="{0DFE93F3-91FD-9B49-B71F-6CE3D4CA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1" name="Group 317">
                <a:extLst>
                  <a:ext uri="{FF2B5EF4-FFF2-40B4-BE49-F238E27FC236}">
                    <a16:creationId xmlns:a16="http://schemas.microsoft.com/office/drawing/2014/main" id="{9899C52A-7C1B-D043-84EB-61DFFA4E9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92" name="Rectangle 318">
                  <a:extLst>
                    <a:ext uri="{FF2B5EF4-FFF2-40B4-BE49-F238E27FC236}">
                      <a16:creationId xmlns:a16="http://schemas.microsoft.com/office/drawing/2014/main" id="{340726E4-C896-3841-BAD6-AA37B4134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93" name="Text Box 319">
                  <a:extLst>
                    <a:ext uri="{FF2B5EF4-FFF2-40B4-BE49-F238E27FC236}">
                      <a16:creationId xmlns:a16="http://schemas.microsoft.com/office/drawing/2014/main" id="{1811CFBE-D19A-5E4D-A646-89E22DE13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8" name="Group 320">
              <a:extLst>
                <a:ext uri="{FF2B5EF4-FFF2-40B4-BE49-F238E27FC236}">
                  <a16:creationId xmlns:a16="http://schemas.microsoft.com/office/drawing/2014/main" id="{ECADA3F9-E7BD-2643-B143-27535C603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77" name="Group 321">
                <a:extLst>
                  <a:ext uri="{FF2B5EF4-FFF2-40B4-BE49-F238E27FC236}">
                    <a16:creationId xmlns:a16="http://schemas.microsoft.com/office/drawing/2014/main" id="{B2534382-1CF8-6E41-B619-EE351AA3E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1" name="Oval 322">
                  <a:extLst>
                    <a:ext uri="{FF2B5EF4-FFF2-40B4-BE49-F238E27FC236}">
                      <a16:creationId xmlns:a16="http://schemas.microsoft.com/office/drawing/2014/main" id="{E9E43530-4744-CF4D-BD54-C43BB7D85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2" name="Line 323">
                  <a:extLst>
                    <a:ext uri="{FF2B5EF4-FFF2-40B4-BE49-F238E27FC236}">
                      <a16:creationId xmlns:a16="http://schemas.microsoft.com/office/drawing/2014/main" id="{60B6C0C9-8011-3B40-8BE2-2EFFDFBBA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3" name="Line 324">
                  <a:extLst>
                    <a:ext uri="{FF2B5EF4-FFF2-40B4-BE49-F238E27FC236}">
                      <a16:creationId xmlns:a16="http://schemas.microsoft.com/office/drawing/2014/main" id="{87CE0F17-3BA0-3641-8BFE-EC55DBA4F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4" name="Rectangle 325">
                  <a:extLst>
                    <a:ext uri="{FF2B5EF4-FFF2-40B4-BE49-F238E27FC236}">
                      <a16:creationId xmlns:a16="http://schemas.microsoft.com/office/drawing/2014/main" id="{618D180E-09B2-104A-8250-97216A745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5" name="Oval 326">
                  <a:extLst>
                    <a:ext uri="{FF2B5EF4-FFF2-40B4-BE49-F238E27FC236}">
                      <a16:creationId xmlns:a16="http://schemas.microsoft.com/office/drawing/2014/main" id="{1A72140C-76D6-7343-AF56-4944FD10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78" name="Group 327">
                <a:extLst>
                  <a:ext uri="{FF2B5EF4-FFF2-40B4-BE49-F238E27FC236}">
                    <a16:creationId xmlns:a16="http://schemas.microsoft.com/office/drawing/2014/main" id="{2C076E2D-0D31-4547-9AC2-7F97774B3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79" name="Rectangle 328">
                  <a:extLst>
                    <a:ext uri="{FF2B5EF4-FFF2-40B4-BE49-F238E27FC236}">
                      <a16:creationId xmlns:a16="http://schemas.microsoft.com/office/drawing/2014/main" id="{5B3CF257-A74B-5C42-AD8A-A15892A20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0" name="Text Box 329">
                  <a:extLst>
                    <a:ext uri="{FF2B5EF4-FFF2-40B4-BE49-F238E27FC236}">
                      <a16:creationId xmlns:a16="http://schemas.microsoft.com/office/drawing/2014/main" id="{C53BB8EA-E520-7F44-AA57-B3806C552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9" name="Group 330">
              <a:extLst>
                <a:ext uri="{FF2B5EF4-FFF2-40B4-BE49-F238E27FC236}">
                  <a16:creationId xmlns:a16="http://schemas.microsoft.com/office/drawing/2014/main" id="{41C1EB56-EB2A-FB4E-8C45-F84842153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69" name="Oval 331">
                <a:extLst>
                  <a:ext uri="{FF2B5EF4-FFF2-40B4-BE49-F238E27FC236}">
                    <a16:creationId xmlns:a16="http://schemas.microsoft.com/office/drawing/2014/main" id="{606DB1B1-B8F6-C645-989F-6BE9366E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0" name="Line 332">
                <a:extLst>
                  <a:ext uri="{FF2B5EF4-FFF2-40B4-BE49-F238E27FC236}">
                    <a16:creationId xmlns:a16="http://schemas.microsoft.com/office/drawing/2014/main" id="{6C7F656B-E3E7-8544-8E80-D3E02A39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1" name="Line 333">
                <a:extLst>
                  <a:ext uri="{FF2B5EF4-FFF2-40B4-BE49-F238E27FC236}">
                    <a16:creationId xmlns:a16="http://schemas.microsoft.com/office/drawing/2014/main" id="{797B8E7D-299F-254A-AE17-81C2F8DDC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2" name="Rectangle 334">
                <a:extLst>
                  <a:ext uri="{FF2B5EF4-FFF2-40B4-BE49-F238E27FC236}">
                    <a16:creationId xmlns:a16="http://schemas.microsoft.com/office/drawing/2014/main" id="{09A63021-56BD-E044-A543-4E43800C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3" name="Oval 335">
                <a:extLst>
                  <a:ext uri="{FF2B5EF4-FFF2-40B4-BE49-F238E27FC236}">
                    <a16:creationId xmlns:a16="http://schemas.microsoft.com/office/drawing/2014/main" id="{C7CBB4B1-1945-0047-B71C-82AB2252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74" name="Group 336">
                <a:extLst>
                  <a:ext uri="{FF2B5EF4-FFF2-40B4-BE49-F238E27FC236}">
                    <a16:creationId xmlns:a16="http://schemas.microsoft.com/office/drawing/2014/main" id="{FB53F95F-417D-3B4C-AB10-47BA949FA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75" name="Rectangle 337">
                  <a:extLst>
                    <a:ext uri="{FF2B5EF4-FFF2-40B4-BE49-F238E27FC236}">
                      <a16:creationId xmlns:a16="http://schemas.microsoft.com/office/drawing/2014/main" id="{9C0A93A3-65B5-9342-9667-A16482864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76" name="Text Box 338">
                  <a:extLst>
                    <a:ext uri="{FF2B5EF4-FFF2-40B4-BE49-F238E27FC236}">
                      <a16:creationId xmlns:a16="http://schemas.microsoft.com/office/drawing/2014/main" id="{C7262A57-E4EB-FF45-9188-A932F76B9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60" name="Freeform 339">
              <a:extLst>
                <a:ext uri="{FF2B5EF4-FFF2-40B4-BE49-F238E27FC236}">
                  <a16:creationId xmlns:a16="http://schemas.microsoft.com/office/drawing/2014/main" id="{FE4D1C87-3ACE-344A-B1E6-AC65C66AC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1" name="Freeform 340">
              <a:extLst>
                <a:ext uri="{FF2B5EF4-FFF2-40B4-BE49-F238E27FC236}">
                  <a16:creationId xmlns:a16="http://schemas.microsoft.com/office/drawing/2014/main" id="{1F67EB19-CB12-E046-ABBE-367C9EBD5AF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2" name="Freeform 341">
              <a:extLst>
                <a:ext uri="{FF2B5EF4-FFF2-40B4-BE49-F238E27FC236}">
                  <a16:creationId xmlns:a16="http://schemas.microsoft.com/office/drawing/2014/main" id="{9E30013A-0776-7341-A5AD-49109879B3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3" name="Freeform 342">
              <a:extLst>
                <a:ext uri="{FF2B5EF4-FFF2-40B4-BE49-F238E27FC236}">
                  <a16:creationId xmlns:a16="http://schemas.microsoft.com/office/drawing/2014/main" id="{D3385A6D-D07B-F544-AC6A-6BEB30E792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4" name="Freeform 343">
              <a:extLst>
                <a:ext uri="{FF2B5EF4-FFF2-40B4-BE49-F238E27FC236}">
                  <a16:creationId xmlns:a16="http://schemas.microsoft.com/office/drawing/2014/main" id="{C3E1BD46-7273-2745-ADB0-D13127E55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5" name="Text Box 344">
              <a:extLst>
                <a:ext uri="{FF2B5EF4-FFF2-40B4-BE49-F238E27FC236}">
                  <a16:creationId xmlns:a16="http://schemas.microsoft.com/office/drawing/2014/main" id="{5CB374C5-0C28-C849-AD4A-313B567A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66" name="Line 345">
              <a:extLst>
                <a:ext uri="{FF2B5EF4-FFF2-40B4-BE49-F238E27FC236}">
                  <a16:creationId xmlns:a16="http://schemas.microsoft.com/office/drawing/2014/main" id="{1446D8D8-ACC7-CF48-B1C9-0E37D4976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7" name="Line 346">
              <a:extLst>
                <a:ext uri="{FF2B5EF4-FFF2-40B4-BE49-F238E27FC236}">
                  <a16:creationId xmlns:a16="http://schemas.microsoft.com/office/drawing/2014/main" id="{B2F79A6E-2DF0-494C-B6A1-8356C2C27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8" name="Line 347">
              <a:extLst>
                <a:ext uri="{FF2B5EF4-FFF2-40B4-BE49-F238E27FC236}">
                  <a16:creationId xmlns:a16="http://schemas.microsoft.com/office/drawing/2014/main" id="{FF1BE369-2781-D540-B7AB-8DC230B0B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02" name="Freeform 228">
            <a:extLst>
              <a:ext uri="{FF2B5EF4-FFF2-40B4-BE49-F238E27FC236}">
                <a16:creationId xmlns:a16="http://schemas.microsoft.com/office/drawing/2014/main" id="{AD2AFD53-10C1-434A-908B-811C3AF81841}"/>
              </a:ext>
            </a:extLst>
          </p:cNvPr>
          <p:cNvSpPr>
            <a:spLocks/>
          </p:cNvSpPr>
          <p:nvPr/>
        </p:nvSpPr>
        <p:spPr bwMode="auto">
          <a:xfrm>
            <a:off x="6926580" y="3590925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03" name="Group 348">
            <a:extLst>
              <a:ext uri="{FF2B5EF4-FFF2-40B4-BE49-F238E27FC236}">
                <a16:creationId xmlns:a16="http://schemas.microsoft.com/office/drawing/2014/main" id="{94BA1AC8-F2CC-1A42-BF7D-652B11FA14B8}"/>
              </a:ext>
            </a:extLst>
          </p:cNvPr>
          <p:cNvGrpSpPr>
            <a:grpSpLocks/>
          </p:cNvGrpSpPr>
          <p:nvPr/>
        </p:nvGrpSpPr>
        <p:grpSpPr bwMode="auto"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404" name="Text Box 270">
              <a:extLst>
                <a:ext uri="{FF2B5EF4-FFF2-40B4-BE49-F238E27FC236}">
                  <a16:creationId xmlns:a16="http://schemas.microsoft.com/office/drawing/2014/main" id="{84BD772A-6D84-3343-B307-0053F258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5" name="Text Box 274">
              <a:extLst>
                <a:ext uri="{FF2B5EF4-FFF2-40B4-BE49-F238E27FC236}">
                  <a16:creationId xmlns:a16="http://schemas.microsoft.com/office/drawing/2014/main" id="{57C2172E-A89C-4A4C-851F-BBF0C35EA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06" name="Text Box 275">
              <a:extLst>
                <a:ext uri="{FF2B5EF4-FFF2-40B4-BE49-F238E27FC236}">
                  <a16:creationId xmlns:a16="http://schemas.microsoft.com/office/drawing/2014/main" id="{E5FF566A-79C1-8843-A018-064993FA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07" name="Text Box 276">
              <a:extLst>
                <a:ext uri="{FF2B5EF4-FFF2-40B4-BE49-F238E27FC236}">
                  <a16:creationId xmlns:a16="http://schemas.microsoft.com/office/drawing/2014/main" id="{26462907-18D2-764B-AFDE-404A8D29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408" name="Text Box 279">
              <a:extLst>
                <a:ext uri="{FF2B5EF4-FFF2-40B4-BE49-F238E27FC236}">
                  <a16:creationId xmlns:a16="http://schemas.microsoft.com/office/drawing/2014/main" id="{92CDFFF3-ECF8-9244-B357-9432C33A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9" name="Text Box 280">
              <a:extLst>
                <a:ext uri="{FF2B5EF4-FFF2-40B4-BE49-F238E27FC236}">
                  <a16:creationId xmlns:a16="http://schemas.microsoft.com/office/drawing/2014/main" id="{ED747468-F599-E849-9D19-56596D2D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410" name="Group 349">
            <a:extLst>
              <a:ext uri="{FF2B5EF4-FFF2-40B4-BE49-F238E27FC236}">
                <a16:creationId xmlns:a16="http://schemas.microsoft.com/office/drawing/2014/main" id="{94255287-EFDF-3C43-9755-C90363D2DA86}"/>
              </a:ext>
            </a:extLst>
          </p:cNvPr>
          <p:cNvGrpSpPr>
            <a:grpSpLocks/>
          </p:cNvGrpSpPr>
          <p:nvPr/>
        </p:nvGrpSpPr>
        <p:grpSpPr bwMode="auto"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411" name="Freeform 350">
              <a:extLst>
                <a:ext uri="{FF2B5EF4-FFF2-40B4-BE49-F238E27FC236}">
                  <a16:creationId xmlns:a16="http://schemas.microsoft.com/office/drawing/2014/main" id="{4B1EB5F7-A79C-6446-980C-81A96EFC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2" name="Freeform 351">
              <a:extLst>
                <a:ext uri="{FF2B5EF4-FFF2-40B4-BE49-F238E27FC236}">
                  <a16:creationId xmlns:a16="http://schemas.microsoft.com/office/drawing/2014/main" id="{2CE2F8E8-7ADA-9E4E-9F63-AE01952A5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413" name="Group 352">
              <a:extLst>
                <a:ext uri="{FF2B5EF4-FFF2-40B4-BE49-F238E27FC236}">
                  <a16:creationId xmlns:a16="http://schemas.microsoft.com/office/drawing/2014/main" id="{E5AD917F-E74E-B648-BB37-9CB65BAF5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453" name="Oval 353">
                <a:extLst>
                  <a:ext uri="{FF2B5EF4-FFF2-40B4-BE49-F238E27FC236}">
                    <a16:creationId xmlns:a16="http://schemas.microsoft.com/office/drawing/2014/main" id="{E47068A6-695F-844D-A480-9B38A3EA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4" name="Line 354">
                <a:extLst>
                  <a:ext uri="{FF2B5EF4-FFF2-40B4-BE49-F238E27FC236}">
                    <a16:creationId xmlns:a16="http://schemas.microsoft.com/office/drawing/2014/main" id="{2F2B2C6A-798A-CE43-B0A4-D68F8763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5" name="Line 355">
                <a:extLst>
                  <a:ext uri="{FF2B5EF4-FFF2-40B4-BE49-F238E27FC236}">
                    <a16:creationId xmlns:a16="http://schemas.microsoft.com/office/drawing/2014/main" id="{33B39B6C-B89C-7A4F-BC1D-B7B73617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6" name="Rectangle 356">
                <a:extLst>
                  <a:ext uri="{FF2B5EF4-FFF2-40B4-BE49-F238E27FC236}">
                    <a16:creationId xmlns:a16="http://schemas.microsoft.com/office/drawing/2014/main" id="{F9C1F477-E60A-A543-AE1B-FD2C42F7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7" name="Oval 357">
                <a:extLst>
                  <a:ext uri="{FF2B5EF4-FFF2-40B4-BE49-F238E27FC236}">
                    <a16:creationId xmlns:a16="http://schemas.microsoft.com/office/drawing/2014/main" id="{AD0C98AE-D777-2D43-A110-68611632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8" name="Group 358">
                <a:extLst>
                  <a:ext uri="{FF2B5EF4-FFF2-40B4-BE49-F238E27FC236}">
                    <a16:creationId xmlns:a16="http://schemas.microsoft.com/office/drawing/2014/main" id="{10E12F87-A379-1F4E-804C-960B69FF2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59" name="Rectangle 359">
                  <a:extLst>
                    <a:ext uri="{FF2B5EF4-FFF2-40B4-BE49-F238E27FC236}">
                      <a16:creationId xmlns:a16="http://schemas.microsoft.com/office/drawing/2014/main" id="{40D60A37-1A78-A14B-AEF0-6B32C20CA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60" name="Text Box 360">
                  <a:extLst>
                    <a:ext uri="{FF2B5EF4-FFF2-40B4-BE49-F238E27FC236}">
                      <a16:creationId xmlns:a16="http://schemas.microsoft.com/office/drawing/2014/main" id="{316A5FDF-C8F0-CD41-9FC5-F0BDFA3BB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361">
              <a:extLst>
                <a:ext uri="{FF2B5EF4-FFF2-40B4-BE49-F238E27FC236}">
                  <a16:creationId xmlns:a16="http://schemas.microsoft.com/office/drawing/2014/main" id="{CC54C3FD-25A0-6C43-A265-DE0DE9E4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443" name="Oval 362">
                <a:extLst>
                  <a:ext uri="{FF2B5EF4-FFF2-40B4-BE49-F238E27FC236}">
                    <a16:creationId xmlns:a16="http://schemas.microsoft.com/office/drawing/2014/main" id="{35AB7C39-7DC0-1D46-A27B-29E8564A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6" name="Line 363">
                <a:extLst>
                  <a:ext uri="{FF2B5EF4-FFF2-40B4-BE49-F238E27FC236}">
                    <a16:creationId xmlns:a16="http://schemas.microsoft.com/office/drawing/2014/main" id="{DF710DEA-DD86-324B-AFE6-765A0E6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7" name="Line 364">
                <a:extLst>
                  <a:ext uri="{FF2B5EF4-FFF2-40B4-BE49-F238E27FC236}">
                    <a16:creationId xmlns:a16="http://schemas.microsoft.com/office/drawing/2014/main" id="{F0CD32C2-F2CA-6A48-8963-9086298E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8" name="Rectangle 365">
                <a:extLst>
                  <a:ext uri="{FF2B5EF4-FFF2-40B4-BE49-F238E27FC236}">
                    <a16:creationId xmlns:a16="http://schemas.microsoft.com/office/drawing/2014/main" id="{49E2D868-65B8-7C4F-85B9-8DE28484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9" name="Oval 366">
                <a:extLst>
                  <a:ext uri="{FF2B5EF4-FFF2-40B4-BE49-F238E27FC236}">
                    <a16:creationId xmlns:a16="http://schemas.microsoft.com/office/drawing/2014/main" id="{21F2D8CD-5D48-724B-941C-D5C7C4F56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0" name="Group 367">
                <a:extLst>
                  <a:ext uri="{FF2B5EF4-FFF2-40B4-BE49-F238E27FC236}">
                    <a16:creationId xmlns:a16="http://schemas.microsoft.com/office/drawing/2014/main" id="{ECC3C74D-C5FA-9B4E-A556-F7A2076AC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451" name="Rectangle 368">
                  <a:extLst>
                    <a:ext uri="{FF2B5EF4-FFF2-40B4-BE49-F238E27FC236}">
                      <a16:creationId xmlns:a16="http://schemas.microsoft.com/office/drawing/2014/main" id="{8B135D8A-7EF3-AF40-A335-0E0A5FB83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52" name="Text Box 369">
                  <a:extLst>
                    <a:ext uri="{FF2B5EF4-FFF2-40B4-BE49-F238E27FC236}">
                      <a16:creationId xmlns:a16="http://schemas.microsoft.com/office/drawing/2014/main" id="{127AAAAB-7C00-8941-842E-97CEE122F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370">
              <a:extLst>
                <a:ext uri="{FF2B5EF4-FFF2-40B4-BE49-F238E27FC236}">
                  <a16:creationId xmlns:a16="http://schemas.microsoft.com/office/drawing/2014/main" id="{D84D5BA5-56D2-3B4C-BBD1-DD179DF60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434" name="Group 371">
                <a:extLst>
                  <a:ext uri="{FF2B5EF4-FFF2-40B4-BE49-F238E27FC236}">
                    <a16:creationId xmlns:a16="http://schemas.microsoft.com/office/drawing/2014/main" id="{AFCDDB50-C217-764D-AB88-CDB31C04B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438" name="Oval 372">
                  <a:extLst>
                    <a:ext uri="{FF2B5EF4-FFF2-40B4-BE49-F238E27FC236}">
                      <a16:creationId xmlns:a16="http://schemas.microsoft.com/office/drawing/2014/main" id="{21172C47-9633-D34B-B580-A74885949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9" name="Line 373">
                  <a:extLst>
                    <a:ext uri="{FF2B5EF4-FFF2-40B4-BE49-F238E27FC236}">
                      <a16:creationId xmlns:a16="http://schemas.microsoft.com/office/drawing/2014/main" id="{DEA2ADE2-F777-A945-8D9D-EB4FC398F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0" name="Line 374">
                  <a:extLst>
                    <a:ext uri="{FF2B5EF4-FFF2-40B4-BE49-F238E27FC236}">
                      <a16:creationId xmlns:a16="http://schemas.microsoft.com/office/drawing/2014/main" id="{9CE966EE-FBD1-0446-A614-A76D8800C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1" name="Rectangle 375">
                  <a:extLst>
                    <a:ext uri="{FF2B5EF4-FFF2-40B4-BE49-F238E27FC236}">
                      <a16:creationId xmlns:a16="http://schemas.microsoft.com/office/drawing/2014/main" id="{FA0327E6-5833-AB4B-9013-E2564F46E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2" name="Oval 376">
                  <a:extLst>
                    <a:ext uri="{FF2B5EF4-FFF2-40B4-BE49-F238E27FC236}">
                      <a16:creationId xmlns:a16="http://schemas.microsoft.com/office/drawing/2014/main" id="{9398C505-BE49-EC42-B628-B0F91E681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377">
                <a:extLst>
                  <a:ext uri="{FF2B5EF4-FFF2-40B4-BE49-F238E27FC236}">
                    <a16:creationId xmlns:a16="http://schemas.microsoft.com/office/drawing/2014/main" id="{3AF8BA78-2A30-3344-ABC9-180E275E7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436" name="Rectangle 378">
                  <a:extLst>
                    <a:ext uri="{FF2B5EF4-FFF2-40B4-BE49-F238E27FC236}">
                      <a16:creationId xmlns:a16="http://schemas.microsoft.com/office/drawing/2014/main" id="{1546F4DB-A81D-C348-BD2F-799067C6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7" name="Text Box 379">
                  <a:extLst>
                    <a:ext uri="{FF2B5EF4-FFF2-40B4-BE49-F238E27FC236}">
                      <a16:creationId xmlns:a16="http://schemas.microsoft.com/office/drawing/2014/main" id="{69EEA604-124B-444B-993C-0A60C4CED4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6" name="Group 380">
              <a:extLst>
                <a:ext uri="{FF2B5EF4-FFF2-40B4-BE49-F238E27FC236}">
                  <a16:creationId xmlns:a16="http://schemas.microsoft.com/office/drawing/2014/main" id="{61448218-CB31-2741-B597-86B4BA879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0813A2D4-0C13-1846-B4E2-7F7CA0FA7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7" name="Line 382">
                <a:extLst>
                  <a:ext uri="{FF2B5EF4-FFF2-40B4-BE49-F238E27FC236}">
                    <a16:creationId xmlns:a16="http://schemas.microsoft.com/office/drawing/2014/main" id="{64673E3F-DEE6-9A45-B3C6-BE42A247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8" name="Line 383">
                <a:extLst>
                  <a:ext uri="{FF2B5EF4-FFF2-40B4-BE49-F238E27FC236}">
                    <a16:creationId xmlns:a16="http://schemas.microsoft.com/office/drawing/2014/main" id="{3B8136F3-D630-2940-81F6-CB0ED1F0F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598389A7-D915-D54A-8873-708D8CAE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30" name="Oval 385">
                <a:extLst>
                  <a:ext uri="{FF2B5EF4-FFF2-40B4-BE49-F238E27FC236}">
                    <a16:creationId xmlns:a16="http://schemas.microsoft.com/office/drawing/2014/main" id="{86E8FB75-1E3D-B642-A9CA-C90B5C3A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31" name="Group 386">
                <a:extLst>
                  <a:ext uri="{FF2B5EF4-FFF2-40B4-BE49-F238E27FC236}">
                    <a16:creationId xmlns:a16="http://schemas.microsoft.com/office/drawing/2014/main" id="{3AD03C7D-6A23-1247-A89F-2D3576F62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432" name="Rectangle 387">
                  <a:extLst>
                    <a:ext uri="{FF2B5EF4-FFF2-40B4-BE49-F238E27FC236}">
                      <a16:creationId xmlns:a16="http://schemas.microsoft.com/office/drawing/2014/main" id="{E40E4762-6B1C-9543-9ECC-E99723078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3" name="Text Box 388">
                  <a:extLst>
                    <a:ext uri="{FF2B5EF4-FFF2-40B4-BE49-F238E27FC236}">
                      <a16:creationId xmlns:a16="http://schemas.microsoft.com/office/drawing/2014/main" id="{4D7750F0-814E-024F-8097-2BFE4CA3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7" name="Freeform 389">
              <a:extLst>
                <a:ext uri="{FF2B5EF4-FFF2-40B4-BE49-F238E27FC236}">
                  <a16:creationId xmlns:a16="http://schemas.microsoft.com/office/drawing/2014/main" id="{E8CFA42E-8AC2-3F4F-822A-F534B09451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8" name="Freeform 390">
              <a:extLst>
                <a:ext uri="{FF2B5EF4-FFF2-40B4-BE49-F238E27FC236}">
                  <a16:creationId xmlns:a16="http://schemas.microsoft.com/office/drawing/2014/main" id="{37EC0BF4-AA60-A94F-8A36-5C2D5581C7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9" name="Freeform 391">
              <a:extLst>
                <a:ext uri="{FF2B5EF4-FFF2-40B4-BE49-F238E27FC236}">
                  <a16:creationId xmlns:a16="http://schemas.microsoft.com/office/drawing/2014/main" id="{78D9B5AA-D521-2946-9A0B-0FDC0609DF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0" name="Freeform 392">
              <a:extLst>
                <a:ext uri="{FF2B5EF4-FFF2-40B4-BE49-F238E27FC236}">
                  <a16:creationId xmlns:a16="http://schemas.microsoft.com/office/drawing/2014/main" id="{6AB252B5-1DA0-B344-97C1-D2E39115E1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1" name="Freeform 393">
              <a:extLst>
                <a:ext uri="{FF2B5EF4-FFF2-40B4-BE49-F238E27FC236}">
                  <a16:creationId xmlns:a16="http://schemas.microsoft.com/office/drawing/2014/main" id="{D0AEBA19-9900-8540-A049-294375484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2" name="Text Box 394">
              <a:extLst>
                <a:ext uri="{FF2B5EF4-FFF2-40B4-BE49-F238E27FC236}">
                  <a16:creationId xmlns:a16="http://schemas.microsoft.com/office/drawing/2014/main" id="{3ACA8E40-4D49-5849-B041-0A5A9864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423" name="Line 395">
              <a:extLst>
                <a:ext uri="{FF2B5EF4-FFF2-40B4-BE49-F238E27FC236}">
                  <a16:creationId xmlns:a16="http://schemas.microsoft.com/office/drawing/2014/main" id="{A7911D93-5338-594E-9B3D-0FF6930D9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4" name="Line 396">
              <a:extLst>
                <a:ext uri="{FF2B5EF4-FFF2-40B4-BE49-F238E27FC236}">
                  <a16:creationId xmlns:a16="http://schemas.microsoft.com/office/drawing/2014/main" id="{DA733CC8-DCAA-024E-B4D2-9805836E7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5" name="Line 397">
              <a:extLst>
                <a:ext uri="{FF2B5EF4-FFF2-40B4-BE49-F238E27FC236}">
                  <a16:creationId xmlns:a16="http://schemas.microsoft.com/office/drawing/2014/main" id="{D68B55E0-C27A-9846-AA4C-3ED30314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61" name="Freeform 398">
            <a:extLst>
              <a:ext uri="{FF2B5EF4-FFF2-40B4-BE49-F238E27FC236}">
                <a16:creationId xmlns:a16="http://schemas.microsoft.com/office/drawing/2014/main" id="{8CBA310A-8A3C-0C4D-A513-41824EBB7B24}"/>
              </a:ext>
            </a:extLst>
          </p:cNvPr>
          <p:cNvSpPr>
            <a:spLocks/>
          </p:cNvSpPr>
          <p:nvPr/>
        </p:nvSpPr>
        <p:spPr bwMode="auto">
          <a:xfrm>
            <a:off x="10048240" y="370681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2" name="Group 399">
            <a:extLst>
              <a:ext uri="{FF2B5EF4-FFF2-40B4-BE49-F238E27FC236}">
                <a16:creationId xmlns:a16="http://schemas.microsoft.com/office/drawing/2014/main" id="{7ABC5AED-795A-2C49-AE42-8284B798689A}"/>
              </a:ext>
            </a:extLst>
          </p:cNvPr>
          <p:cNvGrpSpPr>
            <a:grpSpLocks/>
          </p:cNvGrpSpPr>
          <p:nvPr/>
        </p:nvGrpSpPr>
        <p:grpSpPr bwMode="auto"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463" name="Text Box 400">
              <a:extLst>
                <a:ext uri="{FF2B5EF4-FFF2-40B4-BE49-F238E27FC236}">
                  <a16:creationId xmlns:a16="http://schemas.microsoft.com/office/drawing/2014/main" id="{99037B7C-2191-0D42-8E06-A14F7212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64" name="Text Box 401">
              <a:extLst>
                <a:ext uri="{FF2B5EF4-FFF2-40B4-BE49-F238E27FC236}">
                  <a16:creationId xmlns:a16="http://schemas.microsoft.com/office/drawing/2014/main" id="{71D8509A-2870-E94B-BD83-F1850A2D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5" name="Text Box 402">
              <a:extLst>
                <a:ext uri="{FF2B5EF4-FFF2-40B4-BE49-F238E27FC236}">
                  <a16:creationId xmlns:a16="http://schemas.microsoft.com/office/drawing/2014/main" id="{FA7E8DC1-7F88-8742-9976-F3CFB1DB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6" name="Text Box 403">
              <a:extLst>
                <a:ext uri="{FF2B5EF4-FFF2-40B4-BE49-F238E27FC236}">
                  <a16:creationId xmlns:a16="http://schemas.microsoft.com/office/drawing/2014/main" id="{BD3BA28F-AA6A-7644-BF77-AA4DD99F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7" name="Text Box 404">
              <a:extLst>
                <a:ext uri="{FF2B5EF4-FFF2-40B4-BE49-F238E27FC236}">
                  <a16:creationId xmlns:a16="http://schemas.microsoft.com/office/drawing/2014/main" id="{F1AD7012-A4F5-974B-A3CC-56CE08B3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68" name="Text Box 405">
              <a:extLst>
                <a:ext uri="{FF2B5EF4-FFF2-40B4-BE49-F238E27FC236}">
                  <a16:creationId xmlns:a16="http://schemas.microsoft.com/office/drawing/2014/main" id="{85C4596C-58BB-894A-95A3-3EA3C72D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469" name="Rectangle 3">
            <a:extLst>
              <a:ext uri="{FF2B5EF4-FFF2-40B4-BE49-F238E27FC236}">
                <a16:creationId xmlns:a16="http://schemas.microsoft.com/office/drawing/2014/main" id="{2B25C40C-5E57-2E4E-BB2C-C3C589C0AA48}"/>
              </a:ext>
            </a:extLst>
          </p:cNvPr>
          <p:cNvSpPr txBox="1">
            <a:spLocks noChangeArrowheads="1"/>
          </p:cNvSpPr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sample scenario: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routing to destination a, traffic entering at b, c, d with rates 1, e (&lt;1), 1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costs are directional, and volume-dependent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4A59EDE-07FC-4344-A364-9AF704FDF84B}"/>
              </a:ext>
            </a:extLst>
          </p:cNvPr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477" name="Text Box 52">
              <a:extLst>
                <a:ext uri="{FF2B5EF4-FFF2-40B4-BE49-F238E27FC236}">
                  <a16:creationId xmlns:a16="http://schemas.microsoft.com/office/drawing/2014/main" id="{C4892482-F5D9-184D-A870-E368DCD5E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8" name="Text Box 54">
              <a:extLst>
                <a:ext uri="{FF2B5EF4-FFF2-40B4-BE49-F238E27FC236}">
                  <a16:creationId xmlns:a16="http://schemas.microsoft.com/office/drawing/2014/main" id="{C3881C69-8957-A744-9162-22C435F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9" name="Text Box 56">
              <a:extLst>
                <a:ext uri="{FF2B5EF4-FFF2-40B4-BE49-F238E27FC236}">
                  <a16:creationId xmlns:a16="http://schemas.microsoft.com/office/drawing/2014/main" id="{9D3241F4-EEAC-8549-8395-A23FBD06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E04B41-4842-E54F-823F-548EC045317C}"/>
              </a:ext>
            </a:extLst>
          </p:cNvPr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481" name="Text Box 52">
              <a:extLst>
                <a:ext uri="{FF2B5EF4-FFF2-40B4-BE49-F238E27FC236}">
                  <a16:creationId xmlns:a16="http://schemas.microsoft.com/office/drawing/2014/main" id="{91598559-8B3C-0B4F-966D-B74F51E9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2" name="Text Box 54">
              <a:extLst>
                <a:ext uri="{FF2B5EF4-FFF2-40B4-BE49-F238E27FC236}">
                  <a16:creationId xmlns:a16="http://schemas.microsoft.com/office/drawing/2014/main" id="{32E7C389-98BE-B34E-B6E2-083D461B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3" name="Text Box 56">
              <a:extLst>
                <a:ext uri="{FF2B5EF4-FFF2-40B4-BE49-F238E27FC236}">
                  <a16:creationId xmlns:a16="http://schemas.microsoft.com/office/drawing/2014/main" id="{416A5A64-7B8F-FC47-9C48-ABF58F14B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CA27CC-335F-954C-8841-29204C989B2D}"/>
              </a:ext>
            </a:extLst>
          </p:cNvPr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485" name="Text Box 52">
              <a:extLst>
                <a:ext uri="{FF2B5EF4-FFF2-40B4-BE49-F238E27FC236}">
                  <a16:creationId xmlns:a16="http://schemas.microsoft.com/office/drawing/2014/main" id="{F5769656-1C84-634E-AFC9-06A5868C2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6" name="Text Box 54">
              <a:extLst>
                <a:ext uri="{FF2B5EF4-FFF2-40B4-BE49-F238E27FC236}">
                  <a16:creationId xmlns:a16="http://schemas.microsoft.com/office/drawing/2014/main" id="{1054ED10-BACF-DD45-9558-1CF4CC88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7" name="Text Box 56">
              <a:extLst>
                <a:ext uri="{FF2B5EF4-FFF2-40B4-BE49-F238E27FC236}">
                  <a16:creationId xmlns:a16="http://schemas.microsoft.com/office/drawing/2014/main" id="{CA594A24-D623-ED4A-AF78-D42A26AA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7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02" grpId="0" animBg="1"/>
      <p:bldP spid="4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05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459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0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57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651" name="Group 235">
            <a:extLst>
              <a:ext uri="{FF2B5EF4-FFF2-40B4-BE49-F238E27FC236}">
                <a16:creationId xmlns:a16="http://schemas.microsoft.com/office/drawing/2014/main" id="{C9508EF4-7E3B-4456-8A05-0C6ED003CD89}"/>
              </a:ext>
            </a:extLst>
          </p:cNvPr>
          <p:cNvGrpSpPr>
            <a:grpSpLocks/>
          </p:cNvGrpSpPr>
          <p:nvPr/>
        </p:nvGrpSpPr>
        <p:grpSpPr bwMode="auto">
          <a:xfrm>
            <a:off x="2378430" y="2108200"/>
            <a:ext cx="2184400" cy="1212850"/>
            <a:chOff x="2352" y="0"/>
            <a:chExt cx="1376" cy="764"/>
          </a:xfrm>
        </p:grpSpPr>
        <p:sp>
          <p:nvSpPr>
            <p:cNvPr id="107667" name="Freeform 236">
              <a:extLst>
                <a:ext uri="{FF2B5EF4-FFF2-40B4-BE49-F238E27FC236}">
                  <a16:creationId xmlns:a16="http://schemas.microsoft.com/office/drawing/2014/main" id="{C236404E-84B9-4635-A248-71898E9D0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7668" name="Group 237">
              <a:extLst>
                <a:ext uri="{FF2B5EF4-FFF2-40B4-BE49-F238E27FC236}">
                  <a16:creationId xmlns:a16="http://schemas.microsoft.com/office/drawing/2014/main" id="{90229DA2-753E-44F9-9A6F-B7B9169E2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07669" name="Freeform 238">
                <a:extLst>
                  <a:ext uri="{FF2B5EF4-FFF2-40B4-BE49-F238E27FC236}">
                    <a16:creationId xmlns:a16="http://schemas.microsoft.com/office/drawing/2014/main" id="{7D9DC15D-16C2-43FE-A302-574287883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70" name="Oval 239">
                <a:extLst>
                  <a:ext uri="{FF2B5EF4-FFF2-40B4-BE49-F238E27FC236}">
                    <a16:creationId xmlns:a16="http://schemas.microsoft.com/office/drawing/2014/main" id="{DAF028F3-CB78-435F-A58A-A6DFC7E47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71" name="Line 240">
                <a:extLst>
                  <a:ext uri="{FF2B5EF4-FFF2-40B4-BE49-F238E27FC236}">
                    <a16:creationId xmlns:a16="http://schemas.microsoft.com/office/drawing/2014/main" id="{9858B609-885D-497C-AB93-1CD328E8D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72" name="Line 241">
                <a:extLst>
                  <a:ext uri="{FF2B5EF4-FFF2-40B4-BE49-F238E27FC236}">
                    <a16:creationId xmlns:a16="http://schemas.microsoft.com/office/drawing/2014/main" id="{790FA4E6-7469-4408-9053-33080D243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73" name="Rectangle 242">
                <a:extLst>
                  <a:ext uri="{FF2B5EF4-FFF2-40B4-BE49-F238E27FC236}">
                    <a16:creationId xmlns:a16="http://schemas.microsoft.com/office/drawing/2014/main" id="{78DE2444-A938-4CEF-A7B8-C2E711DE0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07674" name="Oval 243">
                <a:extLst>
                  <a:ext uri="{FF2B5EF4-FFF2-40B4-BE49-F238E27FC236}">
                    <a16:creationId xmlns:a16="http://schemas.microsoft.com/office/drawing/2014/main" id="{F3A439A4-E6BF-41E6-9E05-7834232F2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75" name="Freeform 244">
                <a:extLst>
                  <a:ext uri="{FF2B5EF4-FFF2-40B4-BE49-F238E27FC236}">
                    <a16:creationId xmlns:a16="http://schemas.microsoft.com/office/drawing/2014/main" id="{07EF09E2-7C53-4F9C-B9B0-BCA7F492B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676" name="Freeform 245">
                <a:extLst>
                  <a:ext uri="{FF2B5EF4-FFF2-40B4-BE49-F238E27FC236}">
                    <a16:creationId xmlns:a16="http://schemas.microsoft.com/office/drawing/2014/main" id="{F04C83CC-02A7-4DAF-811D-99ADC042C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7677" name="Group 246">
                <a:extLst>
                  <a:ext uri="{FF2B5EF4-FFF2-40B4-BE49-F238E27FC236}">
                    <a16:creationId xmlns:a16="http://schemas.microsoft.com/office/drawing/2014/main" id="{7F3EE69D-2A3D-4A23-BAAF-EB43943C9D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07699" name="Rectangle 247">
                  <a:extLst>
                    <a:ext uri="{FF2B5EF4-FFF2-40B4-BE49-F238E27FC236}">
                      <a16:creationId xmlns:a16="http://schemas.microsoft.com/office/drawing/2014/main" id="{2C26F18A-2B0C-42FA-9ACE-DC7837789F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7700" name="Text Box 248">
                  <a:extLst>
                    <a:ext uri="{FF2B5EF4-FFF2-40B4-BE49-F238E27FC236}">
                      <a16:creationId xmlns:a16="http://schemas.microsoft.com/office/drawing/2014/main" id="{FDDD53FB-2C4F-42CC-B4A3-F7B58EEA66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/>
                    <a:t>x</a:t>
                  </a:r>
                  <a:endParaRPr lang="en-US" altLang="en-US" sz="2400"/>
                </a:p>
              </p:txBody>
            </p:sp>
          </p:grpSp>
          <p:grpSp>
            <p:nvGrpSpPr>
              <p:cNvPr id="107678" name="Group 249">
                <a:extLst>
                  <a:ext uri="{FF2B5EF4-FFF2-40B4-BE49-F238E27FC236}">
                    <a16:creationId xmlns:a16="http://schemas.microsoft.com/office/drawing/2014/main" id="{E311CA8D-E695-4E8D-B7CD-4797D5509C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07691" name="Oval 250">
                  <a:extLst>
                    <a:ext uri="{FF2B5EF4-FFF2-40B4-BE49-F238E27FC236}">
                      <a16:creationId xmlns:a16="http://schemas.microsoft.com/office/drawing/2014/main" id="{6587EE81-0A86-47D6-BCF6-8431662CA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7692" name="Line 251">
                  <a:extLst>
                    <a:ext uri="{FF2B5EF4-FFF2-40B4-BE49-F238E27FC236}">
                      <a16:creationId xmlns:a16="http://schemas.microsoft.com/office/drawing/2014/main" id="{259D9291-632B-4760-B576-85F4AF5C07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93" name="Line 252">
                  <a:extLst>
                    <a:ext uri="{FF2B5EF4-FFF2-40B4-BE49-F238E27FC236}">
                      <a16:creationId xmlns:a16="http://schemas.microsoft.com/office/drawing/2014/main" id="{02E88105-A01F-4D51-A447-66465D63D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94" name="Rectangle 253">
                  <a:extLst>
                    <a:ext uri="{FF2B5EF4-FFF2-40B4-BE49-F238E27FC236}">
                      <a16:creationId xmlns:a16="http://schemas.microsoft.com/office/drawing/2014/main" id="{AE82F65B-EF2F-4054-BC58-3C9BA2805F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2400"/>
                </a:p>
              </p:txBody>
            </p:sp>
            <p:sp>
              <p:nvSpPr>
                <p:cNvPr id="107695" name="Oval 254">
                  <a:extLst>
                    <a:ext uri="{FF2B5EF4-FFF2-40B4-BE49-F238E27FC236}">
                      <a16:creationId xmlns:a16="http://schemas.microsoft.com/office/drawing/2014/main" id="{1715E108-0DA0-4BB9-8784-7F2A61D4E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7696" name="Group 255">
                  <a:extLst>
                    <a:ext uri="{FF2B5EF4-FFF2-40B4-BE49-F238E27FC236}">
                      <a16:creationId xmlns:a16="http://schemas.microsoft.com/office/drawing/2014/main" id="{C859A9F6-C8D0-498F-8096-0A4E1510E4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07697" name="Rectangle 256">
                    <a:extLst>
                      <a:ext uri="{FF2B5EF4-FFF2-40B4-BE49-F238E27FC236}">
                        <a16:creationId xmlns:a16="http://schemas.microsoft.com/office/drawing/2014/main" id="{95117FA6-3F18-4F29-8E6B-3CF5705FDC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7698" name="Text Box 257">
                    <a:extLst>
                      <a:ext uri="{FF2B5EF4-FFF2-40B4-BE49-F238E27FC236}">
                        <a16:creationId xmlns:a16="http://schemas.microsoft.com/office/drawing/2014/main" id="{FEA7E1E5-0EF3-48C1-84D3-CB59402522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2400"/>
                      <a:t>z</a:t>
                    </a:r>
                  </a:p>
                </p:txBody>
              </p:sp>
            </p:grpSp>
          </p:grpSp>
          <p:sp>
            <p:nvSpPr>
              <p:cNvPr id="107679" name="Text Box 258">
                <a:extLst>
                  <a:ext uri="{FF2B5EF4-FFF2-40B4-BE49-F238E27FC236}">
                    <a16:creationId xmlns:a16="http://schemas.microsoft.com/office/drawing/2014/main" id="{A1DD1075-5CB2-417B-A34D-6352F98E6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  <a:endParaRPr lang="en-US" altLang="en-US" sz="2400"/>
              </a:p>
            </p:txBody>
          </p:sp>
          <p:sp>
            <p:nvSpPr>
              <p:cNvPr id="107680" name="Text Box 259">
                <a:extLst>
                  <a:ext uri="{FF2B5EF4-FFF2-40B4-BE49-F238E27FC236}">
                    <a16:creationId xmlns:a16="http://schemas.microsoft.com/office/drawing/2014/main" id="{44885C0E-6696-4E67-A397-A8180E613F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endParaRPr lang="en-US" altLang="en-US" sz="2400"/>
              </a:p>
            </p:txBody>
          </p:sp>
          <p:sp>
            <p:nvSpPr>
              <p:cNvPr id="107681" name="Text Box 260">
                <a:extLst>
                  <a:ext uri="{FF2B5EF4-FFF2-40B4-BE49-F238E27FC236}">
                    <a16:creationId xmlns:a16="http://schemas.microsoft.com/office/drawing/2014/main" id="{2AD339F6-678F-4D52-8D95-8D4B54C0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/>
                  <a:t>7</a:t>
                </a:r>
                <a:endParaRPr lang="en-US" altLang="en-US" sz="2400"/>
              </a:p>
            </p:txBody>
          </p:sp>
          <p:grpSp>
            <p:nvGrpSpPr>
              <p:cNvPr id="107682" name="Group 261">
                <a:extLst>
                  <a:ext uri="{FF2B5EF4-FFF2-40B4-BE49-F238E27FC236}">
                    <a16:creationId xmlns:a16="http://schemas.microsoft.com/office/drawing/2014/main" id="{B4E54E74-FEBE-41B8-91BC-EE440D8F5C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07683" name="Oval 262">
                  <a:extLst>
                    <a:ext uri="{FF2B5EF4-FFF2-40B4-BE49-F238E27FC236}">
                      <a16:creationId xmlns:a16="http://schemas.microsoft.com/office/drawing/2014/main" id="{E7B7E1F9-F38D-4BA8-8D33-B610F2A7B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7684" name="Line 263">
                  <a:extLst>
                    <a:ext uri="{FF2B5EF4-FFF2-40B4-BE49-F238E27FC236}">
                      <a16:creationId xmlns:a16="http://schemas.microsoft.com/office/drawing/2014/main" id="{B12177A5-F0E3-49FE-89C5-8D95D3148F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85" name="Line 264">
                  <a:extLst>
                    <a:ext uri="{FF2B5EF4-FFF2-40B4-BE49-F238E27FC236}">
                      <a16:creationId xmlns:a16="http://schemas.microsoft.com/office/drawing/2014/main" id="{2D309864-1DBF-4598-91B7-6D9158FED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86" name="Rectangle 265">
                  <a:extLst>
                    <a:ext uri="{FF2B5EF4-FFF2-40B4-BE49-F238E27FC236}">
                      <a16:creationId xmlns:a16="http://schemas.microsoft.com/office/drawing/2014/main" id="{E28335A8-3761-4CC1-B18E-7943EEDC8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2400"/>
                </a:p>
              </p:txBody>
            </p:sp>
            <p:sp>
              <p:nvSpPr>
                <p:cNvPr id="107687" name="Oval 266">
                  <a:extLst>
                    <a:ext uri="{FF2B5EF4-FFF2-40B4-BE49-F238E27FC236}">
                      <a16:creationId xmlns:a16="http://schemas.microsoft.com/office/drawing/2014/main" id="{9DD27E69-637C-489B-84B8-925F1F028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07688" name="Group 267">
                  <a:extLst>
                    <a:ext uri="{FF2B5EF4-FFF2-40B4-BE49-F238E27FC236}">
                      <a16:creationId xmlns:a16="http://schemas.microsoft.com/office/drawing/2014/main" id="{7107D09C-2B8D-4F64-8DCE-56BB890582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07689" name="Rectangle 268">
                    <a:extLst>
                      <a:ext uri="{FF2B5EF4-FFF2-40B4-BE49-F238E27FC236}">
                        <a16:creationId xmlns:a16="http://schemas.microsoft.com/office/drawing/2014/main" id="{63D59FD1-B679-4C74-B29E-8A36DA485A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7690" name="Text Box 269">
                    <a:extLst>
                      <a:ext uri="{FF2B5EF4-FFF2-40B4-BE49-F238E27FC236}">
                        <a16:creationId xmlns:a16="http://schemas.microsoft.com/office/drawing/2014/main" id="{7266BB85-7219-4717-AF92-1AEF4C978A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r>
                      <a:rPr lang="en-US" altLang="en-US" sz="2000"/>
                      <a:t>y</a:t>
                    </a:r>
                    <a:endParaRPr lang="en-US" altLang="en-US" sz="2400"/>
                  </a:p>
                </p:txBody>
              </p:sp>
            </p:grpSp>
          </p:grpSp>
        </p:grpSp>
      </p:grpSp>
      <p:pic>
        <p:nvPicPr>
          <p:cNvPr id="2050" name="Picture 2" descr="Distance Vector Routing Algorithm | Example | Gate Vidyalay">
            <a:extLst>
              <a:ext uri="{FF2B5EF4-FFF2-40B4-BE49-F238E27FC236}">
                <a16:creationId xmlns:a16="http://schemas.microsoft.com/office/drawing/2014/main" id="{F1117076-C8B2-4303-BA86-4203B82C7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71" y="2014538"/>
            <a:ext cx="2438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8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2">
            <a:extLst>
              <a:ext uri="{FF2B5EF4-FFF2-40B4-BE49-F238E27FC236}">
                <a16:creationId xmlns:a16="http://schemas.microsoft.com/office/drawing/2014/main" id="{18C4E9A8-00E2-460C-8CC8-9D4D70827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i="1" dirty="0">
                <a:latin typeface="Times New Roman" panose="02020603050405020304" pitchFamily="18" charset="0"/>
              </a:rPr>
              <a:t>A graph for Bellman-Ford algorithm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5FBD11B-531F-431F-87A9-78AC2E4522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ADA99E69-3686-49E9-99E2-DBC33B53EE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9223" name="Rectangle 5">
            <a:extLst>
              <a:ext uri="{FF2B5EF4-FFF2-40B4-BE49-F238E27FC236}">
                <a16:creationId xmlns:a16="http://schemas.microsoft.com/office/drawing/2014/main" id="{9D959A1E-0D5C-4FBD-8A80-27F5D7C68E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9224" name="Rectangle 6">
            <a:extLst>
              <a:ext uri="{FF2B5EF4-FFF2-40B4-BE49-F238E27FC236}">
                <a16:creationId xmlns:a16="http://schemas.microsoft.com/office/drawing/2014/main" id="{B5F522D9-BCE7-4766-AA73-8419D5D759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2923FF93-75AB-4BDE-AB37-9CE03A89EC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9226" name="Rectangle 8">
            <a:extLst>
              <a:ext uri="{FF2B5EF4-FFF2-40B4-BE49-F238E27FC236}">
                <a16:creationId xmlns:a16="http://schemas.microsoft.com/office/drawing/2014/main" id="{F16B44A8-643A-4F9E-8C93-D2E4A6B0A7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9227" name="Rectangle 9">
            <a:extLst>
              <a:ext uri="{FF2B5EF4-FFF2-40B4-BE49-F238E27FC236}">
                <a16:creationId xmlns:a16="http://schemas.microsoft.com/office/drawing/2014/main" id="{ECA12BA7-2D66-4A97-97B4-38F1A37FCC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9228" name="Picture 10">
            <a:extLst>
              <a:ext uri="{FF2B5EF4-FFF2-40B4-BE49-F238E27FC236}">
                <a16:creationId xmlns:a16="http://schemas.microsoft.com/office/drawing/2014/main" id="{A9BA9E36-4BB2-465C-9E13-E82B927F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828801"/>
            <a:ext cx="66960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28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3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>
            <a:extLst>
              <a:ext uri="{FF2B5EF4-FFF2-40B4-BE49-F238E27FC236}">
                <a16:creationId xmlns:a16="http://schemas.microsoft.com/office/drawing/2014/main" id="{14556FA7-036C-474F-8FFA-98CC53F60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9"/>
            <a:ext cx="571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When to Share Routing Table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26B31AC-691A-4A52-A266-B05C3B5171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EE704A75-08AC-47F3-AAA1-5F7B2DEDAF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1" name="Rectangle 5">
            <a:extLst>
              <a:ext uri="{FF2B5EF4-FFF2-40B4-BE49-F238E27FC236}">
                <a16:creationId xmlns:a16="http://schemas.microsoft.com/office/drawing/2014/main" id="{DA849074-F08B-49C2-98A5-A2D51BC444F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2" name="Rectangle 6">
            <a:extLst>
              <a:ext uri="{FF2B5EF4-FFF2-40B4-BE49-F238E27FC236}">
                <a16:creationId xmlns:a16="http://schemas.microsoft.com/office/drawing/2014/main" id="{B835B1A6-70AD-42E0-ACB2-A02A2776DD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3" name="Rectangle 7">
            <a:extLst>
              <a:ext uri="{FF2B5EF4-FFF2-40B4-BE49-F238E27FC236}">
                <a16:creationId xmlns:a16="http://schemas.microsoft.com/office/drawing/2014/main" id="{CE62B8DD-D4DD-4DC9-8DDB-DEE0CECADB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4" name="Rectangle 8">
            <a:extLst>
              <a:ext uri="{FF2B5EF4-FFF2-40B4-BE49-F238E27FC236}">
                <a16:creationId xmlns:a16="http://schemas.microsoft.com/office/drawing/2014/main" id="{BAC00A08-6DDC-4D91-A08E-B0D9253829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6395" name="Rectangle 9">
            <a:extLst>
              <a:ext uri="{FF2B5EF4-FFF2-40B4-BE49-F238E27FC236}">
                <a16:creationId xmlns:a16="http://schemas.microsoft.com/office/drawing/2014/main" id="{0B82CF7E-CD00-4D85-86ED-651B0018B7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45B5A2D-3640-43B2-9F9B-875675BE2EC3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066800"/>
            <a:ext cx="7696200" cy="5181600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3600" i="1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Periodic Update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TW" sz="2800" i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 node sends its routing table, normally 30 seconds, in a periodic update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TW" sz="3600" i="1" kern="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Triggered Update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TW" sz="280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node sends its routing table to its neighbors any time when there is a change in its routing table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TW" sz="240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After updating its routing table, or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/>
            </a:pPr>
            <a:r>
              <a:rPr lang="en-US" altLang="zh-TW" sz="240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Detects some failure in the neighboring links</a:t>
            </a:r>
          </a:p>
        </p:txBody>
      </p:sp>
    </p:spTree>
    <p:extLst>
      <p:ext uri="{BB962C8B-B14F-4D97-AF65-F5344CB8AC3E}">
        <p14:creationId xmlns:p14="http://schemas.microsoft.com/office/powerpoint/2010/main" val="229568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D8B5A3F6-1EEB-49F1-B8D6-CB9ED3268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95514"/>
            <a:ext cx="7543800" cy="23463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>
                <a:latin typeface="Times New Roman" panose="02020603050405020304" pitchFamily="18" charset="0"/>
              </a:rPr>
              <a:t>In distance vector routing, each node shares its routing table with its immediate neighbors periodically and when there is a change.</a:t>
            </a:r>
          </a:p>
        </p:txBody>
      </p:sp>
      <p:sp>
        <p:nvSpPr>
          <p:cNvPr id="551939" name="PubRRectCallout">
            <a:extLst>
              <a:ext uri="{FF2B5EF4-FFF2-40B4-BE49-F238E27FC236}">
                <a16:creationId xmlns:a16="http://schemas.microsoft.com/office/drawing/2014/main" id="{8D64215D-C66A-4F1A-BB92-2C4E6E64DD6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362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7414" name="Picture 4">
            <a:extLst>
              <a:ext uri="{FF2B5EF4-FFF2-40B4-BE49-F238E27FC236}">
                <a16:creationId xmlns:a16="http://schemas.microsoft.com/office/drawing/2014/main" id="{55AA203E-6940-4AC5-A828-8615EE7F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7826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1941" name="Text Box 5">
            <a:extLst>
              <a:ext uri="{FF2B5EF4-FFF2-40B4-BE49-F238E27FC236}">
                <a16:creationId xmlns:a16="http://schemas.microsoft.com/office/drawing/2014/main" id="{51E452EE-F852-45E9-B932-2429B90E7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143000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46524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2">
            <a:extLst>
              <a:ext uri="{FF2B5EF4-FFF2-40B4-BE49-F238E27FC236}">
                <a16:creationId xmlns:a16="http://schemas.microsoft.com/office/drawing/2014/main" id="{23AA5F22-0A19-4B78-9D2E-FB26383B7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Figure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 dirty="0">
                <a:latin typeface="Times New Roman" panose="02020603050405020304" pitchFamily="18" charset="0"/>
              </a:rPr>
              <a:t>Two-node instability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0F0F5C46-CD62-425B-85F8-97FBAFED96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473AEDB0-7FAA-4FE1-966B-64FCB3F0BD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4583" name="Rectangle 5">
            <a:extLst>
              <a:ext uri="{FF2B5EF4-FFF2-40B4-BE49-F238E27FC236}">
                <a16:creationId xmlns:a16="http://schemas.microsoft.com/office/drawing/2014/main" id="{D2A0A3D5-E5AB-4199-B71D-9582FC937C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4584" name="Rectangle 7">
            <a:extLst>
              <a:ext uri="{FF2B5EF4-FFF2-40B4-BE49-F238E27FC236}">
                <a16:creationId xmlns:a16="http://schemas.microsoft.com/office/drawing/2014/main" id="{3BE17C4B-9A08-446C-B3C7-29E9054BE84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4585" name="Rectangle 8">
            <a:extLst>
              <a:ext uri="{FF2B5EF4-FFF2-40B4-BE49-F238E27FC236}">
                <a16:creationId xmlns:a16="http://schemas.microsoft.com/office/drawing/2014/main" id="{CFEFAD2E-B1B7-476F-9CE0-2587B5A2B9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24586" name="Rectangle 9">
            <a:extLst>
              <a:ext uri="{FF2B5EF4-FFF2-40B4-BE49-F238E27FC236}">
                <a16:creationId xmlns:a16="http://schemas.microsoft.com/office/drawing/2014/main" id="{8C706CCC-BD56-4FE7-84AD-11DFEABFFC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655371" name="Picture 11">
            <a:extLst>
              <a:ext uri="{FF2B5EF4-FFF2-40B4-BE49-F238E27FC236}">
                <a16:creationId xmlns:a16="http://schemas.microsoft.com/office/drawing/2014/main" id="{72090A81-B953-4A6D-A36C-9F2095C3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4" y="838200"/>
            <a:ext cx="47958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72" name="Picture 12">
            <a:extLst>
              <a:ext uri="{FF2B5EF4-FFF2-40B4-BE49-F238E27FC236}">
                <a16:creationId xmlns:a16="http://schemas.microsoft.com/office/drawing/2014/main" id="{EB212C03-BFA3-41DA-8A44-2B7395F3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1835150"/>
            <a:ext cx="46831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75" name="Picture 15">
            <a:extLst>
              <a:ext uri="{FF2B5EF4-FFF2-40B4-BE49-F238E27FC236}">
                <a16:creationId xmlns:a16="http://schemas.microsoft.com/office/drawing/2014/main" id="{799FB08F-C1FF-4D1A-A912-AD585C382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95600"/>
            <a:ext cx="4979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76" name="Picture 16">
            <a:extLst>
              <a:ext uri="{FF2B5EF4-FFF2-40B4-BE49-F238E27FC236}">
                <a16:creationId xmlns:a16="http://schemas.microsoft.com/office/drawing/2014/main" id="{DD80B1BB-14EB-475D-937A-E68FAABC6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92550"/>
            <a:ext cx="4965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77" name="Picture 17">
            <a:extLst>
              <a:ext uri="{FF2B5EF4-FFF2-40B4-BE49-F238E27FC236}">
                <a16:creationId xmlns:a16="http://schemas.microsoft.com/office/drawing/2014/main" id="{6E09DDBC-CA11-46DF-B396-6DFCC9E1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4876801"/>
            <a:ext cx="730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78" name="Picture 18">
            <a:extLst>
              <a:ext uri="{FF2B5EF4-FFF2-40B4-BE49-F238E27FC236}">
                <a16:creationId xmlns:a16="http://schemas.microsoft.com/office/drawing/2014/main" id="{95D5F040-6285-41F2-A49E-F38E52764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16550"/>
            <a:ext cx="43005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9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3172659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3740159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4559629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337" y="5358097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29808" y="5831875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17" y="6248468"/>
            <a:ext cx="9931052" cy="44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see text for solutions.  </a:t>
            </a:r>
            <a:r>
              <a:rPr lang="en-US" sz="2800" i="1" dirty="0"/>
              <a:t>Distributed algorithms are tricky!</a:t>
            </a:r>
          </a:p>
        </p:txBody>
      </p:sp>
    </p:spTree>
    <p:extLst>
      <p:ext uri="{BB962C8B-B14F-4D97-AF65-F5344CB8AC3E}">
        <p14:creationId xmlns:p14="http://schemas.microsoft.com/office/powerpoint/2010/main" val="387091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Group 2">
            <a:extLst>
              <a:ext uri="{FF2B5EF4-FFF2-40B4-BE49-F238E27FC236}">
                <a16:creationId xmlns:a16="http://schemas.microsoft.com/office/drawing/2014/main" id="{8F2C5772-6C0A-479A-958F-F71DDE67C7FC}"/>
              </a:ext>
            </a:extLst>
          </p:cNvPr>
          <p:cNvGrpSpPr>
            <a:grpSpLocks/>
          </p:cNvGrpSpPr>
          <p:nvPr/>
        </p:nvGrpSpPr>
        <p:grpSpPr bwMode="auto">
          <a:xfrm>
            <a:off x="8878" y="0"/>
            <a:ext cx="8686800" cy="6400800"/>
            <a:chOff x="0" y="96"/>
            <a:chExt cx="5472" cy="3840"/>
          </a:xfrm>
        </p:grpSpPr>
        <p:sp>
          <p:nvSpPr>
            <p:cNvPr id="5127" name="AutoShape 3">
              <a:extLst>
                <a:ext uri="{FF2B5EF4-FFF2-40B4-BE49-F238E27FC236}">
                  <a16:creationId xmlns:a16="http://schemas.microsoft.com/office/drawing/2014/main" id="{0B25F463-EDBE-44F7-8C2A-FA29BB40A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28" name="AutoShape 4">
              <a:extLst>
                <a:ext uri="{FF2B5EF4-FFF2-40B4-BE49-F238E27FC236}">
                  <a16:creationId xmlns:a16="http://schemas.microsoft.com/office/drawing/2014/main" id="{336B335D-25B4-45FD-9DAF-54338772A0E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649 w 7000"/>
                <a:gd name="T3" fmla="*/ 0 h 1000"/>
                <a:gd name="T4" fmla="*/ 1782 w 7000"/>
                <a:gd name="T5" fmla="*/ 134 h 1000"/>
                <a:gd name="T6" fmla="*/ 1649 w 7000"/>
                <a:gd name="T7" fmla="*/ 267 h 1000"/>
                <a:gd name="T8" fmla="*/ 0 w 7000"/>
                <a:gd name="T9" fmla="*/ 26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129" name="Line 5">
              <a:extLst>
                <a:ext uri="{FF2B5EF4-FFF2-40B4-BE49-F238E27FC236}">
                  <a16:creationId xmlns:a16="http://schemas.microsoft.com/office/drawing/2014/main" id="{904B8163-BDE7-4543-A188-2E8A77FC8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Text Box 6">
            <a:extLst>
              <a:ext uri="{FF2B5EF4-FFF2-40B4-BE49-F238E27FC236}">
                <a16:creationId xmlns:a16="http://schemas.microsoft.com/office/drawing/2014/main" id="{A3F7435A-0DF5-4F8D-AE32-07A47B60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78" y="378142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11.2 INTRA- AND INTERDOMAIN ROUTING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300410-806D-4519-9D73-F8BE373C6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78" y="1583373"/>
            <a:ext cx="81534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an internet can be so large that one routing protocol cannot handle the task of updating the routing tables of all routers. </a:t>
            </a:r>
          </a:p>
          <a:p>
            <a:pPr algn="just"/>
            <a:endParaRPr lang="en-US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reason, an internet is divided into autonomous systems. </a:t>
            </a:r>
          </a:p>
          <a:p>
            <a:pPr algn="just"/>
            <a:endParaRPr lang="en-US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system (AS) is a group of networks and routers under the authority of a single administration. </a:t>
            </a:r>
          </a:p>
          <a:p>
            <a:pPr algn="just"/>
            <a:endParaRPr lang="en-US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inside an autonomous system is called intra-domain routing.</a:t>
            </a:r>
          </a:p>
          <a:p>
            <a:pPr algn="just"/>
            <a:endParaRPr lang="en-US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between autonomous systems is called inter-domain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2">
            <a:extLst>
              <a:ext uri="{FF2B5EF4-FFF2-40B4-BE49-F238E27FC236}">
                <a16:creationId xmlns:a16="http://schemas.microsoft.com/office/drawing/2014/main" id="{2059D906-B72B-4122-8164-091A753A0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i="1" dirty="0">
                <a:latin typeface="Times New Roman" panose="02020603050405020304" pitchFamily="18" charset="0"/>
              </a:rPr>
              <a:t>Popular routing protocols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7E4E505A-7E96-4565-8734-B2299B1D6C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174" name="Rectangle 4">
            <a:extLst>
              <a:ext uri="{FF2B5EF4-FFF2-40B4-BE49-F238E27FC236}">
                <a16:creationId xmlns:a16="http://schemas.microsoft.com/office/drawing/2014/main" id="{336FC4A3-8D3D-45D8-9FCA-268E118E26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175" name="Rectangle 5">
            <a:extLst>
              <a:ext uri="{FF2B5EF4-FFF2-40B4-BE49-F238E27FC236}">
                <a16:creationId xmlns:a16="http://schemas.microsoft.com/office/drawing/2014/main" id="{4A31C2F7-E41A-41E4-9634-EA141B38A4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176" name="Rectangle 6">
            <a:extLst>
              <a:ext uri="{FF2B5EF4-FFF2-40B4-BE49-F238E27FC236}">
                <a16:creationId xmlns:a16="http://schemas.microsoft.com/office/drawing/2014/main" id="{0F971E51-621B-4B6B-8CB6-AC8C071E9B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177" name="Rectangle 7">
            <a:extLst>
              <a:ext uri="{FF2B5EF4-FFF2-40B4-BE49-F238E27FC236}">
                <a16:creationId xmlns:a16="http://schemas.microsoft.com/office/drawing/2014/main" id="{69B60BB1-3F77-45A2-BF5C-E50EF81934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178" name="Rectangle 8">
            <a:extLst>
              <a:ext uri="{FF2B5EF4-FFF2-40B4-BE49-F238E27FC236}">
                <a16:creationId xmlns:a16="http://schemas.microsoft.com/office/drawing/2014/main" id="{37678061-0379-4152-ADA8-1902F179E1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sp>
        <p:nvSpPr>
          <p:cNvPr id="7179" name="Rectangle 9">
            <a:extLst>
              <a:ext uri="{FF2B5EF4-FFF2-40B4-BE49-F238E27FC236}">
                <a16:creationId xmlns:a16="http://schemas.microsoft.com/office/drawing/2014/main" id="{7D98ED49-ED53-4EFB-AFFD-5D1CD9B776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 sz="2400" b="0"/>
          </a:p>
        </p:txBody>
      </p:sp>
      <p:pic>
        <p:nvPicPr>
          <p:cNvPr id="7180" name="Picture 10">
            <a:extLst>
              <a:ext uri="{FF2B5EF4-FFF2-40B4-BE49-F238E27FC236}">
                <a16:creationId xmlns:a16="http://schemas.microsoft.com/office/drawing/2014/main" id="{7B7BD529-7BFB-40F9-83B4-03556AA1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6" y="1706564"/>
            <a:ext cx="8094663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</a:t>
            </a:r>
            <a:r>
              <a:rPr lang="en-US" i="1"/>
              <a:t>fast do </a:t>
            </a:r>
            <a:r>
              <a:rPr lang="en-US" i="1" dirty="0"/>
              <a:t>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</p:spPr>
        <p:txBody>
          <a:bodyPr/>
          <a:lstStyle/>
          <a:p>
            <a:r>
              <a:rPr lang="en-US" dirty="0"/>
              <a:t>Graph abstraction: link costs</a:t>
            </a:r>
          </a:p>
        </p:txBody>
      </p:sp>
      <p:grpSp>
        <p:nvGrpSpPr>
          <p:cNvPr id="611" name="Group 2">
            <a:extLst>
              <a:ext uri="{FF2B5EF4-FFF2-40B4-BE49-F238E27FC236}">
                <a16:creationId xmlns:a16="http://schemas.microsoft.com/office/drawing/2014/main" id="{8F3AF934-05FC-1741-9920-1E37F407434E}"/>
              </a:ext>
            </a:extLst>
          </p:cNvPr>
          <p:cNvGrpSpPr>
            <a:grpSpLocks/>
          </p:cNvGrpSpPr>
          <p:nvPr/>
        </p:nvGrpSpPr>
        <p:grpSpPr bwMode="auto"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612" name="Freeform 3">
              <a:extLst>
                <a:ext uri="{FF2B5EF4-FFF2-40B4-BE49-F238E27FC236}">
                  <a16:creationId xmlns:a16="http://schemas.microsoft.com/office/drawing/2014/main" id="{453067FB-5417-D747-A9D1-7A886199D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3" name="Freeform 4">
              <a:extLst>
                <a:ext uri="{FF2B5EF4-FFF2-40B4-BE49-F238E27FC236}">
                  <a16:creationId xmlns:a16="http://schemas.microsoft.com/office/drawing/2014/main" id="{33DAED7D-3A7B-904E-9B5E-9FC4FC3D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4" name="Oval 5">
              <a:extLst>
                <a:ext uri="{FF2B5EF4-FFF2-40B4-BE49-F238E27FC236}">
                  <a16:creationId xmlns:a16="http://schemas.microsoft.com/office/drawing/2014/main" id="{2170DD72-9E40-764D-9C66-5662F5C9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Line 6">
              <a:extLst>
                <a:ext uri="{FF2B5EF4-FFF2-40B4-BE49-F238E27FC236}">
                  <a16:creationId xmlns:a16="http://schemas.microsoft.com/office/drawing/2014/main" id="{AD1E8D51-D03D-3E44-9ECF-8CEF9C54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Line 7">
              <a:extLst>
                <a:ext uri="{FF2B5EF4-FFF2-40B4-BE49-F238E27FC236}">
                  <a16:creationId xmlns:a16="http://schemas.microsoft.com/office/drawing/2014/main" id="{EF7881A8-F3AA-5647-81DD-BFEC3F67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Rectangle 8">
              <a:extLst>
                <a:ext uri="{FF2B5EF4-FFF2-40B4-BE49-F238E27FC236}">
                  <a16:creationId xmlns:a16="http://schemas.microsoft.com/office/drawing/2014/main" id="{9DDD93A0-0B9F-214B-88D4-CA45AABB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Oval 9">
              <a:extLst>
                <a:ext uri="{FF2B5EF4-FFF2-40B4-BE49-F238E27FC236}">
                  <a16:creationId xmlns:a16="http://schemas.microsoft.com/office/drawing/2014/main" id="{D83D8A8A-8F8F-A047-B67A-4E57193F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Oval 10">
              <a:extLst>
                <a:ext uri="{FF2B5EF4-FFF2-40B4-BE49-F238E27FC236}">
                  <a16:creationId xmlns:a16="http://schemas.microsoft.com/office/drawing/2014/main" id="{21DC2241-7526-B048-963D-024ABCFF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Line 11">
              <a:extLst>
                <a:ext uri="{FF2B5EF4-FFF2-40B4-BE49-F238E27FC236}">
                  <a16:creationId xmlns:a16="http://schemas.microsoft.com/office/drawing/2014/main" id="{137382C1-9446-A94A-A118-0B9E495ED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Line 12">
              <a:extLst>
                <a:ext uri="{FF2B5EF4-FFF2-40B4-BE49-F238E27FC236}">
                  <a16:creationId xmlns:a16="http://schemas.microsoft.com/office/drawing/2014/main" id="{04A9146B-C80E-C141-9048-092B193C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13">
              <a:extLst>
                <a:ext uri="{FF2B5EF4-FFF2-40B4-BE49-F238E27FC236}">
                  <a16:creationId xmlns:a16="http://schemas.microsoft.com/office/drawing/2014/main" id="{E3CEEEB9-7637-A644-99B6-2A13DFD4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Oval 14">
              <a:extLst>
                <a:ext uri="{FF2B5EF4-FFF2-40B4-BE49-F238E27FC236}">
                  <a16:creationId xmlns:a16="http://schemas.microsoft.com/office/drawing/2014/main" id="{C107E8DA-8746-AF42-A141-86F28CAF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4" name="Oval 15">
              <a:extLst>
                <a:ext uri="{FF2B5EF4-FFF2-40B4-BE49-F238E27FC236}">
                  <a16:creationId xmlns:a16="http://schemas.microsoft.com/office/drawing/2014/main" id="{5F2BA590-63EE-0C46-A5CA-02573C50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Line 16">
              <a:extLst>
                <a:ext uri="{FF2B5EF4-FFF2-40B4-BE49-F238E27FC236}">
                  <a16:creationId xmlns:a16="http://schemas.microsoft.com/office/drawing/2014/main" id="{11080E94-1F03-714E-8AB1-3B4DEA4A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FE188877-FC11-9F4C-9A67-6A13C778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Rectangle 18">
              <a:extLst>
                <a:ext uri="{FF2B5EF4-FFF2-40B4-BE49-F238E27FC236}">
                  <a16:creationId xmlns:a16="http://schemas.microsoft.com/office/drawing/2014/main" id="{AB0D0A23-CA41-9C45-8823-F5E417571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8" name="Oval 19">
              <a:extLst>
                <a:ext uri="{FF2B5EF4-FFF2-40B4-BE49-F238E27FC236}">
                  <a16:creationId xmlns:a16="http://schemas.microsoft.com/office/drawing/2014/main" id="{A3557876-CBC0-904A-8546-3AF399CF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Oval 20">
              <a:extLst>
                <a:ext uri="{FF2B5EF4-FFF2-40B4-BE49-F238E27FC236}">
                  <a16:creationId xmlns:a16="http://schemas.microsoft.com/office/drawing/2014/main" id="{C3E2692B-8831-754F-9E6E-008C343B6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Line 21">
              <a:extLst>
                <a:ext uri="{FF2B5EF4-FFF2-40B4-BE49-F238E27FC236}">
                  <a16:creationId xmlns:a16="http://schemas.microsoft.com/office/drawing/2014/main" id="{9123636B-BAFA-2440-8260-5EA0CA22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2">
              <a:extLst>
                <a:ext uri="{FF2B5EF4-FFF2-40B4-BE49-F238E27FC236}">
                  <a16:creationId xmlns:a16="http://schemas.microsoft.com/office/drawing/2014/main" id="{EFE8FE51-3AD2-4745-ADE0-A43C0312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Rectangle 23">
              <a:extLst>
                <a:ext uri="{FF2B5EF4-FFF2-40B4-BE49-F238E27FC236}">
                  <a16:creationId xmlns:a16="http://schemas.microsoft.com/office/drawing/2014/main" id="{FD42180D-C903-D144-9E3E-AD4A52F5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3" name="Oval 24">
              <a:extLst>
                <a:ext uri="{FF2B5EF4-FFF2-40B4-BE49-F238E27FC236}">
                  <a16:creationId xmlns:a16="http://schemas.microsoft.com/office/drawing/2014/main" id="{F07CE376-92DE-2A4B-8855-4035B688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Oval 25">
              <a:extLst>
                <a:ext uri="{FF2B5EF4-FFF2-40B4-BE49-F238E27FC236}">
                  <a16:creationId xmlns:a16="http://schemas.microsoft.com/office/drawing/2014/main" id="{E4EA7D36-77DD-114A-A537-3E5E6AF3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5" name="Line 26">
              <a:extLst>
                <a:ext uri="{FF2B5EF4-FFF2-40B4-BE49-F238E27FC236}">
                  <a16:creationId xmlns:a16="http://schemas.microsoft.com/office/drawing/2014/main" id="{B4B8F4B2-F24A-4049-A3F6-305EE1D3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6" name="Line 27">
              <a:extLst>
                <a:ext uri="{FF2B5EF4-FFF2-40B4-BE49-F238E27FC236}">
                  <a16:creationId xmlns:a16="http://schemas.microsoft.com/office/drawing/2014/main" id="{A5D15F50-B753-C442-91B9-889011830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7" name="Rectangle 28">
              <a:extLst>
                <a:ext uri="{FF2B5EF4-FFF2-40B4-BE49-F238E27FC236}">
                  <a16:creationId xmlns:a16="http://schemas.microsoft.com/office/drawing/2014/main" id="{629ABB40-A5DD-844A-ABE9-8F6A1075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8" name="Oval 29">
              <a:extLst>
                <a:ext uri="{FF2B5EF4-FFF2-40B4-BE49-F238E27FC236}">
                  <a16:creationId xmlns:a16="http://schemas.microsoft.com/office/drawing/2014/main" id="{FE70825F-F5BB-2A42-A076-DCF34282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9" name="Oval 30">
              <a:extLst>
                <a:ext uri="{FF2B5EF4-FFF2-40B4-BE49-F238E27FC236}">
                  <a16:creationId xmlns:a16="http://schemas.microsoft.com/office/drawing/2014/main" id="{E5C07A67-14B1-2749-8C45-CCF8A715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Line 31">
              <a:extLst>
                <a:ext uri="{FF2B5EF4-FFF2-40B4-BE49-F238E27FC236}">
                  <a16:creationId xmlns:a16="http://schemas.microsoft.com/office/drawing/2014/main" id="{0542E5EA-1D03-AB4F-9FEC-B3A92BC3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Line 32">
              <a:extLst>
                <a:ext uri="{FF2B5EF4-FFF2-40B4-BE49-F238E27FC236}">
                  <a16:creationId xmlns:a16="http://schemas.microsoft.com/office/drawing/2014/main" id="{5443EC84-61B8-B843-A6E1-5A4F636A6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Rectangle 33">
              <a:extLst>
                <a:ext uri="{FF2B5EF4-FFF2-40B4-BE49-F238E27FC236}">
                  <a16:creationId xmlns:a16="http://schemas.microsoft.com/office/drawing/2014/main" id="{9782BC94-E1A7-5740-A6A1-585BA6B4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Oval 34">
              <a:extLst>
                <a:ext uri="{FF2B5EF4-FFF2-40B4-BE49-F238E27FC236}">
                  <a16:creationId xmlns:a16="http://schemas.microsoft.com/office/drawing/2014/main" id="{347E1E2B-9AA3-814E-88C5-98C19619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35">
              <a:extLst>
                <a:ext uri="{FF2B5EF4-FFF2-40B4-BE49-F238E27FC236}">
                  <a16:creationId xmlns:a16="http://schemas.microsoft.com/office/drawing/2014/main" id="{321283E4-4A33-8C40-9132-D98702BF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Freeform 36">
              <a:extLst>
                <a:ext uri="{FF2B5EF4-FFF2-40B4-BE49-F238E27FC236}">
                  <a16:creationId xmlns:a16="http://schemas.microsoft.com/office/drawing/2014/main" id="{E75C929F-25A5-CE44-BC4C-F468951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Freeform 37">
              <a:extLst>
                <a:ext uri="{FF2B5EF4-FFF2-40B4-BE49-F238E27FC236}">
                  <a16:creationId xmlns:a16="http://schemas.microsoft.com/office/drawing/2014/main" id="{145717E6-3976-BF4C-B776-D1C932E8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38">
              <a:extLst>
                <a:ext uri="{FF2B5EF4-FFF2-40B4-BE49-F238E27FC236}">
                  <a16:creationId xmlns:a16="http://schemas.microsoft.com/office/drawing/2014/main" id="{A208B769-70F6-9E4C-960A-A8DFC0EC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39">
              <a:extLst>
                <a:ext uri="{FF2B5EF4-FFF2-40B4-BE49-F238E27FC236}">
                  <a16:creationId xmlns:a16="http://schemas.microsoft.com/office/drawing/2014/main" id="{B59A27ED-2064-ED4C-B8FC-0E8B32DB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40">
              <a:extLst>
                <a:ext uri="{FF2B5EF4-FFF2-40B4-BE49-F238E27FC236}">
                  <a16:creationId xmlns:a16="http://schemas.microsoft.com/office/drawing/2014/main" id="{121316DC-42A4-644A-9197-5C50258A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41">
              <a:extLst>
                <a:ext uri="{FF2B5EF4-FFF2-40B4-BE49-F238E27FC236}">
                  <a16:creationId xmlns:a16="http://schemas.microsoft.com/office/drawing/2014/main" id="{12DEF568-9364-4644-9D5B-A4323302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42">
              <a:extLst>
                <a:ext uri="{FF2B5EF4-FFF2-40B4-BE49-F238E27FC236}">
                  <a16:creationId xmlns:a16="http://schemas.microsoft.com/office/drawing/2014/main" id="{DFA2F297-7F20-564C-A937-26867B0A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43">
              <a:extLst>
                <a:ext uri="{FF2B5EF4-FFF2-40B4-BE49-F238E27FC236}">
                  <a16:creationId xmlns:a16="http://schemas.microsoft.com/office/drawing/2014/main" id="{62A27136-D795-774F-8FF9-34713D46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3" name="Group 44">
              <a:extLst>
                <a:ext uri="{FF2B5EF4-FFF2-40B4-BE49-F238E27FC236}">
                  <a16:creationId xmlns:a16="http://schemas.microsoft.com/office/drawing/2014/main" id="{C99C2CD4-C4EA-C04D-8AAE-36D8B629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679" name="Rectangle 45">
                <a:extLst>
                  <a:ext uri="{FF2B5EF4-FFF2-40B4-BE49-F238E27FC236}">
                    <a16:creationId xmlns:a16="http://schemas.microsoft.com/office/drawing/2014/main" id="{1CABD7F6-8165-8E4A-BE47-7EF07B55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Text Box 46">
                <a:extLst>
                  <a:ext uri="{FF2B5EF4-FFF2-40B4-BE49-F238E27FC236}">
                    <a16:creationId xmlns:a16="http://schemas.microsoft.com/office/drawing/2014/main" id="{92427952-B2CD-2346-8330-8A5FCBC2B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4" name="Group 47">
              <a:extLst>
                <a:ext uri="{FF2B5EF4-FFF2-40B4-BE49-F238E27FC236}">
                  <a16:creationId xmlns:a16="http://schemas.microsoft.com/office/drawing/2014/main" id="{976C96E8-0AD3-E941-A9F5-DF3E1A47D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677" name="Rectangle 48">
                <a:extLst>
                  <a:ext uri="{FF2B5EF4-FFF2-40B4-BE49-F238E27FC236}">
                    <a16:creationId xmlns:a16="http://schemas.microsoft.com/office/drawing/2014/main" id="{8916E3C2-1E79-4642-85BC-BCB2EADB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49">
                <a:extLst>
                  <a:ext uri="{FF2B5EF4-FFF2-40B4-BE49-F238E27FC236}">
                    <a16:creationId xmlns:a16="http://schemas.microsoft.com/office/drawing/2014/main" id="{031FB18A-DC18-F847-BA60-BD8DC201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5" name="Group 50">
              <a:extLst>
                <a:ext uri="{FF2B5EF4-FFF2-40B4-BE49-F238E27FC236}">
                  <a16:creationId xmlns:a16="http://schemas.microsoft.com/office/drawing/2014/main" id="{15EC6BC8-2051-9B43-8474-12F5179EE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75" name="Rectangle 51">
                <a:extLst>
                  <a:ext uri="{FF2B5EF4-FFF2-40B4-BE49-F238E27FC236}">
                    <a16:creationId xmlns:a16="http://schemas.microsoft.com/office/drawing/2014/main" id="{1AF33268-294F-4241-927A-6DBA3F2D7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6" name="Text Box 52">
                <a:extLst>
                  <a:ext uri="{FF2B5EF4-FFF2-40B4-BE49-F238E27FC236}">
                    <a16:creationId xmlns:a16="http://schemas.microsoft.com/office/drawing/2014/main" id="{8B945CFB-A2BC-1D42-84E4-882BBC95E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656" name="Group 53">
              <a:extLst>
                <a:ext uri="{FF2B5EF4-FFF2-40B4-BE49-F238E27FC236}">
                  <a16:creationId xmlns:a16="http://schemas.microsoft.com/office/drawing/2014/main" id="{FDD8B679-D777-2E4D-9A1F-C71EC712A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3" name="Rectangle 54">
                <a:extLst>
                  <a:ext uri="{FF2B5EF4-FFF2-40B4-BE49-F238E27FC236}">
                    <a16:creationId xmlns:a16="http://schemas.microsoft.com/office/drawing/2014/main" id="{6EA1D1BF-D644-594E-9DC3-6D0351A4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4" name="Text Box 55">
                <a:extLst>
                  <a:ext uri="{FF2B5EF4-FFF2-40B4-BE49-F238E27FC236}">
                    <a16:creationId xmlns:a16="http://schemas.microsoft.com/office/drawing/2014/main" id="{8FCBB617-DEFB-9744-B8A4-4E1E68D8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7" name="Group 56">
              <a:extLst>
                <a:ext uri="{FF2B5EF4-FFF2-40B4-BE49-F238E27FC236}">
                  <a16:creationId xmlns:a16="http://schemas.microsoft.com/office/drawing/2014/main" id="{28C30620-9B81-5A4E-A97C-60B4E0E32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71" name="Rectangle 57">
                <a:extLst>
                  <a:ext uri="{FF2B5EF4-FFF2-40B4-BE49-F238E27FC236}">
                    <a16:creationId xmlns:a16="http://schemas.microsoft.com/office/drawing/2014/main" id="{1A44830E-FAAD-D047-825F-D463DC07C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2" name="Text Box 58">
                <a:extLst>
                  <a:ext uri="{FF2B5EF4-FFF2-40B4-BE49-F238E27FC236}">
                    <a16:creationId xmlns:a16="http://schemas.microsoft.com/office/drawing/2014/main" id="{4A4BE0CE-ED8E-064B-AF09-AA4FC512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8" name="Group 59">
              <a:extLst>
                <a:ext uri="{FF2B5EF4-FFF2-40B4-BE49-F238E27FC236}">
                  <a16:creationId xmlns:a16="http://schemas.microsoft.com/office/drawing/2014/main" id="{C1F4D6C9-E81E-624A-B436-921840F8D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69" name="Rectangle 60">
                <a:extLst>
                  <a:ext uri="{FF2B5EF4-FFF2-40B4-BE49-F238E27FC236}">
                    <a16:creationId xmlns:a16="http://schemas.microsoft.com/office/drawing/2014/main" id="{245262F4-4026-E949-9DCB-BB9B5D9D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Text Box 61">
                <a:extLst>
                  <a:ext uri="{FF2B5EF4-FFF2-40B4-BE49-F238E27FC236}">
                    <a16:creationId xmlns:a16="http://schemas.microsoft.com/office/drawing/2014/main" id="{AEB3CE28-3923-3C4E-B064-B7F0BA975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659" name="Text Box 62">
              <a:extLst>
                <a:ext uri="{FF2B5EF4-FFF2-40B4-BE49-F238E27FC236}">
                  <a16:creationId xmlns:a16="http://schemas.microsoft.com/office/drawing/2014/main" id="{701B1242-762A-7549-8469-E0E6A324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Text Box 63">
              <a:extLst>
                <a:ext uri="{FF2B5EF4-FFF2-40B4-BE49-F238E27FC236}">
                  <a16:creationId xmlns:a16="http://schemas.microsoft.com/office/drawing/2014/main" id="{92C7415C-205B-0141-A835-E28CCFE3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1" name="Text Box 64">
              <a:extLst>
                <a:ext uri="{FF2B5EF4-FFF2-40B4-BE49-F238E27FC236}">
                  <a16:creationId xmlns:a16="http://schemas.microsoft.com/office/drawing/2014/main" id="{F0F0E459-A754-BC42-AAB4-E313BB45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Text Box 65">
              <a:extLst>
                <a:ext uri="{FF2B5EF4-FFF2-40B4-BE49-F238E27FC236}">
                  <a16:creationId xmlns:a16="http://schemas.microsoft.com/office/drawing/2014/main" id="{5A0B6924-9D83-BD4A-8CFE-9500663C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3" name="Text Box 66">
              <a:extLst>
                <a:ext uri="{FF2B5EF4-FFF2-40B4-BE49-F238E27FC236}">
                  <a16:creationId xmlns:a16="http://schemas.microsoft.com/office/drawing/2014/main" id="{6E3E3D55-9237-C845-9A8D-D340C3E11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4" name="Text Box 67">
              <a:extLst>
                <a:ext uri="{FF2B5EF4-FFF2-40B4-BE49-F238E27FC236}">
                  <a16:creationId xmlns:a16="http://schemas.microsoft.com/office/drawing/2014/main" id="{D025C99C-DFC7-0A4F-8AAA-17320A7C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" name="Text Box 68">
              <a:extLst>
                <a:ext uri="{FF2B5EF4-FFF2-40B4-BE49-F238E27FC236}">
                  <a16:creationId xmlns:a16="http://schemas.microsoft.com/office/drawing/2014/main" id="{30F29813-395E-A44E-BB9F-87C86902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6" name="Text Box 69">
              <a:extLst>
                <a:ext uri="{FF2B5EF4-FFF2-40B4-BE49-F238E27FC236}">
                  <a16:creationId xmlns:a16="http://schemas.microsoft.com/office/drawing/2014/main" id="{2B974974-7BCD-014C-BD76-E756B679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7" name="Text Box 70">
              <a:extLst>
                <a:ext uri="{FF2B5EF4-FFF2-40B4-BE49-F238E27FC236}">
                  <a16:creationId xmlns:a16="http://schemas.microsoft.com/office/drawing/2014/main" id="{F094EC90-E0AA-CB45-95E4-B52B0E9B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8" name="Text Box 71">
              <a:extLst>
                <a:ext uri="{FF2B5EF4-FFF2-40B4-BE49-F238E27FC236}">
                  <a16:creationId xmlns:a16="http://schemas.microsoft.com/office/drawing/2014/main" id="{CBA2DE5C-9821-9E47-AB4D-09462934E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2" name="Text Box 72">
            <a:extLst>
              <a:ext uri="{FF2B5EF4-FFF2-40B4-BE49-F238E27FC236}">
                <a16:creationId xmlns:a16="http://schemas.microsoft.com/office/drawing/2014/main" id="{36F192F0-85DA-A647-A8F9-5CBF1CE8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graph: </a:t>
            </a:r>
            <a:r>
              <a:rPr lang="en-US" sz="2800" i="1" dirty="0">
                <a:latin typeface="+mn-lt"/>
              </a:rPr>
              <a:t>G = (N,E)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443A-E126-1D4D-BD75-6130D04D9E32}"/>
              </a:ext>
            </a:extLst>
          </p:cNvPr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a,b</a:t>
            </a:r>
            <a:r>
              <a:rPr lang="en-US" sz="2400" i="1" dirty="0"/>
              <a:t>: </a:t>
            </a:r>
            <a:r>
              <a:rPr lang="en-US" sz="2400" dirty="0"/>
              <a:t>cost of </a:t>
            </a:r>
            <a:r>
              <a:rPr lang="en-US" sz="2400" i="1" dirty="0">
                <a:solidFill>
                  <a:srgbClr val="0000A8"/>
                </a:solidFill>
              </a:rPr>
              <a:t>direct</a:t>
            </a:r>
            <a:r>
              <a:rPr lang="en-US" sz="2400" dirty="0"/>
              <a:t> link connecting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</a:p>
          <a:p>
            <a:r>
              <a:rPr lang="en-US" sz="2400" dirty="0"/>
              <a:t>             </a:t>
            </a:r>
            <a:r>
              <a:rPr lang="en-US" sz="2400" i="1" dirty="0"/>
              <a:t>e.g., c</a:t>
            </a:r>
            <a:r>
              <a:rPr lang="en-US" sz="2400" i="1" baseline="-25000" dirty="0"/>
              <a:t>w,z </a:t>
            </a:r>
            <a:r>
              <a:rPr lang="en-US" sz="2400" dirty="0"/>
              <a:t>= 5, </a:t>
            </a:r>
            <a:r>
              <a:rPr lang="en-US" sz="2400" i="1" dirty="0"/>
              <a:t>c</a:t>
            </a:r>
            <a:r>
              <a:rPr lang="en-US" sz="2400" i="1" baseline="-25000" dirty="0"/>
              <a:t>u,z </a:t>
            </a:r>
            <a:r>
              <a:rPr lang="en-US" sz="2400" dirty="0"/>
              <a:t>= </a:t>
            </a:r>
            <a:r>
              <a:rPr lang="en-US" sz="2400" dirty="0">
                <a:cs typeface="Arial" charset="0"/>
              </a:rPr>
              <a:t>∞</a:t>
            </a:r>
            <a:endParaRPr lang="en-US" sz="2400" dirty="0"/>
          </a:p>
          <a:p>
            <a:endParaRPr lang="en-US" sz="2400" dirty="0"/>
          </a:p>
          <a:p>
            <a:pPr marL="801688" lvl="1"/>
            <a:r>
              <a:rPr lang="en-US" sz="2400" dirty="0"/>
              <a:t>cost defined by network operator: could always be 1, or inversely related to bandwidth, or inversely related to congestion</a:t>
            </a:r>
          </a:p>
        </p:txBody>
      </p:sp>
      <p:sp>
        <p:nvSpPr>
          <p:cNvPr id="76" name="Text Box 72">
            <a:extLst>
              <a:ext uri="{FF2B5EF4-FFF2-40B4-BE49-F238E27FC236}">
                <a16:creationId xmlns:a16="http://schemas.microsoft.com/office/drawing/2014/main" id="{BFBE2A81-FFD1-7B4E-9584-A27B7DB3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N: </a:t>
            </a:r>
            <a:r>
              <a:rPr lang="en-US" sz="2800" dirty="0">
                <a:latin typeface="+mn-lt"/>
              </a:rPr>
              <a:t>set of routers = { </a:t>
            </a:r>
            <a:r>
              <a:rPr lang="en-US" sz="2800" i="1" dirty="0">
                <a:latin typeface="+mn-lt"/>
              </a:rPr>
              <a:t>u, v, w, x, y, z </a:t>
            </a: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EE3DED54-15B8-EA4D-AA68-CD285B8D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06769"/>
            <a:ext cx="10075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E: </a:t>
            </a:r>
            <a:r>
              <a:rPr lang="en-US" sz="2800" dirty="0">
                <a:latin typeface="+mn-lt"/>
              </a:rPr>
              <a:t>set of links =</a:t>
            </a:r>
            <a:r>
              <a:rPr lang="en-US" sz="3200" dirty="0">
                <a:latin typeface="+mn-lt"/>
              </a:rPr>
              <a:t>{</a:t>
            </a:r>
            <a:r>
              <a:rPr lang="en-US" sz="36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u,v), (u,x), (v,x), (v,w), (x,w), (x,y), (w,y), (w,z), (y,z</a:t>
            </a:r>
            <a:r>
              <a:rPr lang="en-US" sz="2800" dirty="0">
                <a:latin typeface="+mn-lt"/>
              </a:rPr>
              <a:t>) </a:t>
            </a:r>
            <a:r>
              <a:rPr lang="en-US" sz="3200" dirty="0">
                <a:latin typeface="+mn-lt"/>
              </a:rPr>
              <a:t>}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378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83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27368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2136774" y="1248682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2565665" y="2660590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3516718" y="3171805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676782" y="2139730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4352024" y="2105005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615324" y="2693385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  <p:pic>
        <p:nvPicPr>
          <p:cNvPr id="1026" name="Picture 2" descr="Dijkstra's algorithm - Wikipedia">
            <a:extLst>
              <a:ext uri="{FF2B5EF4-FFF2-40B4-BE49-F238E27FC236}">
                <a16:creationId xmlns:a16="http://schemas.microsoft.com/office/drawing/2014/main" id="{F6AEB452-62B6-4208-B224-86C1C920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6" y="1017979"/>
            <a:ext cx="3393270" cy="265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12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48352</TotalTime>
  <Words>1864</Words>
  <Application>Microsoft Office PowerPoint</Application>
  <PresentationFormat>Widescreen</PresentationFormat>
  <Paragraphs>417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Network Layer:Routing</vt:lpstr>
      <vt:lpstr>Routing protocols</vt:lpstr>
      <vt:lpstr>PowerPoint Presentation</vt:lpstr>
      <vt:lpstr>PowerPoint Presentation</vt:lpstr>
      <vt:lpstr>Routing algorithm classification</vt:lpstr>
      <vt:lpstr>Graph abstraction: link costs</vt:lpstr>
      <vt:lpstr>Dijkstra’s link-state routing algorithm</vt:lpstr>
      <vt:lpstr>Dijkstra’s link-state routing algorithm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Dijkstra’s algorithm: oscillations possible</vt:lpstr>
      <vt:lpstr>Distance vector algorithm </vt:lpstr>
      <vt:lpstr>Bellman-Ford Example</vt:lpstr>
      <vt:lpstr>Distance vector algorithm </vt:lpstr>
      <vt:lpstr>Distance vector algorithm: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Distance vector: link cost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Rabea</cp:lastModifiedBy>
  <cp:revision>545</cp:revision>
  <dcterms:created xsi:type="dcterms:W3CDTF">2020-01-18T07:24:59Z</dcterms:created>
  <dcterms:modified xsi:type="dcterms:W3CDTF">2025-04-13T01:08:00Z</dcterms:modified>
</cp:coreProperties>
</file>