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1047" r:id="rId3"/>
    <p:sldId id="1048" r:id="rId4"/>
    <p:sldId id="1054" r:id="rId5"/>
    <p:sldId id="1055" r:id="rId6"/>
    <p:sldId id="1056" r:id="rId7"/>
    <p:sldId id="1057" r:id="rId8"/>
    <p:sldId id="1058"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1440" userDrawn="1">
          <p15:clr>
            <a:srgbClr val="A4A3A4"/>
          </p15:clr>
        </p15:guide>
        <p15:guide id="3" orient="horz" pos="352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0F90"/>
    <a:srgbClr val="0000A8"/>
    <a:srgbClr val="B5E7FF"/>
    <a:srgbClr val="A2C1FF"/>
    <a:srgbClr val="8FAADC"/>
    <a:srgbClr val="E40000"/>
    <a:srgbClr val="FFB3D3"/>
    <a:srgbClr val="0000A3"/>
    <a:srgbClr val="9CE0FA"/>
    <a:srgbClr val="3C6CD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62941"/>
  </p:normalViewPr>
  <p:slideViewPr>
    <p:cSldViewPr snapToGrid="0" snapToObjects="1">
      <p:cViewPr varScale="1">
        <p:scale>
          <a:sx n="86" d="100"/>
          <a:sy n="86" d="100"/>
        </p:scale>
        <p:origin x="562" y="58"/>
      </p:cViewPr>
      <p:guideLst>
        <p:guide pos="1440"/>
        <p:guide orient="horz" pos="3528"/>
      </p:guideLst>
    </p:cSldViewPr>
  </p:slideViewPr>
  <p:outlineViewPr>
    <p:cViewPr>
      <p:scale>
        <a:sx n="33" d="100"/>
        <a:sy n="33" d="100"/>
      </p:scale>
      <p:origin x="0" y="-2574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53024D-5FCD-D142-BBE1-7B391F60AD88}" type="datetimeFigureOut">
              <a:rPr lang="en-US" smtClean="0"/>
              <a:t>3/12/2025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91EEAC-CFEF-9647-876F-EABC6B8338D7}" type="slidenum">
              <a:rPr lang="en-US" smtClean="0"/>
              <a:t>‹#›</a:t>
            </a:fld>
            <a:endParaRPr lang="en-US"/>
          </a:p>
        </p:txBody>
      </p:sp>
    </p:spTree>
    <p:extLst>
      <p:ext uri="{BB962C8B-B14F-4D97-AF65-F5344CB8AC3E}">
        <p14:creationId xmlns:p14="http://schemas.microsoft.com/office/powerpoint/2010/main" val="16755616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D91EEAC-CFEF-9647-876F-EABC6B8338D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7514612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EC686-8429-2E40-81FA-5EC9C4AB3C55}"/>
              </a:ext>
            </a:extLst>
          </p:cNvPr>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CC2C238-9334-5D47-BE46-7DBB933E487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Slide Number Placeholder 5">
            <a:extLst>
              <a:ext uri="{FF2B5EF4-FFF2-40B4-BE49-F238E27FC236}">
                <a16:creationId xmlns:a16="http://schemas.microsoft.com/office/drawing/2014/main" id="{67E93C0D-5E34-354A-A654-B3839136622B}"/>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39365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DA2846C-3DC3-2A4C-84E1-3E3C50231FF2}"/>
              </a:ext>
            </a:extLst>
          </p:cNvPr>
          <p:cNvSpPr>
            <a:spLocks noGrp="1"/>
          </p:cNvSpPr>
          <p:nvPr>
            <p:ph idx="1"/>
          </p:nvPr>
        </p:nvSpPr>
        <p:spPr>
          <a:xfrm>
            <a:off x="838200" y="1724027"/>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itle 7">
            <a:extLst>
              <a:ext uri="{FF2B5EF4-FFF2-40B4-BE49-F238E27FC236}">
                <a16:creationId xmlns:a16="http://schemas.microsoft.com/office/drawing/2014/main" id="{F32235DD-B99A-7744-92BB-36CB49B43BEC}"/>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5" name="Slide Number Placeholder 5">
            <a:extLst>
              <a:ext uri="{FF2B5EF4-FFF2-40B4-BE49-F238E27FC236}">
                <a16:creationId xmlns:a16="http://schemas.microsoft.com/office/drawing/2014/main" id="{D41126D0-2478-AE48-891D-9046D4F5EA04}"/>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8784461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E48D4C-6954-CC4D-A491-4B78BF548F31}"/>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3" name="Content Placeholder 2">
            <a:extLst>
              <a:ext uri="{FF2B5EF4-FFF2-40B4-BE49-F238E27FC236}">
                <a16:creationId xmlns:a16="http://schemas.microsoft.com/office/drawing/2014/main" id="{3ABE2032-3F11-1945-8A1D-25EC80CF916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DCF1CB-5DBA-8B49-A839-F079E4BF437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a:extLst>
              <a:ext uri="{FF2B5EF4-FFF2-40B4-BE49-F238E27FC236}">
                <a16:creationId xmlns:a16="http://schemas.microsoft.com/office/drawing/2014/main" id="{139731AF-B9DB-1E4D-A017-6D1C48DC0579}"/>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1273958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B102D-EC4F-B64D-BB0A-3CBBCEE21B6B}"/>
              </a:ext>
            </a:extLst>
          </p:cNvPr>
          <p:cNvSpPr>
            <a:spLocks noGrp="1"/>
          </p:cNvSpPr>
          <p:nvPr>
            <p:ph type="title"/>
          </p:nvPr>
        </p:nvSpPr>
        <p:spPr/>
        <p:txBody>
          <a:bodyPr>
            <a:normAutofit/>
          </a:bodyPr>
          <a:lstStyle>
            <a:lvl1pPr>
              <a:defRPr sz="4400">
                <a:latin typeface="+mj-lt"/>
              </a:defRPr>
            </a:lvl1pPr>
          </a:lstStyle>
          <a:p>
            <a:r>
              <a:rPr lang="en-US" dirty="0"/>
              <a:t>Click to edit Master title style</a:t>
            </a:r>
          </a:p>
        </p:txBody>
      </p:sp>
      <p:sp>
        <p:nvSpPr>
          <p:cNvPr id="8" name="Slide Number Placeholder 5">
            <a:extLst>
              <a:ext uri="{FF2B5EF4-FFF2-40B4-BE49-F238E27FC236}">
                <a16:creationId xmlns:a16="http://schemas.microsoft.com/office/drawing/2014/main" id="{80DCD8E0-36D6-2D43-9C3A-92DC921E1D78}"/>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376213162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6D5FD2-E0BC-9B4A-8B69-BFD8F956C77B}"/>
              </a:ext>
            </a:extLst>
          </p:cNvPr>
          <p:cNvSpPr>
            <a:spLocks noGrp="1"/>
          </p:cNvSpPr>
          <p:nvPr>
            <p:ph type="title"/>
          </p:nvPr>
        </p:nvSpPr>
        <p:spPr>
          <a:xfrm>
            <a:off x="838200" y="451821"/>
            <a:ext cx="10515600" cy="894622"/>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7A987CFD-1EF3-634C-B854-216A26AC232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5">
            <a:extLst>
              <a:ext uri="{FF2B5EF4-FFF2-40B4-BE49-F238E27FC236}">
                <a16:creationId xmlns:a16="http://schemas.microsoft.com/office/drawing/2014/main" id="{ACF3ABA1-E9EF-3248-90FD-6E40E659EFB3}"/>
              </a:ext>
            </a:extLst>
          </p:cNvPr>
          <p:cNvSpPr>
            <a:spLocks noGrp="1"/>
          </p:cNvSpPr>
          <p:nvPr>
            <p:ph type="sldNum" sz="quarter" idx="4"/>
          </p:nvPr>
        </p:nvSpPr>
        <p:spPr>
          <a:xfrm>
            <a:off x="9219616" y="6443089"/>
            <a:ext cx="2743200" cy="365125"/>
          </a:xfrm>
          <a:prstGeom prst="rect">
            <a:avLst/>
          </a:prstGeom>
        </p:spPr>
        <p:txBody>
          <a:bodyPr vert="horz" lIns="91440" tIns="45720" rIns="91440" bIns="45720" rtlCol="0" anchor="ctr"/>
          <a:lstStyle>
            <a:lvl1pPr algn="r">
              <a:defRPr sz="1100">
                <a:solidFill>
                  <a:schemeClr val="bg1">
                    <a:lumMod val="50000"/>
                  </a:schemeClr>
                </a:solidFill>
              </a:defRPr>
            </a:lvl1pPr>
          </a:lstStyle>
          <a:p>
            <a:r>
              <a:rPr lang="en-US"/>
              <a:t>Network Layer: 4-</a:t>
            </a:r>
            <a:fld id="{C4204591-24BD-A542-B9D5-F8D8A88D2FEE}" type="slidenum">
              <a:rPr lang="en-US" smtClean="0"/>
              <a:pPr/>
              <a:t>‹#›</a:t>
            </a:fld>
            <a:endParaRPr lang="en-US" dirty="0"/>
          </a:p>
        </p:txBody>
      </p:sp>
    </p:spTree>
    <p:extLst>
      <p:ext uri="{BB962C8B-B14F-4D97-AF65-F5344CB8AC3E}">
        <p14:creationId xmlns:p14="http://schemas.microsoft.com/office/powerpoint/2010/main" val="27751653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Lst>
  <p:hf sldNum="0" hdr="0" ftr="0" dt="0"/>
  <p:txStyles>
    <p:titleStyle>
      <a:lvl1pPr algn="l" defTabSz="914400" rtl="0" eaLnBrk="1" latinLnBrk="0" hangingPunct="1">
        <a:lnSpc>
          <a:spcPct val="90000"/>
        </a:lnSpc>
        <a:spcBef>
          <a:spcPct val="0"/>
        </a:spcBef>
        <a:buNone/>
        <a:defRPr sz="4400" b="1" kern="1200">
          <a:solidFill>
            <a:srgbClr val="0000A3"/>
          </a:solidFill>
          <a:latin typeface="+mj-lt"/>
          <a:ea typeface="+mj-ea"/>
          <a:cs typeface="+mj-cs"/>
        </a:defRPr>
      </a:lvl1pPr>
    </p:titleStyle>
    <p:bodyStyle>
      <a:lvl1pPr marL="352425" indent="-222250" algn="l" defTabSz="914400" rtl="0" eaLnBrk="1" latinLnBrk="0" hangingPunct="1">
        <a:lnSpc>
          <a:spcPct val="90000"/>
        </a:lnSpc>
        <a:spcBef>
          <a:spcPts val="1000"/>
        </a:spcBef>
        <a:buClr>
          <a:srgbClr val="0000A3"/>
        </a:buClr>
        <a:buFont typeface="Wingdings" pitchFamily="2" charset="2"/>
        <a:buChar char="§"/>
        <a:tabLst/>
        <a:defRPr sz="2800" kern="1200">
          <a:solidFill>
            <a:schemeClr val="tx1"/>
          </a:solidFill>
          <a:latin typeface="+mn-lt"/>
          <a:ea typeface="+mn-ea"/>
          <a:cs typeface="+mn-cs"/>
        </a:defRPr>
      </a:lvl1pPr>
      <a:lvl2pPr marL="695325" indent="-231775" algn="l" defTabSz="914400" rtl="0" eaLnBrk="1" latinLnBrk="0" hangingPunct="1">
        <a:lnSpc>
          <a:spcPct val="90000"/>
        </a:lnSpc>
        <a:spcBef>
          <a:spcPts val="500"/>
        </a:spcBef>
        <a:buClr>
          <a:srgbClr val="0000A8"/>
        </a:buClr>
        <a:buFont typeface="Arial" panose="020B0604020202020204" pitchFamily="34" charset="0"/>
        <a:buChar char="•"/>
        <a:tabLst/>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D1E79-BC5C-4707-8452-5ED47175FC96}"/>
              </a:ext>
            </a:extLst>
          </p:cNvPr>
          <p:cNvSpPr>
            <a:spLocks noGrp="1"/>
          </p:cNvSpPr>
          <p:nvPr>
            <p:ph type="ctrTitle"/>
          </p:nvPr>
        </p:nvSpPr>
        <p:spPr>
          <a:xfrm>
            <a:off x="1524000" y="1712393"/>
            <a:ext cx="9144000" cy="1100349"/>
          </a:xfrm>
        </p:spPr>
        <p:style>
          <a:lnRef idx="3">
            <a:schemeClr val="lt1"/>
          </a:lnRef>
          <a:fillRef idx="1">
            <a:schemeClr val="accent1"/>
          </a:fillRef>
          <a:effectRef idx="1">
            <a:schemeClr val="accent1"/>
          </a:effectRef>
          <a:fontRef idx="minor">
            <a:schemeClr val="lt1"/>
          </a:fontRef>
        </p:style>
        <p:txBody>
          <a:bodyPr/>
          <a:lstStyle/>
          <a:p>
            <a:r>
              <a:rPr lang="en-US" b="1" dirty="0"/>
              <a:t>Computer Networks</a:t>
            </a:r>
          </a:p>
        </p:txBody>
      </p:sp>
      <p:sp>
        <p:nvSpPr>
          <p:cNvPr id="3" name="Subtitle 2">
            <a:extLst>
              <a:ext uri="{FF2B5EF4-FFF2-40B4-BE49-F238E27FC236}">
                <a16:creationId xmlns:a16="http://schemas.microsoft.com/office/drawing/2014/main" id="{AE989691-D527-4F5A-ADE7-98A5ADD20D42}"/>
              </a:ext>
            </a:extLst>
          </p:cNvPr>
          <p:cNvSpPr>
            <a:spLocks noGrp="1"/>
          </p:cNvSpPr>
          <p:nvPr>
            <p:ph type="subTitle" idx="1"/>
          </p:nvPr>
        </p:nvSpPr>
        <p:spPr>
          <a:xfrm>
            <a:off x="1524000" y="4435312"/>
            <a:ext cx="9144000" cy="1655762"/>
          </a:xfrm>
        </p:spPr>
        <p:txBody>
          <a:bodyPr>
            <a:normAutofit/>
          </a:bodyPr>
          <a:lstStyle/>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Rabea Khatun</a:t>
            </a:r>
            <a:endParaRPr lang="en-US" dirty="0"/>
          </a:p>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Lecturer</a:t>
            </a:r>
            <a:endParaRPr lang="en-US" dirty="0"/>
          </a:p>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Dept. Of  CSE</a:t>
            </a:r>
            <a:endParaRPr lang="en-US" dirty="0"/>
          </a:p>
          <a:p>
            <a:pPr marL="0" marR="0" lvl="0" indent="0" algn="ctr" rtl="0">
              <a:spcBef>
                <a:spcPts val="0"/>
              </a:spcBef>
              <a:spcAft>
                <a:spcPts val="0"/>
              </a:spcAft>
              <a:buNone/>
            </a:pPr>
            <a:r>
              <a:rPr lang="en-US" sz="2400" b="1" i="0" u="none" strike="noStrike" cap="none" dirty="0">
                <a:solidFill>
                  <a:schemeClr val="dk1"/>
                </a:solidFill>
                <a:latin typeface="Arial"/>
                <a:ea typeface="Arial"/>
                <a:cs typeface="Arial"/>
                <a:sym typeface="Arial"/>
              </a:rPr>
              <a:t>East West University</a:t>
            </a:r>
            <a:endParaRPr lang="en-US" dirty="0"/>
          </a:p>
          <a:p>
            <a:endParaRPr lang="en-US" dirty="0"/>
          </a:p>
        </p:txBody>
      </p:sp>
      <p:sp>
        <p:nvSpPr>
          <p:cNvPr id="6" name="Rectangle: Rounded Corners 5">
            <a:extLst>
              <a:ext uri="{FF2B5EF4-FFF2-40B4-BE49-F238E27FC236}">
                <a16:creationId xmlns:a16="http://schemas.microsoft.com/office/drawing/2014/main" id="{85D5B0F5-02E4-43ED-B624-47360D7A4D04}"/>
              </a:ext>
            </a:extLst>
          </p:cNvPr>
          <p:cNvSpPr/>
          <p:nvPr/>
        </p:nvSpPr>
        <p:spPr>
          <a:xfrm>
            <a:off x="3791146" y="519137"/>
            <a:ext cx="4609707" cy="103280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sz="6600" b="1" dirty="0">
                <a:solidFill>
                  <a:schemeClr val="bg1"/>
                </a:solidFill>
              </a:rPr>
              <a:t>CSE405</a:t>
            </a:r>
          </a:p>
        </p:txBody>
      </p:sp>
      <p:sp>
        <p:nvSpPr>
          <p:cNvPr id="5" name="Title 1">
            <a:extLst>
              <a:ext uri="{FF2B5EF4-FFF2-40B4-BE49-F238E27FC236}">
                <a16:creationId xmlns:a16="http://schemas.microsoft.com/office/drawing/2014/main" id="{24AB0214-5426-4BFC-AAD2-A250F932DFD8}"/>
              </a:ext>
            </a:extLst>
          </p:cNvPr>
          <p:cNvSpPr txBox="1">
            <a:spLocks/>
          </p:cNvSpPr>
          <p:nvPr/>
        </p:nvSpPr>
        <p:spPr>
          <a:xfrm>
            <a:off x="1523999" y="3174515"/>
            <a:ext cx="9144000" cy="1100349"/>
          </a:xfrm>
          <a:prstGeom prst="rect">
            <a:avLst/>
          </a:prstGeom>
        </p:spPr>
        <p:style>
          <a:lnRef idx="1">
            <a:schemeClr val="accent6"/>
          </a:lnRef>
          <a:fillRef idx="3">
            <a:schemeClr val="accent6"/>
          </a:fillRef>
          <a:effectRef idx="2">
            <a:schemeClr val="accent6"/>
          </a:effectRef>
          <a:fontRef idx="minor">
            <a:schemeClr val="lt1"/>
          </a:fontRef>
        </p:style>
        <p:txBody>
          <a:bodyPr vert="horz" lIns="91440" tIns="45720" rIns="91440" bIns="45720" rtlCol="0" anchor="b">
            <a:normAutofit/>
          </a:bodyPr>
          <a:lstStyle>
            <a:lvl1pPr algn="ctr" defTabSz="914400" rtl="0" eaLnBrk="1" latinLnBrk="0" hangingPunct="1">
              <a:lnSpc>
                <a:spcPct val="90000"/>
              </a:lnSpc>
              <a:spcBef>
                <a:spcPct val="0"/>
              </a:spcBef>
              <a:buNone/>
              <a:defRPr sz="6000" b="1" kern="1200">
                <a:solidFill>
                  <a:schemeClr val="lt1"/>
                </a:solidFill>
                <a:latin typeface="+mn-lt"/>
                <a:ea typeface="+mn-ea"/>
                <a:cs typeface="+mn-cs"/>
              </a:defRPr>
            </a:lvl1pPr>
            <a:lvl2pPr>
              <a:defRPr>
                <a:solidFill>
                  <a:schemeClr val="lt1"/>
                </a:solidFill>
                <a:latin typeface="+mn-lt"/>
                <a:ea typeface="+mn-ea"/>
                <a:cs typeface="+mn-cs"/>
              </a:defRPr>
            </a:lvl2pPr>
            <a:lvl3pPr>
              <a:defRPr>
                <a:solidFill>
                  <a:schemeClr val="lt1"/>
                </a:solidFill>
                <a:latin typeface="+mn-lt"/>
                <a:ea typeface="+mn-ea"/>
                <a:cs typeface="+mn-cs"/>
              </a:defRPr>
            </a:lvl3pPr>
            <a:lvl4pPr>
              <a:defRPr>
                <a:solidFill>
                  <a:schemeClr val="lt1"/>
                </a:solidFill>
                <a:latin typeface="+mn-lt"/>
                <a:ea typeface="+mn-ea"/>
                <a:cs typeface="+mn-cs"/>
              </a:defRPr>
            </a:lvl4pPr>
            <a:lvl5pPr>
              <a:defRPr>
                <a:solidFill>
                  <a:schemeClr val="lt1"/>
                </a:solidFill>
                <a:latin typeface="+mn-lt"/>
                <a:ea typeface="+mn-ea"/>
                <a:cs typeface="+mn-cs"/>
              </a:defRPr>
            </a:lvl5pPr>
            <a:lvl6pPr>
              <a:defRPr>
                <a:solidFill>
                  <a:schemeClr val="lt1"/>
                </a:solidFill>
                <a:latin typeface="+mn-lt"/>
                <a:ea typeface="+mn-ea"/>
                <a:cs typeface="+mn-cs"/>
              </a:defRPr>
            </a:lvl6pPr>
            <a:lvl7pPr>
              <a:defRPr>
                <a:solidFill>
                  <a:schemeClr val="lt1"/>
                </a:solidFill>
                <a:latin typeface="+mn-lt"/>
                <a:ea typeface="+mn-ea"/>
                <a:cs typeface="+mn-cs"/>
              </a:defRPr>
            </a:lvl7pPr>
            <a:lvl8pPr>
              <a:defRPr>
                <a:solidFill>
                  <a:schemeClr val="lt1"/>
                </a:solidFill>
                <a:latin typeface="+mn-lt"/>
                <a:ea typeface="+mn-ea"/>
                <a:cs typeface="+mn-cs"/>
              </a:defRPr>
            </a:lvl8pPr>
            <a:lvl9pPr>
              <a:defRPr>
                <a:solidFill>
                  <a:schemeClr val="lt1"/>
                </a:solidFill>
                <a:latin typeface="+mn-lt"/>
                <a:ea typeface="+mn-ea"/>
                <a:cs typeface="+mn-cs"/>
              </a:defRPr>
            </a:lvl9pPr>
          </a:lstStyle>
          <a:p>
            <a:r>
              <a:rPr lang="en-US" dirty="0"/>
              <a:t>Data Link Layer</a:t>
            </a:r>
          </a:p>
        </p:txBody>
      </p:sp>
    </p:spTree>
    <p:extLst>
      <p:ext uri="{BB962C8B-B14F-4D97-AF65-F5344CB8AC3E}">
        <p14:creationId xmlns:p14="http://schemas.microsoft.com/office/powerpoint/2010/main" val="3067209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CD900-19EC-824C-BF74-AADFBF5A172E}"/>
              </a:ext>
            </a:extLst>
          </p:cNvPr>
          <p:cNvSpPr>
            <a:spLocks noGrp="1"/>
          </p:cNvSpPr>
          <p:nvPr>
            <p:ph type="title"/>
          </p:nvPr>
        </p:nvSpPr>
        <p:spPr>
          <a:xfrm>
            <a:off x="798691" y="289325"/>
            <a:ext cx="10515600" cy="894622"/>
          </a:xfr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US" altLang="en-US" dirty="0">
                <a:solidFill>
                  <a:schemeClr val="lt1"/>
                </a:solidFill>
                <a:ea typeface="+mn-ea"/>
                <a:cs typeface="+mn-cs"/>
              </a:rPr>
              <a:t>Data Link Layer</a:t>
            </a:r>
            <a:endParaRPr lang="en-US" dirty="0">
              <a:solidFill>
                <a:schemeClr val="lt1"/>
              </a:solidFill>
              <a:ea typeface="+mn-ea"/>
              <a:cs typeface="+mn-cs"/>
            </a:endParaRPr>
          </a:p>
        </p:txBody>
      </p:sp>
      <p:sp>
        <p:nvSpPr>
          <p:cNvPr id="544" name="TextBox 543">
            <a:extLst>
              <a:ext uri="{FF2B5EF4-FFF2-40B4-BE49-F238E27FC236}">
                <a16:creationId xmlns:a16="http://schemas.microsoft.com/office/drawing/2014/main" id="{90D5E08E-18C4-4084-854F-17FC4B75F8A5}"/>
              </a:ext>
            </a:extLst>
          </p:cNvPr>
          <p:cNvSpPr txBox="1"/>
          <p:nvPr/>
        </p:nvSpPr>
        <p:spPr>
          <a:xfrm>
            <a:off x="1307236" y="1597020"/>
            <a:ext cx="6094520" cy="2862322"/>
          </a:xfrm>
          <a:prstGeom prst="rect">
            <a:avLst/>
          </a:prstGeom>
          <a:noFill/>
        </p:spPr>
        <p:txBody>
          <a:bodyPr wrap="square">
            <a:spAutoFit/>
          </a:bodyPr>
          <a:lstStyle/>
          <a:p>
            <a:pPr eaLnBrk="1" hangingPunct="1">
              <a:defRPr/>
            </a:pPr>
            <a:r>
              <a:rPr lang="en-US" dirty="0">
                <a:solidFill>
                  <a:srgbClr val="0000CC"/>
                </a:solidFill>
                <a:effectLst>
                  <a:outerShdw blurRad="38100" dist="38100" dir="2700000" algn="tl">
                    <a:srgbClr val="C0C0C0"/>
                  </a:outerShdw>
                </a:effectLst>
              </a:rPr>
              <a:t>Basic functions:</a:t>
            </a:r>
            <a:br>
              <a:rPr lang="en-US" dirty="0">
                <a:solidFill>
                  <a:srgbClr val="0000CC"/>
                </a:solidFill>
                <a:effectLst>
                  <a:outerShdw blurRad="38100" dist="38100" dir="2700000" algn="tl">
                    <a:srgbClr val="C0C0C0"/>
                  </a:outerShdw>
                </a:effectLst>
              </a:rPr>
            </a:br>
            <a:endParaRPr lang="en-US" dirty="0">
              <a:solidFill>
                <a:srgbClr val="0000CC"/>
              </a:solidFill>
              <a:effectLst>
                <a:outerShdw blurRad="38100" dist="38100" dir="2700000" algn="tl">
                  <a:srgbClr val="C0C0C0"/>
                </a:outerShdw>
              </a:effectLst>
            </a:endParaRPr>
          </a:p>
          <a:p>
            <a:pPr marL="855663" lvl="1" indent="-288925" eaLnBrk="1" hangingPunct="1">
              <a:buFont typeface="Tahoma" pitchFamily="34" charset="0"/>
              <a:buChar char="•"/>
              <a:defRPr/>
            </a:pPr>
            <a:r>
              <a:rPr lang="en-US" dirty="0">
                <a:solidFill>
                  <a:srgbClr val="CC0099"/>
                </a:solidFill>
                <a:effectLst>
                  <a:outerShdw blurRad="38100" dist="38100" dir="2700000" algn="tl">
                    <a:srgbClr val="C0C0C0"/>
                  </a:outerShdw>
                </a:effectLst>
              </a:rPr>
              <a:t>Framing.</a:t>
            </a:r>
          </a:p>
          <a:p>
            <a:pPr marL="855663" lvl="1" indent="-288925" eaLnBrk="1" hangingPunct="1">
              <a:buFont typeface="Tahoma" pitchFamily="34" charset="0"/>
              <a:buChar char="•"/>
              <a:defRPr/>
            </a:pPr>
            <a:r>
              <a:rPr lang="en-US" dirty="0">
                <a:solidFill>
                  <a:srgbClr val="CC0099"/>
                </a:solidFill>
                <a:effectLst>
                  <a:outerShdw blurRad="38100" dist="38100" dir="2700000" algn="tl">
                    <a:srgbClr val="C0C0C0"/>
                  </a:outerShdw>
                </a:effectLst>
              </a:rPr>
              <a:t>Flow Control</a:t>
            </a:r>
          </a:p>
          <a:p>
            <a:pPr marL="855663" lvl="1" indent="-288925" eaLnBrk="1" hangingPunct="1">
              <a:buFont typeface="Tahoma" pitchFamily="34" charset="0"/>
              <a:buChar char="•"/>
              <a:defRPr/>
            </a:pPr>
            <a:r>
              <a:rPr lang="en-US" dirty="0">
                <a:solidFill>
                  <a:srgbClr val="CC0099"/>
                </a:solidFill>
                <a:effectLst>
                  <a:outerShdw blurRad="38100" dist="38100" dir="2700000" algn="tl">
                    <a:srgbClr val="C0C0C0"/>
                  </a:outerShdw>
                </a:effectLst>
              </a:rPr>
              <a:t>MAC Addressing</a:t>
            </a:r>
            <a:endParaRPr lang="en-US" dirty="0">
              <a:effectLst>
                <a:outerShdw blurRad="38100" dist="38100" dir="2700000" algn="tl">
                  <a:srgbClr val="C0C0C0"/>
                </a:outerShdw>
              </a:effectLst>
            </a:endParaRPr>
          </a:p>
          <a:p>
            <a:pPr marL="855663" lvl="1" indent="-288925" eaLnBrk="1" hangingPunct="1">
              <a:buFont typeface="Tahoma" pitchFamily="34" charset="0"/>
              <a:buChar char="•"/>
              <a:defRPr/>
            </a:pPr>
            <a:r>
              <a:rPr lang="en-US" dirty="0">
                <a:effectLst>
                  <a:outerShdw blurRad="38100" dist="38100" dir="2700000" algn="tl">
                    <a:srgbClr val="C0C0C0"/>
                  </a:outerShdw>
                </a:effectLst>
              </a:rPr>
              <a:t>Controls how data is placed on</a:t>
            </a:r>
            <a:br>
              <a:rPr lang="en-US" dirty="0">
                <a:effectLst>
                  <a:outerShdw blurRad="38100" dist="38100" dir="2700000" algn="tl">
                    <a:srgbClr val="C0C0C0"/>
                  </a:outerShdw>
                </a:effectLst>
              </a:rPr>
            </a:br>
            <a:r>
              <a:rPr lang="en-US" dirty="0">
                <a:effectLst>
                  <a:outerShdw blurRad="38100" dist="38100" dir="2700000" algn="tl">
                    <a:srgbClr val="C0C0C0"/>
                  </a:outerShdw>
                </a:effectLst>
              </a:rPr>
              <a:t>the media and received from the</a:t>
            </a:r>
            <a:br>
              <a:rPr lang="en-US" dirty="0">
                <a:effectLst>
                  <a:outerShdw blurRad="38100" dist="38100" dir="2700000" algn="tl">
                    <a:srgbClr val="C0C0C0"/>
                  </a:outerShdw>
                </a:effectLst>
              </a:rPr>
            </a:br>
            <a:r>
              <a:rPr lang="en-US" dirty="0">
                <a:effectLst>
                  <a:outerShdw blurRad="38100" dist="38100" dir="2700000" algn="tl">
                    <a:srgbClr val="C0C0C0"/>
                  </a:outerShdw>
                </a:effectLst>
              </a:rPr>
              <a:t>media using </a:t>
            </a:r>
            <a:r>
              <a:rPr lang="en-US" dirty="0">
                <a:solidFill>
                  <a:srgbClr val="CC0099"/>
                </a:solidFill>
                <a:effectLst>
                  <a:outerShdw blurRad="38100" dist="38100" dir="2700000" algn="tl">
                    <a:srgbClr val="C0C0C0"/>
                  </a:outerShdw>
                </a:effectLst>
              </a:rPr>
              <a:t>media access</a:t>
            </a:r>
            <a:br>
              <a:rPr lang="en-US" dirty="0">
                <a:solidFill>
                  <a:srgbClr val="CC0099"/>
                </a:solidFill>
                <a:effectLst>
                  <a:outerShdw blurRad="38100" dist="38100" dir="2700000" algn="tl">
                    <a:srgbClr val="C0C0C0"/>
                  </a:outerShdw>
                </a:effectLst>
              </a:rPr>
            </a:br>
            <a:r>
              <a:rPr lang="en-US" dirty="0">
                <a:solidFill>
                  <a:srgbClr val="CC0099"/>
                </a:solidFill>
                <a:effectLst>
                  <a:outerShdw blurRad="38100" dist="38100" dir="2700000" algn="tl">
                    <a:srgbClr val="C0C0C0"/>
                  </a:outerShdw>
                </a:effectLst>
              </a:rPr>
              <a:t>control (MAC)</a:t>
            </a:r>
            <a:r>
              <a:rPr lang="en-US" dirty="0">
                <a:effectLst>
                  <a:outerShdw blurRad="38100" dist="38100" dir="2700000" algn="tl">
                    <a:srgbClr val="C0C0C0"/>
                  </a:outerShdw>
                </a:effectLst>
              </a:rPr>
              <a:t> and </a:t>
            </a:r>
          </a:p>
          <a:p>
            <a:pPr marL="855663" lvl="1" indent="-288925" eaLnBrk="1" hangingPunct="1">
              <a:buFont typeface="Tahoma" pitchFamily="34" charset="0"/>
              <a:buChar char="•"/>
              <a:defRPr/>
            </a:pPr>
            <a:r>
              <a:rPr lang="en-US" dirty="0">
                <a:solidFill>
                  <a:srgbClr val="CC0099"/>
                </a:solidFill>
                <a:effectLst>
                  <a:outerShdw blurRad="38100" dist="38100" dir="2700000" algn="tl">
                    <a:srgbClr val="C0C0C0"/>
                  </a:outerShdw>
                </a:effectLst>
              </a:rPr>
              <a:t>error detection</a:t>
            </a:r>
            <a:r>
              <a:rPr lang="en-US" dirty="0">
                <a:effectLst>
                  <a:outerShdw blurRad="38100" dist="38100" dir="2700000" algn="tl">
                    <a:srgbClr val="C0C0C0"/>
                  </a:outerShdw>
                </a:effectLst>
              </a:rPr>
              <a:t>.</a:t>
            </a:r>
          </a:p>
        </p:txBody>
      </p:sp>
      <p:pic>
        <p:nvPicPr>
          <p:cNvPr id="545" name="Picture 544">
            <a:extLst>
              <a:ext uri="{FF2B5EF4-FFF2-40B4-BE49-F238E27FC236}">
                <a16:creationId xmlns:a16="http://schemas.microsoft.com/office/drawing/2014/main" id="{AC5D659F-84C4-4F7D-A1A6-107C4E751ED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962176" y="1233884"/>
            <a:ext cx="2922588"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6" name="Rectangle 545">
            <a:extLst>
              <a:ext uri="{FF2B5EF4-FFF2-40B4-BE49-F238E27FC236}">
                <a16:creationId xmlns:a16="http://schemas.microsoft.com/office/drawing/2014/main" id="{CD92CDF6-82A9-4074-82C9-F132C139B6FF}"/>
              </a:ext>
            </a:extLst>
          </p:cNvPr>
          <p:cNvSpPr>
            <a:spLocks noChangeArrowheads="1"/>
          </p:cNvSpPr>
          <p:nvPr/>
        </p:nvSpPr>
        <p:spPr bwMode="auto">
          <a:xfrm>
            <a:off x="8114576" y="4658122"/>
            <a:ext cx="2590800" cy="514350"/>
          </a:xfrm>
          <a:prstGeom prst="rect">
            <a:avLst/>
          </a:prstGeom>
          <a:noFill/>
          <a:ln w="57150" algn="ctr">
            <a:solidFill>
              <a:srgbClr val="CC0099"/>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defPPr>
              <a:defRPr lang="en-US"/>
            </a:defPPr>
            <a:lvl1pPr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pPr>
              <a:spcBef>
                <a:spcPct val="50000"/>
              </a:spcBef>
            </a:pPr>
            <a:endParaRPr lang="en-US" altLang="en-US" sz="2400" b="0">
              <a:solidFill>
                <a:srgbClr val="FFFF00"/>
              </a:solidFill>
            </a:endParaRPr>
          </a:p>
        </p:txBody>
      </p:sp>
    </p:spTree>
    <p:extLst>
      <p:ext uri="{BB962C8B-B14F-4D97-AF65-F5344CB8AC3E}">
        <p14:creationId xmlns:p14="http://schemas.microsoft.com/office/powerpoint/2010/main" val="27728691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AAF962-9B8A-4BF2-9C0E-C86C813C07D0}"/>
              </a:ext>
            </a:extLst>
          </p:cNvPr>
          <p:cNvSpPr>
            <a:spLocks noGrp="1" noChangeArrowheads="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GB" altLang="en-US" dirty="0">
                <a:latin typeface="+mn-lt"/>
              </a:rPr>
              <a:t>Framing</a:t>
            </a:r>
            <a:endParaRPr lang="en-US" altLang="en-US" dirty="0">
              <a:solidFill>
                <a:schemeClr val="lt1"/>
              </a:solidFill>
              <a:latin typeface="+mn-lt"/>
              <a:ea typeface="+mn-ea"/>
              <a:cs typeface="+mn-cs"/>
            </a:endParaRPr>
          </a:p>
        </p:txBody>
      </p:sp>
      <p:sp>
        <p:nvSpPr>
          <p:cNvPr id="11267" name="Rectangle 3">
            <a:extLst>
              <a:ext uri="{FF2B5EF4-FFF2-40B4-BE49-F238E27FC236}">
                <a16:creationId xmlns:a16="http://schemas.microsoft.com/office/drawing/2014/main" id="{A01FA605-6FFD-4D6B-BEE8-2BC1D6677292}"/>
              </a:ext>
            </a:extLst>
          </p:cNvPr>
          <p:cNvSpPr>
            <a:spLocks noGrp="1" noChangeArrowheads="1"/>
          </p:cNvSpPr>
          <p:nvPr>
            <p:ph type="body" idx="1"/>
          </p:nvPr>
        </p:nvSpPr>
        <p:spPr/>
        <p:txBody>
          <a:bodyPr>
            <a:normAutofit/>
          </a:bodyPr>
          <a:lstStyle/>
          <a:p>
            <a:pPr>
              <a:spcBef>
                <a:spcPct val="0"/>
              </a:spcBef>
            </a:pPr>
            <a:r>
              <a:rPr lang="en-US" sz="3200" dirty="0"/>
              <a:t>The data link layer takes the packets it gets from the network layer and </a:t>
            </a:r>
          </a:p>
          <a:p>
            <a:pPr>
              <a:spcBef>
                <a:spcPct val="0"/>
              </a:spcBef>
            </a:pPr>
            <a:r>
              <a:rPr lang="en-US" sz="3200" dirty="0"/>
              <a:t>Encapsulates them into frames for transmission. </a:t>
            </a:r>
          </a:p>
          <a:p>
            <a:pPr>
              <a:spcBef>
                <a:spcPct val="0"/>
              </a:spcBef>
            </a:pPr>
            <a:r>
              <a:rPr lang="en-US" sz="3200" dirty="0"/>
              <a:t>Each frame contains a frame header, a payload field for holding the packet, and a frame trailer, as illustrated in Fig. </a:t>
            </a:r>
            <a:endParaRPr lang="en-US" altLang="en-US" sz="4400" dirty="0"/>
          </a:p>
        </p:txBody>
      </p:sp>
      <p:sp>
        <p:nvSpPr>
          <p:cNvPr id="11268" name="Slide Number Placeholder 3">
            <a:extLst>
              <a:ext uri="{FF2B5EF4-FFF2-40B4-BE49-F238E27FC236}">
                <a16:creationId xmlns:a16="http://schemas.microsoft.com/office/drawing/2014/main" id="{E9C703C3-E87D-4BA6-85E2-44B5DFC69A5D}"/>
              </a:ext>
            </a:extLst>
          </p:cNvPr>
          <p:cNvSpPr>
            <a:spLocks noGrp="1"/>
          </p:cNvSpPr>
          <p:nvPr>
            <p:ph type="sldNum" sz="quarter" idx="10"/>
          </p:nvPr>
        </p:nvSpPr>
        <p:spPr bwMode="auto">
          <a:xfrm>
            <a:off x="7772400" y="6400800"/>
            <a:ext cx="1143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b="0" kern="1200">
                <a:solidFill>
                  <a:schemeClr val="bg2"/>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fld id="{3FC4F0AC-5733-487A-B14E-1C3E340AD489}" type="slidenum">
              <a:rPr lang="en-GB" altLang="en-US" smtClean="0"/>
              <a:pPr/>
              <a:t>3</a:t>
            </a:fld>
            <a:endParaRPr lang="en-GB" altLang="en-US" sz="1400" b="0">
              <a:solidFill>
                <a:schemeClr val="bg2"/>
              </a:solidFill>
            </a:endParaRPr>
          </a:p>
        </p:txBody>
      </p:sp>
      <p:pic>
        <p:nvPicPr>
          <p:cNvPr id="3" name="Picture 2">
            <a:extLst>
              <a:ext uri="{FF2B5EF4-FFF2-40B4-BE49-F238E27FC236}">
                <a16:creationId xmlns:a16="http://schemas.microsoft.com/office/drawing/2014/main" id="{D7CD475D-E830-42F9-870E-95B75D7D4A49}"/>
              </a:ext>
            </a:extLst>
          </p:cNvPr>
          <p:cNvPicPr>
            <a:picLocks noChangeAspect="1"/>
          </p:cNvPicPr>
          <p:nvPr/>
        </p:nvPicPr>
        <p:blipFill>
          <a:blip r:embed="rId2"/>
          <a:stretch>
            <a:fillRect/>
          </a:stretch>
        </p:blipFill>
        <p:spPr>
          <a:xfrm>
            <a:off x="2471519" y="4247128"/>
            <a:ext cx="6915310" cy="2458472"/>
          </a:xfrm>
          <a:prstGeom prst="rect">
            <a:avLst/>
          </a:prstGeom>
        </p:spPr>
      </p:pic>
    </p:spTree>
    <p:extLst>
      <p:ext uri="{BB962C8B-B14F-4D97-AF65-F5344CB8AC3E}">
        <p14:creationId xmlns:p14="http://schemas.microsoft.com/office/powerpoint/2010/main" val="2123636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AAF962-9B8A-4BF2-9C0E-C86C813C07D0}"/>
              </a:ext>
            </a:extLst>
          </p:cNvPr>
          <p:cNvSpPr>
            <a:spLocks noGrp="1" noChangeArrowheads="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US" i="0" dirty="0">
                <a:solidFill>
                  <a:schemeClr val="bg1"/>
                </a:solidFill>
                <a:effectLst/>
                <a:latin typeface="var(--ff-lato)"/>
              </a:rPr>
              <a:t>Fields of a Data Link Layer Frame</a:t>
            </a:r>
          </a:p>
        </p:txBody>
      </p:sp>
      <p:sp>
        <p:nvSpPr>
          <p:cNvPr id="11267" name="Rectangle 3">
            <a:extLst>
              <a:ext uri="{FF2B5EF4-FFF2-40B4-BE49-F238E27FC236}">
                <a16:creationId xmlns:a16="http://schemas.microsoft.com/office/drawing/2014/main" id="{A01FA605-6FFD-4D6B-BEE8-2BC1D6677292}"/>
              </a:ext>
            </a:extLst>
          </p:cNvPr>
          <p:cNvSpPr>
            <a:spLocks noGrp="1" noChangeArrowheads="1"/>
          </p:cNvSpPr>
          <p:nvPr>
            <p:ph type="body" idx="1"/>
          </p:nvPr>
        </p:nvSpPr>
        <p:spPr/>
        <p:txBody>
          <a:bodyPr>
            <a:normAutofit/>
          </a:bodyPr>
          <a:lstStyle/>
          <a:p>
            <a:pPr algn="just"/>
            <a:r>
              <a:rPr lang="en-US" b="0" i="0" dirty="0">
                <a:solidFill>
                  <a:srgbClr val="000000"/>
                </a:solidFill>
                <a:effectLst/>
                <a:latin typeface="Verdana" panose="020B0604030504040204" pitchFamily="34" charset="0"/>
              </a:rPr>
              <a:t>A data link layer frame has the following parts:</a:t>
            </a:r>
          </a:p>
          <a:p>
            <a:pPr lvl="1" algn="just"/>
            <a:r>
              <a:rPr lang="en-US" sz="1600" b="1" i="0" dirty="0">
                <a:solidFill>
                  <a:srgbClr val="000000"/>
                </a:solidFill>
                <a:effectLst/>
                <a:latin typeface="inherit"/>
              </a:rPr>
              <a:t>Frame Header</a:t>
            </a:r>
            <a:r>
              <a:rPr lang="en-US" sz="1600" b="0" i="0" dirty="0">
                <a:solidFill>
                  <a:srgbClr val="000000"/>
                </a:solidFill>
                <a:effectLst/>
                <a:latin typeface="inherit"/>
              </a:rPr>
              <a:t>: It contains the source and the destination addresses of the frame and the control bytes.</a:t>
            </a:r>
          </a:p>
          <a:p>
            <a:pPr lvl="1" algn="just"/>
            <a:r>
              <a:rPr lang="en-US" sz="1600" b="1" i="0" dirty="0">
                <a:solidFill>
                  <a:srgbClr val="000000"/>
                </a:solidFill>
                <a:effectLst/>
                <a:latin typeface="inherit"/>
              </a:rPr>
              <a:t>Payload field</a:t>
            </a:r>
            <a:r>
              <a:rPr lang="en-US" sz="1600" b="0" i="0" dirty="0">
                <a:solidFill>
                  <a:srgbClr val="000000"/>
                </a:solidFill>
                <a:effectLst/>
                <a:latin typeface="inherit"/>
              </a:rPr>
              <a:t>: It contains the message to be delivered.</a:t>
            </a:r>
          </a:p>
          <a:p>
            <a:pPr lvl="1" algn="just"/>
            <a:r>
              <a:rPr lang="en-US" sz="1600" b="1" i="0" dirty="0">
                <a:solidFill>
                  <a:srgbClr val="000000"/>
                </a:solidFill>
                <a:effectLst/>
                <a:latin typeface="inherit"/>
              </a:rPr>
              <a:t>Trailer</a:t>
            </a:r>
            <a:r>
              <a:rPr lang="en-US" sz="1600" b="0" i="0" dirty="0">
                <a:solidFill>
                  <a:srgbClr val="000000"/>
                </a:solidFill>
                <a:effectLst/>
                <a:latin typeface="inherit"/>
              </a:rPr>
              <a:t>: It contains the error detection and error correction bits. It is also called a Frame Check Sequence (FCS).</a:t>
            </a:r>
          </a:p>
          <a:p>
            <a:pPr lvl="1" algn="just"/>
            <a:r>
              <a:rPr lang="en-US" sz="1600" b="1" i="0" dirty="0">
                <a:solidFill>
                  <a:srgbClr val="000000"/>
                </a:solidFill>
                <a:effectLst/>
                <a:latin typeface="inherit"/>
              </a:rPr>
              <a:t>Flag</a:t>
            </a:r>
            <a:r>
              <a:rPr lang="en-US" sz="1600" b="0" i="0" dirty="0">
                <a:solidFill>
                  <a:srgbClr val="000000"/>
                </a:solidFill>
                <a:effectLst/>
                <a:latin typeface="inherit"/>
              </a:rPr>
              <a:t>: Two flag at the two ends mark the beginning and the end of the frame.</a:t>
            </a:r>
          </a:p>
        </p:txBody>
      </p:sp>
      <p:sp>
        <p:nvSpPr>
          <p:cNvPr id="11268" name="Slide Number Placeholder 3">
            <a:extLst>
              <a:ext uri="{FF2B5EF4-FFF2-40B4-BE49-F238E27FC236}">
                <a16:creationId xmlns:a16="http://schemas.microsoft.com/office/drawing/2014/main" id="{E9C703C3-E87D-4BA6-85E2-44B5DFC69A5D}"/>
              </a:ext>
            </a:extLst>
          </p:cNvPr>
          <p:cNvSpPr>
            <a:spLocks noGrp="1"/>
          </p:cNvSpPr>
          <p:nvPr>
            <p:ph type="sldNum" sz="quarter" idx="10"/>
          </p:nvPr>
        </p:nvSpPr>
        <p:spPr bwMode="auto">
          <a:xfrm>
            <a:off x="7772400" y="6400800"/>
            <a:ext cx="1143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b="0" kern="1200">
                <a:solidFill>
                  <a:schemeClr val="bg2"/>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fld id="{3FC4F0AC-5733-487A-B14E-1C3E340AD489}" type="slidenum">
              <a:rPr lang="en-GB" altLang="en-US" smtClean="0"/>
              <a:pPr/>
              <a:t>4</a:t>
            </a:fld>
            <a:endParaRPr lang="en-GB" altLang="en-US" sz="1400" b="0">
              <a:solidFill>
                <a:schemeClr val="bg2"/>
              </a:solidFill>
            </a:endParaRPr>
          </a:p>
        </p:txBody>
      </p:sp>
      <p:pic>
        <p:nvPicPr>
          <p:cNvPr id="4" name="Picture 3">
            <a:extLst>
              <a:ext uri="{FF2B5EF4-FFF2-40B4-BE49-F238E27FC236}">
                <a16:creationId xmlns:a16="http://schemas.microsoft.com/office/drawing/2014/main" id="{229A3BF1-4F9D-4F28-A817-00D4D309D65A}"/>
              </a:ext>
            </a:extLst>
          </p:cNvPr>
          <p:cNvPicPr>
            <a:picLocks noChangeAspect="1"/>
          </p:cNvPicPr>
          <p:nvPr/>
        </p:nvPicPr>
        <p:blipFill>
          <a:blip r:embed="rId2"/>
          <a:stretch>
            <a:fillRect/>
          </a:stretch>
        </p:blipFill>
        <p:spPr>
          <a:xfrm>
            <a:off x="1995233" y="3899696"/>
            <a:ext cx="7339637" cy="1950688"/>
          </a:xfrm>
          <a:prstGeom prst="rect">
            <a:avLst/>
          </a:prstGeom>
        </p:spPr>
      </p:pic>
    </p:spTree>
    <p:extLst>
      <p:ext uri="{BB962C8B-B14F-4D97-AF65-F5344CB8AC3E}">
        <p14:creationId xmlns:p14="http://schemas.microsoft.com/office/powerpoint/2010/main" val="39671923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AAF962-9B8A-4BF2-9C0E-C86C813C07D0}"/>
              </a:ext>
            </a:extLst>
          </p:cNvPr>
          <p:cNvSpPr>
            <a:spLocks noGrp="1" noChangeArrowheads="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US" i="0" dirty="0">
                <a:solidFill>
                  <a:schemeClr val="bg1"/>
                </a:solidFill>
                <a:effectLst/>
                <a:latin typeface="var(--ff-lato)"/>
              </a:rPr>
              <a:t>Frame Header</a:t>
            </a:r>
          </a:p>
        </p:txBody>
      </p:sp>
      <p:sp>
        <p:nvSpPr>
          <p:cNvPr id="11267" name="Rectangle 3">
            <a:extLst>
              <a:ext uri="{FF2B5EF4-FFF2-40B4-BE49-F238E27FC236}">
                <a16:creationId xmlns:a16="http://schemas.microsoft.com/office/drawing/2014/main" id="{A01FA605-6FFD-4D6B-BEE8-2BC1D6677292}"/>
              </a:ext>
            </a:extLst>
          </p:cNvPr>
          <p:cNvSpPr>
            <a:spLocks noGrp="1" noChangeArrowheads="1"/>
          </p:cNvSpPr>
          <p:nvPr>
            <p:ph type="body" idx="1"/>
          </p:nvPr>
        </p:nvSpPr>
        <p:spPr/>
        <p:txBody>
          <a:bodyPr>
            <a:normAutofit lnSpcReduction="10000"/>
          </a:bodyPr>
          <a:lstStyle/>
          <a:p>
            <a:pPr algn="just"/>
            <a:r>
              <a:rPr lang="en-US" b="0" i="0" dirty="0">
                <a:solidFill>
                  <a:srgbClr val="000000"/>
                </a:solidFill>
                <a:effectLst/>
                <a:latin typeface="Verdana" panose="020B0604030504040204" pitchFamily="34" charset="0"/>
              </a:rPr>
              <a:t>A frame header contains the </a:t>
            </a:r>
            <a:r>
              <a:rPr lang="en-US" b="1" i="0" dirty="0">
                <a:solidFill>
                  <a:srgbClr val="000000"/>
                </a:solidFill>
                <a:effectLst/>
                <a:latin typeface="Verdana" panose="020B0604030504040204" pitchFamily="34" charset="0"/>
              </a:rPr>
              <a:t>destination address</a:t>
            </a:r>
            <a:r>
              <a:rPr lang="en-US" b="0" i="0" dirty="0">
                <a:solidFill>
                  <a:srgbClr val="000000"/>
                </a:solidFill>
                <a:effectLst/>
                <a:latin typeface="Verdana" panose="020B0604030504040204" pitchFamily="34" charset="0"/>
              </a:rPr>
              <a:t>, the </a:t>
            </a:r>
            <a:r>
              <a:rPr lang="en-US" b="1" i="0" dirty="0">
                <a:solidFill>
                  <a:srgbClr val="000000"/>
                </a:solidFill>
                <a:effectLst/>
                <a:latin typeface="Verdana" panose="020B0604030504040204" pitchFamily="34" charset="0"/>
              </a:rPr>
              <a:t>source address </a:t>
            </a:r>
            <a:r>
              <a:rPr lang="en-US" b="0" i="0" dirty="0">
                <a:solidFill>
                  <a:srgbClr val="000000"/>
                </a:solidFill>
                <a:effectLst/>
                <a:latin typeface="Verdana" panose="020B0604030504040204" pitchFamily="34" charset="0"/>
              </a:rPr>
              <a:t>and three control fields </a:t>
            </a:r>
            <a:r>
              <a:rPr lang="en-US" b="1" i="1" dirty="0">
                <a:solidFill>
                  <a:srgbClr val="000000"/>
                </a:solidFill>
                <a:effectLst/>
                <a:latin typeface="inherit"/>
              </a:rPr>
              <a:t>kind</a:t>
            </a:r>
            <a:r>
              <a:rPr lang="en-US" b="1" i="0" dirty="0">
                <a:solidFill>
                  <a:srgbClr val="000000"/>
                </a:solidFill>
                <a:effectLst/>
                <a:latin typeface="Verdana" panose="020B0604030504040204" pitchFamily="34" charset="0"/>
              </a:rPr>
              <a:t>, </a:t>
            </a:r>
            <a:r>
              <a:rPr lang="en-US" b="1" i="1" dirty="0">
                <a:solidFill>
                  <a:srgbClr val="000000"/>
                </a:solidFill>
                <a:effectLst/>
                <a:latin typeface="inherit"/>
              </a:rPr>
              <a:t>seq</a:t>
            </a:r>
            <a:r>
              <a:rPr lang="en-US" b="1" i="0" dirty="0">
                <a:solidFill>
                  <a:srgbClr val="000000"/>
                </a:solidFill>
                <a:effectLst/>
                <a:latin typeface="Verdana" panose="020B0604030504040204" pitchFamily="34" charset="0"/>
              </a:rPr>
              <a:t>, and </a:t>
            </a:r>
            <a:r>
              <a:rPr lang="en-US" b="1" i="1" dirty="0">
                <a:solidFill>
                  <a:srgbClr val="000000"/>
                </a:solidFill>
                <a:effectLst/>
                <a:latin typeface="inherit"/>
              </a:rPr>
              <a:t>ack</a:t>
            </a:r>
            <a:r>
              <a:rPr lang="en-US" b="1" i="0" dirty="0">
                <a:solidFill>
                  <a:srgbClr val="000000"/>
                </a:solidFill>
                <a:effectLst/>
                <a:latin typeface="Verdana" panose="020B0604030504040204" pitchFamily="34" charset="0"/>
              </a:rPr>
              <a:t> </a:t>
            </a:r>
            <a:r>
              <a:rPr lang="en-US" b="0" i="0" dirty="0">
                <a:solidFill>
                  <a:srgbClr val="000000"/>
                </a:solidFill>
                <a:effectLst/>
                <a:latin typeface="Verdana" panose="020B0604030504040204" pitchFamily="34" charset="0"/>
              </a:rPr>
              <a:t>serving the following purposes:</a:t>
            </a:r>
          </a:p>
          <a:p>
            <a:pPr algn="just">
              <a:buFont typeface="Arial" panose="020B0604020202020204" pitchFamily="34" charset="0"/>
              <a:buChar char="•"/>
            </a:pPr>
            <a:r>
              <a:rPr lang="en-US" b="1" i="1" dirty="0">
                <a:solidFill>
                  <a:srgbClr val="000000"/>
                </a:solidFill>
                <a:effectLst/>
                <a:latin typeface="inherit"/>
              </a:rPr>
              <a:t>kind</a:t>
            </a:r>
            <a:r>
              <a:rPr lang="en-US" b="1" i="0" dirty="0">
                <a:solidFill>
                  <a:srgbClr val="000000"/>
                </a:solidFill>
                <a:effectLst/>
                <a:latin typeface="inherit"/>
              </a:rPr>
              <a:t>: </a:t>
            </a:r>
            <a:r>
              <a:rPr lang="en-US" b="0" i="0" dirty="0">
                <a:solidFill>
                  <a:srgbClr val="000000"/>
                </a:solidFill>
                <a:effectLst/>
                <a:latin typeface="inherit"/>
              </a:rPr>
              <a:t>This field states whether the frame is a data frame or it is used for control functions like error and flow control or link management etc.</a:t>
            </a:r>
          </a:p>
          <a:p>
            <a:pPr algn="just">
              <a:buFont typeface="Arial" panose="020B0604020202020204" pitchFamily="34" charset="0"/>
              <a:buChar char="•"/>
            </a:pPr>
            <a:r>
              <a:rPr lang="en-US" b="1" i="1" dirty="0">
                <a:solidFill>
                  <a:srgbClr val="000000"/>
                </a:solidFill>
                <a:effectLst/>
                <a:latin typeface="inherit"/>
              </a:rPr>
              <a:t>seq</a:t>
            </a:r>
            <a:r>
              <a:rPr lang="en-US" b="1" i="0" dirty="0">
                <a:solidFill>
                  <a:srgbClr val="000000"/>
                </a:solidFill>
                <a:effectLst/>
                <a:latin typeface="inherit"/>
              </a:rPr>
              <a:t>: </a:t>
            </a:r>
            <a:r>
              <a:rPr lang="en-US" b="0" i="0" dirty="0">
                <a:solidFill>
                  <a:srgbClr val="000000"/>
                </a:solidFill>
                <a:effectLst/>
                <a:latin typeface="inherit"/>
              </a:rPr>
              <a:t>This contains the sequence number of the frame for rearrangement of out – of – sequence frames and sending acknowledgments by the receiver.</a:t>
            </a:r>
          </a:p>
          <a:p>
            <a:pPr algn="just">
              <a:buFont typeface="Arial" panose="020B0604020202020204" pitchFamily="34" charset="0"/>
              <a:buChar char="•"/>
            </a:pPr>
            <a:r>
              <a:rPr lang="en-US" b="1" i="1" dirty="0">
                <a:solidFill>
                  <a:srgbClr val="000000"/>
                </a:solidFill>
                <a:effectLst/>
                <a:latin typeface="inherit"/>
              </a:rPr>
              <a:t>ack</a:t>
            </a:r>
            <a:r>
              <a:rPr lang="en-US" b="1" i="0" dirty="0">
                <a:solidFill>
                  <a:srgbClr val="000000"/>
                </a:solidFill>
                <a:effectLst/>
                <a:latin typeface="inherit"/>
              </a:rPr>
              <a:t>: </a:t>
            </a:r>
            <a:r>
              <a:rPr lang="en-US" b="0" i="0" dirty="0">
                <a:solidFill>
                  <a:srgbClr val="000000"/>
                </a:solidFill>
                <a:effectLst/>
                <a:latin typeface="inherit"/>
              </a:rPr>
              <a:t>This contains the acknowledgment number of some frame, particularly when piggybacking is used.</a:t>
            </a:r>
          </a:p>
        </p:txBody>
      </p:sp>
      <p:sp>
        <p:nvSpPr>
          <p:cNvPr id="11268" name="Slide Number Placeholder 3">
            <a:extLst>
              <a:ext uri="{FF2B5EF4-FFF2-40B4-BE49-F238E27FC236}">
                <a16:creationId xmlns:a16="http://schemas.microsoft.com/office/drawing/2014/main" id="{E9C703C3-E87D-4BA6-85E2-44B5DFC69A5D}"/>
              </a:ext>
            </a:extLst>
          </p:cNvPr>
          <p:cNvSpPr>
            <a:spLocks noGrp="1"/>
          </p:cNvSpPr>
          <p:nvPr>
            <p:ph type="sldNum" sz="quarter" idx="10"/>
          </p:nvPr>
        </p:nvSpPr>
        <p:spPr bwMode="auto">
          <a:xfrm>
            <a:off x="7772400" y="6400800"/>
            <a:ext cx="1143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b="0" kern="1200">
                <a:solidFill>
                  <a:schemeClr val="bg2"/>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fld id="{3FC4F0AC-5733-487A-B14E-1C3E340AD489}" type="slidenum">
              <a:rPr lang="en-GB" altLang="en-US" smtClean="0"/>
              <a:pPr/>
              <a:t>5</a:t>
            </a:fld>
            <a:endParaRPr lang="en-GB" altLang="en-US" sz="1400" b="0">
              <a:solidFill>
                <a:schemeClr val="bg2"/>
              </a:solidFill>
            </a:endParaRPr>
          </a:p>
        </p:txBody>
      </p:sp>
    </p:spTree>
    <p:extLst>
      <p:ext uri="{BB962C8B-B14F-4D97-AF65-F5344CB8AC3E}">
        <p14:creationId xmlns:p14="http://schemas.microsoft.com/office/powerpoint/2010/main" val="1864413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AAF962-9B8A-4BF2-9C0E-C86C813C07D0}"/>
              </a:ext>
            </a:extLst>
          </p:cNvPr>
          <p:cNvSpPr>
            <a:spLocks noGrp="1" noChangeArrowheads="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US" i="0" dirty="0">
                <a:solidFill>
                  <a:schemeClr val="bg1"/>
                </a:solidFill>
                <a:effectLst/>
                <a:latin typeface="var(--ff-lato)"/>
              </a:rPr>
              <a:t>Stuffing</a:t>
            </a:r>
          </a:p>
        </p:txBody>
      </p:sp>
      <p:sp>
        <p:nvSpPr>
          <p:cNvPr id="11267" name="Rectangle 3">
            <a:extLst>
              <a:ext uri="{FF2B5EF4-FFF2-40B4-BE49-F238E27FC236}">
                <a16:creationId xmlns:a16="http://schemas.microsoft.com/office/drawing/2014/main" id="{A01FA605-6FFD-4D6B-BEE8-2BC1D6677292}"/>
              </a:ext>
            </a:extLst>
          </p:cNvPr>
          <p:cNvSpPr>
            <a:spLocks noGrp="1" noChangeArrowheads="1"/>
          </p:cNvSpPr>
          <p:nvPr>
            <p:ph type="body" idx="1"/>
          </p:nvPr>
        </p:nvSpPr>
        <p:spPr/>
        <p:txBody>
          <a:bodyPr>
            <a:normAutofit/>
          </a:bodyPr>
          <a:lstStyle/>
          <a:p>
            <a:pPr algn="just"/>
            <a:r>
              <a:rPr lang="en-US" b="0" i="0" dirty="0">
                <a:solidFill>
                  <a:srgbClr val="000000"/>
                </a:solidFill>
                <a:effectLst/>
                <a:latin typeface="Verdana" panose="020B0604030504040204" pitchFamily="34" charset="0"/>
              </a:rPr>
              <a:t>The data frames can be of fixed length or variable length. </a:t>
            </a:r>
          </a:p>
          <a:p>
            <a:pPr algn="just"/>
            <a:r>
              <a:rPr lang="en-US" b="0" i="0" dirty="0">
                <a:solidFill>
                  <a:srgbClr val="000000"/>
                </a:solidFill>
                <a:effectLst/>
                <a:latin typeface="Verdana" panose="020B0604030504040204" pitchFamily="34" charset="0"/>
              </a:rPr>
              <a:t>In variable – length framing, the size of each frame to be transmitted may be different. </a:t>
            </a:r>
          </a:p>
          <a:p>
            <a:pPr algn="just"/>
            <a:r>
              <a:rPr lang="en-US" b="0" i="0" dirty="0">
                <a:solidFill>
                  <a:srgbClr val="000000"/>
                </a:solidFill>
                <a:effectLst/>
                <a:latin typeface="Verdana" panose="020B0604030504040204" pitchFamily="34" charset="0"/>
              </a:rPr>
              <a:t>So, a pattern of bits is used as a delimiter to mark the end of one frame and the beginning of the next frame. However, if the pattern occurs in the message, then mechanisms needs to be incorporated so that this situation is avoided.</a:t>
            </a:r>
            <a:endParaRPr lang="en-US" b="0" i="0" dirty="0">
              <a:solidFill>
                <a:srgbClr val="000000"/>
              </a:solidFill>
              <a:effectLst/>
              <a:latin typeface="inherit"/>
            </a:endParaRPr>
          </a:p>
        </p:txBody>
      </p:sp>
      <p:sp>
        <p:nvSpPr>
          <p:cNvPr id="11268" name="Slide Number Placeholder 3">
            <a:extLst>
              <a:ext uri="{FF2B5EF4-FFF2-40B4-BE49-F238E27FC236}">
                <a16:creationId xmlns:a16="http://schemas.microsoft.com/office/drawing/2014/main" id="{E9C703C3-E87D-4BA6-85E2-44B5DFC69A5D}"/>
              </a:ext>
            </a:extLst>
          </p:cNvPr>
          <p:cNvSpPr>
            <a:spLocks noGrp="1"/>
          </p:cNvSpPr>
          <p:nvPr>
            <p:ph type="sldNum" sz="quarter" idx="10"/>
          </p:nvPr>
        </p:nvSpPr>
        <p:spPr bwMode="auto">
          <a:xfrm>
            <a:off x="7772400" y="6400800"/>
            <a:ext cx="1143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b="0" kern="1200">
                <a:solidFill>
                  <a:schemeClr val="bg2"/>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fld id="{3FC4F0AC-5733-487A-B14E-1C3E340AD489}" type="slidenum">
              <a:rPr lang="en-GB" altLang="en-US" smtClean="0"/>
              <a:pPr/>
              <a:t>6</a:t>
            </a:fld>
            <a:endParaRPr lang="en-GB" altLang="en-US" sz="1400" b="0">
              <a:solidFill>
                <a:schemeClr val="bg2"/>
              </a:solidFill>
            </a:endParaRPr>
          </a:p>
        </p:txBody>
      </p:sp>
    </p:spTree>
    <p:extLst>
      <p:ext uri="{BB962C8B-B14F-4D97-AF65-F5344CB8AC3E}">
        <p14:creationId xmlns:p14="http://schemas.microsoft.com/office/powerpoint/2010/main" val="16051635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AAF962-9B8A-4BF2-9C0E-C86C813C07D0}"/>
              </a:ext>
            </a:extLst>
          </p:cNvPr>
          <p:cNvSpPr>
            <a:spLocks noGrp="1" noChangeArrowheads="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US" i="0" dirty="0">
                <a:solidFill>
                  <a:schemeClr val="bg1"/>
                </a:solidFill>
                <a:effectLst/>
                <a:latin typeface="var(--ff-lato)"/>
              </a:rPr>
              <a:t>Byte Stuffing</a:t>
            </a:r>
          </a:p>
        </p:txBody>
      </p:sp>
      <p:sp>
        <p:nvSpPr>
          <p:cNvPr id="11267" name="Rectangle 3">
            <a:extLst>
              <a:ext uri="{FF2B5EF4-FFF2-40B4-BE49-F238E27FC236}">
                <a16:creationId xmlns:a16="http://schemas.microsoft.com/office/drawing/2014/main" id="{A01FA605-6FFD-4D6B-BEE8-2BC1D6677292}"/>
              </a:ext>
            </a:extLst>
          </p:cNvPr>
          <p:cNvSpPr>
            <a:spLocks noGrp="1" noChangeArrowheads="1"/>
          </p:cNvSpPr>
          <p:nvPr>
            <p:ph type="body" idx="1"/>
          </p:nvPr>
        </p:nvSpPr>
        <p:spPr>
          <a:xfrm>
            <a:off x="0" y="1670998"/>
            <a:ext cx="4372992" cy="4351338"/>
          </a:xfrm>
        </p:spPr>
        <p:txBody>
          <a:bodyPr>
            <a:normAutofit fontScale="92500" lnSpcReduction="10000"/>
          </a:bodyPr>
          <a:lstStyle/>
          <a:p>
            <a:pPr algn="just"/>
            <a:r>
              <a:rPr lang="en-US" b="0" i="0" dirty="0">
                <a:solidFill>
                  <a:srgbClr val="000000"/>
                </a:solidFill>
                <a:effectLst/>
                <a:latin typeface="Verdana" panose="020B0604030504040204" pitchFamily="34" charset="0"/>
              </a:rPr>
              <a:t>In byte stuffing, a special byte called the escape character (ESC) is stuffed before every byte in the message with the same pattern as the flag byte. If the ESC sequence is found in the message byte, then another ESC byte is stuffed before it.</a:t>
            </a:r>
            <a:endParaRPr lang="en-US" b="0" i="0" dirty="0">
              <a:solidFill>
                <a:srgbClr val="000000"/>
              </a:solidFill>
              <a:effectLst/>
              <a:latin typeface="inherit"/>
            </a:endParaRPr>
          </a:p>
        </p:txBody>
      </p:sp>
      <p:sp>
        <p:nvSpPr>
          <p:cNvPr id="11268" name="Slide Number Placeholder 3">
            <a:extLst>
              <a:ext uri="{FF2B5EF4-FFF2-40B4-BE49-F238E27FC236}">
                <a16:creationId xmlns:a16="http://schemas.microsoft.com/office/drawing/2014/main" id="{E9C703C3-E87D-4BA6-85E2-44B5DFC69A5D}"/>
              </a:ext>
            </a:extLst>
          </p:cNvPr>
          <p:cNvSpPr>
            <a:spLocks noGrp="1"/>
          </p:cNvSpPr>
          <p:nvPr>
            <p:ph type="sldNum" sz="quarter" idx="10"/>
          </p:nvPr>
        </p:nvSpPr>
        <p:spPr bwMode="auto">
          <a:xfrm>
            <a:off x="7772400" y="6400800"/>
            <a:ext cx="1143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b="0" kern="1200">
                <a:solidFill>
                  <a:schemeClr val="bg2"/>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fld id="{3FC4F0AC-5733-487A-B14E-1C3E340AD489}" type="slidenum">
              <a:rPr lang="en-GB" altLang="en-US" smtClean="0"/>
              <a:pPr/>
              <a:t>7</a:t>
            </a:fld>
            <a:endParaRPr lang="en-GB" altLang="en-US" sz="1400" b="0">
              <a:solidFill>
                <a:schemeClr val="bg2"/>
              </a:solidFill>
            </a:endParaRPr>
          </a:p>
        </p:txBody>
      </p:sp>
      <p:pic>
        <p:nvPicPr>
          <p:cNvPr id="3" name="Picture 2">
            <a:extLst>
              <a:ext uri="{FF2B5EF4-FFF2-40B4-BE49-F238E27FC236}">
                <a16:creationId xmlns:a16="http://schemas.microsoft.com/office/drawing/2014/main" id="{D2896406-4130-4214-9825-0453497B4A89}"/>
              </a:ext>
            </a:extLst>
          </p:cNvPr>
          <p:cNvPicPr>
            <a:picLocks noChangeAspect="1"/>
          </p:cNvPicPr>
          <p:nvPr/>
        </p:nvPicPr>
        <p:blipFill>
          <a:blip r:embed="rId2"/>
          <a:stretch>
            <a:fillRect/>
          </a:stretch>
        </p:blipFill>
        <p:spPr>
          <a:xfrm>
            <a:off x="4372992" y="1346443"/>
            <a:ext cx="7792942" cy="4040785"/>
          </a:xfrm>
          <a:prstGeom prst="rect">
            <a:avLst/>
          </a:prstGeom>
        </p:spPr>
      </p:pic>
      <p:sp>
        <p:nvSpPr>
          <p:cNvPr id="9" name="TextBox 8">
            <a:extLst>
              <a:ext uri="{FF2B5EF4-FFF2-40B4-BE49-F238E27FC236}">
                <a16:creationId xmlns:a16="http://schemas.microsoft.com/office/drawing/2014/main" id="{3ABE6164-4C26-4CB4-8F6D-CFB3F10F242D}"/>
              </a:ext>
            </a:extLst>
          </p:cNvPr>
          <p:cNvSpPr txBox="1"/>
          <p:nvPr/>
        </p:nvSpPr>
        <p:spPr>
          <a:xfrm>
            <a:off x="6260976" y="5625124"/>
            <a:ext cx="2829758" cy="646331"/>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en-US" dirty="0"/>
              <a:t>A  B  FLAG  C  ESC  D</a:t>
            </a:r>
          </a:p>
          <a:p>
            <a:r>
              <a:rPr lang="pt-BR" dirty="0"/>
              <a:t>A  B  ESC FLAG  C  ESC ESC  D</a:t>
            </a:r>
            <a:endParaRPr lang="en-US" dirty="0"/>
          </a:p>
        </p:txBody>
      </p:sp>
    </p:spTree>
    <p:extLst>
      <p:ext uri="{BB962C8B-B14F-4D97-AF65-F5344CB8AC3E}">
        <p14:creationId xmlns:p14="http://schemas.microsoft.com/office/powerpoint/2010/main" val="4229528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9AAF962-9B8A-4BF2-9C0E-C86C813C07D0}"/>
              </a:ext>
            </a:extLst>
          </p:cNvPr>
          <p:cNvSpPr>
            <a:spLocks noGrp="1" noChangeArrowheads="1"/>
          </p:cNvSpPr>
          <p:nvPr>
            <p:ph type="title"/>
          </p:nvPr>
        </p:nvSpPr>
        <p: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ctr">
            <a:normAutofit/>
          </a:bodyPr>
          <a:lstStyle/>
          <a:p>
            <a:pPr algn="ctr"/>
            <a:r>
              <a:rPr lang="en-US" i="0" dirty="0">
                <a:solidFill>
                  <a:schemeClr val="bg1"/>
                </a:solidFill>
                <a:effectLst/>
                <a:latin typeface="var(--ff-lato)"/>
              </a:rPr>
              <a:t>Bit Stuffing</a:t>
            </a:r>
          </a:p>
        </p:txBody>
      </p:sp>
      <p:sp>
        <p:nvSpPr>
          <p:cNvPr id="11267" name="Rectangle 3">
            <a:extLst>
              <a:ext uri="{FF2B5EF4-FFF2-40B4-BE49-F238E27FC236}">
                <a16:creationId xmlns:a16="http://schemas.microsoft.com/office/drawing/2014/main" id="{A01FA605-6FFD-4D6B-BEE8-2BC1D6677292}"/>
              </a:ext>
            </a:extLst>
          </p:cNvPr>
          <p:cNvSpPr>
            <a:spLocks noGrp="1" noChangeArrowheads="1"/>
          </p:cNvSpPr>
          <p:nvPr>
            <p:ph type="body" idx="1"/>
          </p:nvPr>
        </p:nvSpPr>
        <p:spPr>
          <a:xfrm>
            <a:off x="0" y="1670998"/>
            <a:ext cx="4372992" cy="4351338"/>
          </a:xfrm>
        </p:spPr>
        <p:txBody>
          <a:bodyPr>
            <a:normAutofit/>
          </a:bodyPr>
          <a:lstStyle/>
          <a:p>
            <a:r>
              <a:rPr lang="en-US" altLang="en-US" dirty="0"/>
              <a:t>Bit stuffing is the process of adding one extra </a:t>
            </a:r>
            <a:r>
              <a:rPr lang="en-US" altLang="en-US" dirty="0">
                <a:solidFill>
                  <a:srgbClr val="CC0099"/>
                </a:solidFill>
              </a:rPr>
              <a:t>0</a:t>
            </a:r>
            <a:r>
              <a:rPr lang="en-US" altLang="en-US" dirty="0"/>
              <a:t> whenever </a:t>
            </a:r>
            <a:r>
              <a:rPr lang="en-US" altLang="en-US" dirty="0">
                <a:solidFill>
                  <a:srgbClr val="CC0099"/>
                </a:solidFill>
              </a:rPr>
              <a:t>five </a:t>
            </a:r>
            <a:r>
              <a:rPr lang="en-US" altLang="en-US" dirty="0"/>
              <a:t>consecutive </a:t>
            </a:r>
            <a:r>
              <a:rPr lang="en-US" altLang="en-US" dirty="0">
                <a:solidFill>
                  <a:srgbClr val="CC0099"/>
                </a:solidFill>
              </a:rPr>
              <a:t>1s</a:t>
            </a:r>
            <a:r>
              <a:rPr lang="en-US" altLang="en-US" dirty="0"/>
              <a:t> follow a </a:t>
            </a:r>
            <a:r>
              <a:rPr lang="en-US" altLang="en-US" dirty="0">
                <a:solidFill>
                  <a:srgbClr val="CC0099"/>
                </a:solidFill>
              </a:rPr>
              <a:t>0</a:t>
            </a:r>
            <a:r>
              <a:rPr lang="en-US" altLang="en-US" dirty="0"/>
              <a:t> in the data, so that the receiver does not mistake the pattern </a:t>
            </a:r>
            <a:r>
              <a:rPr lang="en-US" altLang="en-US" dirty="0">
                <a:solidFill>
                  <a:srgbClr val="CC0099"/>
                </a:solidFill>
              </a:rPr>
              <a:t>0111110 </a:t>
            </a:r>
            <a:r>
              <a:rPr lang="en-US" altLang="en-US" dirty="0"/>
              <a:t>for a flag.</a:t>
            </a:r>
          </a:p>
        </p:txBody>
      </p:sp>
      <p:sp>
        <p:nvSpPr>
          <p:cNvPr id="11268" name="Slide Number Placeholder 3">
            <a:extLst>
              <a:ext uri="{FF2B5EF4-FFF2-40B4-BE49-F238E27FC236}">
                <a16:creationId xmlns:a16="http://schemas.microsoft.com/office/drawing/2014/main" id="{E9C703C3-E87D-4BA6-85E2-44B5DFC69A5D}"/>
              </a:ext>
            </a:extLst>
          </p:cNvPr>
          <p:cNvSpPr>
            <a:spLocks noGrp="1"/>
          </p:cNvSpPr>
          <p:nvPr>
            <p:ph type="sldNum" sz="quarter" idx="10"/>
          </p:nvPr>
        </p:nvSpPr>
        <p:spPr bwMode="auto">
          <a:xfrm>
            <a:off x="7772400" y="6400800"/>
            <a:ext cx="1143000" cy="304800"/>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US"/>
            </a:defPPr>
            <a:lvl1pPr algn="r" rtl="0" eaLnBrk="0" fontAlgn="base" hangingPunct="0">
              <a:spcBef>
                <a:spcPct val="50000"/>
              </a:spcBef>
              <a:spcAft>
                <a:spcPct val="0"/>
              </a:spcAft>
              <a:defRPr sz="1400" b="0" kern="1200">
                <a:solidFill>
                  <a:schemeClr val="bg2"/>
                </a:solidFill>
                <a:latin typeface="Arial" panose="020B0604020202020204" pitchFamily="34" charset="0"/>
                <a:ea typeface="+mn-ea"/>
                <a:cs typeface="+mn-cs"/>
              </a:defRPr>
            </a:lvl1pPr>
            <a:lvl2pPr marL="4572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2pPr>
            <a:lvl3pPr marL="9144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3pPr>
            <a:lvl4pPr marL="13716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4pPr>
            <a:lvl5pPr marL="1828800" algn="ctr" rtl="0" eaLnBrk="0" fontAlgn="base" hangingPunct="0">
              <a:spcBef>
                <a:spcPct val="0"/>
              </a:spcBef>
              <a:spcAft>
                <a:spcPct val="0"/>
              </a:spcAft>
              <a:defRPr sz="3200" b="1" kern="1200">
                <a:solidFill>
                  <a:schemeClr val="tx1"/>
                </a:solidFill>
                <a:latin typeface="Arial" panose="020B0604020202020204" pitchFamily="34" charset="0"/>
                <a:ea typeface="+mn-ea"/>
                <a:cs typeface="+mn-cs"/>
              </a:defRPr>
            </a:lvl5pPr>
            <a:lvl6pPr marL="2286000" algn="l" defTabSz="914400" rtl="0" eaLnBrk="1" latinLnBrk="0" hangingPunct="1">
              <a:defRPr sz="3200" b="1" kern="1200">
                <a:solidFill>
                  <a:schemeClr val="tx1"/>
                </a:solidFill>
                <a:latin typeface="Arial" panose="020B0604020202020204" pitchFamily="34" charset="0"/>
                <a:ea typeface="+mn-ea"/>
                <a:cs typeface="+mn-cs"/>
              </a:defRPr>
            </a:lvl6pPr>
            <a:lvl7pPr marL="2743200" algn="l" defTabSz="914400" rtl="0" eaLnBrk="1" latinLnBrk="0" hangingPunct="1">
              <a:defRPr sz="3200" b="1" kern="1200">
                <a:solidFill>
                  <a:schemeClr val="tx1"/>
                </a:solidFill>
                <a:latin typeface="Arial" panose="020B0604020202020204" pitchFamily="34" charset="0"/>
                <a:ea typeface="+mn-ea"/>
                <a:cs typeface="+mn-cs"/>
              </a:defRPr>
            </a:lvl7pPr>
            <a:lvl8pPr marL="3200400" algn="l" defTabSz="914400" rtl="0" eaLnBrk="1" latinLnBrk="0" hangingPunct="1">
              <a:defRPr sz="3200" b="1" kern="1200">
                <a:solidFill>
                  <a:schemeClr val="tx1"/>
                </a:solidFill>
                <a:latin typeface="Arial" panose="020B0604020202020204" pitchFamily="34" charset="0"/>
                <a:ea typeface="+mn-ea"/>
                <a:cs typeface="+mn-cs"/>
              </a:defRPr>
            </a:lvl8pPr>
            <a:lvl9pPr marL="3657600" algn="l" defTabSz="914400" rtl="0" eaLnBrk="1" latinLnBrk="0" hangingPunct="1">
              <a:defRPr sz="3200" b="1" kern="1200">
                <a:solidFill>
                  <a:schemeClr val="tx1"/>
                </a:solidFill>
                <a:latin typeface="Arial" panose="020B0604020202020204" pitchFamily="34" charset="0"/>
                <a:ea typeface="+mn-ea"/>
                <a:cs typeface="+mn-cs"/>
              </a:defRPr>
            </a:lvl9pPr>
          </a:lstStyle>
          <a:p>
            <a:fld id="{3FC4F0AC-5733-487A-B14E-1C3E340AD489}" type="slidenum">
              <a:rPr lang="en-GB" altLang="en-US" smtClean="0"/>
              <a:pPr/>
              <a:t>8</a:t>
            </a:fld>
            <a:endParaRPr lang="en-GB" altLang="en-US" sz="1400" b="0">
              <a:solidFill>
                <a:schemeClr val="bg2"/>
              </a:solidFill>
            </a:endParaRPr>
          </a:p>
        </p:txBody>
      </p:sp>
      <p:pic>
        <p:nvPicPr>
          <p:cNvPr id="4" name="Picture 3">
            <a:extLst>
              <a:ext uri="{FF2B5EF4-FFF2-40B4-BE49-F238E27FC236}">
                <a16:creationId xmlns:a16="http://schemas.microsoft.com/office/drawing/2014/main" id="{38D58BD8-E6C6-4D7A-91FD-D636B4D259FC}"/>
              </a:ext>
            </a:extLst>
          </p:cNvPr>
          <p:cNvPicPr>
            <a:picLocks noChangeAspect="1"/>
          </p:cNvPicPr>
          <p:nvPr/>
        </p:nvPicPr>
        <p:blipFill>
          <a:blip r:embed="rId2"/>
          <a:stretch>
            <a:fillRect/>
          </a:stretch>
        </p:blipFill>
        <p:spPr>
          <a:xfrm>
            <a:off x="4234441" y="1456614"/>
            <a:ext cx="7611537" cy="5096586"/>
          </a:xfrm>
          <a:prstGeom prst="rect">
            <a:avLst/>
          </a:prstGeom>
        </p:spPr>
      </p:pic>
      <p:sp>
        <p:nvSpPr>
          <p:cNvPr id="2" name="Rectangle 1">
            <a:extLst>
              <a:ext uri="{FF2B5EF4-FFF2-40B4-BE49-F238E27FC236}">
                <a16:creationId xmlns:a16="http://schemas.microsoft.com/office/drawing/2014/main" id="{595E6429-9DE2-4B3A-9E31-8370223C6263}"/>
              </a:ext>
            </a:extLst>
          </p:cNvPr>
          <p:cNvSpPr>
            <a:spLocks noChangeArrowheads="1"/>
          </p:cNvSpPr>
          <p:nvPr/>
        </p:nvSpPr>
        <p:spPr bwMode="auto">
          <a:xfrm>
            <a:off x="461638" y="4988120"/>
            <a:ext cx="4147610" cy="369332"/>
          </a:xfrm>
          <a:prstGeom prst="rect">
            <a:avLst/>
          </a:prstGeom>
          <a:ln/>
        </p:spPr>
        <p:style>
          <a:lnRef idx="2">
            <a:schemeClr val="accent5"/>
          </a:lnRef>
          <a:fillRef idx="1">
            <a:schemeClr val="lt1"/>
          </a:fillRef>
          <a:effectRef idx="0">
            <a:schemeClr val="accent5"/>
          </a:effectRef>
          <a:fontRef idx="minor">
            <a:schemeClr val="dk1"/>
          </a:fontRef>
        </p:style>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fixed bit pattern</a:t>
            </a:r>
            <a:r>
              <a:rPr kumimoji="0" lang="en-US" altLang="en-US" sz="1800" b="0" i="0" u="none" strike="noStrike" cap="none" normalizeH="0" baseline="0" dirty="0">
                <a:ln>
                  <a:noFill/>
                </a:ln>
                <a:solidFill>
                  <a:schemeClr val="tx1"/>
                </a:solidFill>
                <a:effectLst/>
                <a:latin typeface="Arial" panose="020B0604020202020204" pitchFamily="34" charset="0"/>
              </a:rPr>
              <a:t> </a:t>
            </a:r>
            <a:r>
              <a:rPr lang="en-US" altLang="en-US" b="1" dirty="0">
                <a:latin typeface="Arial" panose="020B0604020202020204" pitchFamily="34" charset="0"/>
              </a:rPr>
              <a:t>(01111110) as a flag </a:t>
            </a:r>
          </a:p>
        </p:txBody>
      </p:sp>
      <p:sp>
        <p:nvSpPr>
          <p:cNvPr id="8" name="TextBox 7">
            <a:extLst>
              <a:ext uri="{FF2B5EF4-FFF2-40B4-BE49-F238E27FC236}">
                <a16:creationId xmlns:a16="http://schemas.microsoft.com/office/drawing/2014/main" id="{04B06F80-F691-47ED-B807-751A2B7967DC}"/>
              </a:ext>
            </a:extLst>
          </p:cNvPr>
          <p:cNvSpPr txBox="1"/>
          <p:nvPr/>
        </p:nvSpPr>
        <p:spPr>
          <a:xfrm>
            <a:off x="1072348" y="5544538"/>
            <a:ext cx="2228295" cy="64633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r>
              <a:rPr lang="en-US" dirty="0"/>
              <a:t>01111101111110</a:t>
            </a:r>
          </a:p>
          <a:p>
            <a:r>
              <a:rPr lang="en-US" dirty="0"/>
              <a:t>0111110 0 111110</a:t>
            </a:r>
          </a:p>
        </p:txBody>
      </p:sp>
    </p:spTree>
    <p:extLst>
      <p:ext uri="{BB962C8B-B14F-4D97-AF65-F5344CB8AC3E}">
        <p14:creationId xmlns:p14="http://schemas.microsoft.com/office/powerpoint/2010/main" val="2503431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48566</TotalTime>
  <Words>495</Words>
  <Application>Microsoft Office PowerPoint</Application>
  <PresentationFormat>Widescreen</PresentationFormat>
  <Paragraphs>49</Paragraphs>
  <Slides>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vt:i4>
      </vt:variant>
    </vt:vector>
  </HeadingPairs>
  <TitlesOfParts>
    <vt:vector size="17" baseType="lpstr">
      <vt:lpstr>Arial</vt:lpstr>
      <vt:lpstr>Calibri</vt:lpstr>
      <vt:lpstr>Calibri Light</vt:lpstr>
      <vt:lpstr>inherit</vt:lpstr>
      <vt:lpstr>Tahoma</vt:lpstr>
      <vt:lpstr>var(--ff-lato)</vt:lpstr>
      <vt:lpstr>Verdana</vt:lpstr>
      <vt:lpstr>Wingdings</vt:lpstr>
      <vt:lpstr>Office Theme</vt:lpstr>
      <vt:lpstr>Computer Networks</vt:lpstr>
      <vt:lpstr>Data Link Layer</vt:lpstr>
      <vt:lpstr>Framing</vt:lpstr>
      <vt:lpstr>Fields of a Data Link Layer Frame</vt:lpstr>
      <vt:lpstr>Frame Header</vt:lpstr>
      <vt:lpstr>Stuffing</vt:lpstr>
      <vt:lpstr>Byte Stuffing</vt:lpstr>
      <vt:lpstr>Bit Stuffing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Kurose</dc:creator>
  <cp:lastModifiedBy>Rabea</cp:lastModifiedBy>
  <cp:revision>557</cp:revision>
  <dcterms:created xsi:type="dcterms:W3CDTF">2020-01-18T07:24:59Z</dcterms:created>
  <dcterms:modified xsi:type="dcterms:W3CDTF">2025-03-12T03:29:20Z</dcterms:modified>
</cp:coreProperties>
</file>