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Cell</a:t>
            </a:r>
            <a:r>
              <a:rPr lang="zh-CN" altLang="en-US" b="1" dirty="0">
                <a:solidFill>
                  <a:schemeClr val="tx1"/>
                </a:solidFill>
              </a:rPr>
              <a:t>内方向梯度直方图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[0, 20)</c:v>
                </c:pt>
                <c:pt idx="1">
                  <c:v>[20, 40)</c:v>
                </c:pt>
                <c:pt idx="2">
                  <c:v>[40, 60)</c:v>
                </c:pt>
                <c:pt idx="3">
                  <c:v>[60, 80)</c:v>
                </c:pt>
                <c:pt idx="4">
                  <c:v>[80, 100)</c:v>
                </c:pt>
                <c:pt idx="5">
                  <c:v>[100, 120)</c:v>
                </c:pt>
                <c:pt idx="6">
                  <c:v>[120, 140)</c:v>
                </c:pt>
                <c:pt idx="7">
                  <c:v>[140, 160)</c:v>
                </c:pt>
                <c:pt idx="8">
                  <c:v>[160, 180)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40</c:v>
                </c:pt>
                <c:pt idx="5">
                  <c:v>13</c:v>
                </c:pt>
                <c:pt idx="6">
                  <c:v>76</c:v>
                </c:pt>
                <c:pt idx="7">
                  <c:v>35</c:v>
                </c:pt>
                <c:pt idx="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E9-4BCB-B0FA-787210C85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370147184"/>
        <c:axId val="370147840"/>
      </c:barChart>
      <c:catAx>
        <c:axId val="37014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147840"/>
        <c:crosses val="autoZero"/>
        <c:auto val="1"/>
        <c:lblAlgn val="ctr"/>
        <c:lblOffset val="100"/>
        <c:noMultiLvlLbl val="0"/>
      </c:catAx>
      <c:valAx>
        <c:axId val="3701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14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26C8-0CDB-41C1-9AF2-137DDD7B9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394B-8078-4105-9A13-9028E555C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EA73-9BEC-4972-A8E7-8CB6B148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45F8-7EF9-4AC4-ABAF-97EEB1E8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3F2A-1E57-4B5F-BA5D-B0534BE7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338C-704B-43D8-8465-84887519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5CE1D-B073-4F42-900C-1AD2F158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2A29-6151-4794-9C09-87CE2661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C4F0-90CD-4DB9-AB59-12D2B86C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5C68-617F-4485-978A-71C2B47F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2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AF944-6665-4BB5-BFE7-EDA2A529F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5B1B8-9A65-46CA-9E23-331B7EF2A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77FA-7403-4B98-B2A0-33268B7A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64AC-A612-4141-86B8-7C08B61A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8DBB1-F42E-4E5E-B2CD-BB446189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C426-72B3-4B2A-8678-0969D3A6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7B29-ED4F-4EAD-A685-F4279012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DA931-7A5D-4A7A-86B6-C270B81C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C7412-D356-4D91-B570-6349FE48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8F95-1399-468C-982C-2D50D5B5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C87C-C1B3-455C-BB27-DD031B6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E96CA-F09E-4065-A500-D7500440B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F00A-85CA-4097-BF30-D12CA09F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3140-2487-45B4-A781-7A682F25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C6D2A-5E33-4F37-8B58-39CE8A00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B530-4864-4D86-8124-AE5EC200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4F88-2405-4647-BF8A-D4390E3D3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54422-B51B-4B9A-9D30-C2175D6B6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F62D-A25F-4E5B-B7B3-3C5B89F8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18EF3-D1A9-42D3-8781-28A061B8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0CAC-95B0-440C-AA4C-62A4A8CE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3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1455-35E6-48BC-9B39-F5E48599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DC709-8DD4-4D24-9B10-EDD861EA0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F6BF6-2530-4954-9E68-8BEA3ED9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C20EC-01ED-45DC-AF6B-2F9A9C461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2D5A5-FD3C-42A6-A58F-A28F096D2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7A557-9FAB-4468-A4BE-8ED35E8D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9F3FA-C2F5-4764-87EA-739781DE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7AFDD-5E07-41A9-A4A1-D0D5B27E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EC21-9361-47D1-AD75-91C2CCD1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740FB-33F8-44A8-9CBE-7C511A26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536A-E424-4051-A330-DE7865A3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3B73B-F759-4029-A3FE-FE7C13F5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FF5A-CEF7-4FAF-92E1-E1D05DAE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84B83-2C8A-4B46-966C-240F3140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9179A-42AB-41C1-93EA-BC0F1612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7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0484-810C-40F9-A214-348F03D9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B37C-8A4E-43DC-B05B-438DCAD57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5B1CA-A0EF-4A7E-B969-44F2DED0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013B-9FE9-4C81-860E-96DA60B2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39D8-A9D8-4640-9FB1-7B33ABFA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5D1B-D459-49A3-8BA3-F7215C45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448B-8967-4B96-A1EF-FE45FE84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9DB7A-1251-4FE3-BEFA-EDC473EE0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F5895-A637-4D24-BF30-2E83EA0DB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9E238-3A1E-443E-986D-199B5038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F3BD9-003D-486C-850A-2697CBB6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BE7D2-A13B-4A8C-BE81-C2B2D78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AED62-A148-4B5C-BA23-6762D7BB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5FE34-CFFB-4DED-B1A3-15369A54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6FD0-A4B3-4ECC-8F40-7853EFE95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7FFE-3B13-4F1F-BB23-35F623E0E08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73035-21CB-4DE9-9FBA-A8EBE9FDB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9E3D-43D2-4764-9CF7-66095739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8EC3-A98D-4AB9-A000-5017C73F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 title="dsaf">
            <a:extLst>
              <a:ext uri="{FF2B5EF4-FFF2-40B4-BE49-F238E27FC236}">
                <a16:creationId xmlns:a16="http://schemas.microsoft.com/office/drawing/2014/main" id="{E637206A-C726-4C6D-A124-9C7FDBA3E8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245364"/>
              </p:ext>
            </p:extLst>
          </p:nvPr>
        </p:nvGraphicFramePr>
        <p:xfrm>
          <a:off x="2972527" y="1634357"/>
          <a:ext cx="6887148" cy="348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61DC21-34FC-4B2F-B3E4-D91379BDDB14}"/>
              </a:ext>
            </a:extLst>
          </p:cNvPr>
          <p:cNvSpPr txBox="1"/>
          <p:nvPr/>
        </p:nvSpPr>
        <p:spPr>
          <a:xfrm rot="16200000">
            <a:off x="2351445" y="32241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梯度幅值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089B9-BFDA-4A57-9D71-E80AF0A12698}"/>
              </a:ext>
            </a:extLst>
          </p:cNvPr>
          <p:cNvSpPr txBox="1"/>
          <p:nvPr/>
        </p:nvSpPr>
        <p:spPr>
          <a:xfrm rot="20482351">
            <a:off x="4114576" y="345460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+ 10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E6A41-F94F-4D55-BE47-72F90659E800}"/>
              </a:ext>
            </a:extLst>
          </p:cNvPr>
          <p:cNvSpPr txBox="1"/>
          <p:nvPr/>
        </p:nvSpPr>
        <p:spPr>
          <a:xfrm>
            <a:off x="6046113" y="5119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梯度方向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shield</dc:creator>
  <cp:lastModifiedBy>shield</cp:lastModifiedBy>
  <cp:revision>28</cp:revision>
  <dcterms:created xsi:type="dcterms:W3CDTF">2018-03-23T06:15:07Z</dcterms:created>
  <dcterms:modified xsi:type="dcterms:W3CDTF">2018-03-24T10:46:56Z</dcterms:modified>
</cp:coreProperties>
</file>